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60" r:id="rId5"/>
  </p:sldIdLst>
  <p:sldSz cx="13716000" cy="13716000"/>
  <p:notesSz cx="6858000" cy="9144000"/>
  <p:defaultTextStyle>
    <a:defPPr>
      <a:defRPr lang="en-US"/>
    </a:defPPr>
    <a:lvl1pPr marL="0" algn="l" defTabSz="1378458" rtl="0" eaLnBrk="1" latinLnBrk="0" hangingPunct="1">
      <a:defRPr sz="2700" kern="1200">
        <a:solidFill>
          <a:schemeClr val="tx1"/>
        </a:solidFill>
        <a:latin typeface="+mn-lt"/>
        <a:ea typeface="+mn-ea"/>
        <a:cs typeface="+mn-cs"/>
      </a:defRPr>
    </a:lvl1pPr>
    <a:lvl2pPr marL="689229" algn="l" defTabSz="1378458" rtl="0" eaLnBrk="1" latinLnBrk="0" hangingPunct="1">
      <a:defRPr sz="2700" kern="1200">
        <a:solidFill>
          <a:schemeClr val="tx1"/>
        </a:solidFill>
        <a:latin typeface="+mn-lt"/>
        <a:ea typeface="+mn-ea"/>
        <a:cs typeface="+mn-cs"/>
      </a:defRPr>
    </a:lvl2pPr>
    <a:lvl3pPr marL="1378458" algn="l" defTabSz="1378458" rtl="0" eaLnBrk="1" latinLnBrk="0" hangingPunct="1">
      <a:defRPr sz="2700" kern="1200">
        <a:solidFill>
          <a:schemeClr val="tx1"/>
        </a:solidFill>
        <a:latin typeface="+mn-lt"/>
        <a:ea typeface="+mn-ea"/>
        <a:cs typeface="+mn-cs"/>
      </a:defRPr>
    </a:lvl3pPr>
    <a:lvl4pPr marL="2067687" algn="l" defTabSz="1378458" rtl="0" eaLnBrk="1" latinLnBrk="0" hangingPunct="1">
      <a:defRPr sz="2700" kern="1200">
        <a:solidFill>
          <a:schemeClr val="tx1"/>
        </a:solidFill>
        <a:latin typeface="+mn-lt"/>
        <a:ea typeface="+mn-ea"/>
        <a:cs typeface="+mn-cs"/>
      </a:defRPr>
    </a:lvl4pPr>
    <a:lvl5pPr marL="2756916" algn="l" defTabSz="1378458" rtl="0" eaLnBrk="1" latinLnBrk="0" hangingPunct="1">
      <a:defRPr sz="2700" kern="1200">
        <a:solidFill>
          <a:schemeClr val="tx1"/>
        </a:solidFill>
        <a:latin typeface="+mn-lt"/>
        <a:ea typeface="+mn-ea"/>
        <a:cs typeface="+mn-cs"/>
      </a:defRPr>
    </a:lvl5pPr>
    <a:lvl6pPr marL="3446145" algn="l" defTabSz="1378458" rtl="0" eaLnBrk="1" latinLnBrk="0" hangingPunct="1">
      <a:defRPr sz="2700" kern="1200">
        <a:solidFill>
          <a:schemeClr val="tx1"/>
        </a:solidFill>
        <a:latin typeface="+mn-lt"/>
        <a:ea typeface="+mn-ea"/>
        <a:cs typeface="+mn-cs"/>
      </a:defRPr>
    </a:lvl6pPr>
    <a:lvl7pPr marL="4135374" algn="l" defTabSz="1378458" rtl="0" eaLnBrk="1" latinLnBrk="0" hangingPunct="1">
      <a:defRPr sz="2700" kern="1200">
        <a:solidFill>
          <a:schemeClr val="tx1"/>
        </a:solidFill>
        <a:latin typeface="+mn-lt"/>
        <a:ea typeface="+mn-ea"/>
        <a:cs typeface="+mn-cs"/>
      </a:defRPr>
    </a:lvl7pPr>
    <a:lvl8pPr marL="4824603" algn="l" defTabSz="1378458" rtl="0" eaLnBrk="1" latinLnBrk="0" hangingPunct="1">
      <a:defRPr sz="2700" kern="1200">
        <a:solidFill>
          <a:schemeClr val="tx1"/>
        </a:solidFill>
        <a:latin typeface="+mn-lt"/>
        <a:ea typeface="+mn-ea"/>
        <a:cs typeface="+mn-cs"/>
      </a:defRPr>
    </a:lvl8pPr>
    <a:lvl9pPr marL="5513832" algn="l" defTabSz="1378458"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1" d="100"/>
          <a:sy n="51" d="100"/>
        </p:scale>
        <p:origin x="-1194" y="-72"/>
      </p:cViewPr>
      <p:guideLst>
        <p:guide orient="horz" pos="4320"/>
        <p:guide pos="43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F22EA-D7A9-40AA-BF6A-40CC70572284}" type="doc">
      <dgm:prSet loTypeId="urn:microsoft.com/office/officeart/2005/8/layout/hierarchy2" loCatId="hierarchy" qsTypeId="urn:microsoft.com/office/officeart/2005/8/quickstyle/3d3" qsCatId="3D" csTypeId="urn:microsoft.com/office/officeart/2005/8/colors/colorful4" csCatId="colorful" phldr="1"/>
      <dgm:spPr/>
      <dgm:t>
        <a:bodyPr/>
        <a:lstStyle/>
        <a:p>
          <a:endParaRPr lang="en-US"/>
        </a:p>
      </dgm:t>
    </dgm:pt>
    <dgm:pt modelId="{8886BA8B-18E9-4DCB-8FE9-350E4E0C9E08}">
      <dgm:prSet phldrT="[Text]" custT="1"/>
      <dgm:spPr>
        <a:solidFill>
          <a:schemeClr val="bg1">
            <a:lumMod val="50000"/>
          </a:schemeClr>
        </a:solidFill>
      </dgm:spPr>
      <dgm:t>
        <a:bodyPr anchor="ctr"/>
        <a:lstStyle/>
        <a:p>
          <a:pPr algn="ctr"/>
          <a:r>
            <a:rPr lang="en-US" sz="2800" dirty="0" smtClean="0"/>
            <a:t>House Price</a:t>
          </a:r>
          <a:endParaRPr lang="en-US" sz="2800" dirty="0"/>
        </a:p>
      </dgm:t>
    </dgm:pt>
    <dgm:pt modelId="{7C125EE8-0D4A-438B-81E4-DA89B0FEA415}" type="parTrans" cxnId="{AC442363-85E0-419E-9C3E-86DA5265F614}">
      <dgm:prSet/>
      <dgm:spPr/>
      <dgm:t>
        <a:bodyPr/>
        <a:lstStyle/>
        <a:p>
          <a:endParaRPr lang="en-US"/>
        </a:p>
      </dgm:t>
    </dgm:pt>
    <dgm:pt modelId="{9D06964A-BF90-4812-ACD9-E0703EE5A887}" type="sibTrans" cxnId="{AC442363-85E0-419E-9C3E-86DA5265F614}">
      <dgm:prSet/>
      <dgm:spPr/>
      <dgm:t>
        <a:bodyPr/>
        <a:lstStyle/>
        <a:p>
          <a:endParaRPr lang="en-US"/>
        </a:p>
      </dgm:t>
    </dgm:pt>
    <dgm:pt modelId="{833171D5-8304-45C0-98BA-225AA2DEB933}">
      <dgm:prSet phldrT="[Text]"/>
      <dgm:spPr/>
      <dgm:t>
        <a:bodyPr/>
        <a:lstStyle/>
        <a:p>
          <a:r>
            <a:rPr lang="en-US" dirty="0" smtClean="0"/>
            <a:t>Demand</a:t>
          </a:r>
          <a:endParaRPr lang="en-US" dirty="0"/>
        </a:p>
      </dgm:t>
    </dgm:pt>
    <dgm:pt modelId="{DC0F0D86-DA0B-480B-B8A7-23D36D19947A}" type="parTrans" cxnId="{73774509-4BF5-4562-B62C-58405012C77F}">
      <dgm:prSet/>
      <dgm:spPr/>
      <dgm:t>
        <a:bodyPr/>
        <a:lstStyle/>
        <a:p>
          <a:endParaRPr lang="en-US"/>
        </a:p>
      </dgm:t>
    </dgm:pt>
    <dgm:pt modelId="{46D6FE98-259B-4B21-AA4F-84E3A5B4937A}" type="sibTrans" cxnId="{73774509-4BF5-4562-B62C-58405012C77F}">
      <dgm:prSet/>
      <dgm:spPr/>
      <dgm:t>
        <a:bodyPr/>
        <a:lstStyle/>
        <a:p>
          <a:endParaRPr lang="en-US"/>
        </a:p>
      </dgm:t>
    </dgm:pt>
    <dgm:pt modelId="{F1EB1639-DA7E-4C63-97C3-36E930680683}">
      <dgm:prSet phldrT="[Text]"/>
      <dgm:spPr>
        <a:solidFill>
          <a:schemeClr val="accent5">
            <a:lumMod val="50000"/>
          </a:schemeClr>
        </a:solidFill>
      </dgm:spPr>
      <dgm:t>
        <a:bodyPr/>
        <a:lstStyle/>
        <a:p>
          <a:r>
            <a:rPr lang="en-US" dirty="0" smtClean="0"/>
            <a:t>Wage</a:t>
          </a:r>
        </a:p>
      </dgm:t>
    </dgm:pt>
    <dgm:pt modelId="{0FF592BC-EBA1-4083-ABFD-5D41C8F94146}" type="parTrans" cxnId="{647D81AC-37B7-479D-861A-D6EBBF6FD582}">
      <dgm:prSet/>
      <dgm:spPr/>
      <dgm:t>
        <a:bodyPr/>
        <a:lstStyle/>
        <a:p>
          <a:endParaRPr lang="en-US"/>
        </a:p>
      </dgm:t>
    </dgm:pt>
    <dgm:pt modelId="{B75037FF-40F5-4CB9-BB16-CCE5F2E0F212}" type="sibTrans" cxnId="{647D81AC-37B7-479D-861A-D6EBBF6FD582}">
      <dgm:prSet/>
      <dgm:spPr/>
      <dgm:t>
        <a:bodyPr/>
        <a:lstStyle/>
        <a:p>
          <a:endParaRPr lang="en-US"/>
        </a:p>
      </dgm:t>
    </dgm:pt>
    <dgm:pt modelId="{56C52E61-E29D-44E0-B571-B8F2A743CEBE}">
      <dgm:prSet phldrT="[Text]"/>
      <dgm:spPr>
        <a:solidFill>
          <a:schemeClr val="accent5">
            <a:lumMod val="50000"/>
          </a:schemeClr>
        </a:solidFill>
      </dgm:spPr>
      <dgm:t>
        <a:bodyPr/>
        <a:lstStyle/>
        <a:p>
          <a:r>
            <a:rPr lang="en-US" dirty="0" smtClean="0"/>
            <a:t>Trends</a:t>
          </a:r>
          <a:endParaRPr lang="en-US" dirty="0"/>
        </a:p>
      </dgm:t>
    </dgm:pt>
    <dgm:pt modelId="{79B7E786-9E71-4202-9ECF-F7234002DAFF}" type="parTrans" cxnId="{422DC942-B5F6-4BB5-AE6D-0DDDE23FB052}">
      <dgm:prSet/>
      <dgm:spPr/>
      <dgm:t>
        <a:bodyPr/>
        <a:lstStyle/>
        <a:p>
          <a:endParaRPr lang="en-US"/>
        </a:p>
      </dgm:t>
    </dgm:pt>
    <dgm:pt modelId="{9A67E4DE-9401-46F0-8310-C67D21DEDE31}" type="sibTrans" cxnId="{422DC942-B5F6-4BB5-AE6D-0DDDE23FB052}">
      <dgm:prSet/>
      <dgm:spPr/>
      <dgm:t>
        <a:bodyPr/>
        <a:lstStyle/>
        <a:p>
          <a:endParaRPr lang="en-US"/>
        </a:p>
      </dgm:t>
    </dgm:pt>
    <dgm:pt modelId="{AD27B328-04FB-417E-A257-8C2212A6BB00}">
      <dgm:prSet phldrT="[Text]"/>
      <dgm:spPr/>
      <dgm:t>
        <a:bodyPr/>
        <a:lstStyle/>
        <a:p>
          <a:r>
            <a:rPr lang="en-US" dirty="0" smtClean="0"/>
            <a:t>Supply</a:t>
          </a:r>
          <a:endParaRPr lang="en-US" dirty="0"/>
        </a:p>
      </dgm:t>
    </dgm:pt>
    <dgm:pt modelId="{25673DA7-DC50-41CE-A3D2-7E99CB5E5CCE}" type="parTrans" cxnId="{687AAE7A-FE48-4BE7-991C-B54E6F8A5141}">
      <dgm:prSet/>
      <dgm:spPr/>
      <dgm:t>
        <a:bodyPr/>
        <a:lstStyle/>
        <a:p>
          <a:endParaRPr lang="en-US"/>
        </a:p>
      </dgm:t>
    </dgm:pt>
    <dgm:pt modelId="{503B3F45-6F5A-41D9-BB93-5028E4635C93}" type="sibTrans" cxnId="{687AAE7A-FE48-4BE7-991C-B54E6F8A5141}">
      <dgm:prSet/>
      <dgm:spPr/>
      <dgm:t>
        <a:bodyPr/>
        <a:lstStyle/>
        <a:p>
          <a:endParaRPr lang="en-US"/>
        </a:p>
      </dgm:t>
    </dgm:pt>
    <dgm:pt modelId="{6D839F37-7F15-4EC3-9512-853FEECF5DBE}">
      <dgm:prSet phldrT="[Text]"/>
      <dgm:spPr/>
      <dgm:t>
        <a:bodyPr/>
        <a:lstStyle/>
        <a:p>
          <a:r>
            <a:rPr lang="en-US" dirty="0" smtClean="0"/>
            <a:t>Cost to    build</a:t>
          </a:r>
          <a:endParaRPr lang="en-US" dirty="0"/>
        </a:p>
      </dgm:t>
    </dgm:pt>
    <dgm:pt modelId="{538645F5-F2A3-4550-AEAB-6A2076950453}" type="parTrans" cxnId="{2624EA8C-74EE-4DF5-9F91-9321FB9CACF6}">
      <dgm:prSet/>
      <dgm:spPr/>
      <dgm:t>
        <a:bodyPr/>
        <a:lstStyle/>
        <a:p>
          <a:endParaRPr lang="en-US"/>
        </a:p>
      </dgm:t>
    </dgm:pt>
    <dgm:pt modelId="{27B01D17-928E-495C-A980-E4845C087853}" type="sibTrans" cxnId="{2624EA8C-74EE-4DF5-9F91-9321FB9CACF6}">
      <dgm:prSet/>
      <dgm:spPr/>
      <dgm:t>
        <a:bodyPr/>
        <a:lstStyle/>
        <a:p>
          <a:endParaRPr lang="en-US"/>
        </a:p>
      </dgm:t>
    </dgm:pt>
    <dgm:pt modelId="{101D26A5-1E43-4D1B-B5E9-9CDD61395D33}">
      <dgm:prSet/>
      <dgm:spPr/>
      <dgm:t>
        <a:bodyPr/>
        <a:lstStyle/>
        <a:p>
          <a:r>
            <a:rPr lang="en-US" dirty="0" smtClean="0"/>
            <a:t>Permission   to build</a:t>
          </a:r>
          <a:endParaRPr lang="en-US" dirty="0"/>
        </a:p>
      </dgm:t>
    </dgm:pt>
    <dgm:pt modelId="{1550C558-7B76-4617-A6B8-92EC71F178DD}" type="parTrans" cxnId="{CBF639D0-FAD1-4FFC-B827-882D33A0B52A}">
      <dgm:prSet/>
      <dgm:spPr/>
      <dgm:t>
        <a:bodyPr/>
        <a:lstStyle/>
        <a:p>
          <a:endParaRPr lang="en-US"/>
        </a:p>
      </dgm:t>
    </dgm:pt>
    <dgm:pt modelId="{5F949E30-A0EC-46DC-BCCB-3597977186B5}" type="sibTrans" cxnId="{CBF639D0-FAD1-4FFC-B827-882D33A0B52A}">
      <dgm:prSet/>
      <dgm:spPr/>
      <dgm:t>
        <a:bodyPr/>
        <a:lstStyle/>
        <a:p>
          <a:endParaRPr lang="en-US"/>
        </a:p>
      </dgm:t>
    </dgm:pt>
    <dgm:pt modelId="{3B1111C3-9567-450D-90FA-31F7771D82C6}">
      <dgm:prSet phldrT="[Text]"/>
      <dgm:spPr>
        <a:solidFill>
          <a:schemeClr val="accent5">
            <a:lumMod val="75000"/>
          </a:schemeClr>
        </a:solidFill>
      </dgm:spPr>
      <dgm:t>
        <a:bodyPr/>
        <a:lstStyle/>
        <a:p>
          <a:r>
            <a:rPr lang="en-US" dirty="0" smtClean="0"/>
            <a:t>Inflation</a:t>
          </a:r>
        </a:p>
      </dgm:t>
    </dgm:pt>
    <dgm:pt modelId="{75575D4F-0DBB-4342-B0AA-1B20F3E70032}" type="parTrans" cxnId="{ABB3027E-D871-4424-B003-A7736E207AAE}">
      <dgm:prSet/>
      <dgm:spPr/>
      <dgm:t>
        <a:bodyPr/>
        <a:lstStyle/>
        <a:p>
          <a:endParaRPr lang="en-US"/>
        </a:p>
      </dgm:t>
    </dgm:pt>
    <dgm:pt modelId="{35A26D13-7C37-4B1E-A043-BFF773DD9B4B}" type="sibTrans" cxnId="{ABB3027E-D871-4424-B003-A7736E207AAE}">
      <dgm:prSet/>
      <dgm:spPr/>
      <dgm:t>
        <a:bodyPr/>
        <a:lstStyle/>
        <a:p>
          <a:endParaRPr lang="en-US"/>
        </a:p>
      </dgm:t>
    </dgm:pt>
    <dgm:pt modelId="{EE2DAA28-A490-4B0F-8724-1AB988E90366}">
      <dgm:prSet phldrT="[Text]"/>
      <dgm:spPr>
        <a:solidFill>
          <a:schemeClr val="accent5">
            <a:lumMod val="75000"/>
          </a:schemeClr>
        </a:solidFill>
      </dgm:spPr>
      <dgm:t>
        <a:bodyPr/>
        <a:lstStyle/>
        <a:p>
          <a:r>
            <a:rPr lang="en-US" dirty="0" smtClean="0"/>
            <a:t>Demographic</a:t>
          </a:r>
        </a:p>
      </dgm:t>
    </dgm:pt>
    <dgm:pt modelId="{B431E5B6-08EE-43D3-BEA8-119BB8D0F616}" type="parTrans" cxnId="{E77D6353-149D-4838-88EA-AA830BC5671C}">
      <dgm:prSet/>
      <dgm:spPr/>
      <dgm:t>
        <a:bodyPr/>
        <a:lstStyle/>
        <a:p>
          <a:endParaRPr lang="en-US"/>
        </a:p>
      </dgm:t>
    </dgm:pt>
    <dgm:pt modelId="{55B8419B-A772-49D5-9E55-6CA2AB2B2EB0}" type="sibTrans" cxnId="{E77D6353-149D-4838-88EA-AA830BC5671C}">
      <dgm:prSet/>
      <dgm:spPr/>
      <dgm:t>
        <a:bodyPr/>
        <a:lstStyle/>
        <a:p>
          <a:endParaRPr lang="en-US"/>
        </a:p>
      </dgm:t>
    </dgm:pt>
    <dgm:pt modelId="{90E3E9B2-AE19-4529-B6B8-CD736C43FB27}">
      <dgm:prSet phldrT="[Text]"/>
      <dgm:spPr>
        <a:solidFill>
          <a:schemeClr val="accent5">
            <a:lumMod val="60000"/>
            <a:lumOff val="40000"/>
          </a:schemeClr>
        </a:solidFill>
      </dgm:spPr>
      <dgm:t>
        <a:bodyPr/>
        <a:lstStyle/>
        <a:p>
          <a:r>
            <a:rPr lang="en-US" dirty="0" smtClean="0"/>
            <a:t>Federal Spending</a:t>
          </a:r>
        </a:p>
      </dgm:t>
    </dgm:pt>
    <dgm:pt modelId="{54D878D0-4545-4C63-9C48-3569A67910BA}" type="parTrans" cxnId="{EE758C28-F092-4CA9-BD0C-D568BDEE9C5B}">
      <dgm:prSet/>
      <dgm:spPr/>
      <dgm:t>
        <a:bodyPr/>
        <a:lstStyle/>
        <a:p>
          <a:endParaRPr lang="en-US"/>
        </a:p>
      </dgm:t>
    </dgm:pt>
    <dgm:pt modelId="{56D404F3-E7FB-44AE-982A-A57CFD45DC80}" type="sibTrans" cxnId="{EE758C28-F092-4CA9-BD0C-D568BDEE9C5B}">
      <dgm:prSet/>
      <dgm:spPr/>
      <dgm:t>
        <a:bodyPr/>
        <a:lstStyle/>
        <a:p>
          <a:endParaRPr lang="en-US"/>
        </a:p>
      </dgm:t>
    </dgm:pt>
    <dgm:pt modelId="{FABA8226-3AD7-4195-9B79-33B792560B95}">
      <dgm:prSet phldrT="[Text]"/>
      <dgm:spPr>
        <a:solidFill>
          <a:schemeClr val="accent5">
            <a:lumMod val="60000"/>
            <a:lumOff val="40000"/>
          </a:schemeClr>
        </a:solidFill>
      </dgm:spPr>
      <dgm:t>
        <a:bodyPr/>
        <a:lstStyle/>
        <a:p>
          <a:r>
            <a:rPr lang="en-US" dirty="0" smtClean="0"/>
            <a:t>State of Economy </a:t>
          </a:r>
        </a:p>
      </dgm:t>
    </dgm:pt>
    <dgm:pt modelId="{A9ADC81A-10C7-4BB4-8048-E6C6D5DCD98A}" type="parTrans" cxnId="{B375CDF3-1ACD-4127-91CC-AC031CECEDF4}">
      <dgm:prSet/>
      <dgm:spPr/>
      <dgm:t>
        <a:bodyPr/>
        <a:lstStyle/>
        <a:p>
          <a:endParaRPr lang="en-US"/>
        </a:p>
      </dgm:t>
    </dgm:pt>
    <dgm:pt modelId="{D608FA7D-B747-44F3-9118-601E452EA0EB}" type="sibTrans" cxnId="{B375CDF3-1ACD-4127-91CC-AC031CECEDF4}">
      <dgm:prSet/>
      <dgm:spPr/>
      <dgm:t>
        <a:bodyPr/>
        <a:lstStyle/>
        <a:p>
          <a:endParaRPr lang="en-US"/>
        </a:p>
      </dgm:t>
    </dgm:pt>
    <dgm:pt modelId="{81A84834-C9D3-4CD6-9E1E-F85E07F741DF}">
      <dgm:prSet phldrT="[Text]"/>
      <dgm:spPr>
        <a:solidFill>
          <a:schemeClr val="accent1">
            <a:lumMod val="75000"/>
          </a:schemeClr>
        </a:solidFill>
      </dgm:spPr>
      <dgm:t>
        <a:bodyPr/>
        <a:lstStyle/>
        <a:p>
          <a:r>
            <a:rPr lang="en-US" dirty="0" smtClean="0"/>
            <a:t>Innovation</a:t>
          </a:r>
          <a:endParaRPr lang="en-US" dirty="0"/>
        </a:p>
      </dgm:t>
    </dgm:pt>
    <dgm:pt modelId="{C0964DE3-F3F2-4FF6-A365-E2BDF89DCA6B}" type="parTrans" cxnId="{5C63D108-463A-4E29-A954-199297317375}">
      <dgm:prSet/>
      <dgm:spPr/>
      <dgm:t>
        <a:bodyPr/>
        <a:lstStyle/>
        <a:p>
          <a:endParaRPr lang="en-US"/>
        </a:p>
      </dgm:t>
    </dgm:pt>
    <dgm:pt modelId="{3DE3788D-FF96-4B1A-B3B2-32094D6B17A8}" type="sibTrans" cxnId="{5C63D108-463A-4E29-A954-199297317375}">
      <dgm:prSet/>
      <dgm:spPr/>
      <dgm:t>
        <a:bodyPr/>
        <a:lstStyle/>
        <a:p>
          <a:endParaRPr lang="en-US"/>
        </a:p>
      </dgm:t>
    </dgm:pt>
    <dgm:pt modelId="{68FB529C-51F1-4DDC-A2EE-B6B7DEE19BAE}">
      <dgm:prSet phldrT="[Text]"/>
      <dgm:spPr>
        <a:solidFill>
          <a:schemeClr val="accent1">
            <a:lumMod val="75000"/>
          </a:schemeClr>
        </a:solidFill>
      </dgm:spPr>
      <dgm:t>
        <a:bodyPr/>
        <a:lstStyle/>
        <a:p>
          <a:r>
            <a:rPr lang="en-US" dirty="0" smtClean="0"/>
            <a:t>Situation</a:t>
          </a:r>
          <a:endParaRPr lang="en-US" dirty="0"/>
        </a:p>
      </dgm:t>
    </dgm:pt>
    <dgm:pt modelId="{9D4111ED-E229-4885-ABC5-0913286D7D74}" type="parTrans" cxnId="{27FCACA9-42CB-4BD2-8B88-BE69CBF6377D}">
      <dgm:prSet/>
      <dgm:spPr/>
      <dgm:t>
        <a:bodyPr/>
        <a:lstStyle/>
        <a:p>
          <a:endParaRPr lang="en-US"/>
        </a:p>
      </dgm:t>
    </dgm:pt>
    <dgm:pt modelId="{46D04BA9-F5CE-42FA-A06B-AE440B36547D}" type="sibTrans" cxnId="{27FCACA9-42CB-4BD2-8B88-BE69CBF6377D}">
      <dgm:prSet/>
      <dgm:spPr/>
      <dgm:t>
        <a:bodyPr/>
        <a:lstStyle/>
        <a:p>
          <a:endParaRPr lang="en-US"/>
        </a:p>
      </dgm:t>
    </dgm:pt>
    <dgm:pt modelId="{87CFFDEB-1883-4AD9-8B70-64E4C20E20D9}">
      <dgm:prSet phldrT="[Text]"/>
      <dgm:spPr>
        <a:solidFill>
          <a:schemeClr val="accent2">
            <a:lumMod val="75000"/>
          </a:schemeClr>
        </a:solidFill>
      </dgm:spPr>
      <dgm:t>
        <a:bodyPr/>
        <a:lstStyle/>
        <a:p>
          <a:r>
            <a:rPr lang="en-US" dirty="0" smtClean="0"/>
            <a:t>Advancement </a:t>
          </a:r>
          <a:endParaRPr lang="en-US" dirty="0"/>
        </a:p>
      </dgm:t>
    </dgm:pt>
    <dgm:pt modelId="{475B915D-E971-4C69-96A7-9D9DD638978B}" type="parTrans" cxnId="{A762E873-50C8-48CB-AD4D-DE52FF7CE1A1}">
      <dgm:prSet/>
      <dgm:spPr/>
      <dgm:t>
        <a:bodyPr/>
        <a:lstStyle/>
        <a:p>
          <a:endParaRPr lang="en-US"/>
        </a:p>
      </dgm:t>
    </dgm:pt>
    <dgm:pt modelId="{4E5F5E4C-D951-4BF1-B360-D9160AB8DB53}" type="sibTrans" cxnId="{A762E873-50C8-48CB-AD4D-DE52FF7CE1A1}">
      <dgm:prSet/>
      <dgm:spPr/>
      <dgm:t>
        <a:bodyPr/>
        <a:lstStyle/>
        <a:p>
          <a:endParaRPr lang="en-US"/>
        </a:p>
      </dgm:t>
    </dgm:pt>
    <dgm:pt modelId="{3E9C9809-47A0-4B23-9857-8294432C368A}">
      <dgm:prSet phldrT="[Text]"/>
      <dgm:spPr>
        <a:solidFill>
          <a:schemeClr val="accent2">
            <a:lumMod val="75000"/>
          </a:schemeClr>
        </a:solidFill>
      </dgm:spPr>
      <dgm:t>
        <a:bodyPr/>
        <a:lstStyle/>
        <a:p>
          <a:r>
            <a:rPr lang="en-US" dirty="0" smtClean="0"/>
            <a:t>Weather</a:t>
          </a:r>
          <a:endParaRPr lang="en-US" dirty="0"/>
        </a:p>
      </dgm:t>
    </dgm:pt>
    <dgm:pt modelId="{FFB251D0-3CC0-4909-97D3-BA2540A611D3}" type="parTrans" cxnId="{DF824BB8-7A44-431E-BF60-C5E81B5AD0FB}">
      <dgm:prSet/>
      <dgm:spPr/>
      <dgm:t>
        <a:bodyPr/>
        <a:lstStyle/>
        <a:p>
          <a:endParaRPr lang="en-US"/>
        </a:p>
      </dgm:t>
    </dgm:pt>
    <dgm:pt modelId="{34E676B0-3FE9-4E0E-A255-DA797E05D13C}" type="sibTrans" cxnId="{DF824BB8-7A44-431E-BF60-C5E81B5AD0FB}">
      <dgm:prSet/>
      <dgm:spPr/>
      <dgm:t>
        <a:bodyPr/>
        <a:lstStyle/>
        <a:p>
          <a:endParaRPr lang="en-US"/>
        </a:p>
      </dgm:t>
    </dgm:pt>
    <dgm:pt modelId="{9D7C52D9-6832-4221-920E-BA4C852507C3}">
      <dgm:prSet phldrT="[Text]"/>
      <dgm:spPr>
        <a:solidFill>
          <a:schemeClr val="accent2">
            <a:lumMod val="75000"/>
          </a:schemeClr>
        </a:solidFill>
      </dgm:spPr>
      <dgm:t>
        <a:bodyPr/>
        <a:lstStyle/>
        <a:p>
          <a:r>
            <a:rPr lang="en-US" dirty="0" smtClean="0"/>
            <a:t>Labor</a:t>
          </a:r>
          <a:endParaRPr lang="en-US" dirty="0"/>
        </a:p>
      </dgm:t>
    </dgm:pt>
    <dgm:pt modelId="{2CF4ECEE-9CAC-44DE-A453-BFFF159FC262}" type="parTrans" cxnId="{632776CB-2708-4213-AD8D-7227E38E1A48}">
      <dgm:prSet/>
      <dgm:spPr/>
      <dgm:t>
        <a:bodyPr/>
        <a:lstStyle/>
        <a:p>
          <a:endParaRPr lang="en-US"/>
        </a:p>
      </dgm:t>
    </dgm:pt>
    <dgm:pt modelId="{4E7CF2DC-74A2-4947-91E7-C8D807A899A6}" type="sibTrans" cxnId="{632776CB-2708-4213-AD8D-7227E38E1A48}">
      <dgm:prSet/>
      <dgm:spPr/>
      <dgm:t>
        <a:bodyPr/>
        <a:lstStyle/>
        <a:p>
          <a:endParaRPr lang="en-US"/>
        </a:p>
      </dgm:t>
    </dgm:pt>
    <dgm:pt modelId="{9F33877F-F58C-44DE-A6B7-CC6813F1E02E}">
      <dgm:prSet/>
      <dgm:spPr>
        <a:solidFill>
          <a:schemeClr val="accent6">
            <a:lumMod val="75000"/>
          </a:schemeClr>
        </a:solidFill>
      </dgm:spPr>
      <dgm:t>
        <a:bodyPr/>
        <a:lstStyle/>
        <a:p>
          <a:r>
            <a:rPr lang="en-US" dirty="0" smtClean="0"/>
            <a:t>Land Availability</a:t>
          </a:r>
          <a:endParaRPr lang="en-US" dirty="0"/>
        </a:p>
      </dgm:t>
    </dgm:pt>
    <dgm:pt modelId="{800B6473-0D88-4EEE-8B8C-9AC753A83B9C}" type="parTrans" cxnId="{A726F2A1-B144-458F-864C-9E75E0E29F81}">
      <dgm:prSet/>
      <dgm:spPr/>
      <dgm:t>
        <a:bodyPr/>
        <a:lstStyle/>
        <a:p>
          <a:endParaRPr lang="en-US"/>
        </a:p>
      </dgm:t>
    </dgm:pt>
    <dgm:pt modelId="{C65EE819-F29D-4B36-BA21-8D5F040D57FE}" type="sibTrans" cxnId="{A726F2A1-B144-458F-864C-9E75E0E29F81}">
      <dgm:prSet/>
      <dgm:spPr/>
      <dgm:t>
        <a:bodyPr/>
        <a:lstStyle/>
        <a:p>
          <a:endParaRPr lang="en-US"/>
        </a:p>
      </dgm:t>
    </dgm:pt>
    <dgm:pt modelId="{38814FF2-960A-4E24-82AA-37669AF2E91C}">
      <dgm:prSet/>
      <dgm:spPr>
        <a:solidFill>
          <a:schemeClr val="accent6">
            <a:lumMod val="75000"/>
          </a:schemeClr>
        </a:solidFill>
      </dgm:spPr>
      <dgm:t>
        <a:bodyPr/>
        <a:lstStyle/>
        <a:p>
          <a:r>
            <a:rPr lang="en-US" dirty="0" smtClean="0"/>
            <a:t>Government Laws</a:t>
          </a:r>
          <a:endParaRPr lang="en-US" dirty="0"/>
        </a:p>
      </dgm:t>
    </dgm:pt>
    <dgm:pt modelId="{A474C3D7-3118-42D2-9123-BC5DCAED033C}" type="parTrans" cxnId="{5FC64958-BDA7-4356-8C22-E0880E369E2F}">
      <dgm:prSet/>
      <dgm:spPr/>
      <dgm:t>
        <a:bodyPr/>
        <a:lstStyle/>
        <a:p>
          <a:endParaRPr lang="en-US"/>
        </a:p>
      </dgm:t>
    </dgm:pt>
    <dgm:pt modelId="{CD6B52C7-086E-4025-9B66-6B8106DF67A6}" type="sibTrans" cxnId="{5FC64958-BDA7-4356-8C22-E0880E369E2F}">
      <dgm:prSet/>
      <dgm:spPr/>
      <dgm:t>
        <a:bodyPr/>
        <a:lstStyle/>
        <a:p>
          <a:endParaRPr lang="en-US"/>
        </a:p>
      </dgm:t>
    </dgm:pt>
    <dgm:pt modelId="{1E562DAC-A018-443B-9412-397D4508D169}">
      <dgm:prSet phldrT="[Text]"/>
      <dgm:spPr>
        <a:solidFill>
          <a:schemeClr val="accent2">
            <a:lumMod val="60000"/>
            <a:lumOff val="40000"/>
          </a:schemeClr>
        </a:solidFill>
      </dgm:spPr>
      <dgm:t>
        <a:bodyPr/>
        <a:lstStyle/>
        <a:p>
          <a:r>
            <a:rPr lang="en-US" dirty="0" smtClean="0"/>
            <a:t>Technological</a:t>
          </a:r>
          <a:endParaRPr lang="en-US" dirty="0"/>
        </a:p>
      </dgm:t>
    </dgm:pt>
    <dgm:pt modelId="{8A246732-32CD-4EE7-B12A-BC3BF5F3B198}" type="parTrans" cxnId="{2919037E-C122-4948-8F03-A3AB23E95C63}">
      <dgm:prSet/>
      <dgm:spPr/>
      <dgm:t>
        <a:bodyPr/>
        <a:lstStyle/>
        <a:p>
          <a:endParaRPr lang="en-US"/>
        </a:p>
      </dgm:t>
    </dgm:pt>
    <dgm:pt modelId="{80728033-7602-4559-BD41-C5A6AD795D83}" type="sibTrans" cxnId="{2919037E-C122-4948-8F03-A3AB23E95C63}">
      <dgm:prSet/>
      <dgm:spPr/>
      <dgm:t>
        <a:bodyPr/>
        <a:lstStyle/>
        <a:p>
          <a:endParaRPr lang="en-US"/>
        </a:p>
      </dgm:t>
    </dgm:pt>
    <dgm:pt modelId="{A694B2D4-5B42-4111-997C-34354B862E09}">
      <dgm:prSet phldrT="[Text]"/>
      <dgm:spPr>
        <a:solidFill>
          <a:schemeClr val="accent2">
            <a:lumMod val="60000"/>
            <a:lumOff val="40000"/>
          </a:schemeClr>
        </a:solidFill>
      </dgm:spPr>
      <dgm:t>
        <a:bodyPr/>
        <a:lstStyle/>
        <a:p>
          <a:r>
            <a:rPr lang="en-US" dirty="0" smtClean="0"/>
            <a:t>Piping &amp; Material </a:t>
          </a:r>
          <a:endParaRPr lang="en-US" dirty="0"/>
        </a:p>
      </dgm:t>
    </dgm:pt>
    <dgm:pt modelId="{0FC49940-0C1E-4791-9F1B-67BD438EF13B}" type="parTrans" cxnId="{AB3C141A-2066-4DF6-933A-3F6F9C2FC5AD}">
      <dgm:prSet/>
      <dgm:spPr/>
      <dgm:t>
        <a:bodyPr/>
        <a:lstStyle/>
        <a:p>
          <a:endParaRPr lang="en-US"/>
        </a:p>
      </dgm:t>
    </dgm:pt>
    <dgm:pt modelId="{DF359399-F2D3-406E-BF9D-9BBAA3409003}" type="sibTrans" cxnId="{AB3C141A-2066-4DF6-933A-3F6F9C2FC5AD}">
      <dgm:prSet/>
      <dgm:spPr/>
      <dgm:t>
        <a:bodyPr/>
        <a:lstStyle/>
        <a:p>
          <a:endParaRPr lang="en-US"/>
        </a:p>
      </dgm:t>
    </dgm:pt>
    <dgm:pt modelId="{FE7375C4-615D-49AD-A0DA-FD5D7886DA17}">
      <dgm:prSet phldrT="[Text]"/>
      <dgm:spPr>
        <a:solidFill>
          <a:srgbClr val="FFC000"/>
        </a:solidFill>
      </dgm:spPr>
      <dgm:t>
        <a:bodyPr/>
        <a:lstStyle/>
        <a:p>
          <a:r>
            <a:rPr lang="en-US" dirty="0" smtClean="0"/>
            <a:t>Favorable</a:t>
          </a:r>
          <a:endParaRPr lang="en-US" dirty="0"/>
        </a:p>
      </dgm:t>
    </dgm:pt>
    <dgm:pt modelId="{468876D7-19DF-47E6-B628-78BFAB410133}" type="parTrans" cxnId="{20FBFAA2-8356-4BDB-8C23-3A1C5DBB0EFC}">
      <dgm:prSet/>
      <dgm:spPr/>
      <dgm:t>
        <a:bodyPr/>
        <a:lstStyle/>
        <a:p>
          <a:endParaRPr lang="en-US"/>
        </a:p>
      </dgm:t>
    </dgm:pt>
    <dgm:pt modelId="{BECC0F84-6F78-4BD4-8201-EC1665FC0BF6}" type="sibTrans" cxnId="{20FBFAA2-8356-4BDB-8C23-3A1C5DBB0EFC}">
      <dgm:prSet/>
      <dgm:spPr/>
      <dgm:t>
        <a:bodyPr/>
        <a:lstStyle/>
        <a:p>
          <a:endParaRPr lang="en-US"/>
        </a:p>
      </dgm:t>
    </dgm:pt>
    <dgm:pt modelId="{FD874B8F-8A2C-4E75-88EF-EDE028F3DC7B}">
      <dgm:prSet phldrT="[Text]"/>
      <dgm:spPr>
        <a:solidFill>
          <a:srgbClr val="FFC000"/>
        </a:solidFill>
      </dgm:spPr>
      <dgm:t>
        <a:bodyPr/>
        <a:lstStyle/>
        <a:p>
          <a:r>
            <a:rPr lang="en-US" dirty="0" smtClean="0"/>
            <a:t>Unfavorable</a:t>
          </a:r>
          <a:endParaRPr lang="en-US" dirty="0"/>
        </a:p>
      </dgm:t>
    </dgm:pt>
    <dgm:pt modelId="{9A91424E-B03E-4407-BC25-C6AB2C692B48}" type="parTrans" cxnId="{9F1528B0-99A9-4DE4-BE19-4ED6D7577DCE}">
      <dgm:prSet/>
      <dgm:spPr/>
      <dgm:t>
        <a:bodyPr/>
        <a:lstStyle/>
        <a:p>
          <a:endParaRPr lang="en-US"/>
        </a:p>
      </dgm:t>
    </dgm:pt>
    <dgm:pt modelId="{BDAC9BE7-A021-4B9C-AC23-D1AF9FA22A50}" type="sibTrans" cxnId="{9F1528B0-99A9-4DE4-BE19-4ED6D7577DCE}">
      <dgm:prSet/>
      <dgm:spPr/>
      <dgm:t>
        <a:bodyPr/>
        <a:lstStyle/>
        <a:p>
          <a:endParaRPr lang="en-US"/>
        </a:p>
      </dgm:t>
    </dgm:pt>
    <dgm:pt modelId="{9AB758EB-28DE-4740-8797-946191B16E48}">
      <dgm:prSet phldrT="[Text]"/>
      <dgm:spPr/>
      <dgm:t>
        <a:bodyPr/>
        <a:lstStyle/>
        <a:p>
          <a:r>
            <a:rPr lang="en-US" dirty="0" smtClean="0"/>
            <a:t>Wage</a:t>
          </a:r>
          <a:endParaRPr lang="en-US" dirty="0"/>
        </a:p>
      </dgm:t>
    </dgm:pt>
    <dgm:pt modelId="{FC8B915D-7175-42EF-88C9-F81103F6DDA3}" type="parTrans" cxnId="{26D64AE0-7F75-429A-AB8C-C3D698BC92CA}">
      <dgm:prSet/>
      <dgm:spPr/>
      <dgm:t>
        <a:bodyPr/>
        <a:lstStyle/>
        <a:p>
          <a:endParaRPr lang="en-US"/>
        </a:p>
      </dgm:t>
    </dgm:pt>
    <dgm:pt modelId="{FE162D97-FC8F-4E92-879A-5922FA5D0C14}" type="sibTrans" cxnId="{26D64AE0-7F75-429A-AB8C-C3D698BC92CA}">
      <dgm:prSet/>
      <dgm:spPr/>
      <dgm:t>
        <a:bodyPr/>
        <a:lstStyle/>
        <a:p>
          <a:endParaRPr lang="en-US"/>
        </a:p>
      </dgm:t>
    </dgm:pt>
    <dgm:pt modelId="{FFA061FF-8268-45E2-8ED6-8A004A3D1B67}">
      <dgm:prSet phldrT="[Text]"/>
      <dgm:spPr/>
      <dgm:t>
        <a:bodyPr/>
        <a:lstStyle/>
        <a:p>
          <a:r>
            <a:rPr lang="en-US" dirty="0" smtClean="0"/>
            <a:t>Number</a:t>
          </a:r>
          <a:endParaRPr lang="en-US" dirty="0"/>
        </a:p>
      </dgm:t>
    </dgm:pt>
    <dgm:pt modelId="{EC281454-4441-4F04-9EE4-F145BF8A67C8}" type="parTrans" cxnId="{8FF5707C-D21E-48A6-AEA0-9BED1DE87628}">
      <dgm:prSet/>
      <dgm:spPr/>
      <dgm:t>
        <a:bodyPr/>
        <a:lstStyle/>
        <a:p>
          <a:endParaRPr lang="en-US"/>
        </a:p>
      </dgm:t>
    </dgm:pt>
    <dgm:pt modelId="{EBEA3917-06F0-41B7-9864-56A3E4C24EFD}" type="sibTrans" cxnId="{8FF5707C-D21E-48A6-AEA0-9BED1DE87628}">
      <dgm:prSet/>
      <dgm:spPr/>
      <dgm:t>
        <a:bodyPr/>
        <a:lstStyle/>
        <a:p>
          <a:endParaRPr lang="en-US"/>
        </a:p>
      </dgm:t>
    </dgm:pt>
    <dgm:pt modelId="{B7EBC405-D5CD-410F-BF15-A5D1A1949889}" type="pres">
      <dgm:prSet presAssocID="{72CF22EA-D7A9-40AA-BF6A-40CC70572284}" presName="diagram" presStyleCnt="0">
        <dgm:presLayoutVars>
          <dgm:chPref val="1"/>
          <dgm:dir/>
          <dgm:animOne val="branch"/>
          <dgm:animLvl val="lvl"/>
          <dgm:resizeHandles val="exact"/>
        </dgm:presLayoutVars>
      </dgm:prSet>
      <dgm:spPr/>
    </dgm:pt>
    <dgm:pt modelId="{B82685EE-C63C-420E-8BE7-4FB79B731555}" type="pres">
      <dgm:prSet presAssocID="{8886BA8B-18E9-4DCB-8FE9-350E4E0C9E08}" presName="root1" presStyleCnt="0"/>
      <dgm:spPr/>
    </dgm:pt>
    <dgm:pt modelId="{B026D67D-F770-47D0-9E48-D2B0D38044CF}" type="pres">
      <dgm:prSet presAssocID="{8886BA8B-18E9-4DCB-8FE9-350E4E0C9E08}" presName="LevelOneTextNode" presStyleLbl="node0" presStyleIdx="0" presStyleCnt="1" custScaleX="113001" custScaleY="142043">
        <dgm:presLayoutVars>
          <dgm:chPref val="3"/>
        </dgm:presLayoutVars>
      </dgm:prSet>
      <dgm:spPr/>
      <dgm:t>
        <a:bodyPr/>
        <a:lstStyle/>
        <a:p>
          <a:endParaRPr lang="en-US"/>
        </a:p>
      </dgm:t>
    </dgm:pt>
    <dgm:pt modelId="{9B2D73D1-85A5-468F-8A83-40BF01CB67F8}" type="pres">
      <dgm:prSet presAssocID="{8886BA8B-18E9-4DCB-8FE9-350E4E0C9E08}" presName="level2hierChild" presStyleCnt="0"/>
      <dgm:spPr/>
    </dgm:pt>
    <dgm:pt modelId="{FE88BEE7-1E1A-422A-AC33-024A1BD4E12E}" type="pres">
      <dgm:prSet presAssocID="{DC0F0D86-DA0B-480B-B8A7-23D36D19947A}" presName="conn2-1" presStyleLbl="parChTrans1D2" presStyleIdx="0" presStyleCnt="2"/>
      <dgm:spPr/>
    </dgm:pt>
    <dgm:pt modelId="{407968F6-F37F-4DB0-BBFF-42B533507A40}" type="pres">
      <dgm:prSet presAssocID="{DC0F0D86-DA0B-480B-B8A7-23D36D19947A}" presName="connTx" presStyleLbl="parChTrans1D2" presStyleIdx="0" presStyleCnt="2"/>
      <dgm:spPr/>
    </dgm:pt>
    <dgm:pt modelId="{9A9C9810-7B14-4E67-A798-1F721FBFCF0D}" type="pres">
      <dgm:prSet presAssocID="{833171D5-8304-45C0-98BA-225AA2DEB933}" presName="root2" presStyleCnt="0"/>
      <dgm:spPr/>
    </dgm:pt>
    <dgm:pt modelId="{F458ED67-1AF9-4373-B406-0E559BAF7296}" type="pres">
      <dgm:prSet presAssocID="{833171D5-8304-45C0-98BA-225AA2DEB933}" presName="LevelTwoTextNode" presStyleLbl="node2" presStyleIdx="0" presStyleCnt="2" custScaleX="117727" custScaleY="100666" custLinFactNeighborX="-11719" custLinFactNeighborY="-64165">
        <dgm:presLayoutVars>
          <dgm:chPref val="3"/>
        </dgm:presLayoutVars>
      </dgm:prSet>
      <dgm:spPr>
        <a:prstGeom prst="notchedRightArrow">
          <a:avLst/>
        </a:prstGeom>
      </dgm:spPr>
    </dgm:pt>
    <dgm:pt modelId="{25EA3362-C658-4BCF-8CC6-0133E28620F9}" type="pres">
      <dgm:prSet presAssocID="{833171D5-8304-45C0-98BA-225AA2DEB933}" presName="level3hierChild" presStyleCnt="0"/>
      <dgm:spPr/>
    </dgm:pt>
    <dgm:pt modelId="{7651E805-A1BE-49FC-A609-DDF43B0A2908}" type="pres">
      <dgm:prSet presAssocID="{0FF592BC-EBA1-4083-ABFD-5D41C8F94146}" presName="conn2-1" presStyleLbl="parChTrans1D3" presStyleIdx="0" presStyleCnt="4"/>
      <dgm:spPr/>
    </dgm:pt>
    <dgm:pt modelId="{B93A4887-AADF-495B-BB95-C0842A83BF6A}" type="pres">
      <dgm:prSet presAssocID="{0FF592BC-EBA1-4083-ABFD-5D41C8F94146}" presName="connTx" presStyleLbl="parChTrans1D3" presStyleIdx="0" presStyleCnt="4"/>
      <dgm:spPr/>
    </dgm:pt>
    <dgm:pt modelId="{9420DB1A-3702-4F15-A3E9-1E517AB566D9}" type="pres">
      <dgm:prSet presAssocID="{F1EB1639-DA7E-4C63-97C3-36E930680683}" presName="root2" presStyleCnt="0"/>
      <dgm:spPr/>
    </dgm:pt>
    <dgm:pt modelId="{4860DCE7-E519-4AD6-9C48-29C1132B7155}" type="pres">
      <dgm:prSet presAssocID="{F1EB1639-DA7E-4C63-97C3-36E930680683}" presName="LevelTwoTextNode" presStyleLbl="node3" presStyleIdx="0" presStyleCnt="4" custScaleX="129689" custScaleY="109754" custLinFactY="-85305" custLinFactNeighborX="-28674" custLinFactNeighborY="-100000">
        <dgm:presLayoutVars>
          <dgm:chPref val="3"/>
        </dgm:presLayoutVars>
      </dgm:prSet>
      <dgm:spPr/>
      <dgm:t>
        <a:bodyPr/>
        <a:lstStyle/>
        <a:p>
          <a:endParaRPr lang="en-US"/>
        </a:p>
      </dgm:t>
    </dgm:pt>
    <dgm:pt modelId="{174D38AF-E047-4630-BA39-CB66413B5644}" type="pres">
      <dgm:prSet presAssocID="{F1EB1639-DA7E-4C63-97C3-36E930680683}" presName="level3hierChild" presStyleCnt="0"/>
      <dgm:spPr/>
    </dgm:pt>
    <dgm:pt modelId="{31D1259F-F027-4E67-ACD4-F41890B80523}" type="pres">
      <dgm:prSet presAssocID="{75575D4F-0DBB-4342-B0AA-1B20F3E70032}" presName="conn2-1" presStyleLbl="parChTrans1D4" presStyleIdx="0" presStyleCnt="17"/>
      <dgm:spPr/>
    </dgm:pt>
    <dgm:pt modelId="{879E9FCB-13A5-4DA2-AA0A-4144F65F905A}" type="pres">
      <dgm:prSet presAssocID="{75575D4F-0DBB-4342-B0AA-1B20F3E70032}" presName="connTx" presStyleLbl="parChTrans1D4" presStyleIdx="0" presStyleCnt="17"/>
      <dgm:spPr/>
    </dgm:pt>
    <dgm:pt modelId="{CA6A5B28-9EAC-434D-B9C7-833860367A8A}" type="pres">
      <dgm:prSet presAssocID="{3B1111C3-9567-450D-90FA-31F7771D82C6}" presName="root2" presStyleCnt="0"/>
      <dgm:spPr/>
    </dgm:pt>
    <dgm:pt modelId="{2BC9BB90-D9FF-41BC-BBF0-252FA05FBC88}" type="pres">
      <dgm:prSet presAssocID="{3B1111C3-9567-450D-90FA-31F7771D82C6}" presName="LevelTwoTextNode" presStyleLbl="node4" presStyleIdx="0" presStyleCnt="17" custScaleY="65639" custLinFactY="-79049" custLinFactNeighborX="-31777" custLinFactNeighborY="-100000">
        <dgm:presLayoutVars>
          <dgm:chPref val="3"/>
        </dgm:presLayoutVars>
      </dgm:prSet>
      <dgm:spPr/>
      <dgm:t>
        <a:bodyPr/>
        <a:lstStyle/>
        <a:p>
          <a:endParaRPr lang="en-US"/>
        </a:p>
      </dgm:t>
    </dgm:pt>
    <dgm:pt modelId="{576725EF-21F4-4DE8-9B8B-87117B15F118}" type="pres">
      <dgm:prSet presAssocID="{3B1111C3-9567-450D-90FA-31F7771D82C6}" presName="level3hierChild" presStyleCnt="0"/>
      <dgm:spPr/>
    </dgm:pt>
    <dgm:pt modelId="{40D43A37-5EB7-4BF3-9C6F-32A11A579CC9}" type="pres">
      <dgm:prSet presAssocID="{A9ADC81A-10C7-4BB4-8048-E6C6D5DCD98A}" presName="conn2-1" presStyleLbl="parChTrans1D4" presStyleIdx="1" presStyleCnt="17"/>
      <dgm:spPr/>
    </dgm:pt>
    <dgm:pt modelId="{7C3D1D6F-4E51-4BBF-B8FE-1D773C02DB96}" type="pres">
      <dgm:prSet presAssocID="{A9ADC81A-10C7-4BB4-8048-E6C6D5DCD98A}" presName="connTx" presStyleLbl="parChTrans1D4" presStyleIdx="1" presStyleCnt="17"/>
      <dgm:spPr/>
    </dgm:pt>
    <dgm:pt modelId="{6EB4EB3D-46BE-4A1B-8385-6FB4512B2107}" type="pres">
      <dgm:prSet presAssocID="{FABA8226-3AD7-4195-9B79-33B792560B95}" presName="root2" presStyleCnt="0"/>
      <dgm:spPr/>
    </dgm:pt>
    <dgm:pt modelId="{C9E314EC-0C20-447E-BF25-A0907AD2AC77}" type="pres">
      <dgm:prSet presAssocID="{FABA8226-3AD7-4195-9B79-33B792560B95}" presName="LevelTwoTextNode" presStyleLbl="node4" presStyleIdx="1" presStyleCnt="17" custScaleX="162785" custScaleY="76144" custLinFactY="-31220" custLinFactNeighborX="-12678" custLinFactNeighborY="-100000">
        <dgm:presLayoutVars>
          <dgm:chPref val="3"/>
        </dgm:presLayoutVars>
      </dgm:prSet>
      <dgm:spPr/>
      <dgm:t>
        <a:bodyPr/>
        <a:lstStyle/>
        <a:p>
          <a:endParaRPr lang="en-US"/>
        </a:p>
      </dgm:t>
    </dgm:pt>
    <dgm:pt modelId="{5AA0DB89-6D15-4941-8187-E32DDA25A1AD}" type="pres">
      <dgm:prSet presAssocID="{FABA8226-3AD7-4195-9B79-33B792560B95}" presName="level3hierChild" presStyleCnt="0"/>
      <dgm:spPr/>
    </dgm:pt>
    <dgm:pt modelId="{49C93A71-9D11-42DA-9AF2-A274319B79E9}" type="pres">
      <dgm:prSet presAssocID="{54D878D0-4545-4C63-9C48-3569A67910BA}" presName="conn2-1" presStyleLbl="parChTrans1D4" presStyleIdx="2" presStyleCnt="17"/>
      <dgm:spPr/>
    </dgm:pt>
    <dgm:pt modelId="{7A0A884B-49E5-4A21-9F91-F7BEE66F6C52}" type="pres">
      <dgm:prSet presAssocID="{54D878D0-4545-4C63-9C48-3569A67910BA}" presName="connTx" presStyleLbl="parChTrans1D4" presStyleIdx="2" presStyleCnt="17"/>
      <dgm:spPr/>
    </dgm:pt>
    <dgm:pt modelId="{ECC7CEF0-568D-4620-944B-D47140EB0CC9}" type="pres">
      <dgm:prSet presAssocID="{90E3E9B2-AE19-4529-B6B8-CD736C43FB27}" presName="root2" presStyleCnt="0"/>
      <dgm:spPr/>
    </dgm:pt>
    <dgm:pt modelId="{1926CDB7-719B-4456-800F-1BFB4FC69AB2}" type="pres">
      <dgm:prSet presAssocID="{90E3E9B2-AE19-4529-B6B8-CD736C43FB27}" presName="LevelTwoTextNode" presStyleLbl="node4" presStyleIdx="2" presStyleCnt="17" custScaleX="143602" custScaleY="87677" custLinFactY="-7679" custLinFactNeighborX="4966" custLinFactNeighborY="-100000">
        <dgm:presLayoutVars>
          <dgm:chPref val="3"/>
        </dgm:presLayoutVars>
      </dgm:prSet>
      <dgm:spPr/>
      <dgm:t>
        <a:bodyPr/>
        <a:lstStyle/>
        <a:p>
          <a:endParaRPr lang="en-US"/>
        </a:p>
      </dgm:t>
    </dgm:pt>
    <dgm:pt modelId="{3DF323AA-94F4-4A31-9C70-21EF0A2170B7}" type="pres">
      <dgm:prSet presAssocID="{90E3E9B2-AE19-4529-B6B8-CD736C43FB27}" presName="level3hierChild" presStyleCnt="0"/>
      <dgm:spPr/>
    </dgm:pt>
    <dgm:pt modelId="{11FD3A25-AD2D-4C97-9D0B-33A332EB62EE}" type="pres">
      <dgm:prSet presAssocID="{B431E5B6-08EE-43D3-BEA8-119BB8D0F616}" presName="conn2-1" presStyleLbl="parChTrans1D4" presStyleIdx="3" presStyleCnt="17"/>
      <dgm:spPr/>
    </dgm:pt>
    <dgm:pt modelId="{08DB4D27-3E8D-4174-A95C-52E6779B7F74}" type="pres">
      <dgm:prSet presAssocID="{B431E5B6-08EE-43D3-BEA8-119BB8D0F616}" presName="connTx" presStyleLbl="parChTrans1D4" presStyleIdx="3" presStyleCnt="17"/>
      <dgm:spPr/>
    </dgm:pt>
    <dgm:pt modelId="{88098FE5-CF66-4C13-96C6-4D0F57A3588C}" type="pres">
      <dgm:prSet presAssocID="{EE2DAA28-A490-4B0F-8724-1AB988E90366}" presName="root2" presStyleCnt="0"/>
      <dgm:spPr/>
    </dgm:pt>
    <dgm:pt modelId="{201605A2-5FB7-45FC-B64F-325DC76A0B3C}" type="pres">
      <dgm:prSet presAssocID="{EE2DAA28-A490-4B0F-8724-1AB988E90366}" presName="LevelTwoTextNode" presStyleLbl="node4" presStyleIdx="3" presStyleCnt="17" custScaleY="76697" custLinFactY="-18477" custLinFactNeighborX="-40295" custLinFactNeighborY="-100000">
        <dgm:presLayoutVars>
          <dgm:chPref val="3"/>
        </dgm:presLayoutVars>
      </dgm:prSet>
      <dgm:spPr/>
    </dgm:pt>
    <dgm:pt modelId="{CDC88A7A-007D-4E1A-8EDA-A5483D2C2F5D}" type="pres">
      <dgm:prSet presAssocID="{EE2DAA28-A490-4B0F-8724-1AB988E90366}" presName="level3hierChild" presStyleCnt="0"/>
      <dgm:spPr/>
    </dgm:pt>
    <dgm:pt modelId="{E0D7B087-6CD1-498B-9E13-E8371856CC72}" type="pres">
      <dgm:prSet presAssocID="{79B7E786-9E71-4202-9ECF-F7234002DAFF}" presName="conn2-1" presStyleLbl="parChTrans1D3" presStyleIdx="1" presStyleCnt="4"/>
      <dgm:spPr/>
    </dgm:pt>
    <dgm:pt modelId="{A2F3CD9D-3D84-44B7-9501-C1829D4498E9}" type="pres">
      <dgm:prSet presAssocID="{79B7E786-9E71-4202-9ECF-F7234002DAFF}" presName="connTx" presStyleLbl="parChTrans1D3" presStyleIdx="1" presStyleCnt="4"/>
      <dgm:spPr/>
    </dgm:pt>
    <dgm:pt modelId="{7F6C7289-B753-4D58-8818-022795F7C46D}" type="pres">
      <dgm:prSet presAssocID="{56C52E61-E29D-44E0-B571-B8F2A743CEBE}" presName="root2" presStyleCnt="0"/>
      <dgm:spPr/>
    </dgm:pt>
    <dgm:pt modelId="{13439A99-E0C2-4E05-8CE1-B83A13AB49A1}" type="pres">
      <dgm:prSet presAssocID="{56C52E61-E29D-44E0-B571-B8F2A743CEBE}" presName="LevelTwoTextNode" presStyleLbl="node3" presStyleIdx="1" presStyleCnt="4" custLinFactNeighborX="5886" custLinFactNeighborY="-61501">
        <dgm:presLayoutVars>
          <dgm:chPref val="3"/>
        </dgm:presLayoutVars>
      </dgm:prSet>
      <dgm:spPr/>
      <dgm:t>
        <a:bodyPr/>
        <a:lstStyle/>
        <a:p>
          <a:endParaRPr lang="en-US"/>
        </a:p>
      </dgm:t>
    </dgm:pt>
    <dgm:pt modelId="{3D516F6B-F91D-4C31-B2C7-D309E629D42F}" type="pres">
      <dgm:prSet presAssocID="{56C52E61-E29D-44E0-B571-B8F2A743CEBE}" presName="level3hierChild" presStyleCnt="0"/>
      <dgm:spPr/>
    </dgm:pt>
    <dgm:pt modelId="{0F571E1E-C590-4B38-BA65-E80635FBC061}" type="pres">
      <dgm:prSet presAssocID="{C0964DE3-F3F2-4FF6-A365-E2BDF89DCA6B}" presName="conn2-1" presStyleLbl="parChTrans1D4" presStyleIdx="4" presStyleCnt="17"/>
      <dgm:spPr/>
    </dgm:pt>
    <dgm:pt modelId="{D5BC75C0-7A79-400C-93FD-6ABF33F00522}" type="pres">
      <dgm:prSet presAssocID="{C0964DE3-F3F2-4FF6-A365-E2BDF89DCA6B}" presName="connTx" presStyleLbl="parChTrans1D4" presStyleIdx="4" presStyleCnt="17"/>
      <dgm:spPr/>
    </dgm:pt>
    <dgm:pt modelId="{7B08D026-17F4-433C-9F6B-6AFA728E23A7}" type="pres">
      <dgm:prSet presAssocID="{81A84834-C9D3-4CD6-9E1E-F85E07F741DF}" presName="root2" presStyleCnt="0"/>
      <dgm:spPr/>
    </dgm:pt>
    <dgm:pt modelId="{B5AEB314-F57E-4255-9E82-7218FF4CD108}" type="pres">
      <dgm:prSet presAssocID="{81A84834-C9D3-4CD6-9E1E-F85E07F741DF}" presName="LevelTwoTextNode" presStyleLbl="node4" presStyleIdx="4" presStyleCnt="17" custScaleX="103270" custScaleY="80055" custLinFactX="30545" custLinFactNeighborX="100000" custLinFactNeighborY="-69023">
        <dgm:presLayoutVars>
          <dgm:chPref val="3"/>
        </dgm:presLayoutVars>
      </dgm:prSet>
      <dgm:spPr/>
      <dgm:t>
        <a:bodyPr/>
        <a:lstStyle/>
        <a:p>
          <a:endParaRPr lang="en-US"/>
        </a:p>
      </dgm:t>
    </dgm:pt>
    <dgm:pt modelId="{50F3B263-CACA-4DE2-8369-7BCA9EE93154}" type="pres">
      <dgm:prSet presAssocID="{81A84834-C9D3-4CD6-9E1E-F85E07F741DF}" presName="level3hierChild" presStyleCnt="0"/>
      <dgm:spPr/>
    </dgm:pt>
    <dgm:pt modelId="{0FB78D71-AF61-4C71-8A96-42800EE3B04B}" type="pres">
      <dgm:prSet presAssocID="{9D4111ED-E229-4885-ABC5-0913286D7D74}" presName="conn2-1" presStyleLbl="parChTrans1D4" presStyleIdx="5" presStyleCnt="17"/>
      <dgm:spPr/>
    </dgm:pt>
    <dgm:pt modelId="{BF417D60-9EB9-44BA-AA08-9D668D4FE81B}" type="pres">
      <dgm:prSet presAssocID="{9D4111ED-E229-4885-ABC5-0913286D7D74}" presName="connTx" presStyleLbl="parChTrans1D4" presStyleIdx="5" presStyleCnt="17"/>
      <dgm:spPr/>
    </dgm:pt>
    <dgm:pt modelId="{94F4C0A5-0E58-4FBF-8477-65DF11398426}" type="pres">
      <dgm:prSet presAssocID="{68FB529C-51F1-4DDC-A2EE-B6B7DEE19BAE}" presName="root2" presStyleCnt="0"/>
      <dgm:spPr/>
    </dgm:pt>
    <dgm:pt modelId="{12E8466B-B3C3-44E4-B8C6-54B4E9C07B07}" type="pres">
      <dgm:prSet presAssocID="{68FB529C-51F1-4DDC-A2EE-B6B7DEE19BAE}" presName="LevelTwoTextNode" presStyleLbl="node4" presStyleIdx="5" presStyleCnt="17" custScaleX="115150" custScaleY="78121" custLinFactX="30545" custLinFactNeighborX="100000" custLinFactNeighborY="-58214">
        <dgm:presLayoutVars>
          <dgm:chPref val="3"/>
        </dgm:presLayoutVars>
      </dgm:prSet>
      <dgm:spPr/>
    </dgm:pt>
    <dgm:pt modelId="{1815EA7B-3229-49E5-9159-561654126AE6}" type="pres">
      <dgm:prSet presAssocID="{68FB529C-51F1-4DDC-A2EE-B6B7DEE19BAE}" presName="level3hierChild" presStyleCnt="0"/>
      <dgm:spPr/>
    </dgm:pt>
    <dgm:pt modelId="{BC02232B-3DA4-42FB-8C7C-FBC03F124446}" type="pres">
      <dgm:prSet presAssocID="{25673DA7-DC50-41CE-A3D2-7E99CB5E5CCE}" presName="conn2-1" presStyleLbl="parChTrans1D2" presStyleIdx="1" presStyleCnt="2"/>
      <dgm:spPr/>
    </dgm:pt>
    <dgm:pt modelId="{13A9C953-1354-4F62-8EA3-1915F1B1FFD2}" type="pres">
      <dgm:prSet presAssocID="{25673DA7-DC50-41CE-A3D2-7E99CB5E5CCE}" presName="connTx" presStyleLbl="parChTrans1D2" presStyleIdx="1" presStyleCnt="2"/>
      <dgm:spPr/>
    </dgm:pt>
    <dgm:pt modelId="{A3A2E44C-1BBA-450D-94A3-115157D4E4C2}" type="pres">
      <dgm:prSet presAssocID="{AD27B328-04FB-417E-A257-8C2212A6BB00}" presName="root2" presStyleCnt="0"/>
      <dgm:spPr/>
    </dgm:pt>
    <dgm:pt modelId="{52C336BD-874F-4616-AB8B-4E2DE62219A0}" type="pres">
      <dgm:prSet presAssocID="{AD27B328-04FB-417E-A257-8C2212A6BB00}" presName="LevelTwoTextNode" presStyleLbl="node2" presStyleIdx="1" presStyleCnt="2" custScaleX="119917" custScaleY="101913" custLinFactNeighborX="-39292" custLinFactNeighborY="-37436">
        <dgm:presLayoutVars>
          <dgm:chPref val="3"/>
        </dgm:presLayoutVars>
      </dgm:prSet>
      <dgm:spPr>
        <a:prstGeom prst="notchedRightArrow">
          <a:avLst/>
        </a:prstGeom>
      </dgm:spPr>
    </dgm:pt>
    <dgm:pt modelId="{4F952609-0878-4BE0-821F-C6F644E3410C}" type="pres">
      <dgm:prSet presAssocID="{AD27B328-04FB-417E-A257-8C2212A6BB00}" presName="level3hierChild" presStyleCnt="0"/>
      <dgm:spPr/>
    </dgm:pt>
    <dgm:pt modelId="{BFB338D6-38B3-4D41-A328-E6BD903F548F}" type="pres">
      <dgm:prSet presAssocID="{538645F5-F2A3-4550-AEAB-6A2076950453}" presName="conn2-1" presStyleLbl="parChTrans1D3" presStyleIdx="2" presStyleCnt="4"/>
      <dgm:spPr/>
    </dgm:pt>
    <dgm:pt modelId="{BF5266B2-AC62-4B98-A614-119187490D23}" type="pres">
      <dgm:prSet presAssocID="{538645F5-F2A3-4550-AEAB-6A2076950453}" presName="connTx" presStyleLbl="parChTrans1D3" presStyleIdx="2" presStyleCnt="4"/>
      <dgm:spPr/>
    </dgm:pt>
    <dgm:pt modelId="{25550547-643B-45BA-B772-85EBFBFC726E}" type="pres">
      <dgm:prSet presAssocID="{6D839F37-7F15-4EC3-9512-853FEECF5DBE}" presName="root2" presStyleCnt="0"/>
      <dgm:spPr/>
    </dgm:pt>
    <dgm:pt modelId="{36EDF4D9-8770-4F75-BA84-94BCD0C35584}" type="pres">
      <dgm:prSet presAssocID="{6D839F37-7F15-4EC3-9512-853FEECF5DBE}" presName="LevelTwoTextNode" presStyleLbl="node3" presStyleIdx="2" presStyleCnt="4" custLinFactY="100000" custLinFactNeighborX="-31591" custLinFactNeighborY="195344">
        <dgm:presLayoutVars>
          <dgm:chPref val="3"/>
        </dgm:presLayoutVars>
      </dgm:prSet>
      <dgm:spPr/>
      <dgm:t>
        <a:bodyPr/>
        <a:lstStyle/>
        <a:p>
          <a:endParaRPr lang="en-US"/>
        </a:p>
      </dgm:t>
    </dgm:pt>
    <dgm:pt modelId="{A94BA17D-3E4C-4E39-AA53-5BB9992B61DD}" type="pres">
      <dgm:prSet presAssocID="{6D839F37-7F15-4EC3-9512-853FEECF5DBE}" presName="level3hierChild" presStyleCnt="0"/>
      <dgm:spPr/>
    </dgm:pt>
    <dgm:pt modelId="{B2DD8F56-E966-4072-8B61-330558288233}" type="pres">
      <dgm:prSet presAssocID="{475B915D-E971-4C69-96A7-9D9DD638978B}" presName="conn2-1" presStyleLbl="parChTrans1D4" presStyleIdx="6" presStyleCnt="17"/>
      <dgm:spPr/>
    </dgm:pt>
    <dgm:pt modelId="{5119D883-4A37-4EE6-9AEB-86A12E89CE48}" type="pres">
      <dgm:prSet presAssocID="{475B915D-E971-4C69-96A7-9D9DD638978B}" presName="connTx" presStyleLbl="parChTrans1D4" presStyleIdx="6" presStyleCnt="17"/>
      <dgm:spPr/>
    </dgm:pt>
    <dgm:pt modelId="{D631FDDA-D569-4787-BA16-9AF33D61A9EF}" type="pres">
      <dgm:prSet presAssocID="{87CFFDEB-1883-4AD9-8B70-64E4C20E20D9}" presName="root2" presStyleCnt="0"/>
      <dgm:spPr/>
    </dgm:pt>
    <dgm:pt modelId="{2C254A9F-46F2-490F-B2BE-F30CE53E1BA9}" type="pres">
      <dgm:prSet presAssocID="{87CFFDEB-1883-4AD9-8B70-64E4C20E20D9}" presName="LevelTwoTextNode" presStyleLbl="node4" presStyleIdx="6" presStyleCnt="17" custScaleX="118442" custScaleY="107908" custLinFactY="100000" custLinFactNeighborX="-3974" custLinFactNeighborY="112816">
        <dgm:presLayoutVars>
          <dgm:chPref val="3"/>
        </dgm:presLayoutVars>
      </dgm:prSet>
      <dgm:spPr/>
      <dgm:t>
        <a:bodyPr/>
        <a:lstStyle/>
        <a:p>
          <a:endParaRPr lang="en-US"/>
        </a:p>
      </dgm:t>
    </dgm:pt>
    <dgm:pt modelId="{0CEAC8DD-0B90-4B64-B03D-D188D3BBA0E5}" type="pres">
      <dgm:prSet presAssocID="{87CFFDEB-1883-4AD9-8B70-64E4C20E20D9}" presName="level3hierChild" presStyleCnt="0"/>
      <dgm:spPr/>
    </dgm:pt>
    <dgm:pt modelId="{01A4E2AF-AFDB-47FE-A081-B2C1067A5452}" type="pres">
      <dgm:prSet presAssocID="{8A246732-32CD-4EE7-B12A-BC3BF5F3B198}" presName="conn2-1" presStyleLbl="parChTrans1D4" presStyleIdx="7" presStyleCnt="17"/>
      <dgm:spPr/>
    </dgm:pt>
    <dgm:pt modelId="{3063C448-B6A7-4B44-92F9-6A3E2E6E34F6}" type="pres">
      <dgm:prSet presAssocID="{8A246732-32CD-4EE7-B12A-BC3BF5F3B198}" presName="connTx" presStyleLbl="parChTrans1D4" presStyleIdx="7" presStyleCnt="17"/>
      <dgm:spPr/>
    </dgm:pt>
    <dgm:pt modelId="{50B01569-E088-4602-9800-78613172CD35}" type="pres">
      <dgm:prSet presAssocID="{1E562DAC-A018-443B-9412-397D4508D169}" presName="root2" presStyleCnt="0"/>
      <dgm:spPr/>
    </dgm:pt>
    <dgm:pt modelId="{784B2133-D894-4F6C-9F3A-FBB7D83FFF21}" type="pres">
      <dgm:prSet presAssocID="{1E562DAC-A018-443B-9412-397D4508D169}" presName="LevelTwoTextNode" presStyleLbl="node4" presStyleIdx="7" presStyleCnt="17" custScaleX="121139" custScaleY="87078" custLinFactY="32321" custLinFactNeighborX="27256" custLinFactNeighborY="100000">
        <dgm:presLayoutVars>
          <dgm:chPref val="3"/>
        </dgm:presLayoutVars>
      </dgm:prSet>
      <dgm:spPr/>
      <dgm:t>
        <a:bodyPr/>
        <a:lstStyle/>
        <a:p>
          <a:endParaRPr lang="en-US"/>
        </a:p>
      </dgm:t>
    </dgm:pt>
    <dgm:pt modelId="{27745FFD-1221-42BB-B6D5-2ED64B2D2896}" type="pres">
      <dgm:prSet presAssocID="{1E562DAC-A018-443B-9412-397D4508D169}" presName="level3hierChild" presStyleCnt="0"/>
      <dgm:spPr/>
    </dgm:pt>
    <dgm:pt modelId="{D8DDEEA2-3297-4D01-827D-54064897E538}" type="pres">
      <dgm:prSet presAssocID="{0FC49940-0C1E-4791-9F1B-67BD438EF13B}" presName="conn2-1" presStyleLbl="parChTrans1D4" presStyleIdx="8" presStyleCnt="17"/>
      <dgm:spPr/>
    </dgm:pt>
    <dgm:pt modelId="{3CAFAE80-B64D-47BB-BB60-50A289DC95F2}" type="pres">
      <dgm:prSet presAssocID="{0FC49940-0C1E-4791-9F1B-67BD438EF13B}" presName="connTx" presStyleLbl="parChTrans1D4" presStyleIdx="8" presStyleCnt="17"/>
      <dgm:spPr/>
    </dgm:pt>
    <dgm:pt modelId="{371DBBDB-2736-46BF-9C60-3CCFA1C1C5C9}" type="pres">
      <dgm:prSet presAssocID="{A694B2D4-5B42-4111-997C-34354B862E09}" presName="root2" presStyleCnt="0"/>
      <dgm:spPr/>
    </dgm:pt>
    <dgm:pt modelId="{4F45A018-E20B-4384-9116-E0BF58F21782}" type="pres">
      <dgm:prSet presAssocID="{A694B2D4-5B42-4111-997C-34354B862E09}" presName="LevelTwoTextNode" presStyleLbl="node4" presStyleIdx="8" presStyleCnt="17" custScaleX="163707" custScaleY="67940" custLinFactY="86331" custLinFactNeighborX="9111" custLinFactNeighborY="100000">
        <dgm:presLayoutVars>
          <dgm:chPref val="3"/>
        </dgm:presLayoutVars>
      </dgm:prSet>
      <dgm:spPr/>
      <dgm:t>
        <a:bodyPr/>
        <a:lstStyle/>
        <a:p>
          <a:endParaRPr lang="en-US"/>
        </a:p>
      </dgm:t>
    </dgm:pt>
    <dgm:pt modelId="{784F1E41-F9BE-4C42-B1D9-C037570745AB}" type="pres">
      <dgm:prSet presAssocID="{A694B2D4-5B42-4111-997C-34354B862E09}" presName="level3hierChild" presStyleCnt="0"/>
      <dgm:spPr/>
    </dgm:pt>
    <dgm:pt modelId="{201CC362-C6AE-4FA8-9CED-0B71213D42DD}" type="pres">
      <dgm:prSet presAssocID="{FFB251D0-3CC0-4909-97D3-BA2540A611D3}" presName="conn2-1" presStyleLbl="parChTrans1D4" presStyleIdx="9" presStyleCnt="17"/>
      <dgm:spPr/>
    </dgm:pt>
    <dgm:pt modelId="{546CADB3-998F-4E3E-A609-F7427B72AC3C}" type="pres">
      <dgm:prSet presAssocID="{FFB251D0-3CC0-4909-97D3-BA2540A611D3}" presName="connTx" presStyleLbl="parChTrans1D4" presStyleIdx="9" presStyleCnt="17"/>
      <dgm:spPr/>
    </dgm:pt>
    <dgm:pt modelId="{8D2436D6-15DE-4D46-9D0E-7C1F76104A83}" type="pres">
      <dgm:prSet presAssocID="{3E9C9809-47A0-4B23-9857-8294432C368A}" presName="root2" presStyleCnt="0"/>
      <dgm:spPr/>
    </dgm:pt>
    <dgm:pt modelId="{09A4D1EA-E9C0-4462-9ED0-9F1AA7D4B2AD}" type="pres">
      <dgm:prSet presAssocID="{3E9C9809-47A0-4B23-9857-8294432C368A}" presName="LevelTwoTextNode" presStyleLbl="node4" presStyleIdx="9" presStyleCnt="17" custScaleY="86616" custLinFactY="100000" custLinFactNeighborX="13670" custLinFactNeighborY="184871">
        <dgm:presLayoutVars>
          <dgm:chPref val="3"/>
        </dgm:presLayoutVars>
      </dgm:prSet>
      <dgm:spPr/>
      <dgm:t>
        <a:bodyPr/>
        <a:lstStyle/>
        <a:p>
          <a:endParaRPr lang="en-US"/>
        </a:p>
      </dgm:t>
    </dgm:pt>
    <dgm:pt modelId="{08DFB260-EE10-4728-ACC5-E3F53481048A}" type="pres">
      <dgm:prSet presAssocID="{3E9C9809-47A0-4B23-9857-8294432C368A}" presName="level3hierChild" presStyleCnt="0"/>
      <dgm:spPr/>
    </dgm:pt>
    <dgm:pt modelId="{0AE68EBD-40BD-4ADD-946F-5A74BCF6A111}" type="pres">
      <dgm:prSet presAssocID="{468876D7-19DF-47E6-B628-78BFAB410133}" presName="conn2-1" presStyleLbl="parChTrans1D4" presStyleIdx="10" presStyleCnt="17"/>
      <dgm:spPr/>
    </dgm:pt>
    <dgm:pt modelId="{8580B85D-E947-4EEA-A820-DE90A2C4258F}" type="pres">
      <dgm:prSet presAssocID="{468876D7-19DF-47E6-B628-78BFAB410133}" presName="connTx" presStyleLbl="parChTrans1D4" presStyleIdx="10" presStyleCnt="17"/>
      <dgm:spPr/>
    </dgm:pt>
    <dgm:pt modelId="{FE1FD308-90F0-4FE3-BF56-B5F3FC470CA2}" type="pres">
      <dgm:prSet presAssocID="{FE7375C4-615D-49AD-A0DA-FD5D7886DA17}" presName="root2" presStyleCnt="0"/>
      <dgm:spPr/>
    </dgm:pt>
    <dgm:pt modelId="{265ED34E-EA24-4838-A22D-AB72C085DE91}" type="pres">
      <dgm:prSet presAssocID="{FE7375C4-615D-49AD-A0DA-FD5D7886DA17}" presName="LevelTwoTextNode" presStyleLbl="node4" presStyleIdx="10" presStyleCnt="17" custScaleY="89781" custLinFactY="100000" custLinFactNeighborX="54520" custLinFactNeighborY="118076">
        <dgm:presLayoutVars>
          <dgm:chPref val="3"/>
        </dgm:presLayoutVars>
      </dgm:prSet>
      <dgm:spPr/>
      <dgm:t>
        <a:bodyPr/>
        <a:lstStyle/>
        <a:p>
          <a:endParaRPr lang="en-US"/>
        </a:p>
      </dgm:t>
    </dgm:pt>
    <dgm:pt modelId="{A3F7A253-754C-4780-A0A7-9E237E9075A5}" type="pres">
      <dgm:prSet presAssocID="{FE7375C4-615D-49AD-A0DA-FD5D7886DA17}" presName="level3hierChild" presStyleCnt="0"/>
      <dgm:spPr/>
    </dgm:pt>
    <dgm:pt modelId="{2672E3BA-E019-4987-93B4-E62E9E25F763}" type="pres">
      <dgm:prSet presAssocID="{9A91424E-B03E-4407-BC25-C6AB2C692B48}" presName="conn2-1" presStyleLbl="parChTrans1D4" presStyleIdx="11" presStyleCnt="17"/>
      <dgm:spPr/>
    </dgm:pt>
    <dgm:pt modelId="{E82EADA4-CE8D-45E7-8294-4A31FCE782D9}" type="pres">
      <dgm:prSet presAssocID="{9A91424E-B03E-4407-BC25-C6AB2C692B48}" presName="connTx" presStyleLbl="parChTrans1D4" presStyleIdx="11" presStyleCnt="17"/>
      <dgm:spPr/>
    </dgm:pt>
    <dgm:pt modelId="{A4684E4F-9E7F-4863-B270-F852475F1F1B}" type="pres">
      <dgm:prSet presAssocID="{FD874B8F-8A2C-4E75-88EF-EDE028F3DC7B}" presName="root2" presStyleCnt="0"/>
      <dgm:spPr/>
    </dgm:pt>
    <dgm:pt modelId="{BE64997A-97D4-44CA-9209-0986B26C2960}" type="pres">
      <dgm:prSet presAssocID="{FD874B8F-8A2C-4E75-88EF-EDE028F3DC7B}" presName="LevelTwoTextNode" presStyleLbl="node4" presStyleIdx="11" presStyleCnt="17" custScaleY="77216" custLinFactY="100000" custLinFactNeighborX="58931" custLinFactNeighborY="154447">
        <dgm:presLayoutVars>
          <dgm:chPref val="3"/>
        </dgm:presLayoutVars>
      </dgm:prSet>
      <dgm:spPr/>
      <dgm:t>
        <a:bodyPr/>
        <a:lstStyle/>
        <a:p>
          <a:endParaRPr lang="en-US"/>
        </a:p>
      </dgm:t>
    </dgm:pt>
    <dgm:pt modelId="{9FD1C535-4D65-4B52-B806-C3F31172F744}" type="pres">
      <dgm:prSet presAssocID="{FD874B8F-8A2C-4E75-88EF-EDE028F3DC7B}" presName="level3hierChild" presStyleCnt="0"/>
      <dgm:spPr/>
    </dgm:pt>
    <dgm:pt modelId="{875D2B9D-0154-4F30-8095-0B03DF71EF1F}" type="pres">
      <dgm:prSet presAssocID="{2CF4ECEE-9CAC-44DE-A453-BFFF159FC262}" presName="conn2-1" presStyleLbl="parChTrans1D4" presStyleIdx="12" presStyleCnt="17"/>
      <dgm:spPr/>
    </dgm:pt>
    <dgm:pt modelId="{9CB9F779-DC24-426F-96F5-1BB78F9F0C7F}" type="pres">
      <dgm:prSet presAssocID="{2CF4ECEE-9CAC-44DE-A453-BFFF159FC262}" presName="connTx" presStyleLbl="parChTrans1D4" presStyleIdx="12" presStyleCnt="17"/>
      <dgm:spPr/>
    </dgm:pt>
    <dgm:pt modelId="{0D155E3B-B9FE-44F2-885B-DC89DC937B3C}" type="pres">
      <dgm:prSet presAssocID="{9D7C52D9-6832-4221-920E-BA4C852507C3}" presName="root2" presStyleCnt="0"/>
      <dgm:spPr/>
    </dgm:pt>
    <dgm:pt modelId="{0F8B837B-FDDA-4054-BCB8-8BDC92B843D9}" type="pres">
      <dgm:prSet presAssocID="{9D7C52D9-6832-4221-920E-BA4C852507C3}" presName="LevelTwoTextNode" presStyleLbl="node4" presStyleIdx="12" presStyleCnt="17" custScaleY="88027" custLinFactY="120235" custLinFactNeighborX="18081" custLinFactNeighborY="200000">
        <dgm:presLayoutVars>
          <dgm:chPref val="3"/>
        </dgm:presLayoutVars>
      </dgm:prSet>
      <dgm:spPr/>
      <dgm:t>
        <a:bodyPr/>
        <a:lstStyle/>
        <a:p>
          <a:endParaRPr lang="en-US"/>
        </a:p>
      </dgm:t>
    </dgm:pt>
    <dgm:pt modelId="{954E9EC6-F18E-4084-AB00-8AEFDF9F3885}" type="pres">
      <dgm:prSet presAssocID="{9D7C52D9-6832-4221-920E-BA4C852507C3}" presName="level3hierChild" presStyleCnt="0"/>
      <dgm:spPr/>
    </dgm:pt>
    <dgm:pt modelId="{F10AD98B-4A83-4F8B-8A70-054F7322A5E3}" type="pres">
      <dgm:prSet presAssocID="{FC8B915D-7175-42EF-88C9-F81103F6DDA3}" presName="conn2-1" presStyleLbl="parChTrans1D4" presStyleIdx="13" presStyleCnt="17"/>
      <dgm:spPr/>
    </dgm:pt>
    <dgm:pt modelId="{2AF11EA2-6A97-4493-9D96-C1D1110C0AE5}" type="pres">
      <dgm:prSet presAssocID="{FC8B915D-7175-42EF-88C9-F81103F6DDA3}" presName="connTx" presStyleLbl="parChTrans1D4" presStyleIdx="13" presStyleCnt="17"/>
      <dgm:spPr/>
    </dgm:pt>
    <dgm:pt modelId="{BC7A2859-31CC-418D-86E8-9F2E7826CACD}" type="pres">
      <dgm:prSet presAssocID="{9AB758EB-28DE-4740-8797-946191B16E48}" presName="root2" presStyleCnt="0"/>
      <dgm:spPr/>
    </dgm:pt>
    <dgm:pt modelId="{BA041B0D-F426-4420-8C94-D8BB1183E5C5}" type="pres">
      <dgm:prSet presAssocID="{9AB758EB-28DE-4740-8797-946191B16E48}" presName="LevelTwoTextNode" presStyleLbl="node4" presStyleIdx="13" presStyleCnt="17" custScaleY="82355" custLinFactY="100000" custLinFactNeighborX="58931" custLinFactNeighborY="194560">
        <dgm:presLayoutVars>
          <dgm:chPref val="3"/>
        </dgm:presLayoutVars>
      </dgm:prSet>
      <dgm:spPr/>
      <dgm:t>
        <a:bodyPr/>
        <a:lstStyle/>
        <a:p>
          <a:endParaRPr lang="en-US"/>
        </a:p>
      </dgm:t>
    </dgm:pt>
    <dgm:pt modelId="{9DC4C4EB-9344-4B54-B4DD-17AD8A1046DD}" type="pres">
      <dgm:prSet presAssocID="{9AB758EB-28DE-4740-8797-946191B16E48}" presName="level3hierChild" presStyleCnt="0"/>
      <dgm:spPr/>
    </dgm:pt>
    <dgm:pt modelId="{795A6D03-9E34-4149-A9A2-6284B476361C}" type="pres">
      <dgm:prSet presAssocID="{EC281454-4441-4F04-9EE4-F145BF8A67C8}" presName="conn2-1" presStyleLbl="parChTrans1D4" presStyleIdx="14" presStyleCnt="17"/>
      <dgm:spPr/>
    </dgm:pt>
    <dgm:pt modelId="{212595C6-A8EE-4D46-954B-0E4B8EFC4AB5}" type="pres">
      <dgm:prSet presAssocID="{EC281454-4441-4F04-9EE4-F145BF8A67C8}" presName="connTx" presStyleLbl="parChTrans1D4" presStyleIdx="14" presStyleCnt="17"/>
      <dgm:spPr/>
    </dgm:pt>
    <dgm:pt modelId="{9232FBB1-8556-40D1-A673-18052D338017}" type="pres">
      <dgm:prSet presAssocID="{FFA061FF-8268-45E2-8ED6-8A004A3D1B67}" presName="root2" presStyleCnt="0"/>
      <dgm:spPr/>
    </dgm:pt>
    <dgm:pt modelId="{55C4A043-C14A-4088-A767-31E35B72A486}" type="pres">
      <dgm:prSet presAssocID="{FFA061FF-8268-45E2-8ED6-8A004A3D1B67}" presName="LevelTwoTextNode" presStyleLbl="node4" presStyleIdx="14" presStyleCnt="17" custScaleY="82758" custLinFactY="129534" custLinFactNeighborX="63342" custLinFactNeighborY="200000">
        <dgm:presLayoutVars>
          <dgm:chPref val="3"/>
        </dgm:presLayoutVars>
      </dgm:prSet>
      <dgm:spPr/>
    </dgm:pt>
    <dgm:pt modelId="{96569CD7-259C-4A3D-86CD-AA6D994B0E9B}" type="pres">
      <dgm:prSet presAssocID="{FFA061FF-8268-45E2-8ED6-8A004A3D1B67}" presName="level3hierChild" presStyleCnt="0"/>
      <dgm:spPr/>
    </dgm:pt>
    <dgm:pt modelId="{84FD6F7E-4304-46CB-8FAE-F503E9D6CFBF}" type="pres">
      <dgm:prSet presAssocID="{1550C558-7B76-4617-A6B8-92EC71F178DD}" presName="conn2-1" presStyleLbl="parChTrans1D3" presStyleIdx="3" presStyleCnt="4"/>
      <dgm:spPr/>
    </dgm:pt>
    <dgm:pt modelId="{A3ACE68A-7711-4D3E-BECB-55EA6CC005EE}" type="pres">
      <dgm:prSet presAssocID="{1550C558-7B76-4617-A6B8-92EC71F178DD}" presName="connTx" presStyleLbl="parChTrans1D3" presStyleIdx="3" presStyleCnt="4"/>
      <dgm:spPr/>
    </dgm:pt>
    <dgm:pt modelId="{082076B0-24F7-4CD5-B59D-5F0FC547690D}" type="pres">
      <dgm:prSet presAssocID="{101D26A5-1E43-4D1B-B5E9-9CDD61395D33}" presName="root2" presStyleCnt="0"/>
      <dgm:spPr/>
    </dgm:pt>
    <dgm:pt modelId="{68933FDB-CFE6-4889-ABCB-D64B5398C7C3}" type="pres">
      <dgm:prSet presAssocID="{101D26A5-1E43-4D1B-B5E9-9CDD61395D33}" presName="LevelTwoTextNode" presStyleLbl="node3" presStyleIdx="3" presStyleCnt="4" custLinFactY="-230924" custLinFactNeighborX="-44824" custLinFactNeighborY="-300000">
        <dgm:presLayoutVars>
          <dgm:chPref val="3"/>
        </dgm:presLayoutVars>
      </dgm:prSet>
      <dgm:spPr/>
      <dgm:t>
        <a:bodyPr/>
        <a:lstStyle/>
        <a:p>
          <a:endParaRPr lang="en-US"/>
        </a:p>
      </dgm:t>
    </dgm:pt>
    <dgm:pt modelId="{54D26AB3-10D4-4A51-B8A2-599A741A2A64}" type="pres">
      <dgm:prSet presAssocID="{101D26A5-1E43-4D1B-B5E9-9CDD61395D33}" presName="level3hierChild" presStyleCnt="0"/>
      <dgm:spPr/>
    </dgm:pt>
    <dgm:pt modelId="{DD6E4F0F-9888-451D-AFEB-6C76FE69FE60}" type="pres">
      <dgm:prSet presAssocID="{800B6473-0D88-4EEE-8B8C-9AC753A83B9C}" presName="conn2-1" presStyleLbl="parChTrans1D4" presStyleIdx="15" presStyleCnt="17"/>
      <dgm:spPr/>
    </dgm:pt>
    <dgm:pt modelId="{FBD37948-69A4-449A-B82B-F4D18F0A6FFE}" type="pres">
      <dgm:prSet presAssocID="{800B6473-0D88-4EEE-8B8C-9AC753A83B9C}" presName="connTx" presStyleLbl="parChTrans1D4" presStyleIdx="15" presStyleCnt="17"/>
      <dgm:spPr/>
    </dgm:pt>
    <dgm:pt modelId="{2942747B-0C6B-4298-A01B-F97D24462E83}" type="pres">
      <dgm:prSet presAssocID="{9F33877F-F58C-44DE-A6B7-CC6813F1E02E}" presName="root2" presStyleCnt="0"/>
      <dgm:spPr/>
    </dgm:pt>
    <dgm:pt modelId="{E6845E9A-8B6A-4312-8C64-96358EDB4C11}" type="pres">
      <dgm:prSet presAssocID="{9F33877F-F58C-44DE-A6B7-CC6813F1E02E}" presName="LevelTwoTextNode" presStyleLbl="node4" presStyleIdx="15" presStyleCnt="17" custFlipHor="1" custScaleX="167013" custScaleY="77846" custLinFactY="-200000" custLinFactNeighborX="-39262" custLinFactNeighborY="-281449">
        <dgm:presLayoutVars>
          <dgm:chPref val="3"/>
        </dgm:presLayoutVars>
      </dgm:prSet>
      <dgm:spPr/>
      <dgm:t>
        <a:bodyPr/>
        <a:lstStyle/>
        <a:p>
          <a:endParaRPr lang="en-US"/>
        </a:p>
      </dgm:t>
    </dgm:pt>
    <dgm:pt modelId="{35ECBF53-71AB-4266-ACE8-FEE2A5954532}" type="pres">
      <dgm:prSet presAssocID="{9F33877F-F58C-44DE-A6B7-CC6813F1E02E}" presName="level3hierChild" presStyleCnt="0"/>
      <dgm:spPr/>
    </dgm:pt>
    <dgm:pt modelId="{943C9322-B902-4562-B01E-22AB4B33290C}" type="pres">
      <dgm:prSet presAssocID="{A474C3D7-3118-42D2-9123-BC5DCAED033C}" presName="conn2-1" presStyleLbl="parChTrans1D4" presStyleIdx="16" presStyleCnt="17"/>
      <dgm:spPr/>
    </dgm:pt>
    <dgm:pt modelId="{F9C6B54F-2839-42D2-A89B-84BBD6262638}" type="pres">
      <dgm:prSet presAssocID="{A474C3D7-3118-42D2-9123-BC5DCAED033C}" presName="connTx" presStyleLbl="parChTrans1D4" presStyleIdx="16" presStyleCnt="17"/>
      <dgm:spPr/>
    </dgm:pt>
    <dgm:pt modelId="{9129701C-F37D-4758-8613-058539BE1BDC}" type="pres">
      <dgm:prSet presAssocID="{38814FF2-960A-4E24-82AA-37669AF2E91C}" presName="root2" presStyleCnt="0"/>
      <dgm:spPr/>
    </dgm:pt>
    <dgm:pt modelId="{9371F7BD-21E9-4FA4-9083-BD95A9F05BBA}" type="pres">
      <dgm:prSet presAssocID="{38814FF2-960A-4E24-82AA-37669AF2E91C}" presName="LevelTwoTextNode" presStyleLbl="node4" presStyleIdx="16" presStyleCnt="17" custScaleX="162742" custScaleY="88461" custLinFactY="-300000" custLinFactNeighborX="-43673" custLinFactNeighborY="-397802">
        <dgm:presLayoutVars>
          <dgm:chPref val="3"/>
        </dgm:presLayoutVars>
      </dgm:prSet>
      <dgm:spPr/>
      <dgm:t>
        <a:bodyPr/>
        <a:lstStyle/>
        <a:p>
          <a:endParaRPr lang="en-US"/>
        </a:p>
      </dgm:t>
    </dgm:pt>
    <dgm:pt modelId="{C975C4F8-A27C-4E9A-9E62-58AB7D629DC8}" type="pres">
      <dgm:prSet presAssocID="{38814FF2-960A-4E24-82AA-37669AF2E91C}" presName="level3hierChild" presStyleCnt="0"/>
      <dgm:spPr/>
    </dgm:pt>
  </dgm:ptLst>
  <dgm:cxnLst>
    <dgm:cxn modelId="{00955721-78DB-447E-A5EA-B556C3461874}" type="presOf" srcId="{1550C558-7B76-4617-A6B8-92EC71F178DD}" destId="{84FD6F7E-4304-46CB-8FAE-F503E9D6CFBF}" srcOrd="0" destOrd="0" presId="urn:microsoft.com/office/officeart/2005/8/layout/hierarchy2"/>
    <dgm:cxn modelId="{C5CBBD64-B407-470F-9EFF-3741DE58F043}" type="presOf" srcId="{FD874B8F-8A2C-4E75-88EF-EDE028F3DC7B}" destId="{BE64997A-97D4-44CA-9209-0986B26C2960}" srcOrd="0" destOrd="0" presId="urn:microsoft.com/office/officeart/2005/8/layout/hierarchy2"/>
    <dgm:cxn modelId="{E8B9F226-B0D9-43B0-84E5-1DEA866A69F0}" type="presOf" srcId="{8886BA8B-18E9-4DCB-8FE9-350E4E0C9E08}" destId="{B026D67D-F770-47D0-9E48-D2B0D38044CF}" srcOrd="0" destOrd="0" presId="urn:microsoft.com/office/officeart/2005/8/layout/hierarchy2"/>
    <dgm:cxn modelId="{383D5262-6C8B-44B1-A8DA-8EA611C6AC8F}" type="presOf" srcId="{8A246732-32CD-4EE7-B12A-BC3BF5F3B198}" destId="{01A4E2AF-AFDB-47FE-A081-B2C1067A5452}" srcOrd="0" destOrd="0" presId="urn:microsoft.com/office/officeart/2005/8/layout/hierarchy2"/>
    <dgm:cxn modelId="{E82A9E40-CE13-4DA6-BC8D-B6CAF42C7580}" type="presOf" srcId="{9F33877F-F58C-44DE-A6B7-CC6813F1E02E}" destId="{E6845E9A-8B6A-4312-8C64-96358EDB4C11}" srcOrd="0" destOrd="0" presId="urn:microsoft.com/office/officeart/2005/8/layout/hierarchy2"/>
    <dgm:cxn modelId="{89E7CEED-7A37-4950-B005-A3A4837ADC9A}" type="presOf" srcId="{1E562DAC-A018-443B-9412-397D4508D169}" destId="{784B2133-D894-4F6C-9F3A-FBB7D83FFF21}" srcOrd="0" destOrd="0" presId="urn:microsoft.com/office/officeart/2005/8/layout/hierarchy2"/>
    <dgm:cxn modelId="{7990116A-21CA-414B-8564-94C07E7AB6F4}" type="presOf" srcId="{56C52E61-E29D-44E0-B571-B8F2A743CEBE}" destId="{13439A99-E0C2-4E05-8CE1-B83A13AB49A1}" srcOrd="0" destOrd="0" presId="urn:microsoft.com/office/officeart/2005/8/layout/hierarchy2"/>
    <dgm:cxn modelId="{5E032DCC-1692-4C5E-9E41-DFFD32C60DCE}" type="presOf" srcId="{FABA8226-3AD7-4195-9B79-33B792560B95}" destId="{C9E314EC-0C20-447E-BF25-A0907AD2AC77}" srcOrd="0" destOrd="0" presId="urn:microsoft.com/office/officeart/2005/8/layout/hierarchy2"/>
    <dgm:cxn modelId="{918223FB-183D-4472-BD6B-D25885686A6C}" type="presOf" srcId="{468876D7-19DF-47E6-B628-78BFAB410133}" destId="{0AE68EBD-40BD-4ADD-946F-5A74BCF6A111}" srcOrd="0" destOrd="0" presId="urn:microsoft.com/office/officeart/2005/8/layout/hierarchy2"/>
    <dgm:cxn modelId="{D38A74CA-D3E8-437B-AE42-D2EB4727533B}" type="presOf" srcId="{FFB251D0-3CC0-4909-97D3-BA2540A611D3}" destId="{546CADB3-998F-4E3E-A609-F7427B72AC3C}" srcOrd="1" destOrd="0" presId="urn:microsoft.com/office/officeart/2005/8/layout/hierarchy2"/>
    <dgm:cxn modelId="{1474A1DD-FFEA-475B-A5DC-FFD424314C60}" type="presOf" srcId="{FFB251D0-3CC0-4909-97D3-BA2540A611D3}" destId="{201CC362-C6AE-4FA8-9CED-0B71213D42DD}" srcOrd="0" destOrd="0" presId="urn:microsoft.com/office/officeart/2005/8/layout/hierarchy2"/>
    <dgm:cxn modelId="{5C68DEE3-63C5-4C62-A733-D80BEA8D3737}" type="presOf" srcId="{AD27B328-04FB-417E-A257-8C2212A6BB00}" destId="{52C336BD-874F-4616-AB8B-4E2DE62219A0}" srcOrd="0" destOrd="0" presId="urn:microsoft.com/office/officeart/2005/8/layout/hierarchy2"/>
    <dgm:cxn modelId="{A762E873-50C8-48CB-AD4D-DE52FF7CE1A1}" srcId="{6D839F37-7F15-4EC3-9512-853FEECF5DBE}" destId="{87CFFDEB-1883-4AD9-8B70-64E4C20E20D9}" srcOrd="0" destOrd="0" parTransId="{475B915D-E971-4C69-96A7-9D9DD638978B}" sibTransId="{4E5F5E4C-D951-4BF1-B360-D9160AB8DB53}"/>
    <dgm:cxn modelId="{26D64AE0-7F75-429A-AB8C-C3D698BC92CA}" srcId="{9D7C52D9-6832-4221-920E-BA4C852507C3}" destId="{9AB758EB-28DE-4740-8797-946191B16E48}" srcOrd="0" destOrd="0" parTransId="{FC8B915D-7175-42EF-88C9-F81103F6DDA3}" sibTransId="{FE162D97-FC8F-4E92-879A-5922FA5D0C14}"/>
    <dgm:cxn modelId="{5A9AA220-073D-4603-8744-D1F14FFD2596}" type="presOf" srcId="{538645F5-F2A3-4550-AEAB-6A2076950453}" destId="{BF5266B2-AC62-4B98-A614-119187490D23}" srcOrd="1" destOrd="0" presId="urn:microsoft.com/office/officeart/2005/8/layout/hierarchy2"/>
    <dgm:cxn modelId="{3ADA4447-7DD6-498C-A2AF-2BB34F239947}" type="presOf" srcId="{79B7E786-9E71-4202-9ECF-F7234002DAFF}" destId="{A2F3CD9D-3D84-44B7-9501-C1829D4498E9}" srcOrd="1" destOrd="0" presId="urn:microsoft.com/office/officeart/2005/8/layout/hierarchy2"/>
    <dgm:cxn modelId="{B67288B7-FD80-42E3-B919-616E989BE549}" type="presOf" srcId="{75575D4F-0DBB-4342-B0AA-1B20F3E70032}" destId="{879E9FCB-13A5-4DA2-AA0A-4144F65F905A}" srcOrd="1" destOrd="0" presId="urn:microsoft.com/office/officeart/2005/8/layout/hierarchy2"/>
    <dgm:cxn modelId="{AB3C141A-2066-4DF6-933A-3F6F9C2FC5AD}" srcId="{87CFFDEB-1883-4AD9-8B70-64E4C20E20D9}" destId="{A694B2D4-5B42-4111-997C-34354B862E09}" srcOrd="1" destOrd="0" parTransId="{0FC49940-0C1E-4791-9F1B-67BD438EF13B}" sibTransId="{DF359399-F2D3-406E-BF9D-9BBAA3409003}"/>
    <dgm:cxn modelId="{A4E8E8E7-5B8B-40C6-9142-FD0454D88318}" type="presOf" srcId="{54D878D0-4545-4C63-9C48-3569A67910BA}" destId="{49C93A71-9D11-42DA-9AF2-A274319B79E9}" srcOrd="0" destOrd="0" presId="urn:microsoft.com/office/officeart/2005/8/layout/hierarchy2"/>
    <dgm:cxn modelId="{E0BFC971-34B4-49D6-B8B1-E8E4C523DCAA}" type="presOf" srcId="{0FF592BC-EBA1-4083-ABFD-5D41C8F94146}" destId="{7651E805-A1BE-49FC-A609-DDF43B0A2908}" srcOrd="0" destOrd="0" presId="urn:microsoft.com/office/officeart/2005/8/layout/hierarchy2"/>
    <dgm:cxn modelId="{2624EA8C-74EE-4DF5-9F91-9321FB9CACF6}" srcId="{AD27B328-04FB-417E-A257-8C2212A6BB00}" destId="{6D839F37-7F15-4EC3-9512-853FEECF5DBE}" srcOrd="0" destOrd="0" parTransId="{538645F5-F2A3-4550-AEAB-6A2076950453}" sibTransId="{27B01D17-928E-495C-A980-E4845C087853}"/>
    <dgm:cxn modelId="{8918B037-1F18-4AB2-93BA-40B1DBFA7762}" type="presOf" srcId="{A474C3D7-3118-42D2-9123-BC5DCAED033C}" destId="{F9C6B54F-2839-42D2-A89B-84BBD6262638}" srcOrd="1" destOrd="0" presId="urn:microsoft.com/office/officeart/2005/8/layout/hierarchy2"/>
    <dgm:cxn modelId="{3C59F84D-0CE6-49FA-A4D0-B14922F2B951}" type="presOf" srcId="{3E9C9809-47A0-4B23-9857-8294432C368A}" destId="{09A4D1EA-E9C0-4462-9ED0-9F1AA7D4B2AD}" srcOrd="0" destOrd="0" presId="urn:microsoft.com/office/officeart/2005/8/layout/hierarchy2"/>
    <dgm:cxn modelId="{D29EFE72-C9B8-4259-A1D8-C4CEE4E5D515}" type="presOf" srcId="{A9ADC81A-10C7-4BB4-8048-E6C6D5DCD98A}" destId="{7C3D1D6F-4E51-4BBF-B8FE-1D773C02DB96}" srcOrd="1" destOrd="0" presId="urn:microsoft.com/office/officeart/2005/8/layout/hierarchy2"/>
    <dgm:cxn modelId="{DF824BB8-7A44-431E-BF60-C5E81B5AD0FB}" srcId="{6D839F37-7F15-4EC3-9512-853FEECF5DBE}" destId="{3E9C9809-47A0-4B23-9857-8294432C368A}" srcOrd="1" destOrd="0" parTransId="{FFB251D0-3CC0-4909-97D3-BA2540A611D3}" sibTransId="{34E676B0-3FE9-4E0E-A255-DA797E05D13C}"/>
    <dgm:cxn modelId="{A82A228B-7319-42C3-AD96-447E965D448F}" type="presOf" srcId="{3B1111C3-9567-450D-90FA-31F7771D82C6}" destId="{2BC9BB90-D9FF-41BC-BBF0-252FA05FBC88}" srcOrd="0" destOrd="0" presId="urn:microsoft.com/office/officeart/2005/8/layout/hierarchy2"/>
    <dgm:cxn modelId="{9570AC71-097A-4CE5-80AF-DB260010B523}" type="presOf" srcId="{72CF22EA-D7A9-40AA-BF6A-40CC70572284}" destId="{B7EBC405-D5CD-410F-BF15-A5D1A1949889}" srcOrd="0" destOrd="0" presId="urn:microsoft.com/office/officeart/2005/8/layout/hierarchy2"/>
    <dgm:cxn modelId="{8085AE9B-8285-42CA-978E-68258234F182}" type="presOf" srcId="{101D26A5-1E43-4D1B-B5E9-9CDD61395D33}" destId="{68933FDB-CFE6-4889-ABCB-D64B5398C7C3}" srcOrd="0" destOrd="0" presId="urn:microsoft.com/office/officeart/2005/8/layout/hierarchy2"/>
    <dgm:cxn modelId="{D0936CA7-3CE8-4331-932D-02A60836ED4E}" type="presOf" srcId="{0FC49940-0C1E-4791-9F1B-67BD438EF13B}" destId="{D8DDEEA2-3297-4D01-827D-54064897E538}" srcOrd="0" destOrd="0" presId="urn:microsoft.com/office/officeart/2005/8/layout/hierarchy2"/>
    <dgm:cxn modelId="{2A2418D9-C395-4651-95AC-931EDFD395A5}" type="presOf" srcId="{75575D4F-0DBB-4342-B0AA-1B20F3E70032}" destId="{31D1259F-F027-4E67-ACD4-F41890B80523}" srcOrd="0" destOrd="0" presId="urn:microsoft.com/office/officeart/2005/8/layout/hierarchy2"/>
    <dgm:cxn modelId="{1382C810-1F5F-4C19-91E3-8F12E1FD0F5F}" type="presOf" srcId="{FC8B915D-7175-42EF-88C9-F81103F6DDA3}" destId="{2AF11EA2-6A97-4493-9D96-C1D1110C0AE5}" srcOrd="1" destOrd="0" presId="urn:microsoft.com/office/officeart/2005/8/layout/hierarchy2"/>
    <dgm:cxn modelId="{F835F9AF-A697-4FB6-8D1A-4ACE75ABFE9E}" type="presOf" srcId="{A9ADC81A-10C7-4BB4-8048-E6C6D5DCD98A}" destId="{40D43A37-5EB7-4BF3-9C6F-32A11A579CC9}" srcOrd="0" destOrd="0" presId="urn:microsoft.com/office/officeart/2005/8/layout/hierarchy2"/>
    <dgm:cxn modelId="{0C9F6AAF-B1EA-4EFF-9B37-6BB80173964D}" type="presOf" srcId="{9A91424E-B03E-4407-BC25-C6AB2C692B48}" destId="{2672E3BA-E019-4987-93B4-E62E9E25F763}" srcOrd="0" destOrd="0" presId="urn:microsoft.com/office/officeart/2005/8/layout/hierarchy2"/>
    <dgm:cxn modelId="{2D71BE7E-4050-4CE1-9676-1BA4EBDDD1DA}" type="presOf" srcId="{EC281454-4441-4F04-9EE4-F145BF8A67C8}" destId="{795A6D03-9E34-4149-A9A2-6284B476361C}" srcOrd="0" destOrd="0" presId="urn:microsoft.com/office/officeart/2005/8/layout/hierarchy2"/>
    <dgm:cxn modelId="{0E4F999D-E833-4F81-9687-008433C0921D}" type="presOf" srcId="{79B7E786-9E71-4202-9ECF-F7234002DAFF}" destId="{E0D7B087-6CD1-498B-9E13-E8371856CC72}" srcOrd="0" destOrd="0" presId="urn:microsoft.com/office/officeart/2005/8/layout/hierarchy2"/>
    <dgm:cxn modelId="{31E80107-E0E9-4F96-8C26-0CF31861C7C1}" type="presOf" srcId="{C0964DE3-F3F2-4FF6-A365-E2BDF89DCA6B}" destId="{D5BC75C0-7A79-400C-93FD-6ABF33F00522}" srcOrd="1" destOrd="0" presId="urn:microsoft.com/office/officeart/2005/8/layout/hierarchy2"/>
    <dgm:cxn modelId="{B2AF3197-8F2A-408D-A719-614F744C6F2C}" type="presOf" srcId="{468876D7-19DF-47E6-B628-78BFAB410133}" destId="{8580B85D-E947-4EEA-A820-DE90A2C4258F}" srcOrd="1" destOrd="0" presId="urn:microsoft.com/office/officeart/2005/8/layout/hierarchy2"/>
    <dgm:cxn modelId="{8300BD4A-CC3F-482E-BF54-2B47806C4BD7}" type="presOf" srcId="{F1EB1639-DA7E-4C63-97C3-36E930680683}" destId="{4860DCE7-E519-4AD6-9C48-29C1132B7155}" srcOrd="0" destOrd="0" presId="urn:microsoft.com/office/officeart/2005/8/layout/hierarchy2"/>
    <dgm:cxn modelId="{ABB3027E-D871-4424-B003-A7736E207AAE}" srcId="{F1EB1639-DA7E-4C63-97C3-36E930680683}" destId="{3B1111C3-9567-450D-90FA-31F7771D82C6}" srcOrd="0" destOrd="0" parTransId="{75575D4F-0DBB-4342-B0AA-1B20F3E70032}" sibTransId="{35A26D13-7C37-4B1E-A043-BFF773DD9B4B}"/>
    <dgm:cxn modelId="{342E9D7F-744D-4188-AB4F-1E6BEAD6D71D}" type="presOf" srcId="{FFA061FF-8268-45E2-8ED6-8A004A3D1B67}" destId="{55C4A043-C14A-4088-A767-31E35B72A486}" srcOrd="0" destOrd="0" presId="urn:microsoft.com/office/officeart/2005/8/layout/hierarchy2"/>
    <dgm:cxn modelId="{30F8048E-99EE-420C-BE56-2277AB0D3B9D}" type="presOf" srcId="{FC8B915D-7175-42EF-88C9-F81103F6DDA3}" destId="{F10AD98B-4A83-4F8B-8A70-054F7322A5E3}" srcOrd="0" destOrd="0" presId="urn:microsoft.com/office/officeart/2005/8/layout/hierarchy2"/>
    <dgm:cxn modelId="{09C98B57-ECD6-461C-AE0B-21EBE7957BE3}" type="presOf" srcId="{800B6473-0D88-4EEE-8B8C-9AC753A83B9C}" destId="{FBD37948-69A4-449A-B82B-F4D18F0A6FFE}" srcOrd="1" destOrd="0" presId="urn:microsoft.com/office/officeart/2005/8/layout/hierarchy2"/>
    <dgm:cxn modelId="{C785A79B-C64E-4F9D-890F-22DC433D6BC8}" type="presOf" srcId="{90E3E9B2-AE19-4529-B6B8-CD736C43FB27}" destId="{1926CDB7-719B-4456-800F-1BFB4FC69AB2}" srcOrd="0" destOrd="0" presId="urn:microsoft.com/office/officeart/2005/8/layout/hierarchy2"/>
    <dgm:cxn modelId="{B7BEFDCD-CC70-4A91-B04D-F97A30AF7ADB}" type="presOf" srcId="{B431E5B6-08EE-43D3-BEA8-119BB8D0F616}" destId="{08DB4D27-3E8D-4174-A95C-52E6779B7F74}" srcOrd="1" destOrd="0" presId="urn:microsoft.com/office/officeart/2005/8/layout/hierarchy2"/>
    <dgm:cxn modelId="{B375CDF3-1ACD-4127-91CC-AC031CECEDF4}" srcId="{3B1111C3-9567-450D-90FA-31F7771D82C6}" destId="{FABA8226-3AD7-4195-9B79-33B792560B95}" srcOrd="0" destOrd="0" parTransId="{A9ADC81A-10C7-4BB4-8048-E6C6D5DCD98A}" sibTransId="{D608FA7D-B747-44F3-9118-601E452EA0EB}"/>
    <dgm:cxn modelId="{10878A47-70CB-46F7-8D57-53CD7EBA61EA}" type="presOf" srcId="{DC0F0D86-DA0B-480B-B8A7-23D36D19947A}" destId="{407968F6-F37F-4DB0-BBFF-42B533507A40}" srcOrd="1" destOrd="0" presId="urn:microsoft.com/office/officeart/2005/8/layout/hierarchy2"/>
    <dgm:cxn modelId="{2919037E-C122-4948-8F03-A3AB23E95C63}" srcId="{87CFFDEB-1883-4AD9-8B70-64E4C20E20D9}" destId="{1E562DAC-A018-443B-9412-397D4508D169}" srcOrd="0" destOrd="0" parTransId="{8A246732-32CD-4EE7-B12A-BC3BF5F3B198}" sibTransId="{80728033-7602-4559-BD41-C5A6AD795D83}"/>
    <dgm:cxn modelId="{57B2A112-CF79-4BF9-8CC1-AA2A202DF6F4}" type="presOf" srcId="{2CF4ECEE-9CAC-44DE-A453-BFFF159FC262}" destId="{875D2B9D-0154-4F30-8095-0B03DF71EF1F}" srcOrd="0" destOrd="0" presId="urn:microsoft.com/office/officeart/2005/8/layout/hierarchy2"/>
    <dgm:cxn modelId="{4325A220-AE1E-41AB-B598-4B4C6DCF2B76}" type="presOf" srcId="{38814FF2-960A-4E24-82AA-37669AF2E91C}" destId="{9371F7BD-21E9-4FA4-9083-BD95A9F05BBA}" srcOrd="0" destOrd="0" presId="urn:microsoft.com/office/officeart/2005/8/layout/hierarchy2"/>
    <dgm:cxn modelId="{CE278F8C-FE57-4231-9A32-6299316E3B61}" type="presOf" srcId="{9A91424E-B03E-4407-BC25-C6AB2C692B48}" destId="{E82EADA4-CE8D-45E7-8294-4A31FCE782D9}" srcOrd="1" destOrd="0" presId="urn:microsoft.com/office/officeart/2005/8/layout/hierarchy2"/>
    <dgm:cxn modelId="{EE758C28-F092-4CA9-BD0C-D568BDEE9C5B}" srcId="{3B1111C3-9567-450D-90FA-31F7771D82C6}" destId="{90E3E9B2-AE19-4529-B6B8-CD736C43FB27}" srcOrd="1" destOrd="0" parTransId="{54D878D0-4545-4C63-9C48-3569A67910BA}" sibTransId="{56D404F3-E7FB-44AE-982A-A57CFD45DC80}"/>
    <dgm:cxn modelId="{422DC942-B5F6-4BB5-AE6D-0DDDE23FB052}" srcId="{833171D5-8304-45C0-98BA-225AA2DEB933}" destId="{56C52E61-E29D-44E0-B571-B8F2A743CEBE}" srcOrd="1" destOrd="0" parTransId="{79B7E786-9E71-4202-9ECF-F7234002DAFF}" sibTransId="{9A67E4DE-9401-46F0-8310-C67D21DEDE31}"/>
    <dgm:cxn modelId="{5FC64958-BDA7-4356-8C22-E0880E369E2F}" srcId="{101D26A5-1E43-4D1B-B5E9-9CDD61395D33}" destId="{38814FF2-960A-4E24-82AA-37669AF2E91C}" srcOrd="1" destOrd="0" parTransId="{A474C3D7-3118-42D2-9123-BC5DCAED033C}" sibTransId="{CD6B52C7-086E-4025-9B66-6B8106DF67A6}"/>
    <dgm:cxn modelId="{E4F05365-68FB-4A22-9C4C-1AB7CB028D37}" type="presOf" srcId="{C0964DE3-F3F2-4FF6-A365-E2BDF89DCA6B}" destId="{0F571E1E-C590-4B38-BA65-E80635FBC061}" srcOrd="0" destOrd="0" presId="urn:microsoft.com/office/officeart/2005/8/layout/hierarchy2"/>
    <dgm:cxn modelId="{6C8E8E94-3473-41D8-A74E-32CCD713C5E9}" type="presOf" srcId="{0FF592BC-EBA1-4083-ABFD-5D41C8F94146}" destId="{B93A4887-AADF-495B-BB95-C0842A83BF6A}" srcOrd="1" destOrd="0" presId="urn:microsoft.com/office/officeart/2005/8/layout/hierarchy2"/>
    <dgm:cxn modelId="{4C8985B8-94B7-4B2C-89F1-1B7F2FA0B2F6}" type="presOf" srcId="{25673DA7-DC50-41CE-A3D2-7E99CB5E5CCE}" destId="{13A9C953-1354-4F62-8EA3-1915F1B1FFD2}" srcOrd="1" destOrd="0" presId="urn:microsoft.com/office/officeart/2005/8/layout/hierarchy2"/>
    <dgm:cxn modelId="{9269BB06-6331-403F-B998-A747B028BBF9}" type="presOf" srcId="{1550C558-7B76-4617-A6B8-92EC71F178DD}" destId="{A3ACE68A-7711-4D3E-BECB-55EA6CC005EE}" srcOrd="1" destOrd="0" presId="urn:microsoft.com/office/officeart/2005/8/layout/hierarchy2"/>
    <dgm:cxn modelId="{D3B37649-FD60-48A9-94BA-1D64CFC34A08}" type="presOf" srcId="{475B915D-E971-4C69-96A7-9D9DD638978B}" destId="{5119D883-4A37-4EE6-9AEB-86A12E89CE48}" srcOrd="1" destOrd="0" presId="urn:microsoft.com/office/officeart/2005/8/layout/hierarchy2"/>
    <dgm:cxn modelId="{60100B85-F32D-46D9-95BF-C1C95068BED8}" type="presOf" srcId="{68FB529C-51F1-4DDC-A2EE-B6B7DEE19BAE}" destId="{12E8466B-B3C3-44E4-B8C6-54B4E9C07B07}" srcOrd="0" destOrd="0" presId="urn:microsoft.com/office/officeart/2005/8/layout/hierarchy2"/>
    <dgm:cxn modelId="{1392043D-B739-41CD-BAE9-1AAAA1E59FC0}" type="presOf" srcId="{B431E5B6-08EE-43D3-BEA8-119BB8D0F616}" destId="{11FD3A25-AD2D-4C97-9D0B-33A332EB62EE}" srcOrd="0" destOrd="0" presId="urn:microsoft.com/office/officeart/2005/8/layout/hierarchy2"/>
    <dgm:cxn modelId="{C12AF5F0-DC79-4B9F-AD6A-045AC7BD2375}" type="presOf" srcId="{A474C3D7-3118-42D2-9123-BC5DCAED033C}" destId="{943C9322-B902-4562-B01E-22AB4B33290C}" srcOrd="0" destOrd="0" presId="urn:microsoft.com/office/officeart/2005/8/layout/hierarchy2"/>
    <dgm:cxn modelId="{02DEFC26-2F60-4553-99E0-8BEDDB16DF5C}" type="presOf" srcId="{EC281454-4441-4F04-9EE4-F145BF8A67C8}" destId="{212595C6-A8EE-4D46-954B-0E4B8EFC4AB5}" srcOrd="1" destOrd="0" presId="urn:microsoft.com/office/officeart/2005/8/layout/hierarchy2"/>
    <dgm:cxn modelId="{27FCACA9-42CB-4BD2-8B88-BE69CBF6377D}" srcId="{56C52E61-E29D-44E0-B571-B8F2A743CEBE}" destId="{68FB529C-51F1-4DDC-A2EE-B6B7DEE19BAE}" srcOrd="1" destOrd="0" parTransId="{9D4111ED-E229-4885-ABC5-0913286D7D74}" sibTransId="{46D04BA9-F5CE-42FA-A06B-AE440B36547D}"/>
    <dgm:cxn modelId="{F37A6EC3-7BAE-48C9-A87E-BA6F311A807C}" type="presOf" srcId="{833171D5-8304-45C0-98BA-225AA2DEB933}" destId="{F458ED67-1AF9-4373-B406-0E559BAF7296}" srcOrd="0" destOrd="0" presId="urn:microsoft.com/office/officeart/2005/8/layout/hierarchy2"/>
    <dgm:cxn modelId="{20FBFAA2-8356-4BDB-8C23-3A1C5DBB0EFC}" srcId="{3E9C9809-47A0-4B23-9857-8294432C368A}" destId="{FE7375C4-615D-49AD-A0DA-FD5D7886DA17}" srcOrd="0" destOrd="0" parTransId="{468876D7-19DF-47E6-B628-78BFAB410133}" sibTransId="{BECC0F84-6F78-4BD4-8201-EC1665FC0BF6}"/>
    <dgm:cxn modelId="{1DBBFB74-E06F-456B-A983-3E010C4EE0C3}" type="presOf" srcId="{538645F5-F2A3-4550-AEAB-6A2076950453}" destId="{BFB338D6-38B3-4D41-A328-E6BD903F548F}" srcOrd="0" destOrd="0" presId="urn:microsoft.com/office/officeart/2005/8/layout/hierarchy2"/>
    <dgm:cxn modelId="{E35945A4-22C5-48FC-8910-194DF6DD3BBD}" type="presOf" srcId="{DC0F0D86-DA0B-480B-B8A7-23D36D19947A}" destId="{FE88BEE7-1E1A-422A-AC33-024A1BD4E12E}" srcOrd="0" destOrd="0" presId="urn:microsoft.com/office/officeart/2005/8/layout/hierarchy2"/>
    <dgm:cxn modelId="{632776CB-2708-4213-AD8D-7227E38E1A48}" srcId="{6D839F37-7F15-4EC3-9512-853FEECF5DBE}" destId="{9D7C52D9-6832-4221-920E-BA4C852507C3}" srcOrd="2" destOrd="0" parTransId="{2CF4ECEE-9CAC-44DE-A453-BFFF159FC262}" sibTransId="{4E7CF2DC-74A2-4947-91E7-C8D807A899A6}"/>
    <dgm:cxn modelId="{61251960-B438-4256-9C98-97ACEB332DA8}" type="presOf" srcId="{9D4111ED-E229-4885-ABC5-0913286D7D74}" destId="{BF417D60-9EB9-44BA-AA08-9D668D4FE81B}" srcOrd="1" destOrd="0" presId="urn:microsoft.com/office/officeart/2005/8/layout/hierarchy2"/>
    <dgm:cxn modelId="{A2A282F2-3EDF-4F31-AB19-7E32AA65D571}" type="presOf" srcId="{8A246732-32CD-4EE7-B12A-BC3BF5F3B198}" destId="{3063C448-B6A7-4B44-92F9-6A3E2E6E34F6}" srcOrd="1" destOrd="0" presId="urn:microsoft.com/office/officeart/2005/8/layout/hierarchy2"/>
    <dgm:cxn modelId="{19A93E2D-8802-4958-9F65-9E00C6F005E0}" type="presOf" srcId="{EE2DAA28-A490-4B0F-8724-1AB988E90366}" destId="{201605A2-5FB7-45FC-B64F-325DC76A0B3C}" srcOrd="0" destOrd="0" presId="urn:microsoft.com/office/officeart/2005/8/layout/hierarchy2"/>
    <dgm:cxn modelId="{9F1528B0-99A9-4DE4-BE19-4ED6D7577DCE}" srcId="{3E9C9809-47A0-4B23-9857-8294432C368A}" destId="{FD874B8F-8A2C-4E75-88EF-EDE028F3DC7B}" srcOrd="1" destOrd="0" parTransId="{9A91424E-B03E-4407-BC25-C6AB2C692B48}" sibTransId="{BDAC9BE7-A021-4B9C-AC23-D1AF9FA22A50}"/>
    <dgm:cxn modelId="{1B769323-9FDD-40C5-8A8E-8D39729B1E1C}" type="presOf" srcId="{6D839F37-7F15-4EC3-9512-853FEECF5DBE}" destId="{36EDF4D9-8770-4F75-BA84-94BCD0C35584}" srcOrd="0" destOrd="0" presId="urn:microsoft.com/office/officeart/2005/8/layout/hierarchy2"/>
    <dgm:cxn modelId="{725058F6-AF92-4626-BA12-4BE35809DD9A}" type="presOf" srcId="{FE7375C4-615D-49AD-A0DA-FD5D7886DA17}" destId="{265ED34E-EA24-4838-A22D-AB72C085DE91}" srcOrd="0" destOrd="0" presId="urn:microsoft.com/office/officeart/2005/8/layout/hierarchy2"/>
    <dgm:cxn modelId="{CBF639D0-FAD1-4FFC-B827-882D33A0B52A}" srcId="{AD27B328-04FB-417E-A257-8C2212A6BB00}" destId="{101D26A5-1E43-4D1B-B5E9-9CDD61395D33}" srcOrd="1" destOrd="0" parTransId="{1550C558-7B76-4617-A6B8-92EC71F178DD}" sibTransId="{5F949E30-A0EC-46DC-BCCB-3597977186B5}"/>
    <dgm:cxn modelId="{7336933D-F649-44D2-BDD3-E853E28F3525}" type="presOf" srcId="{800B6473-0D88-4EEE-8B8C-9AC753A83B9C}" destId="{DD6E4F0F-9888-451D-AFEB-6C76FE69FE60}" srcOrd="0" destOrd="0" presId="urn:microsoft.com/office/officeart/2005/8/layout/hierarchy2"/>
    <dgm:cxn modelId="{E77D6353-149D-4838-88EA-AA830BC5671C}" srcId="{F1EB1639-DA7E-4C63-97C3-36E930680683}" destId="{EE2DAA28-A490-4B0F-8724-1AB988E90366}" srcOrd="1" destOrd="0" parTransId="{B431E5B6-08EE-43D3-BEA8-119BB8D0F616}" sibTransId="{55B8419B-A772-49D5-9E55-6CA2AB2B2EB0}"/>
    <dgm:cxn modelId="{8FF5707C-D21E-48A6-AEA0-9BED1DE87628}" srcId="{9D7C52D9-6832-4221-920E-BA4C852507C3}" destId="{FFA061FF-8268-45E2-8ED6-8A004A3D1B67}" srcOrd="1" destOrd="0" parTransId="{EC281454-4441-4F04-9EE4-F145BF8A67C8}" sibTransId="{EBEA3917-06F0-41B7-9864-56A3E4C24EFD}"/>
    <dgm:cxn modelId="{3C16DF18-10AC-4F6D-BD2B-E061C12D2201}" type="presOf" srcId="{9D4111ED-E229-4885-ABC5-0913286D7D74}" destId="{0FB78D71-AF61-4C71-8A96-42800EE3B04B}" srcOrd="0" destOrd="0" presId="urn:microsoft.com/office/officeart/2005/8/layout/hierarchy2"/>
    <dgm:cxn modelId="{4969093F-858F-4E34-B999-22B69B5DE812}" type="presOf" srcId="{81A84834-C9D3-4CD6-9E1E-F85E07F741DF}" destId="{B5AEB314-F57E-4255-9E82-7218FF4CD108}" srcOrd="0" destOrd="0" presId="urn:microsoft.com/office/officeart/2005/8/layout/hierarchy2"/>
    <dgm:cxn modelId="{1111C441-4EA6-483D-941D-668786F052C9}" type="presOf" srcId="{475B915D-E971-4C69-96A7-9D9DD638978B}" destId="{B2DD8F56-E966-4072-8B61-330558288233}" srcOrd="0" destOrd="0" presId="urn:microsoft.com/office/officeart/2005/8/layout/hierarchy2"/>
    <dgm:cxn modelId="{AC442363-85E0-419E-9C3E-86DA5265F614}" srcId="{72CF22EA-D7A9-40AA-BF6A-40CC70572284}" destId="{8886BA8B-18E9-4DCB-8FE9-350E4E0C9E08}" srcOrd="0" destOrd="0" parTransId="{7C125EE8-0D4A-438B-81E4-DA89B0FEA415}" sibTransId="{9D06964A-BF90-4812-ACD9-E0703EE5A887}"/>
    <dgm:cxn modelId="{73774509-4BF5-4562-B62C-58405012C77F}" srcId="{8886BA8B-18E9-4DCB-8FE9-350E4E0C9E08}" destId="{833171D5-8304-45C0-98BA-225AA2DEB933}" srcOrd="0" destOrd="0" parTransId="{DC0F0D86-DA0B-480B-B8A7-23D36D19947A}" sibTransId="{46D6FE98-259B-4B21-AA4F-84E3A5B4937A}"/>
    <dgm:cxn modelId="{85B590F2-BF12-4DB1-953D-0485A3E10A9A}" type="presOf" srcId="{9D7C52D9-6832-4221-920E-BA4C852507C3}" destId="{0F8B837B-FDDA-4054-BCB8-8BDC92B843D9}" srcOrd="0" destOrd="0" presId="urn:microsoft.com/office/officeart/2005/8/layout/hierarchy2"/>
    <dgm:cxn modelId="{F0646FFA-7E1C-4C43-ADB3-69F2557BCA72}" type="presOf" srcId="{87CFFDEB-1883-4AD9-8B70-64E4C20E20D9}" destId="{2C254A9F-46F2-490F-B2BE-F30CE53E1BA9}" srcOrd="0" destOrd="0" presId="urn:microsoft.com/office/officeart/2005/8/layout/hierarchy2"/>
    <dgm:cxn modelId="{647D81AC-37B7-479D-861A-D6EBBF6FD582}" srcId="{833171D5-8304-45C0-98BA-225AA2DEB933}" destId="{F1EB1639-DA7E-4C63-97C3-36E930680683}" srcOrd="0" destOrd="0" parTransId="{0FF592BC-EBA1-4083-ABFD-5D41C8F94146}" sibTransId="{B75037FF-40F5-4CB9-BB16-CCE5F2E0F212}"/>
    <dgm:cxn modelId="{5C63D108-463A-4E29-A954-199297317375}" srcId="{56C52E61-E29D-44E0-B571-B8F2A743CEBE}" destId="{81A84834-C9D3-4CD6-9E1E-F85E07F741DF}" srcOrd="0" destOrd="0" parTransId="{C0964DE3-F3F2-4FF6-A365-E2BDF89DCA6B}" sibTransId="{3DE3788D-FF96-4B1A-B3B2-32094D6B17A8}"/>
    <dgm:cxn modelId="{687AAE7A-FE48-4BE7-991C-B54E6F8A5141}" srcId="{8886BA8B-18E9-4DCB-8FE9-350E4E0C9E08}" destId="{AD27B328-04FB-417E-A257-8C2212A6BB00}" srcOrd="1" destOrd="0" parTransId="{25673DA7-DC50-41CE-A3D2-7E99CB5E5CCE}" sibTransId="{503B3F45-6F5A-41D9-BB93-5028E4635C93}"/>
    <dgm:cxn modelId="{BBDF7FB9-075B-4AE1-88A6-8C187E98468F}" type="presOf" srcId="{9AB758EB-28DE-4740-8797-946191B16E48}" destId="{BA041B0D-F426-4420-8C94-D8BB1183E5C5}" srcOrd="0" destOrd="0" presId="urn:microsoft.com/office/officeart/2005/8/layout/hierarchy2"/>
    <dgm:cxn modelId="{04539625-363E-4145-BBA2-2D0DE22F50E3}" type="presOf" srcId="{0FC49940-0C1E-4791-9F1B-67BD438EF13B}" destId="{3CAFAE80-B64D-47BB-BB60-50A289DC95F2}" srcOrd="1" destOrd="0" presId="urn:microsoft.com/office/officeart/2005/8/layout/hierarchy2"/>
    <dgm:cxn modelId="{34052BD0-83CD-4958-B841-10BF25694C1C}" type="presOf" srcId="{25673DA7-DC50-41CE-A3D2-7E99CB5E5CCE}" destId="{BC02232B-3DA4-42FB-8C7C-FBC03F124446}" srcOrd="0" destOrd="0" presId="urn:microsoft.com/office/officeart/2005/8/layout/hierarchy2"/>
    <dgm:cxn modelId="{CBE9D89E-0E3C-40C6-B8A3-2308D693BFD2}" type="presOf" srcId="{54D878D0-4545-4C63-9C48-3569A67910BA}" destId="{7A0A884B-49E5-4A21-9F91-F7BEE66F6C52}" srcOrd="1" destOrd="0" presId="urn:microsoft.com/office/officeart/2005/8/layout/hierarchy2"/>
    <dgm:cxn modelId="{A726F2A1-B144-458F-864C-9E75E0E29F81}" srcId="{101D26A5-1E43-4D1B-B5E9-9CDD61395D33}" destId="{9F33877F-F58C-44DE-A6B7-CC6813F1E02E}" srcOrd="0" destOrd="0" parTransId="{800B6473-0D88-4EEE-8B8C-9AC753A83B9C}" sibTransId="{C65EE819-F29D-4B36-BA21-8D5F040D57FE}"/>
    <dgm:cxn modelId="{74B9054E-70EC-488C-8838-1E435B48A56C}" type="presOf" srcId="{2CF4ECEE-9CAC-44DE-A453-BFFF159FC262}" destId="{9CB9F779-DC24-426F-96F5-1BB78F9F0C7F}" srcOrd="1" destOrd="0" presId="urn:microsoft.com/office/officeart/2005/8/layout/hierarchy2"/>
    <dgm:cxn modelId="{B07BB8FD-97C2-47B5-BA8D-4AA3276800AE}" type="presOf" srcId="{A694B2D4-5B42-4111-997C-34354B862E09}" destId="{4F45A018-E20B-4384-9116-E0BF58F21782}" srcOrd="0" destOrd="0" presId="urn:microsoft.com/office/officeart/2005/8/layout/hierarchy2"/>
    <dgm:cxn modelId="{470B6187-5B39-438E-9D9F-CA3A0A2B2A97}" type="presParOf" srcId="{B7EBC405-D5CD-410F-BF15-A5D1A1949889}" destId="{B82685EE-C63C-420E-8BE7-4FB79B731555}" srcOrd="0" destOrd="0" presId="urn:microsoft.com/office/officeart/2005/8/layout/hierarchy2"/>
    <dgm:cxn modelId="{30DD3C61-4417-4965-957F-AFCD8157B2DC}" type="presParOf" srcId="{B82685EE-C63C-420E-8BE7-4FB79B731555}" destId="{B026D67D-F770-47D0-9E48-D2B0D38044CF}" srcOrd="0" destOrd="0" presId="urn:microsoft.com/office/officeart/2005/8/layout/hierarchy2"/>
    <dgm:cxn modelId="{489F8884-FC07-45ED-A2FD-1FC288DE6AC4}" type="presParOf" srcId="{B82685EE-C63C-420E-8BE7-4FB79B731555}" destId="{9B2D73D1-85A5-468F-8A83-40BF01CB67F8}" srcOrd="1" destOrd="0" presId="urn:microsoft.com/office/officeart/2005/8/layout/hierarchy2"/>
    <dgm:cxn modelId="{51AA9431-FA86-4831-9C9A-DBA9460E9CE0}" type="presParOf" srcId="{9B2D73D1-85A5-468F-8A83-40BF01CB67F8}" destId="{FE88BEE7-1E1A-422A-AC33-024A1BD4E12E}" srcOrd="0" destOrd="0" presId="urn:microsoft.com/office/officeart/2005/8/layout/hierarchy2"/>
    <dgm:cxn modelId="{23629031-7CA4-481E-8066-6BEED814EA2F}" type="presParOf" srcId="{FE88BEE7-1E1A-422A-AC33-024A1BD4E12E}" destId="{407968F6-F37F-4DB0-BBFF-42B533507A40}" srcOrd="0" destOrd="0" presId="urn:microsoft.com/office/officeart/2005/8/layout/hierarchy2"/>
    <dgm:cxn modelId="{FDFE74EE-E81D-4CD1-841F-6DCA4F9FE478}" type="presParOf" srcId="{9B2D73D1-85A5-468F-8A83-40BF01CB67F8}" destId="{9A9C9810-7B14-4E67-A798-1F721FBFCF0D}" srcOrd="1" destOrd="0" presId="urn:microsoft.com/office/officeart/2005/8/layout/hierarchy2"/>
    <dgm:cxn modelId="{6F61630B-9F33-476D-9097-33A317E9E4AF}" type="presParOf" srcId="{9A9C9810-7B14-4E67-A798-1F721FBFCF0D}" destId="{F458ED67-1AF9-4373-B406-0E559BAF7296}" srcOrd="0" destOrd="0" presId="urn:microsoft.com/office/officeart/2005/8/layout/hierarchy2"/>
    <dgm:cxn modelId="{34D8C820-2AC6-41B1-B630-0038CFAA817D}" type="presParOf" srcId="{9A9C9810-7B14-4E67-A798-1F721FBFCF0D}" destId="{25EA3362-C658-4BCF-8CC6-0133E28620F9}" srcOrd="1" destOrd="0" presId="urn:microsoft.com/office/officeart/2005/8/layout/hierarchy2"/>
    <dgm:cxn modelId="{5AFC771D-0AB6-42D0-9552-F84250FE8B76}" type="presParOf" srcId="{25EA3362-C658-4BCF-8CC6-0133E28620F9}" destId="{7651E805-A1BE-49FC-A609-DDF43B0A2908}" srcOrd="0" destOrd="0" presId="urn:microsoft.com/office/officeart/2005/8/layout/hierarchy2"/>
    <dgm:cxn modelId="{DD3EE74E-D128-4594-9F27-FF7BE4BA1E2B}" type="presParOf" srcId="{7651E805-A1BE-49FC-A609-DDF43B0A2908}" destId="{B93A4887-AADF-495B-BB95-C0842A83BF6A}" srcOrd="0" destOrd="0" presId="urn:microsoft.com/office/officeart/2005/8/layout/hierarchy2"/>
    <dgm:cxn modelId="{24DBB50E-4521-48AC-9958-2537AF6930F8}" type="presParOf" srcId="{25EA3362-C658-4BCF-8CC6-0133E28620F9}" destId="{9420DB1A-3702-4F15-A3E9-1E517AB566D9}" srcOrd="1" destOrd="0" presId="urn:microsoft.com/office/officeart/2005/8/layout/hierarchy2"/>
    <dgm:cxn modelId="{01AC6DEA-B2DF-47E0-862B-C0CF6F735B23}" type="presParOf" srcId="{9420DB1A-3702-4F15-A3E9-1E517AB566D9}" destId="{4860DCE7-E519-4AD6-9C48-29C1132B7155}" srcOrd="0" destOrd="0" presId="urn:microsoft.com/office/officeart/2005/8/layout/hierarchy2"/>
    <dgm:cxn modelId="{6F8D58B2-698A-475B-B4A0-49AA2051855A}" type="presParOf" srcId="{9420DB1A-3702-4F15-A3E9-1E517AB566D9}" destId="{174D38AF-E047-4630-BA39-CB66413B5644}" srcOrd="1" destOrd="0" presId="urn:microsoft.com/office/officeart/2005/8/layout/hierarchy2"/>
    <dgm:cxn modelId="{7FA6EC4C-F8F1-4EE8-AADA-3AAFE976573B}" type="presParOf" srcId="{174D38AF-E047-4630-BA39-CB66413B5644}" destId="{31D1259F-F027-4E67-ACD4-F41890B80523}" srcOrd="0" destOrd="0" presId="urn:microsoft.com/office/officeart/2005/8/layout/hierarchy2"/>
    <dgm:cxn modelId="{1138EFB7-403D-4861-9D3F-9FACF22A3F9A}" type="presParOf" srcId="{31D1259F-F027-4E67-ACD4-F41890B80523}" destId="{879E9FCB-13A5-4DA2-AA0A-4144F65F905A}" srcOrd="0" destOrd="0" presId="urn:microsoft.com/office/officeart/2005/8/layout/hierarchy2"/>
    <dgm:cxn modelId="{9EF7B3DA-B0C7-40FA-865F-FB69B802D392}" type="presParOf" srcId="{174D38AF-E047-4630-BA39-CB66413B5644}" destId="{CA6A5B28-9EAC-434D-B9C7-833860367A8A}" srcOrd="1" destOrd="0" presId="urn:microsoft.com/office/officeart/2005/8/layout/hierarchy2"/>
    <dgm:cxn modelId="{9C151F22-EAD5-4E8D-9794-BBD05855FD75}" type="presParOf" srcId="{CA6A5B28-9EAC-434D-B9C7-833860367A8A}" destId="{2BC9BB90-D9FF-41BC-BBF0-252FA05FBC88}" srcOrd="0" destOrd="0" presId="urn:microsoft.com/office/officeart/2005/8/layout/hierarchy2"/>
    <dgm:cxn modelId="{A5348D82-F6C5-4593-BF72-B42286459E66}" type="presParOf" srcId="{CA6A5B28-9EAC-434D-B9C7-833860367A8A}" destId="{576725EF-21F4-4DE8-9B8B-87117B15F118}" srcOrd="1" destOrd="0" presId="urn:microsoft.com/office/officeart/2005/8/layout/hierarchy2"/>
    <dgm:cxn modelId="{4B75BF70-6932-4726-8AE9-1C2582D4BD58}" type="presParOf" srcId="{576725EF-21F4-4DE8-9B8B-87117B15F118}" destId="{40D43A37-5EB7-4BF3-9C6F-32A11A579CC9}" srcOrd="0" destOrd="0" presId="urn:microsoft.com/office/officeart/2005/8/layout/hierarchy2"/>
    <dgm:cxn modelId="{DE9EA3E0-139E-4DFF-9A9C-2723799F5CAE}" type="presParOf" srcId="{40D43A37-5EB7-4BF3-9C6F-32A11A579CC9}" destId="{7C3D1D6F-4E51-4BBF-B8FE-1D773C02DB96}" srcOrd="0" destOrd="0" presId="urn:microsoft.com/office/officeart/2005/8/layout/hierarchy2"/>
    <dgm:cxn modelId="{283C379B-2FCF-41E1-B436-F995E870FF5C}" type="presParOf" srcId="{576725EF-21F4-4DE8-9B8B-87117B15F118}" destId="{6EB4EB3D-46BE-4A1B-8385-6FB4512B2107}" srcOrd="1" destOrd="0" presId="urn:microsoft.com/office/officeart/2005/8/layout/hierarchy2"/>
    <dgm:cxn modelId="{C19F67A4-38AC-4D1A-910E-9DAE44A52D87}" type="presParOf" srcId="{6EB4EB3D-46BE-4A1B-8385-6FB4512B2107}" destId="{C9E314EC-0C20-447E-BF25-A0907AD2AC77}" srcOrd="0" destOrd="0" presId="urn:microsoft.com/office/officeart/2005/8/layout/hierarchy2"/>
    <dgm:cxn modelId="{9105C5F4-8BC2-4183-87ED-201E16E2B844}" type="presParOf" srcId="{6EB4EB3D-46BE-4A1B-8385-6FB4512B2107}" destId="{5AA0DB89-6D15-4941-8187-E32DDA25A1AD}" srcOrd="1" destOrd="0" presId="urn:microsoft.com/office/officeart/2005/8/layout/hierarchy2"/>
    <dgm:cxn modelId="{A52E8D82-E75F-48D5-A3A3-11DF8AAF3F1A}" type="presParOf" srcId="{576725EF-21F4-4DE8-9B8B-87117B15F118}" destId="{49C93A71-9D11-42DA-9AF2-A274319B79E9}" srcOrd="2" destOrd="0" presId="urn:microsoft.com/office/officeart/2005/8/layout/hierarchy2"/>
    <dgm:cxn modelId="{E9D7D4B6-FDE3-44B8-A696-FFB4AD8AD277}" type="presParOf" srcId="{49C93A71-9D11-42DA-9AF2-A274319B79E9}" destId="{7A0A884B-49E5-4A21-9F91-F7BEE66F6C52}" srcOrd="0" destOrd="0" presId="urn:microsoft.com/office/officeart/2005/8/layout/hierarchy2"/>
    <dgm:cxn modelId="{402F1F46-0639-4BF3-ACD0-6FB12CCFFA6E}" type="presParOf" srcId="{576725EF-21F4-4DE8-9B8B-87117B15F118}" destId="{ECC7CEF0-568D-4620-944B-D47140EB0CC9}" srcOrd="3" destOrd="0" presId="urn:microsoft.com/office/officeart/2005/8/layout/hierarchy2"/>
    <dgm:cxn modelId="{E87A0434-FBCA-4D8E-AD98-8961381230BB}" type="presParOf" srcId="{ECC7CEF0-568D-4620-944B-D47140EB0CC9}" destId="{1926CDB7-719B-4456-800F-1BFB4FC69AB2}" srcOrd="0" destOrd="0" presId="urn:microsoft.com/office/officeart/2005/8/layout/hierarchy2"/>
    <dgm:cxn modelId="{311A3535-2CE1-4AEA-BCBF-879C43D35BBB}" type="presParOf" srcId="{ECC7CEF0-568D-4620-944B-D47140EB0CC9}" destId="{3DF323AA-94F4-4A31-9C70-21EF0A2170B7}" srcOrd="1" destOrd="0" presId="urn:microsoft.com/office/officeart/2005/8/layout/hierarchy2"/>
    <dgm:cxn modelId="{C6CC19C0-B910-4E8A-BEFB-BF18F8503893}" type="presParOf" srcId="{174D38AF-E047-4630-BA39-CB66413B5644}" destId="{11FD3A25-AD2D-4C97-9D0B-33A332EB62EE}" srcOrd="2" destOrd="0" presId="urn:microsoft.com/office/officeart/2005/8/layout/hierarchy2"/>
    <dgm:cxn modelId="{FEA862C9-A17C-4BCF-9B36-1B9315C95FAE}" type="presParOf" srcId="{11FD3A25-AD2D-4C97-9D0B-33A332EB62EE}" destId="{08DB4D27-3E8D-4174-A95C-52E6779B7F74}" srcOrd="0" destOrd="0" presId="urn:microsoft.com/office/officeart/2005/8/layout/hierarchy2"/>
    <dgm:cxn modelId="{B8F87E12-B591-4D2E-968F-832ED7C2E84D}" type="presParOf" srcId="{174D38AF-E047-4630-BA39-CB66413B5644}" destId="{88098FE5-CF66-4C13-96C6-4D0F57A3588C}" srcOrd="3" destOrd="0" presId="urn:microsoft.com/office/officeart/2005/8/layout/hierarchy2"/>
    <dgm:cxn modelId="{5026B4A6-2BCA-49AF-8496-9C342E7CCBA1}" type="presParOf" srcId="{88098FE5-CF66-4C13-96C6-4D0F57A3588C}" destId="{201605A2-5FB7-45FC-B64F-325DC76A0B3C}" srcOrd="0" destOrd="0" presId="urn:microsoft.com/office/officeart/2005/8/layout/hierarchy2"/>
    <dgm:cxn modelId="{2C82DE5A-DF81-427C-A69D-ACCE3BEF79C4}" type="presParOf" srcId="{88098FE5-CF66-4C13-96C6-4D0F57A3588C}" destId="{CDC88A7A-007D-4E1A-8EDA-A5483D2C2F5D}" srcOrd="1" destOrd="0" presId="urn:microsoft.com/office/officeart/2005/8/layout/hierarchy2"/>
    <dgm:cxn modelId="{BDB45AAB-DBCC-435F-B331-854713529489}" type="presParOf" srcId="{25EA3362-C658-4BCF-8CC6-0133E28620F9}" destId="{E0D7B087-6CD1-498B-9E13-E8371856CC72}" srcOrd="2" destOrd="0" presId="urn:microsoft.com/office/officeart/2005/8/layout/hierarchy2"/>
    <dgm:cxn modelId="{4D84FF7A-1885-4186-88A4-4ECAEA006369}" type="presParOf" srcId="{E0D7B087-6CD1-498B-9E13-E8371856CC72}" destId="{A2F3CD9D-3D84-44B7-9501-C1829D4498E9}" srcOrd="0" destOrd="0" presId="urn:microsoft.com/office/officeart/2005/8/layout/hierarchy2"/>
    <dgm:cxn modelId="{EE6EF459-B63D-4740-8106-06BB8C375B23}" type="presParOf" srcId="{25EA3362-C658-4BCF-8CC6-0133E28620F9}" destId="{7F6C7289-B753-4D58-8818-022795F7C46D}" srcOrd="3" destOrd="0" presId="urn:microsoft.com/office/officeart/2005/8/layout/hierarchy2"/>
    <dgm:cxn modelId="{99AFB74B-E9BD-45D5-ABA8-C6596DB4C54E}" type="presParOf" srcId="{7F6C7289-B753-4D58-8818-022795F7C46D}" destId="{13439A99-E0C2-4E05-8CE1-B83A13AB49A1}" srcOrd="0" destOrd="0" presId="urn:microsoft.com/office/officeart/2005/8/layout/hierarchy2"/>
    <dgm:cxn modelId="{A3FDA6DD-1D2C-4A36-A2A3-A1332BC89D29}" type="presParOf" srcId="{7F6C7289-B753-4D58-8818-022795F7C46D}" destId="{3D516F6B-F91D-4C31-B2C7-D309E629D42F}" srcOrd="1" destOrd="0" presId="urn:microsoft.com/office/officeart/2005/8/layout/hierarchy2"/>
    <dgm:cxn modelId="{00B30E91-7895-4C82-8BDA-FEF56CA523AE}" type="presParOf" srcId="{3D516F6B-F91D-4C31-B2C7-D309E629D42F}" destId="{0F571E1E-C590-4B38-BA65-E80635FBC061}" srcOrd="0" destOrd="0" presId="urn:microsoft.com/office/officeart/2005/8/layout/hierarchy2"/>
    <dgm:cxn modelId="{8E331E6F-1829-4539-B71D-4AFE97D6D80A}" type="presParOf" srcId="{0F571E1E-C590-4B38-BA65-E80635FBC061}" destId="{D5BC75C0-7A79-400C-93FD-6ABF33F00522}" srcOrd="0" destOrd="0" presId="urn:microsoft.com/office/officeart/2005/8/layout/hierarchy2"/>
    <dgm:cxn modelId="{01392BAB-53E6-48CB-BB9C-AEBF09DA9DD7}" type="presParOf" srcId="{3D516F6B-F91D-4C31-B2C7-D309E629D42F}" destId="{7B08D026-17F4-433C-9F6B-6AFA728E23A7}" srcOrd="1" destOrd="0" presId="urn:microsoft.com/office/officeart/2005/8/layout/hierarchy2"/>
    <dgm:cxn modelId="{1F6E5FD9-E623-4680-A45B-FF538BA7AE55}" type="presParOf" srcId="{7B08D026-17F4-433C-9F6B-6AFA728E23A7}" destId="{B5AEB314-F57E-4255-9E82-7218FF4CD108}" srcOrd="0" destOrd="0" presId="urn:microsoft.com/office/officeart/2005/8/layout/hierarchy2"/>
    <dgm:cxn modelId="{23AC8F9B-901B-444E-A45E-5E22374F6A4F}" type="presParOf" srcId="{7B08D026-17F4-433C-9F6B-6AFA728E23A7}" destId="{50F3B263-CACA-4DE2-8369-7BCA9EE93154}" srcOrd="1" destOrd="0" presId="urn:microsoft.com/office/officeart/2005/8/layout/hierarchy2"/>
    <dgm:cxn modelId="{57AAAF04-73E8-4D0A-AE59-383FE52B23C4}" type="presParOf" srcId="{3D516F6B-F91D-4C31-B2C7-D309E629D42F}" destId="{0FB78D71-AF61-4C71-8A96-42800EE3B04B}" srcOrd="2" destOrd="0" presId="urn:microsoft.com/office/officeart/2005/8/layout/hierarchy2"/>
    <dgm:cxn modelId="{D93AC6A4-D52B-4D48-ABAB-C6872225503D}" type="presParOf" srcId="{0FB78D71-AF61-4C71-8A96-42800EE3B04B}" destId="{BF417D60-9EB9-44BA-AA08-9D668D4FE81B}" srcOrd="0" destOrd="0" presId="urn:microsoft.com/office/officeart/2005/8/layout/hierarchy2"/>
    <dgm:cxn modelId="{6710C7A7-02D3-4327-8264-E342BA9155D1}" type="presParOf" srcId="{3D516F6B-F91D-4C31-B2C7-D309E629D42F}" destId="{94F4C0A5-0E58-4FBF-8477-65DF11398426}" srcOrd="3" destOrd="0" presId="urn:microsoft.com/office/officeart/2005/8/layout/hierarchy2"/>
    <dgm:cxn modelId="{5AB2AA7F-DF40-499C-949F-CFDEFC44292A}" type="presParOf" srcId="{94F4C0A5-0E58-4FBF-8477-65DF11398426}" destId="{12E8466B-B3C3-44E4-B8C6-54B4E9C07B07}" srcOrd="0" destOrd="0" presId="urn:microsoft.com/office/officeart/2005/8/layout/hierarchy2"/>
    <dgm:cxn modelId="{BDDACEEA-C5BD-40C0-8580-1B0CBD312E9E}" type="presParOf" srcId="{94F4C0A5-0E58-4FBF-8477-65DF11398426}" destId="{1815EA7B-3229-49E5-9159-561654126AE6}" srcOrd="1" destOrd="0" presId="urn:microsoft.com/office/officeart/2005/8/layout/hierarchy2"/>
    <dgm:cxn modelId="{4FF08AF8-2AD7-46E0-B1CA-F98F4F98F6BF}" type="presParOf" srcId="{9B2D73D1-85A5-468F-8A83-40BF01CB67F8}" destId="{BC02232B-3DA4-42FB-8C7C-FBC03F124446}" srcOrd="2" destOrd="0" presId="urn:microsoft.com/office/officeart/2005/8/layout/hierarchy2"/>
    <dgm:cxn modelId="{261FA2D5-DF64-4762-87F1-B7B6585BB88B}" type="presParOf" srcId="{BC02232B-3DA4-42FB-8C7C-FBC03F124446}" destId="{13A9C953-1354-4F62-8EA3-1915F1B1FFD2}" srcOrd="0" destOrd="0" presId="urn:microsoft.com/office/officeart/2005/8/layout/hierarchy2"/>
    <dgm:cxn modelId="{07E129DD-339F-492F-9FAA-C267760D38EF}" type="presParOf" srcId="{9B2D73D1-85A5-468F-8A83-40BF01CB67F8}" destId="{A3A2E44C-1BBA-450D-94A3-115157D4E4C2}" srcOrd="3" destOrd="0" presId="urn:microsoft.com/office/officeart/2005/8/layout/hierarchy2"/>
    <dgm:cxn modelId="{CC3A154E-F083-4780-8777-63DC455448C6}" type="presParOf" srcId="{A3A2E44C-1BBA-450D-94A3-115157D4E4C2}" destId="{52C336BD-874F-4616-AB8B-4E2DE62219A0}" srcOrd="0" destOrd="0" presId="urn:microsoft.com/office/officeart/2005/8/layout/hierarchy2"/>
    <dgm:cxn modelId="{9C9206D0-F09E-4AAA-AFB7-8AA262D86B76}" type="presParOf" srcId="{A3A2E44C-1BBA-450D-94A3-115157D4E4C2}" destId="{4F952609-0878-4BE0-821F-C6F644E3410C}" srcOrd="1" destOrd="0" presId="urn:microsoft.com/office/officeart/2005/8/layout/hierarchy2"/>
    <dgm:cxn modelId="{0A971203-2244-4354-B1B3-A438B5C253FD}" type="presParOf" srcId="{4F952609-0878-4BE0-821F-C6F644E3410C}" destId="{BFB338D6-38B3-4D41-A328-E6BD903F548F}" srcOrd="0" destOrd="0" presId="urn:microsoft.com/office/officeart/2005/8/layout/hierarchy2"/>
    <dgm:cxn modelId="{24C8BC35-B84D-475E-9FC5-F83D616876D3}" type="presParOf" srcId="{BFB338D6-38B3-4D41-A328-E6BD903F548F}" destId="{BF5266B2-AC62-4B98-A614-119187490D23}" srcOrd="0" destOrd="0" presId="urn:microsoft.com/office/officeart/2005/8/layout/hierarchy2"/>
    <dgm:cxn modelId="{99D74F3C-575C-4BFD-B4EB-0E41B35F2D17}" type="presParOf" srcId="{4F952609-0878-4BE0-821F-C6F644E3410C}" destId="{25550547-643B-45BA-B772-85EBFBFC726E}" srcOrd="1" destOrd="0" presId="urn:microsoft.com/office/officeart/2005/8/layout/hierarchy2"/>
    <dgm:cxn modelId="{CE020E5A-B637-4DF6-B3A4-A61D2687EEEC}" type="presParOf" srcId="{25550547-643B-45BA-B772-85EBFBFC726E}" destId="{36EDF4D9-8770-4F75-BA84-94BCD0C35584}" srcOrd="0" destOrd="0" presId="urn:microsoft.com/office/officeart/2005/8/layout/hierarchy2"/>
    <dgm:cxn modelId="{78C1A1FF-6D3B-49B2-B379-D4FD3FED394F}" type="presParOf" srcId="{25550547-643B-45BA-B772-85EBFBFC726E}" destId="{A94BA17D-3E4C-4E39-AA53-5BB9992B61DD}" srcOrd="1" destOrd="0" presId="urn:microsoft.com/office/officeart/2005/8/layout/hierarchy2"/>
    <dgm:cxn modelId="{2DE66406-69CA-48A8-88F9-A8A3BE3753D3}" type="presParOf" srcId="{A94BA17D-3E4C-4E39-AA53-5BB9992B61DD}" destId="{B2DD8F56-E966-4072-8B61-330558288233}" srcOrd="0" destOrd="0" presId="urn:microsoft.com/office/officeart/2005/8/layout/hierarchy2"/>
    <dgm:cxn modelId="{5D65DD78-7009-453C-A9B1-7F4594E9E59B}" type="presParOf" srcId="{B2DD8F56-E966-4072-8B61-330558288233}" destId="{5119D883-4A37-4EE6-9AEB-86A12E89CE48}" srcOrd="0" destOrd="0" presId="urn:microsoft.com/office/officeart/2005/8/layout/hierarchy2"/>
    <dgm:cxn modelId="{067F8918-DF00-45A1-8ABB-16130290221B}" type="presParOf" srcId="{A94BA17D-3E4C-4E39-AA53-5BB9992B61DD}" destId="{D631FDDA-D569-4787-BA16-9AF33D61A9EF}" srcOrd="1" destOrd="0" presId="urn:microsoft.com/office/officeart/2005/8/layout/hierarchy2"/>
    <dgm:cxn modelId="{4DB9BE87-8414-4FAA-933D-5FEA5FCB0370}" type="presParOf" srcId="{D631FDDA-D569-4787-BA16-9AF33D61A9EF}" destId="{2C254A9F-46F2-490F-B2BE-F30CE53E1BA9}" srcOrd="0" destOrd="0" presId="urn:microsoft.com/office/officeart/2005/8/layout/hierarchy2"/>
    <dgm:cxn modelId="{74700462-91B6-4C34-9AAA-902B021EA401}" type="presParOf" srcId="{D631FDDA-D569-4787-BA16-9AF33D61A9EF}" destId="{0CEAC8DD-0B90-4B64-B03D-D188D3BBA0E5}" srcOrd="1" destOrd="0" presId="urn:microsoft.com/office/officeart/2005/8/layout/hierarchy2"/>
    <dgm:cxn modelId="{B2A6939D-E8A5-4D4B-A248-C0B3C5C713D3}" type="presParOf" srcId="{0CEAC8DD-0B90-4B64-B03D-D188D3BBA0E5}" destId="{01A4E2AF-AFDB-47FE-A081-B2C1067A5452}" srcOrd="0" destOrd="0" presId="urn:microsoft.com/office/officeart/2005/8/layout/hierarchy2"/>
    <dgm:cxn modelId="{E9EF54EA-30EA-4CC5-9249-D1BE4F02D3F4}" type="presParOf" srcId="{01A4E2AF-AFDB-47FE-A081-B2C1067A5452}" destId="{3063C448-B6A7-4B44-92F9-6A3E2E6E34F6}" srcOrd="0" destOrd="0" presId="urn:microsoft.com/office/officeart/2005/8/layout/hierarchy2"/>
    <dgm:cxn modelId="{E5865A86-FBE4-46DD-8AD1-61B48F6C7EFD}" type="presParOf" srcId="{0CEAC8DD-0B90-4B64-B03D-D188D3BBA0E5}" destId="{50B01569-E088-4602-9800-78613172CD35}" srcOrd="1" destOrd="0" presId="urn:microsoft.com/office/officeart/2005/8/layout/hierarchy2"/>
    <dgm:cxn modelId="{69CACC3D-B080-4BD5-ABA4-CBDE112E3C77}" type="presParOf" srcId="{50B01569-E088-4602-9800-78613172CD35}" destId="{784B2133-D894-4F6C-9F3A-FBB7D83FFF21}" srcOrd="0" destOrd="0" presId="urn:microsoft.com/office/officeart/2005/8/layout/hierarchy2"/>
    <dgm:cxn modelId="{D5BC5708-9313-46A2-BB8A-AFB33ABB6397}" type="presParOf" srcId="{50B01569-E088-4602-9800-78613172CD35}" destId="{27745FFD-1221-42BB-B6D5-2ED64B2D2896}" srcOrd="1" destOrd="0" presId="urn:microsoft.com/office/officeart/2005/8/layout/hierarchy2"/>
    <dgm:cxn modelId="{BE60C314-0EA4-4939-A9BD-26302AD1D7FB}" type="presParOf" srcId="{0CEAC8DD-0B90-4B64-B03D-D188D3BBA0E5}" destId="{D8DDEEA2-3297-4D01-827D-54064897E538}" srcOrd="2" destOrd="0" presId="urn:microsoft.com/office/officeart/2005/8/layout/hierarchy2"/>
    <dgm:cxn modelId="{7E89C84A-D1DB-477A-ADE7-5DFAFA51E4DD}" type="presParOf" srcId="{D8DDEEA2-3297-4D01-827D-54064897E538}" destId="{3CAFAE80-B64D-47BB-BB60-50A289DC95F2}" srcOrd="0" destOrd="0" presId="urn:microsoft.com/office/officeart/2005/8/layout/hierarchy2"/>
    <dgm:cxn modelId="{2FCEFE6A-8EF4-4180-9DAF-DA6A8B140271}" type="presParOf" srcId="{0CEAC8DD-0B90-4B64-B03D-D188D3BBA0E5}" destId="{371DBBDB-2736-46BF-9C60-3CCFA1C1C5C9}" srcOrd="3" destOrd="0" presId="urn:microsoft.com/office/officeart/2005/8/layout/hierarchy2"/>
    <dgm:cxn modelId="{AACF26D2-E039-466A-BDE3-066F1FC6020B}" type="presParOf" srcId="{371DBBDB-2736-46BF-9C60-3CCFA1C1C5C9}" destId="{4F45A018-E20B-4384-9116-E0BF58F21782}" srcOrd="0" destOrd="0" presId="urn:microsoft.com/office/officeart/2005/8/layout/hierarchy2"/>
    <dgm:cxn modelId="{172A7DBC-8942-4E08-B9CD-CB928CA0F0BD}" type="presParOf" srcId="{371DBBDB-2736-46BF-9C60-3CCFA1C1C5C9}" destId="{784F1E41-F9BE-4C42-B1D9-C037570745AB}" srcOrd="1" destOrd="0" presId="urn:microsoft.com/office/officeart/2005/8/layout/hierarchy2"/>
    <dgm:cxn modelId="{E28DAC1D-A1EC-4E80-BDEE-997D158AC16A}" type="presParOf" srcId="{A94BA17D-3E4C-4E39-AA53-5BB9992B61DD}" destId="{201CC362-C6AE-4FA8-9CED-0B71213D42DD}" srcOrd="2" destOrd="0" presId="urn:microsoft.com/office/officeart/2005/8/layout/hierarchy2"/>
    <dgm:cxn modelId="{3A4E52E1-2C56-45B7-BDF1-B8C3FE735B2B}" type="presParOf" srcId="{201CC362-C6AE-4FA8-9CED-0B71213D42DD}" destId="{546CADB3-998F-4E3E-A609-F7427B72AC3C}" srcOrd="0" destOrd="0" presId="urn:microsoft.com/office/officeart/2005/8/layout/hierarchy2"/>
    <dgm:cxn modelId="{63362140-92D8-4893-9A15-6376D3BC5F88}" type="presParOf" srcId="{A94BA17D-3E4C-4E39-AA53-5BB9992B61DD}" destId="{8D2436D6-15DE-4D46-9D0E-7C1F76104A83}" srcOrd="3" destOrd="0" presId="urn:microsoft.com/office/officeart/2005/8/layout/hierarchy2"/>
    <dgm:cxn modelId="{A36B9B44-8058-45B1-A021-5F05C8241C8D}" type="presParOf" srcId="{8D2436D6-15DE-4D46-9D0E-7C1F76104A83}" destId="{09A4D1EA-E9C0-4462-9ED0-9F1AA7D4B2AD}" srcOrd="0" destOrd="0" presId="urn:microsoft.com/office/officeart/2005/8/layout/hierarchy2"/>
    <dgm:cxn modelId="{22C4866F-BCBE-4A24-8448-0697446355F0}" type="presParOf" srcId="{8D2436D6-15DE-4D46-9D0E-7C1F76104A83}" destId="{08DFB260-EE10-4728-ACC5-E3F53481048A}" srcOrd="1" destOrd="0" presId="urn:microsoft.com/office/officeart/2005/8/layout/hierarchy2"/>
    <dgm:cxn modelId="{7DBF77D1-1EE5-44E6-942B-C3F9D0E92E80}" type="presParOf" srcId="{08DFB260-EE10-4728-ACC5-E3F53481048A}" destId="{0AE68EBD-40BD-4ADD-946F-5A74BCF6A111}" srcOrd="0" destOrd="0" presId="urn:microsoft.com/office/officeart/2005/8/layout/hierarchy2"/>
    <dgm:cxn modelId="{66EBCB2C-4D03-439A-9414-2C966EB7C488}" type="presParOf" srcId="{0AE68EBD-40BD-4ADD-946F-5A74BCF6A111}" destId="{8580B85D-E947-4EEA-A820-DE90A2C4258F}" srcOrd="0" destOrd="0" presId="urn:microsoft.com/office/officeart/2005/8/layout/hierarchy2"/>
    <dgm:cxn modelId="{6B986782-6EEE-441F-A0A8-F8C4153C73C9}" type="presParOf" srcId="{08DFB260-EE10-4728-ACC5-E3F53481048A}" destId="{FE1FD308-90F0-4FE3-BF56-B5F3FC470CA2}" srcOrd="1" destOrd="0" presId="urn:microsoft.com/office/officeart/2005/8/layout/hierarchy2"/>
    <dgm:cxn modelId="{228438D4-6C77-499F-9181-31407414031C}" type="presParOf" srcId="{FE1FD308-90F0-4FE3-BF56-B5F3FC470CA2}" destId="{265ED34E-EA24-4838-A22D-AB72C085DE91}" srcOrd="0" destOrd="0" presId="urn:microsoft.com/office/officeart/2005/8/layout/hierarchy2"/>
    <dgm:cxn modelId="{D0DFFFAB-EE3B-43B1-BCC3-49C2A75C2CDD}" type="presParOf" srcId="{FE1FD308-90F0-4FE3-BF56-B5F3FC470CA2}" destId="{A3F7A253-754C-4780-A0A7-9E237E9075A5}" srcOrd="1" destOrd="0" presId="urn:microsoft.com/office/officeart/2005/8/layout/hierarchy2"/>
    <dgm:cxn modelId="{E65E4F7F-5C19-4624-BFA8-090CC75C4DBB}" type="presParOf" srcId="{08DFB260-EE10-4728-ACC5-E3F53481048A}" destId="{2672E3BA-E019-4987-93B4-E62E9E25F763}" srcOrd="2" destOrd="0" presId="urn:microsoft.com/office/officeart/2005/8/layout/hierarchy2"/>
    <dgm:cxn modelId="{0C623766-8706-4E88-BD6E-939BDB66DD0D}" type="presParOf" srcId="{2672E3BA-E019-4987-93B4-E62E9E25F763}" destId="{E82EADA4-CE8D-45E7-8294-4A31FCE782D9}" srcOrd="0" destOrd="0" presId="urn:microsoft.com/office/officeart/2005/8/layout/hierarchy2"/>
    <dgm:cxn modelId="{F5703CC4-582C-48DF-837B-ADD617EB0100}" type="presParOf" srcId="{08DFB260-EE10-4728-ACC5-E3F53481048A}" destId="{A4684E4F-9E7F-4863-B270-F852475F1F1B}" srcOrd="3" destOrd="0" presId="urn:microsoft.com/office/officeart/2005/8/layout/hierarchy2"/>
    <dgm:cxn modelId="{2E46B7BF-4CAE-4D21-B3AD-49BE99E27816}" type="presParOf" srcId="{A4684E4F-9E7F-4863-B270-F852475F1F1B}" destId="{BE64997A-97D4-44CA-9209-0986B26C2960}" srcOrd="0" destOrd="0" presId="urn:microsoft.com/office/officeart/2005/8/layout/hierarchy2"/>
    <dgm:cxn modelId="{A4826759-8124-4968-AD50-FEFC3DDC1978}" type="presParOf" srcId="{A4684E4F-9E7F-4863-B270-F852475F1F1B}" destId="{9FD1C535-4D65-4B52-B806-C3F31172F744}" srcOrd="1" destOrd="0" presId="urn:microsoft.com/office/officeart/2005/8/layout/hierarchy2"/>
    <dgm:cxn modelId="{2AD9B80A-B531-4AD0-B800-D149B48E6FB6}" type="presParOf" srcId="{A94BA17D-3E4C-4E39-AA53-5BB9992B61DD}" destId="{875D2B9D-0154-4F30-8095-0B03DF71EF1F}" srcOrd="4" destOrd="0" presId="urn:microsoft.com/office/officeart/2005/8/layout/hierarchy2"/>
    <dgm:cxn modelId="{F3B004A2-1865-46CC-8088-2D8D487F6931}" type="presParOf" srcId="{875D2B9D-0154-4F30-8095-0B03DF71EF1F}" destId="{9CB9F779-DC24-426F-96F5-1BB78F9F0C7F}" srcOrd="0" destOrd="0" presId="urn:microsoft.com/office/officeart/2005/8/layout/hierarchy2"/>
    <dgm:cxn modelId="{10F8D502-6B9E-44B8-BE2F-CFBA8F8CE57F}" type="presParOf" srcId="{A94BA17D-3E4C-4E39-AA53-5BB9992B61DD}" destId="{0D155E3B-B9FE-44F2-885B-DC89DC937B3C}" srcOrd="5" destOrd="0" presId="urn:microsoft.com/office/officeart/2005/8/layout/hierarchy2"/>
    <dgm:cxn modelId="{FCFBEA33-913B-47B4-A0B4-93DF2EA7842F}" type="presParOf" srcId="{0D155E3B-B9FE-44F2-885B-DC89DC937B3C}" destId="{0F8B837B-FDDA-4054-BCB8-8BDC92B843D9}" srcOrd="0" destOrd="0" presId="urn:microsoft.com/office/officeart/2005/8/layout/hierarchy2"/>
    <dgm:cxn modelId="{D5F44705-C901-4507-97E1-852683C098F2}" type="presParOf" srcId="{0D155E3B-B9FE-44F2-885B-DC89DC937B3C}" destId="{954E9EC6-F18E-4084-AB00-8AEFDF9F3885}" srcOrd="1" destOrd="0" presId="urn:microsoft.com/office/officeart/2005/8/layout/hierarchy2"/>
    <dgm:cxn modelId="{17DC8423-0AF0-48B0-BB96-FB6F5267402A}" type="presParOf" srcId="{954E9EC6-F18E-4084-AB00-8AEFDF9F3885}" destId="{F10AD98B-4A83-4F8B-8A70-054F7322A5E3}" srcOrd="0" destOrd="0" presId="urn:microsoft.com/office/officeart/2005/8/layout/hierarchy2"/>
    <dgm:cxn modelId="{DDA77056-1C09-4F21-964C-9F22EFBE2B47}" type="presParOf" srcId="{F10AD98B-4A83-4F8B-8A70-054F7322A5E3}" destId="{2AF11EA2-6A97-4493-9D96-C1D1110C0AE5}" srcOrd="0" destOrd="0" presId="urn:microsoft.com/office/officeart/2005/8/layout/hierarchy2"/>
    <dgm:cxn modelId="{E7C95F3F-B3F2-48BC-85D5-2003E855BC95}" type="presParOf" srcId="{954E9EC6-F18E-4084-AB00-8AEFDF9F3885}" destId="{BC7A2859-31CC-418D-86E8-9F2E7826CACD}" srcOrd="1" destOrd="0" presId="urn:microsoft.com/office/officeart/2005/8/layout/hierarchy2"/>
    <dgm:cxn modelId="{35D8F24F-2DF3-4DA9-8870-88A7384AE406}" type="presParOf" srcId="{BC7A2859-31CC-418D-86E8-9F2E7826CACD}" destId="{BA041B0D-F426-4420-8C94-D8BB1183E5C5}" srcOrd="0" destOrd="0" presId="urn:microsoft.com/office/officeart/2005/8/layout/hierarchy2"/>
    <dgm:cxn modelId="{397908C7-41D8-4C1E-9F6A-E57BF0EC6304}" type="presParOf" srcId="{BC7A2859-31CC-418D-86E8-9F2E7826CACD}" destId="{9DC4C4EB-9344-4B54-B4DD-17AD8A1046DD}" srcOrd="1" destOrd="0" presId="urn:microsoft.com/office/officeart/2005/8/layout/hierarchy2"/>
    <dgm:cxn modelId="{69C1622A-D996-414A-8483-D35E0701C573}" type="presParOf" srcId="{954E9EC6-F18E-4084-AB00-8AEFDF9F3885}" destId="{795A6D03-9E34-4149-A9A2-6284B476361C}" srcOrd="2" destOrd="0" presId="urn:microsoft.com/office/officeart/2005/8/layout/hierarchy2"/>
    <dgm:cxn modelId="{2BD19E0F-CE3E-402A-AE7B-3071FB15EC91}" type="presParOf" srcId="{795A6D03-9E34-4149-A9A2-6284B476361C}" destId="{212595C6-A8EE-4D46-954B-0E4B8EFC4AB5}" srcOrd="0" destOrd="0" presId="urn:microsoft.com/office/officeart/2005/8/layout/hierarchy2"/>
    <dgm:cxn modelId="{F7186EE8-02E2-4FE8-85D1-2FBA27D54BB1}" type="presParOf" srcId="{954E9EC6-F18E-4084-AB00-8AEFDF9F3885}" destId="{9232FBB1-8556-40D1-A673-18052D338017}" srcOrd="3" destOrd="0" presId="urn:microsoft.com/office/officeart/2005/8/layout/hierarchy2"/>
    <dgm:cxn modelId="{CC259722-94EF-4776-8D56-B08DB12CC42D}" type="presParOf" srcId="{9232FBB1-8556-40D1-A673-18052D338017}" destId="{55C4A043-C14A-4088-A767-31E35B72A486}" srcOrd="0" destOrd="0" presId="urn:microsoft.com/office/officeart/2005/8/layout/hierarchy2"/>
    <dgm:cxn modelId="{5C5467C9-3E61-4090-B611-7358E12FECDF}" type="presParOf" srcId="{9232FBB1-8556-40D1-A673-18052D338017}" destId="{96569CD7-259C-4A3D-86CD-AA6D994B0E9B}" srcOrd="1" destOrd="0" presId="urn:microsoft.com/office/officeart/2005/8/layout/hierarchy2"/>
    <dgm:cxn modelId="{6CD97458-2C4F-435B-9420-98F39F5E6BB8}" type="presParOf" srcId="{4F952609-0878-4BE0-821F-C6F644E3410C}" destId="{84FD6F7E-4304-46CB-8FAE-F503E9D6CFBF}" srcOrd="2" destOrd="0" presId="urn:microsoft.com/office/officeart/2005/8/layout/hierarchy2"/>
    <dgm:cxn modelId="{6BFE9A04-9DE9-4A78-975F-78B7F3264DE3}" type="presParOf" srcId="{84FD6F7E-4304-46CB-8FAE-F503E9D6CFBF}" destId="{A3ACE68A-7711-4D3E-BECB-55EA6CC005EE}" srcOrd="0" destOrd="0" presId="urn:microsoft.com/office/officeart/2005/8/layout/hierarchy2"/>
    <dgm:cxn modelId="{1BB09A2F-8B87-4F94-AAFD-172DFD8753B1}" type="presParOf" srcId="{4F952609-0878-4BE0-821F-C6F644E3410C}" destId="{082076B0-24F7-4CD5-B59D-5F0FC547690D}" srcOrd="3" destOrd="0" presId="urn:microsoft.com/office/officeart/2005/8/layout/hierarchy2"/>
    <dgm:cxn modelId="{EAF86514-4C67-4047-AFA2-ADADB7F42E44}" type="presParOf" srcId="{082076B0-24F7-4CD5-B59D-5F0FC547690D}" destId="{68933FDB-CFE6-4889-ABCB-D64B5398C7C3}" srcOrd="0" destOrd="0" presId="urn:microsoft.com/office/officeart/2005/8/layout/hierarchy2"/>
    <dgm:cxn modelId="{EE2514B2-BE80-44E5-AC63-C880E81B32EE}" type="presParOf" srcId="{082076B0-24F7-4CD5-B59D-5F0FC547690D}" destId="{54D26AB3-10D4-4A51-B8A2-599A741A2A64}" srcOrd="1" destOrd="0" presId="urn:microsoft.com/office/officeart/2005/8/layout/hierarchy2"/>
    <dgm:cxn modelId="{6B4B9531-BFB5-4507-8341-02CE8A318A46}" type="presParOf" srcId="{54D26AB3-10D4-4A51-B8A2-599A741A2A64}" destId="{DD6E4F0F-9888-451D-AFEB-6C76FE69FE60}" srcOrd="0" destOrd="0" presId="urn:microsoft.com/office/officeart/2005/8/layout/hierarchy2"/>
    <dgm:cxn modelId="{FE75B751-E4D7-4C73-990D-C053B7AD76B5}" type="presParOf" srcId="{DD6E4F0F-9888-451D-AFEB-6C76FE69FE60}" destId="{FBD37948-69A4-449A-B82B-F4D18F0A6FFE}" srcOrd="0" destOrd="0" presId="urn:microsoft.com/office/officeart/2005/8/layout/hierarchy2"/>
    <dgm:cxn modelId="{C067C5F0-78B0-4B4F-9430-DFB0E54C443B}" type="presParOf" srcId="{54D26AB3-10D4-4A51-B8A2-599A741A2A64}" destId="{2942747B-0C6B-4298-A01B-F97D24462E83}" srcOrd="1" destOrd="0" presId="urn:microsoft.com/office/officeart/2005/8/layout/hierarchy2"/>
    <dgm:cxn modelId="{962FB81A-FB90-415C-A88C-7D89CBE4F774}" type="presParOf" srcId="{2942747B-0C6B-4298-A01B-F97D24462E83}" destId="{E6845E9A-8B6A-4312-8C64-96358EDB4C11}" srcOrd="0" destOrd="0" presId="urn:microsoft.com/office/officeart/2005/8/layout/hierarchy2"/>
    <dgm:cxn modelId="{23BC2CB7-2428-490D-99E2-9B28350D5744}" type="presParOf" srcId="{2942747B-0C6B-4298-A01B-F97D24462E83}" destId="{35ECBF53-71AB-4266-ACE8-FEE2A5954532}" srcOrd="1" destOrd="0" presId="urn:microsoft.com/office/officeart/2005/8/layout/hierarchy2"/>
    <dgm:cxn modelId="{9F0D2597-2CDB-4B74-B0D1-5EEFBD28C4EC}" type="presParOf" srcId="{54D26AB3-10D4-4A51-B8A2-599A741A2A64}" destId="{943C9322-B902-4562-B01E-22AB4B33290C}" srcOrd="2" destOrd="0" presId="urn:microsoft.com/office/officeart/2005/8/layout/hierarchy2"/>
    <dgm:cxn modelId="{E3F48801-5BE1-41F0-B402-A2054FC741C7}" type="presParOf" srcId="{943C9322-B902-4562-B01E-22AB4B33290C}" destId="{F9C6B54F-2839-42D2-A89B-84BBD6262638}" srcOrd="0" destOrd="0" presId="urn:microsoft.com/office/officeart/2005/8/layout/hierarchy2"/>
    <dgm:cxn modelId="{EAEAB664-6C53-4764-8DF5-95FDF31D2892}" type="presParOf" srcId="{54D26AB3-10D4-4A51-B8A2-599A741A2A64}" destId="{9129701C-F37D-4758-8613-058539BE1BDC}" srcOrd="3" destOrd="0" presId="urn:microsoft.com/office/officeart/2005/8/layout/hierarchy2"/>
    <dgm:cxn modelId="{A30F5405-AF42-4A10-A186-BA530E0F4F34}" type="presParOf" srcId="{9129701C-F37D-4758-8613-058539BE1BDC}" destId="{9371F7BD-21E9-4FA4-9083-BD95A9F05BBA}" srcOrd="0" destOrd="0" presId="urn:microsoft.com/office/officeart/2005/8/layout/hierarchy2"/>
    <dgm:cxn modelId="{996E4CEF-9019-4CF6-9EDC-9FA10FE8C522}" type="presParOf" srcId="{9129701C-F37D-4758-8613-058539BE1BDC}" destId="{C975C4F8-A27C-4E9A-9E62-58AB7D629DC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6D67D-F770-47D0-9E48-D2B0D38044CF}">
      <dsp:nvSpPr>
        <dsp:cNvPr id="0" name=""/>
        <dsp:cNvSpPr/>
      </dsp:nvSpPr>
      <dsp:spPr>
        <a:xfrm>
          <a:off x="16860" y="5548238"/>
          <a:ext cx="1952101" cy="1226902"/>
        </a:xfrm>
        <a:prstGeom prst="roundRect">
          <a:avLst>
            <a:gd name="adj" fmla="val 10000"/>
          </a:avLst>
        </a:prstGeom>
        <a:solidFill>
          <a:schemeClr val="bg1">
            <a:lumMod val="50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House Price</a:t>
          </a:r>
          <a:endParaRPr lang="en-US" sz="2800" kern="1200" dirty="0"/>
        </a:p>
      </dsp:txBody>
      <dsp:txXfrm>
        <a:off x="52795" y="5584173"/>
        <a:ext cx="1880231" cy="1155032"/>
      </dsp:txXfrm>
    </dsp:sp>
    <dsp:sp modelId="{FE88BEE7-1E1A-422A-AC33-024A1BD4E12E}">
      <dsp:nvSpPr>
        <dsp:cNvPr id="0" name=""/>
        <dsp:cNvSpPr/>
      </dsp:nvSpPr>
      <dsp:spPr>
        <a:xfrm rot="16686645">
          <a:off x="481837" y="4441568"/>
          <a:ext cx="3462807" cy="12073"/>
        </a:xfrm>
        <a:custGeom>
          <a:avLst/>
          <a:gdLst/>
          <a:ahLst/>
          <a:cxnLst/>
          <a:rect l="0" t="0" r="0" b="0"/>
          <a:pathLst>
            <a:path>
              <a:moveTo>
                <a:pt x="0" y="6036"/>
              </a:moveTo>
              <a:lnTo>
                <a:pt x="3462807" y="6036"/>
              </a:lnTo>
            </a:path>
          </a:pathLst>
        </a:custGeom>
        <a:noFill/>
        <a:ln w="2540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US" sz="1200" kern="1200"/>
        </a:p>
      </dsp:txBody>
      <dsp:txXfrm>
        <a:off x="2126670" y="4361034"/>
        <a:ext cx="173140" cy="173140"/>
      </dsp:txXfrm>
    </dsp:sp>
    <dsp:sp modelId="{F458ED67-1AF9-4373-B406-0E559BAF7296}">
      <dsp:nvSpPr>
        <dsp:cNvPr id="0" name=""/>
        <dsp:cNvSpPr/>
      </dsp:nvSpPr>
      <dsp:spPr>
        <a:xfrm>
          <a:off x="2457518" y="2298767"/>
          <a:ext cx="2033743" cy="869506"/>
        </a:xfrm>
        <a:prstGeom prst="notchedRightArrow">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Demand</a:t>
          </a:r>
          <a:endParaRPr lang="en-US" sz="2300" kern="1200" dirty="0"/>
        </a:p>
      </dsp:txBody>
      <dsp:txXfrm>
        <a:off x="2674895" y="2516144"/>
        <a:ext cx="1598990" cy="434753"/>
      </dsp:txXfrm>
    </dsp:sp>
    <dsp:sp modelId="{7651E805-A1BE-49FC-A609-DDF43B0A2908}">
      <dsp:nvSpPr>
        <dsp:cNvPr id="0" name=""/>
        <dsp:cNvSpPr/>
      </dsp:nvSpPr>
      <dsp:spPr>
        <a:xfrm rot="16946761">
          <a:off x="3766723" y="1825597"/>
          <a:ext cx="1847182" cy="12073"/>
        </a:xfrm>
        <a:custGeom>
          <a:avLst/>
          <a:gdLst/>
          <a:ahLst/>
          <a:cxnLst/>
          <a:rect l="0" t="0" r="0" b="0"/>
          <a:pathLst>
            <a:path>
              <a:moveTo>
                <a:pt x="0" y="6036"/>
              </a:moveTo>
              <a:lnTo>
                <a:pt x="1847182" y="6036"/>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644134" y="1785454"/>
        <a:ext cx="92359" cy="92359"/>
      </dsp:txXfrm>
    </dsp:sp>
    <dsp:sp modelId="{4860DCE7-E519-4AD6-9C48-29C1132B7155}">
      <dsp:nvSpPr>
        <dsp:cNvPr id="0" name=""/>
        <dsp:cNvSpPr/>
      </dsp:nvSpPr>
      <dsp:spPr>
        <a:xfrm>
          <a:off x="4889366" y="455744"/>
          <a:ext cx="2240387" cy="948004"/>
        </a:xfrm>
        <a:prstGeom prst="roundRect">
          <a:avLst>
            <a:gd name="adj" fmla="val 10000"/>
          </a:avLst>
        </a:prstGeom>
        <a:solidFill>
          <a:schemeClr val="accent5">
            <a:lumMod val="50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Wage</a:t>
          </a:r>
        </a:p>
      </dsp:txBody>
      <dsp:txXfrm>
        <a:off x="4917132" y="483510"/>
        <a:ext cx="2184855" cy="892472"/>
      </dsp:txXfrm>
    </dsp:sp>
    <dsp:sp modelId="{31D1259F-F027-4E67-ACD4-F41890B80523}">
      <dsp:nvSpPr>
        <dsp:cNvPr id="0" name=""/>
        <dsp:cNvSpPr/>
      </dsp:nvSpPr>
      <dsp:spPr>
        <a:xfrm rot="19907113">
          <a:off x="7086781" y="752719"/>
          <a:ext cx="723345" cy="12073"/>
        </a:xfrm>
        <a:custGeom>
          <a:avLst/>
          <a:gdLst/>
          <a:ahLst/>
          <a:cxnLst/>
          <a:rect l="0" t="0" r="0" b="0"/>
          <a:pathLst>
            <a:path>
              <a:moveTo>
                <a:pt x="0" y="6036"/>
              </a:moveTo>
              <a:lnTo>
                <a:pt x="723345"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430370" y="740672"/>
        <a:ext cx="36167" cy="36167"/>
      </dsp:txXfrm>
    </dsp:sp>
    <dsp:sp modelId="{2BC9BB90-D9FF-41BC-BBF0-252FA05FBC88}">
      <dsp:nvSpPr>
        <dsp:cNvPr id="0" name=""/>
        <dsp:cNvSpPr/>
      </dsp:nvSpPr>
      <dsp:spPr>
        <a:xfrm>
          <a:off x="7767153" y="304285"/>
          <a:ext cx="1727508" cy="566959"/>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Inflation</a:t>
          </a:r>
        </a:p>
      </dsp:txBody>
      <dsp:txXfrm>
        <a:off x="7783759" y="320891"/>
        <a:ext cx="1694296" cy="533747"/>
      </dsp:txXfrm>
    </dsp:sp>
    <dsp:sp modelId="{40D43A37-5EB7-4BF3-9C6F-32A11A579CC9}">
      <dsp:nvSpPr>
        <dsp:cNvPr id="0" name=""/>
        <dsp:cNvSpPr/>
      </dsp:nvSpPr>
      <dsp:spPr>
        <a:xfrm rot="21497957">
          <a:off x="9494436" y="566571"/>
          <a:ext cx="1021389" cy="12073"/>
        </a:xfrm>
        <a:custGeom>
          <a:avLst/>
          <a:gdLst/>
          <a:ahLst/>
          <a:cxnLst/>
          <a:rect l="0" t="0" r="0" b="0"/>
          <a:pathLst>
            <a:path>
              <a:moveTo>
                <a:pt x="0" y="6036"/>
              </a:moveTo>
              <a:lnTo>
                <a:pt x="1021389"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979596" y="547073"/>
        <a:ext cx="51069" cy="51069"/>
      </dsp:txXfrm>
    </dsp:sp>
    <dsp:sp modelId="{C9E314EC-0C20-447E-BF25-A0907AD2AC77}">
      <dsp:nvSpPr>
        <dsp:cNvPr id="0" name=""/>
        <dsp:cNvSpPr/>
      </dsp:nvSpPr>
      <dsp:spPr>
        <a:xfrm>
          <a:off x="10515601" y="228603"/>
          <a:ext cx="2812124" cy="657696"/>
        </a:xfrm>
        <a:prstGeom prst="roundRect">
          <a:avLst>
            <a:gd name="adj" fmla="val 10000"/>
          </a:avLst>
        </a:prstGeom>
        <a:solidFill>
          <a:schemeClr val="accent5">
            <a:lumMod val="60000"/>
            <a:lumOff val="40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State of Economy </a:t>
          </a:r>
        </a:p>
      </dsp:txBody>
      <dsp:txXfrm>
        <a:off x="10534864" y="247866"/>
        <a:ext cx="2773598" cy="619170"/>
      </dsp:txXfrm>
    </dsp:sp>
    <dsp:sp modelId="{49C93A71-9D11-42DA-9AF2-A274319B79E9}">
      <dsp:nvSpPr>
        <dsp:cNvPr id="0" name=""/>
        <dsp:cNvSpPr/>
      </dsp:nvSpPr>
      <dsp:spPr>
        <a:xfrm rot="2238241">
          <a:off x="9324184" y="1086774"/>
          <a:ext cx="1666695" cy="12073"/>
        </a:xfrm>
        <a:custGeom>
          <a:avLst/>
          <a:gdLst/>
          <a:ahLst/>
          <a:cxnLst/>
          <a:rect l="0" t="0" r="0" b="0"/>
          <a:pathLst>
            <a:path>
              <a:moveTo>
                <a:pt x="0" y="6036"/>
              </a:moveTo>
              <a:lnTo>
                <a:pt x="1666695"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115864" y="1051143"/>
        <a:ext cx="83334" cy="83334"/>
      </dsp:txXfrm>
    </dsp:sp>
    <dsp:sp modelId="{1926CDB7-719B-4456-800F-1BFB4FC69AB2}">
      <dsp:nvSpPr>
        <dsp:cNvPr id="0" name=""/>
        <dsp:cNvSpPr/>
      </dsp:nvSpPr>
      <dsp:spPr>
        <a:xfrm>
          <a:off x="10820403" y="1219199"/>
          <a:ext cx="2480736" cy="757313"/>
        </a:xfrm>
        <a:prstGeom prst="roundRect">
          <a:avLst>
            <a:gd name="adj" fmla="val 10000"/>
          </a:avLst>
        </a:prstGeom>
        <a:solidFill>
          <a:schemeClr val="accent5">
            <a:lumMod val="60000"/>
            <a:lumOff val="40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Federal Spending</a:t>
          </a:r>
        </a:p>
      </dsp:txBody>
      <dsp:txXfrm>
        <a:off x="10842584" y="1241380"/>
        <a:ext cx="2436374" cy="712951"/>
      </dsp:txXfrm>
    </dsp:sp>
    <dsp:sp modelId="{11FD3A25-AD2D-4C97-9D0B-33A332EB62EE}">
      <dsp:nvSpPr>
        <dsp:cNvPr id="0" name=""/>
        <dsp:cNvSpPr/>
      </dsp:nvSpPr>
      <dsp:spPr>
        <a:xfrm rot="3725341">
          <a:off x="6851219" y="1386455"/>
          <a:ext cx="1047319" cy="12073"/>
        </a:xfrm>
        <a:custGeom>
          <a:avLst/>
          <a:gdLst/>
          <a:ahLst/>
          <a:cxnLst/>
          <a:rect l="0" t="0" r="0" b="0"/>
          <a:pathLst>
            <a:path>
              <a:moveTo>
                <a:pt x="0" y="6036"/>
              </a:moveTo>
              <a:lnTo>
                <a:pt x="1047319"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348696" y="1366309"/>
        <a:ext cx="52365" cy="52365"/>
      </dsp:txXfrm>
    </dsp:sp>
    <dsp:sp modelId="{201605A2-5FB7-45FC-B64F-325DC76A0B3C}">
      <dsp:nvSpPr>
        <dsp:cNvPr id="0" name=""/>
        <dsp:cNvSpPr/>
      </dsp:nvSpPr>
      <dsp:spPr>
        <a:xfrm>
          <a:off x="7620004" y="1524001"/>
          <a:ext cx="1727508" cy="662473"/>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Demographic</a:t>
          </a:r>
        </a:p>
      </dsp:txBody>
      <dsp:txXfrm>
        <a:off x="7639407" y="1543404"/>
        <a:ext cx="1688702" cy="623667"/>
      </dsp:txXfrm>
    </dsp:sp>
    <dsp:sp modelId="{E0D7B087-6CD1-498B-9E13-E8371856CC72}">
      <dsp:nvSpPr>
        <dsp:cNvPr id="0" name=""/>
        <dsp:cNvSpPr/>
      </dsp:nvSpPr>
      <dsp:spPr>
        <a:xfrm rot="2374591">
          <a:off x="4343288" y="3138762"/>
          <a:ext cx="1291079" cy="12073"/>
        </a:xfrm>
        <a:custGeom>
          <a:avLst/>
          <a:gdLst/>
          <a:ahLst/>
          <a:cxnLst/>
          <a:rect l="0" t="0" r="0" b="0"/>
          <a:pathLst>
            <a:path>
              <a:moveTo>
                <a:pt x="0" y="6036"/>
              </a:moveTo>
              <a:lnTo>
                <a:pt x="1291079" y="6036"/>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56550" y="3112522"/>
        <a:ext cx="64553" cy="64553"/>
      </dsp:txXfrm>
    </dsp:sp>
    <dsp:sp modelId="{13439A99-E0C2-4E05-8CE1-B83A13AB49A1}">
      <dsp:nvSpPr>
        <dsp:cNvPr id="0" name=""/>
        <dsp:cNvSpPr/>
      </dsp:nvSpPr>
      <dsp:spPr>
        <a:xfrm>
          <a:off x="5486393" y="3124200"/>
          <a:ext cx="1727508" cy="863754"/>
        </a:xfrm>
        <a:prstGeom prst="roundRect">
          <a:avLst>
            <a:gd name="adj" fmla="val 10000"/>
          </a:avLst>
        </a:prstGeom>
        <a:solidFill>
          <a:schemeClr val="accent5">
            <a:lumMod val="50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Trends</a:t>
          </a:r>
          <a:endParaRPr lang="en-US" sz="2300" kern="1200" dirty="0"/>
        </a:p>
      </dsp:txBody>
      <dsp:txXfrm>
        <a:off x="5511691" y="3149498"/>
        <a:ext cx="1676912" cy="813158"/>
      </dsp:txXfrm>
    </dsp:sp>
    <dsp:sp modelId="{0F571E1E-C590-4B38-BA65-E80635FBC061}">
      <dsp:nvSpPr>
        <dsp:cNvPr id="0" name=""/>
        <dsp:cNvSpPr/>
      </dsp:nvSpPr>
      <dsp:spPr>
        <a:xfrm rot="21040428">
          <a:off x="7194850" y="3316471"/>
          <a:ext cx="2882600" cy="12073"/>
        </a:xfrm>
        <a:custGeom>
          <a:avLst/>
          <a:gdLst/>
          <a:ahLst/>
          <a:cxnLst/>
          <a:rect l="0" t="0" r="0" b="0"/>
          <a:pathLst>
            <a:path>
              <a:moveTo>
                <a:pt x="0" y="6036"/>
              </a:moveTo>
              <a:lnTo>
                <a:pt x="2882600"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8564085" y="3250442"/>
        <a:ext cx="144130" cy="144130"/>
      </dsp:txXfrm>
    </dsp:sp>
    <dsp:sp modelId="{B5AEB314-F57E-4255-9E82-7218FF4CD108}">
      <dsp:nvSpPr>
        <dsp:cNvPr id="0" name=""/>
        <dsp:cNvSpPr/>
      </dsp:nvSpPr>
      <dsp:spPr>
        <a:xfrm>
          <a:off x="10058399" y="2743198"/>
          <a:ext cx="1783997" cy="691478"/>
        </a:xfrm>
        <a:prstGeom prst="roundRect">
          <a:avLst>
            <a:gd name="adj" fmla="val 10000"/>
          </a:avLst>
        </a:prstGeom>
        <a:solidFill>
          <a:schemeClr val="accent1">
            <a:lumMod val="75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Innovation</a:t>
          </a:r>
          <a:endParaRPr lang="en-US" sz="2300" kern="1200" dirty="0"/>
        </a:p>
      </dsp:txBody>
      <dsp:txXfrm>
        <a:off x="10078652" y="2763451"/>
        <a:ext cx="1743491" cy="650972"/>
      </dsp:txXfrm>
    </dsp:sp>
    <dsp:sp modelId="{0FB78D71-AF61-4C71-8A96-42800EE3B04B}">
      <dsp:nvSpPr>
        <dsp:cNvPr id="0" name=""/>
        <dsp:cNvSpPr/>
      </dsp:nvSpPr>
      <dsp:spPr>
        <a:xfrm rot="526301">
          <a:off x="7197069" y="3769497"/>
          <a:ext cx="2878160" cy="12073"/>
        </a:xfrm>
        <a:custGeom>
          <a:avLst/>
          <a:gdLst/>
          <a:ahLst/>
          <a:cxnLst/>
          <a:rect l="0" t="0" r="0" b="0"/>
          <a:pathLst>
            <a:path>
              <a:moveTo>
                <a:pt x="0" y="6036"/>
              </a:moveTo>
              <a:lnTo>
                <a:pt x="2878160"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8564196" y="3703579"/>
        <a:ext cx="143908" cy="143908"/>
      </dsp:txXfrm>
    </dsp:sp>
    <dsp:sp modelId="{12E8466B-B3C3-44E4-B8C6-54B4E9C07B07}">
      <dsp:nvSpPr>
        <dsp:cNvPr id="0" name=""/>
        <dsp:cNvSpPr/>
      </dsp:nvSpPr>
      <dsp:spPr>
        <a:xfrm>
          <a:off x="10058399" y="3657603"/>
          <a:ext cx="1989225" cy="674773"/>
        </a:xfrm>
        <a:prstGeom prst="roundRect">
          <a:avLst>
            <a:gd name="adj" fmla="val 10000"/>
          </a:avLst>
        </a:prstGeom>
        <a:solidFill>
          <a:schemeClr val="accent1">
            <a:lumMod val="75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Situation</a:t>
          </a:r>
          <a:endParaRPr lang="en-US" sz="2300" kern="1200" dirty="0"/>
        </a:p>
      </dsp:txBody>
      <dsp:txXfrm>
        <a:off x="10078162" y="3677366"/>
        <a:ext cx="1949699" cy="635247"/>
      </dsp:txXfrm>
    </dsp:sp>
    <dsp:sp modelId="{BC02232B-3DA4-42FB-8C7C-FBC03F124446}">
      <dsp:nvSpPr>
        <dsp:cNvPr id="0" name=""/>
        <dsp:cNvSpPr/>
      </dsp:nvSpPr>
      <dsp:spPr>
        <a:xfrm rot="5383480">
          <a:off x="702462" y="7428254"/>
          <a:ext cx="2545230" cy="12073"/>
        </a:xfrm>
        <a:custGeom>
          <a:avLst/>
          <a:gdLst/>
          <a:ahLst/>
          <a:cxnLst/>
          <a:rect l="0" t="0" r="0" b="0"/>
          <a:pathLst>
            <a:path>
              <a:moveTo>
                <a:pt x="0" y="6036"/>
              </a:moveTo>
              <a:lnTo>
                <a:pt x="2545230" y="6036"/>
              </a:lnTo>
            </a:path>
          </a:pathLst>
        </a:custGeom>
        <a:noFill/>
        <a:ln w="2540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1911447" y="7370659"/>
        <a:ext cx="127261" cy="127261"/>
      </dsp:txXfrm>
    </dsp:sp>
    <dsp:sp modelId="{52C336BD-874F-4616-AB8B-4E2DE62219A0}">
      <dsp:nvSpPr>
        <dsp:cNvPr id="0" name=""/>
        <dsp:cNvSpPr/>
      </dsp:nvSpPr>
      <dsp:spPr>
        <a:xfrm>
          <a:off x="1981193" y="8266752"/>
          <a:ext cx="2071575" cy="880277"/>
        </a:xfrm>
        <a:prstGeom prst="notchedRightArrow">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Supply</a:t>
          </a:r>
          <a:endParaRPr lang="en-US" sz="2300" kern="1200" dirty="0"/>
        </a:p>
      </dsp:txBody>
      <dsp:txXfrm>
        <a:off x="2201262" y="8486821"/>
        <a:ext cx="1631437" cy="440139"/>
      </dsp:txXfrm>
    </dsp:sp>
    <dsp:sp modelId="{BFB338D6-38B3-4D41-A328-E6BD903F548F}">
      <dsp:nvSpPr>
        <dsp:cNvPr id="0" name=""/>
        <dsp:cNvSpPr/>
      </dsp:nvSpPr>
      <dsp:spPr>
        <a:xfrm rot="3293177">
          <a:off x="3748483" y="9286800"/>
          <a:ext cx="1432609" cy="12073"/>
        </a:xfrm>
        <a:custGeom>
          <a:avLst/>
          <a:gdLst/>
          <a:ahLst/>
          <a:cxnLst/>
          <a:rect l="0" t="0" r="0" b="0"/>
          <a:pathLst>
            <a:path>
              <a:moveTo>
                <a:pt x="0" y="6036"/>
              </a:moveTo>
              <a:lnTo>
                <a:pt x="1432609" y="6036"/>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28973" y="9257022"/>
        <a:ext cx="71630" cy="71630"/>
      </dsp:txXfrm>
    </dsp:sp>
    <dsp:sp modelId="{36EDF4D9-8770-4F75-BA84-94BCD0C35584}">
      <dsp:nvSpPr>
        <dsp:cNvPr id="0" name=""/>
        <dsp:cNvSpPr/>
      </dsp:nvSpPr>
      <dsp:spPr>
        <a:xfrm>
          <a:off x="4876807" y="9446906"/>
          <a:ext cx="1727508" cy="863754"/>
        </a:xfrm>
        <a:prstGeom prst="roundRect">
          <a:avLst>
            <a:gd name="adj" fmla="val 10000"/>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Cost to    build</a:t>
          </a:r>
          <a:endParaRPr lang="en-US" sz="2300" kern="1200" dirty="0"/>
        </a:p>
      </dsp:txBody>
      <dsp:txXfrm>
        <a:off x="4902105" y="9472204"/>
        <a:ext cx="1676912" cy="813158"/>
      </dsp:txXfrm>
    </dsp:sp>
    <dsp:sp modelId="{B2DD8F56-E966-4072-8B61-330558288233}">
      <dsp:nvSpPr>
        <dsp:cNvPr id="0" name=""/>
        <dsp:cNvSpPr/>
      </dsp:nvSpPr>
      <dsp:spPr>
        <a:xfrm rot="17790752">
          <a:off x="5879997" y="8701975"/>
          <a:ext cx="2616725" cy="12073"/>
        </a:xfrm>
        <a:custGeom>
          <a:avLst/>
          <a:gdLst/>
          <a:ahLst/>
          <a:cxnLst/>
          <a:rect l="0" t="0" r="0" b="0"/>
          <a:pathLst>
            <a:path>
              <a:moveTo>
                <a:pt x="0" y="6036"/>
              </a:moveTo>
              <a:lnTo>
                <a:pt x="2616725"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7122942" y="8642593"/>
        <a:ext cx="130836" cy="130836"/>
      </dsp:txXfrm>
    </dsp:sp>
    <dsp:sp modelId="{2C254A9F-46F2-490F-B2BE-F30CE53E1BA9}">
      <dsp:nvSpPr>
        <dsp:cNvPr id="0" name=""/>
        <dsp:cNvSpPr/>
      </dsp:nvSpPr>
      <dsp:spPr>
        <a:xfrm>
          <a:off x="7772404" y="7071211"/>
          <a:ext cx="2046095" cy="932059"/>
        </a:xfrm>
        <a:prstGeom prst="roundRect">
          <a:avLst>
            <a:gd name="adj" fmla="val 10000"/>
          </a:avLst>
        </a:prstGeom>
        <a:solidFill>
          <a:schemeClr val="accent2">
            <a:lumMod val="75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Advancement </a:t>
          </a:r>
          <a:endParaRPr lang="en-US" sz="2300" kern="1200" dirty="0"/>
        </a:p>
      </dsp:txBody>
      <dsp:txXfrm>
        <a:off x="7799703" y="7098510"/>
        <a:ext cx="1991497" cy="877461"/>
      </dsp:txXfrm>
    </dsp:sp>
    <dsp:sp modelId="{01A4E2AF-AFDB-47FE-A081-B2C1067A5452}">
      <dsp:nvSpPr>
        <dsp:cNvPr id="0" name=""/>
        <dsp:cNvSpPr/>
      </dsp:nvSpPr>
      <dsp:spPr>
        <a:xfrm rot="19165921">
          <a:off x="9623820" y="7004465"/>
          <a:ext cx="1619862" cy="12073"/>
        </a:xfrm>
        <a:custGeom>
          <a:avLst/>
          <a:gdLst/>
          <a:ahLst/>
          <a:cxnLst/>
          <a:rect l="0" t="0" r="0" b="0"/>
          <a:pathLst>
            <a:path>
              <a:moveTo>
                <a:pt x="0" y="6036"/>
              </a:moveTo>
              <a:lnTo>
                <a:pt x="1619862"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393255" y="6970005"/>
        <a:ext cx="80993" cy="80993"/>
      </dsp:txXfrm>
    </dsp:sp>
    <dsp:sp modelId="{784B2133-D894-4F6C-9F3A-FBB7D83FFF21}">
      <dsp:nvSpPr>
        <dsp:cNvPr id="0" name=""/>
        <dsp:cNvSpPr/>
      </dsp:nvSpPr>
      <dsp:spPr>
        <a:xfrm>
          <a:off x="11049004" y="6107693"/>
          <a:ext cx="2092686" cy="752139"/>
        </a:xfrm>
        <a:prstGeom prst="roundRect">
          <a:avLst>
            <a:gd name="adj" fmla="val 10000"/>
          </a:avLst>
        </a:prstGeom>
        <a:solidFill>
          <a:schemeClr val="accent2">
            <a:lumMod val="60000"/>
            <a:lumOff val="40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Technological</a:t>
          </a:r>
          <a:endParaRPr lang="en-US" sz="2300" kern="1200" dirty="0"/>
        </a:p>
      </dsp:txBody>
      <dsp:txXfrm>
        <a:off x="11071033" y="6129722"/>
        <a:ext cx="2048628" cy="708081"/>
      </dsp:txXfrm>
    </dsp:sp>
    <dsp:sp modelId="{D8DDEEA2-3297-4D01-827D-54064897E538}">
      <dsp:nvSpPr>
        <dsp:cNvPr id="0" name=""/>
        <dsp:cNvSpPr/>
      </dsp:nvSpPr>
      <dsp:spPr>
        <a:xfrm rot="781313">
          <a:off x="9806397" y="7637247"/>
          <a:ext cx="941252" cy="12073"/>
        </a:xfrm>
        <a:custGeom>
          <a:avLst/>
          <a:gdLst/>
          <a:ahLst/>
          <a:cxnLst/>
          <a:rect l="0" t="0" r="0" b="0"/>
          <a:pathLst>
            <a:path>
              <a:moveTo>
                <a:pt x="0" y="6036"/>
              </a:moveTo>
              <a:lnTo>
                <a:pt x="941252"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253492" y="7619752"/>
        <a:ext cx="47062" cy="47062"/>
      </dsp:txXfrm>
    </dsp:sp>
    <dsp:sp modelId="{4F45A018-E20B-4384-9116-E0BF58F21782}">
      <dsp:nvSpPr>
        <dsp:cNvPr id="0" name=""/>
        <dsp:cNvSpPr/>
      </dsp:nvSpPr>
      <dsp:spPr>
        <a:xfrm>
          <a:off x="10735547" y="7455909"/>
          <a:ext cx="2828051" cy="586834"/>
        </a:xfrm>
        <a:prstGeom prst="roundRect">
          <a:avLst>
            <a:gd name="adj" fmla="val 10000"/>
          </a:avLst>
        </a:prstGeom>
        <a:solidFill>
          <a:schemeClr val="accent2">
            <a:lumMod val="60000"/>
            <a:lumOff val="40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Piping &amp; Material </a:t>
          </a:r>
          <a:endParaRPr lang="en-US" sz="2300" kern="1200" dirty="0"/>
        </a:p>
      </dsp:txBody>
      <dsp:txXfrm>
        <a:off x="10752735" y="7473097"/>
        <a:ext cx="2793675" cy="552458"/>
      </dsp:txXfrm>
    </dsp:sp>
    <dsp:sp modelId="{201CC362-C6AE-4FA8-9CED-0B71213D42DD}">
      <dsp:nvSpPr>
        <dsp:cNvPr id="0" name=""/>
        <dsp:cNvSpPr/>
      </dsp:nvSpPr>
      <dsp:spPr>
        <a:xfrm rot="21438304">
          <a:off x="6603500" y="9838082"/>
          <a:ext cx="1474521" cy="12073"/>
        </a:xfrm>
        <a:custGeom>
          <a:avLst/>
          <a:gdLst/>
          <a:ahLst/>
          <a:cxnLst/>
          <a:rect l="0" t="0" r="0" b="0"/>
          <a:pathLst>
            <a:path>
              <a:moveTo>
                <a:pt x="0" y="6036"/>
              </a:moveTo>
              <a:lnTo>
                <a:pt x="1474521"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303898" y="9807255"/>
        <a:ext cx="73726" cy="73726"/>
      </dsp:txXfrm>
    </dsp:sp>
    <dsp:sp modelId="{09A4D1EA-E9C0-4462-9ED0-9F1AA7D4B2AD}">
      <dsp:nvSpPr>
        <dsp:cNvPr id="0" name=""/>
        <dsp:cNvSpPr/>
      </dsp:nvSpPr>
      <dsp:spPr>
        <a:xfrm>
          <a:off x="8077206" y="9435379"/>
          <a:ext cx="1727508" cy="748149"/>
        </a:xfrm>
        <a:prstGeom prst="roundRect">
          <a:avLst>
            <a:gd name="adj" fmla="val 10000"/>
          </a:avLst>
        </a:prstGeom>
        <a:solidFill>
          <a:schemeClr val="accent2">
            <a:lumMod val="75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Weather</a:t>
          </a:r>
          <a:endParaRPr lang="en-US" sz="2300" kern="1200" dirty="0"/>
        </a:p>
      </dsp:txBody>
      <dsp:txXfrm>
        <a:off x="8099119" y="9457292"/>
        <a:ext cx="1683682" cy="704323"/>
      </dsp:txXfrm>
    </dsp:sp>
    <dsp:sp modelId="{0AE68EBD-40BD-4ADD-946F-5A74BCF6A111}">
      <dsp:nvSpPr>
        <dsp:cNvPr id="0" name=""/>
        <dsp:cNvSpPr/>
      </dsp:nvSpPr>
      <dsp:spPr>
        <a:xfrm rot="19504577">
          <a:off x="9651331" y="9315815"/>
          <a:ext cx="1703457" cy="12073"/>
        </a:xfrm>
        <a:custGeom>
          <a:avLst/>
          <a:gdLst/>
          <a:ahLst/>
          <a:cxnLst/>
          <a:rect l="0" t="0" r="0" b="0"/>
          <a:pathLst>
            <a:path>
              <a:moveTo>
                <a:pt x="0" y="6036"/>
              </a:moveTo>
              <a:lnTo>
                <a:pt x="1703457"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0460473" y="9279265"/>
        <a:ext cx="85172" cy="85172"/>
      </dsp:txXfrm>
    </dsp:sp>
    <dsp:sp modelId="{265ED34E-EA24-4838-A22D-AB72C085DE91}">
      <dsp:nvSpPr>
        <dsp:cNvPr id="0" name=""/>
        <dsp:cNvSpPr/>
      </dsp:nvSpPr>
      <dsp:spPr>
        <a:xfrm>
          <a:off x="11201404" y="8446506"/>
          <a:ext cx="1727508" cy="775487"/>
        </a:xfrm>
        <a:prstGeom prst="roundRect">
          <a:avLst>
            <a:gd name="adj" fmla="val 10000"/>
          </a:avLst>
        </a:prstGeom>
        <a:solidFill>
          <a:srgbClr val="FFC000"/>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Favorable</a:t>
          </a:r>
          <a:endParaRPr lang="en-US" sz="2300" kern="1200" dirty="0"/>
        </a:p>
      </dsp:txBody>
      <dsp:txXfrm>
        <a:off x="11224117" y="8469219"/>
        <a:ext cx="1682082" cy="730061"/>
      </dsp:txXfrm>
    </dsp:sp>
    <dsp:sp modelId="{2672E3BA-E019-4987-93B4-E62E9E25F763}">
      <dsp:nvSpPr>
        <dsp:cNvPr id="0" name=""/>
        <dsp:cNvSpPr/>
      </dsp:nvSpPr>
      <dsp:spPr>
        <a:xfrm rot="440422">
          <a:off x="9798629" y="9898285"/>
          <a:ext cx="1485061" cy="12073"/>
        </a:xfrm>
        <a:custGeom>
          <a:avLst/>
          <a:gdLst/>
          <a:ahLst/>
          <a:cxnLst/>
          <a:rect l="0" t="0" r="0" b="0"/>
          <a:pathLst>
            <a:path>
              <a:moveTo>
                <a:pt x="0" y="6036"/>
              </a:moveTo>
              <a:lnTo>
                <a:pt x="1485061"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504033" y="9867195"/>
        <a:ext cx="74253" cy="74253"/>
      </dsp:txXfrm>
    </dsp:sp>
    <dsp:sp modelId="{BE64997A-97D4-44CA-9209-0986B26C2960}">
      <dsp:nvSpPr>
        <dsp:cNvPr id="0" name=""/>
        <dsp:cNvSpPr/>
      </dsp:nvSpPr>
      <dsp:spPr>
        <a:xfrm>
          <a:off x="11277605" y="9665712"/>
          <a:ext cx="1727508" cy="666956"/>
        </a:xfrm>
        <a:prstGeom prst="roundRect">
          <a:avLst>
            <a:gd name="adj" fmla="val 10000"/>
          </a:avLst>
        </a:prstGeom>
        <a:solidFill>
          <a:srgbClr val="FFC000"/>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Unfavorable</a:t>
          </a:r>
          <a:endParaRPr lang="en-US" sz="2300" kern="1200" dirty="0"/>
        </a:p>
      </dsp:txBody>
      <dsp:txXfrm>
        <a:off x="11297139" y="9685246"/>
        <a:ext cx="1688440" cy="627888"/>
      </dsp:txXfrm>
    </dsp:sp>
    <dsp:sp modelId="{875D2B9D-0154-4F30-8095-0B03DF71EF1F}">
      <dsp:nvSpPr>
        <dsp:cNvPr id="0" name=""/>
        <dsp:cNvSpPr/>
      </dsp:nvSpPr>
      <dsp:spPr>
        <a:xfrm rot="3074508">
          <a:off x="6141637" y="10837527"/>
          <a:ext cx="2474447" cy="12073"/>
        </a:xfrm>
        <a:custGeom>
          <a:avLst/>
          <a:gdLst/>
          <a:ahLst/>
          <a:cxnLst/>
          <a:rect l="0" t="0" r="0" b="0"/>
          <a:pathLst>
            <a:path>
              <a:moveTo>
                <a:pt x="0" y="6036"/>
              </a:moveTo>
              <a:lnTo>
                <a:pt x="2474447"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7317000" y="10781702"/>
        <a:ext cx="123722" cy="123722"/>
      </dsp:txXfrm>
    </dsp:sp>
    <dsp:sp modelId="{0F8B837B-FDDA-4054-BCB8-8BDC92B843D9}">
      <dsp:nvSpPr>
        <dsp:cNvPr id="0" name=""/>
        <dsp:cNvSpPr/>
      </dsp:nvSpPr>
      <dsp:spPr>
        <a:xfrm>
          <a:off x="8153406" y="11428176"/>
          <a:ext cx="1727508" cy="760336"/>
        </a:xfrm>
        <a:prstGeom prst="roundRect">
          <a:avLst>
            <a:gd name="adj" fmla="val 10000"/>
          </a:avLst>
        </a:prstGeom>
        <a:solidFill>
          <a:schemeClr val="accent2">
            <a:lumMod val="75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Labor</a:t>
          </a:r>
          <a:endParaRPr lang="en-US" sz="2300" kern="1200" dirty="0"/>
        </a:p>
      </dsp:txBody>
      <dsp:txXfrm>
        <a:off x="8175675" y="11450445"/>
        <a:ext cx="1682970" cy="715798"/>
      </dsp:txXfrm>
    </dsp:sp>
    <dsp:sp modelId="{F10AD98B-4A83-4F8B-8A70-054F7322A5E3}">
      <dsp:nvSpPr>
        <dsp:cNvPr id="0" name=""/>
        <dsp:cNvSpPr/>
      </dsp:nvSpPr>
      <dsp:spPr>
        <a:xfrm rot="20114837">
          <a:off x="9810262" y="11480326"/>
          <a:ext cx="1537996" cy="12073"/>
        </a:xfrm>
        <a:custGeom>
          <a:avLst/>
          <a:gdLst/>
          <a:ahLst/>
          <a:cxnLst/>
          <a:rect l="0" t="0" r="0" b="0"/>
          <a:pathLst>
            <a:path>
              <a:moveTo>
                <a:pt x="0" y="6036"/>
              </a:moveTo>
              <a:lnTo>
                <a:pt x="1537996"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540810" y="11447913"/>
        <a:ext cx="76899" cy="76899"/>
      </dsp:txXfrm>
    </dsp:sp>
    <dsp:sp modelId="{BA041B0D-F426-4420-8C94-D8BB1183E5C5}">
      <dsp:nvSpPr>
        <dsp:cNvPr id="0" name=""/>
        <dsp:cNvSpPr/>
      </dsp:nvSpPr>
      <dsp:spPr>
        <a:xfrm>
          <a:off x="11277605" y="10808709"/>
          <a:ext cx="1727508" cy="711344"/>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Wage</a:t>
          </a:r>
          <a:endParaRPr lang="en-US" sz="2300" kern="1200" dirty="0"/>
        </a:p>
      </dsp:txBody>
      <dsp:txXfrm>
        <a:off x="11298440" y="10829544"/>
        <a:ext cx="1685838" cy="669674"/>
      </dsp:txXfrm>
    </dsp:sp>
    <dsp:sp modelId="{795A6D03-9E34-4149-A9A2-6284B476361C}">
      <dsp:nvSpPr>
        <dsp:cNvPr id="0" name=""/>
        <dsp:cNvSpPr/>
      </dsp:nvSpPr>
      <dsp:spPr>
        <a:xfrm rot="1126664">
          <a:off x="9839513" y="12052695"/>
          <a:ext cx="1555693" cy="12073"/>
        </a:xfrm>
        <a:custGeom>
          <a:avLst/>
          <a:gdLst/>
          <a:ahLst/>
          <a:cxnLst/>
          <a:rect l="0" t="0" r="0" b="0"/>
          <a:pathLst>
            <a:path>
              <a:moveTo>
                <a:pt x="0" y="6036"/>
              </a:moveTo>
              <a:lnTo>
                <a:pt x="1555693"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578468" y="12019839"/>
        <a:ext cx="77784" cy="77784"/>
      </dsp:txXfrm>
    </dsp:sp>
    <dsp:sp modelId="{55C4A043-C14A-4088-A767-31E35B72A486}">
      <dsp:nvSpPr>
        <dsp:cNvPr id="0" name=""/>
        <dsp:cNvSpPr/>
      </dsp:nvSpPr>
      <dsp:spPr>
        <a:xfrm>
          <a:off x="11353805" y="11951706"/>
          <a:ext cx="1727508" cy="71482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Number</a:t>
          </a:r>
          <a:endParaRPr lang="en-US" sz="2300" kern="1200" dirty="0"/>
        </a:p>
      </dsp:txBody>
      <dsp:txXfrm>
        <a:off x="11374742" y="11972643"/>
        <a:ext cx="1685634" cy="672951"/>
      </dsp:txXfrm>
    </dsp:sp>
    <dsp:sp modelId="{84FD6F7E-4304-46CB-8FAE-F503E9D6CFBF}">
      <dsp:nvSpPr>
        <dsp:cNvPr id="0" name=""/>
        <dsp:cNvSpPr/>
      </dsp:nvSpPr>
      <dsp:spPr>
        <a:xfrm rot="16985622">
          <a:off x="3036313" y="7420847"/>
          <a:ext cx="2628348" cy="12073"/>
        </a:xfrm>
        <a:custGeom>
          <a:avLst/>
          <a:gdLst/>
          <a:ahLst/>
          <a:cxnLst/>
          <a:rect l="0" t="0" r="0" b="0"/>
          <a:pathLst>
            <a:path>
              <a:moveTo>
                <a:pt x="0" y="6036"/>
              </a:moveTo>
              <a:lnTo>
                <a:pt x="2628348" y="6036"/>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4284779" y="7361175"/>
        <a:ext cx="131417" cy="131417"/>
      </dsp:txXfrm>
    </dsp:sp>
    <dsp:sp modelId="{68933FDB-CFE6-4889-ABCB-D64B5398C7C3}">
      <dsp:nvSpPr>
        <dsp:cNvPr id="0" name=""/>
        <dsp:cNvSpPr/>
      </dsp:nvSpPr>
      <dsp:spPr>
        <a:xfrm>
          <a:off x="4648206" y="5715000"/>
          <a:ext cx="1727508" cy="863754"/>
        </a:xfrm>
        <a:prstGeom prst="roundRect">
          <a:avLst>
            <a:gd name="adj" fmla="val 10000"/>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Permission   to build</a:t>
          </a:r>
          <a:endParaRPr lang="en-US" sz="2300" kern="1200" dirty="0"/>
        </a:p>
      </dsp:txBody>
      <dsp:txXfrm>
        <a:off x="4673504" y="5740298"/>
        <a:ext cx="1676912" cy="813158"/>
      </dsp:txXfrm>
    </dsp:sp>
    <dsp:sp modelId="{DD6E4F0F-9888-451D-AFEB-6C76FE69FE60}">
      <dsp:nvSpPr>
        <dsp:cNvPr id="0" name=""/>
        <dsp:cNvSpPr/>
      </dsp:nvSpPr>
      <dsp:spPr>
        <a:xfrm rot="21514926">
          <a:off x="6375594" y="6131100"/>
          <a:ext cx="787328" cy="12073"/>
        </a:xfrm>
        <a:custGeom>
          <a:avLst/>
          <a:gdLst/>
          <a:ahLst/>
          <a:cxnLst/>
          <a:rect l="0" t="0" r="0" b="0"/>
          <a:pathLst>
            <a:path>
              <a:moveTo>
                <a:pt x="0" y="6036"/>
              </a:moveTo>
              <a:lnTo>
                <a:pt x="787328"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749575" y="6117453"/>
        <a:ext cx="39366" cy="39366"/>
      </dsp:txXfrm>
    </dsp:sp>
    <dsp:sp modelId="{E6845E9A-8B6A-4312-8C64-96358EDB4C11}">
      <dsp:nvSpPr>
        <dsp:cNvPr id="0" name=""/>
        <dsp:cNvSpPr/>
      </dsp:nvSpPr>
      <dsp:spPr>
        <a:xfrm flipH="1">
          <a:off x="7162801" y="5791196"/>
          <a:ext cx="2885163" cy="672397"/>
        </a:xfrm>
        <a:prstGeom prst="roundRect">
          <a:avLst>
            <a:gd name="adj" fmla="val 10000"/>
          </a:avLst>
        </a:prstGeom>
        <a:solidFill>
          <a:schemeClr val="accent6">
            <a:lumMod val="75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Land Availability</a:t>
          </a:r>
          <a:endParaRPr lang="en-US" sz="2300" kern="1200" dirty="0"/>
        </a:p>
      </dsp:txBody>
      <dsp:txXfrm>
        <a:off x="7182495" y="5810890"/>
        <a:ext cx="2845775" cy="633009"/>
      </dsp:txXfrm>
    </dsp:sp>
    <dsp:sp modelId="{943C9322-B902-4562-B01E-22AB4B33290C}">
      <dsp:nvSpPr>
        <dsp:cNvPr id="0" name=""/>
        <dsp:cNvSpPr/>
      </dsp:nvSpPr>
      <dsp:spPr>
        <a:xfrm rot="18260592">
          <a:off x="6101105" y="5620623"/>
          <a:ext cx="1260105" cy="12073"/>
        </a:xfrm>
        <a:custGeom>
          <a:avLst/>
          <a:gdLst/>
          <a:ahLst/>
          <a:cxnLst/>
          <a:rect l="0" t="0" r="0" b="0"/>
          <a:pathLst>
            <a:path>
              <a:moveTo>
                <a:pt x="0" y="6036"/>
              </a:moveTo>
              <a:lnTo>
                <a:pt x="1260105" y="6036"/>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699655" y="5595157"/>
        <a:ext cx="63005" cy="63005"/>
      </dsp:txXfrm>
    </dsp:sp>
    <dsp:sp modelId="{9371F7BD-21E9-4FA4-9083-BD95A9F05BBA}">
      <dsp:nvSpPr>
        <dsp:cNvPr id="0" name=""/>
        <dsp:cNvSpPr/>
      </dsp:nvSpPr>
      <dsp:spPr>
        <a:xfrm>
          <a:off x="7086601" y="4724400"/>
          <a:ext cx="2811381" cy="764085"/>
        </a:xfrm>
        <a:prstGeom prst="roundRect">
          <a:avLst>
            <a:gd name="adj" fmla="val 10000"/>
          </a:avLst>
        </a:prstGeom>
        <a:solidFill>
          <a:schemeClr val="accent6">
            <a:lumMod val="75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Government Laws</a:t>
          </a:r>
          <a:endParaRPr lang="en-US" sz="2300" kern="1200" dirty="0"/>
        </a:p>
      </dsp:txBody>
      <dsp:txXfrm>
        <a:off x="7108980" y="4746779"/>
        <a:ext cx="2766623" cy="7193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8FCC2-E7CF-4971-A78F-CBAAEFDF5479}" type="datetimeFigureOut">
              <a:rPr lang="en-US" smtClean="0"/>
              <a:t>8/17/2022</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9F7C2-98D9-4AD4-B0A0-DB79B38438FC}" type="slidenum">
              <a:rPr lang="en-US" smtClean="0"/>
              <a:t>‹#›</a:t>
            </a:fld>
            <a:endParaRPr lang="en-US"/>
          </a:p>
        </p:txBody>
      </p:sp>
    </p:spTree>
    <p:extLst>
      <p:ext uri="{BB962C8B-B14F-4D97-AF65-F5344CB8AC3E}">
        <p14:creationId xmlns:p14="http://schemas.microsoft.com/office/powerpoint/2010/main" val="241654945"/>
      </p:ext>
    </p:extLst>
  </p:cSld>
  <p:clrMap bg1="lt1" tx1="dk1" bg2="lt2" tx2="dk2" accent1="accent1" accent2="accent2" accent3="accent3" accent4="accent4" accent5="accent5" accent6="accent6" hlink="hlink" folHlink="folHlink"/>
  <p:notesStyle>
    <a:lvl1pPr marL="0" algn="l" defTabSz="1378458" rtl="0" eaLnBrk="1" latinLnBrk="0" hangingPunct="1">
      <a:defRPr sz="1800" kern="1200">
        <a:solidFill>
          <a:schemeClr val="tx1"/>
        </a:solidFill>
        <a:latin typeface="+mn-lt"/>
        <a:ea typeface="+mn-ea"/>
        <a:cs typeface="+mn-cs"/>
      </a:defRPr>
    </a:lvl1pPr>
    <a:lvl2pPr marL="689229" algn="l" defTabSz="1378458" rtl="0" eaLnBrk="1" latinLnBrk="0" hangingPunct="1">
      <a:defRPr sz="1800" kern="1200">
        <a:solidFill>
          <a:schemeClr val="tx1"/>
        </a:solidFill>
        <a:latin typeface="+mn-lt"/>
        <a:ea typeface="+mn-ea"/>
        <a:cs typeface="+mn-cs"/>
      </a:defRPr>
    </a:lvl2pPr>
    <a:lvl3pPr marL="1378458" algn="l" defTabSz="1378458" rtl="0" eaLnBrk="1" latinLnBrk="0" hangingPunct="1">
      <a:defRPr sz="1800" kern="1200">
        <a:solidFill>
          <a:schemeClr val="tx1"/>
        </a:solidFill>
        <a:latin typeface="+mn-lt"/>
        <a:ea typeface="+mn-ea"/>
        <a:cs typeface="+mn-cs"/>
      </a:defRPr>
    </a:lvl3pPr>
    <a:lvl4pPr marL="2067687" algn="l" defTabSz="1378458" rtl="0" eaLnBrk="1" latinLnBrk="0" hangingPunct="1">
      <a:defRPr sz="1800" kern="1200">
        <a:solidFill>
          <a:schemeClr val="tx1"/>
        </a:solidFill>
        <a:latin typeface="+mn-lt"/>
        <a:ea typeface="+mn-ea"/>
        <a:cs typeface="+mn-cs"/>
      </a:defRPr>
    </a:lvl4pPr>
    <a:lvl5pPr marL="2756916" algn="l" defTabSz="1378458" rtl="0" eaLnBrk="1" latinLnBrk="0" hangingPunct="1">
      <a:defRPr sz="1800" kern="1200">
        <a:solidFill>
          <a:schemeClr val="tx1"/>
        </a:solidFill>
        <a:latin typeface="+mn-lt"/>
        <a:ea typeface="+mn-ea"/>
        <a:cs typeface="+mn-cs"/>
      </a:defRPr>
    </a:lvl5pPr>
    <a:lvl6pPr marL="3446145" algn="l" defTabSz="1378458" rtl="0" eaLnBrk="1" latinLnBrk="0" hangingPunct="1">
      <a:defRPr sz="1800" kern="1200">
        <a:solidFill>
          <a:schemeClr val="tx1"/>
        </a:solidFill>
        <a:latin typeface="+mn-lt"/>
        <a:ea typeface="+mn-ea"/>
        <a:cs typeface="+mn-cs"/>
      </a:defRPr>
    </a:lvl6pPr>
    <a:lvl7pPr marL="4135374" algn="l" defTabSz="1378458" rtl="0" eaLnBrk="1" latinLnBrk="0" hangingPunct="1">
      <a:defRPr sz="1800" kern="1200">
        <a:solidFill>
          <a:schemeClr val="tx1"/>
        </a:solidFill>
        <a:latin typeface="+mn-lt"/>
        <a:ea typeface="+mn-ea"/>
        <a:cs typeface="+mn-cs"/>
      </a:defRPr>
    </a:lvl7pPr>
    <a:lvl8pPr marL="4824603" algn="l" defTabSz="1378458" rtl="0" eaLnBrk="1" latinLnBrk="0" hangingPunct="1">
      <a:defRPr sz="1800" kern="1200">
        <a:solidFill>
          <a:schemeClr val="tx1"/>
        </a:solidFill>
        <a:latin typeface="+mn-lt"/>
        <a:ea typeface="+mn-ea"/>
        <a:cs typeface="+mn-cs"/>
      </a:defRPr>
    </a:lvl8pPr>
    <a:lvl9pPr marL="5513832" algn="l" defTabSz="1378458"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9F7C2-98D9-4AD4-B0A0-DB79B38438FC}" type="slidenum">
              <a:rPr lang="en-US" smtClean="0"/>
              <a:t>1</a:t>
            </a:fld>
            <a:endParaRPr lang="en-US"/>
          </a:p>
        </p:txBody>
      </p:sp>
    </p:spTree>
    <p:extLst>
      <p:ext uri="{BB962C8B-B14F-4D97-AF65-F5344CB8AC3E}">
        <p14:creationId xmlns:p14="http://schemas.microsoft.com/office/powerpoint/2010/main" val="323199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1" y="4260854"/>
            <a:ext cx="116586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1" y="7772400"/>
            <a:ext cx="9601201" cy="3505200"/>
          </a:xfrm>
        </p:spPr>
        <p:txBody>
          <a:bodyPr/>
          <a:lstStyle>
            <a:lvl1pPr marL="0" indent="0" algn="ctr">
              <a:buNone/>
              <a:defRPr>
                <a:solidFill>
                  <a:schemeClr val="tx1">
                    <a:tint val="75000"/>
                  </a:schemeClr>
                </a:solidFill>
              </a:defRPr>
            </a:lvl1pPr>
            <a:lvl2pPr marL="689229" indent="0" algn="ctr">
              <a:buNone/>
              <a:defRPr>
                <a:solidFill>
                  <a:schemeClr val="tx1">
                    <a:tint val="75000"/>
                  </a:schemeClr>
                </a:solidFill>
              </a:defRPr>
            </a:lvl2pPr>
            <a:lvl3pPr marL="1378458" indent="0" algn="ctr">
              <a:buNone/>
              <a:defRPr>
                <a:solidFill>
                  <a:schemeClr val="tx1">
                    <a:tint val="75000"/>
                  </a:schemeClr>
                </a:solidFill>
              </a:defRPr>
            </a:lvl3pPr>
            <a:lvl4pPr marL="2067687" indent="0" algn="ctr">
              <a:buNone/>
              <a:defRPr>
                <a:solidFill>
                  <a:schemeClr val="tx1">
                    <a:tint val="75000"/>
                  </a:schemeClr>
                </a:solidFill>
              </a:defRPr>
            </a:lvl4pPr>
            <a:lvl5pPr marL="2756916" indent="0" algn="ctr">
              <a:buNone/>
              <a:defRPr>
                <a:solidFill>
                  <a:schemeClr val="tx1">
                    <a:tint val="75000"/>
                  </a:schemeClr>
                </a:solidFill>
              </a:defRPr>
            </a:lvl5pPr>
            <a:lvl6pPr marL="3446145" indent="0" algn="ctr">
              <a:buNone/>
              <a:defRPr>
                <a:solidFill>
                  <a:schemeClr val="tx1">
                    <a:tint val="75000"/>
                  </a:schemeClr>
                </a:solidFill>
              </a:defRPr>
            </a:lvl6pPr>
            <a:lvl7pPr marL="4135374" indent="0" algn="ctr">
              <a:buNone/>
              <a:defRPr>
                <a:solidFill>
                  <a:schemeClr val="tx1">
                    <a:tint val="75000"/>
                  </a:schemeClr>
                </a:solidFill>
              </a:defRPr>
            </a:lvl7pPr>
            <a:lvl8pPr marL="4824603" indent="0" algn="ctr">
              <a:buNone/>
              <a:defRPr>
                <a:solidFill>
                  <a:schemeClr val="tx1">
                    <a:tint val="75000"/>
                  </a:schemeClr>
                </a:solidFill>
              </a:defRPr>
            </a:lvl8pPr>
            <a:lvl9pPr marL="551383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1E5DE4-37A9-4956-AB25-C997FEE55E23}"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E9D0-CD35-4FA4-BFB8-8D38957814D4}" type="slidenum">
              <a:rPr lang="en-US" smtClean="0"/>
              <a:t>‹#›</a:t>
            </a:fld>
            <a:endParaRPr lang="en-US"/>
          </a:p>
        </p:txBody>
      </p:sp>
    </p:spTree>
    <p:extLst>
      <p:ext uri="{BB962C8B-B14F-4D97-AF65-F5344CB8AC3E}">
        <p14:creationId xmlns:p14="http://schemas.microsoft.com/office/powerpoint/2010/main" val="205817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E5DE4-37A9-4956-AB25-C997FEE55E23}"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E9D0-CD35-4FA4-BFB8-8D38957814D4}" type="slidenum">
              <a:rPr lang="en-US" smtClean="0"/>
              <a:t>‹#›</a:t>
            </a:fld>
            <a:endParaRPr lang="en-US"/>
          </a:p>
        </p:txBody>
      </p:sp>
    </p:spTree>
    <p:extLst>
      <p:ext uri="{BB962C8B-B14F-4D97-AF65-F5344CB8AC3E}">
        <p14:creationId xmlns:p14="http://schemas.microsoft.com/office/powerpoint/2010/main" val="286557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1" y="549280"/>
            <a:ext cx="30861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49280"/>
            <a:ext cx="90297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E5DE4-37A9-4956-AB25-C997FEE55E23}"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E9D0-CD35-4FA4-BFB8-8D38957814D4}" type="slidenum">
              <a:rPr lang="en-US" smtClean="0"/>
              <a:t>‹#›</a:t>
            </a:fld>
            <a:endParaRPr lang="en-US"/>
          </a:p>
        </p:txBody>
      </p:sp>
    </p:spTree>
    <p:extLst>
      <p:ext uri="{BB962C8B-B14F-4D97-AF65-F5344CB8AC3E}">
        <p14:creationId xmlns:p14="http://schemas.microsoft.com/office/powerpoint/2010/main" val="306717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E5DE4-37A9-4956-AB25-C997FEE55E23}"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E9D0-CD35-4FA4-BFB8-8D38957814D4}" type="slidenum">
              <a:rPr lang="en-US" smtClean="0"/>
              <a:t>‹#›</a:t>
            </a:fld>
            <a:endParaRPr lang="en-US"/>
          </a:p>
        </p:txBody>
      </p:sp>
    </p:spTree>
    <p:extLst>
      <p:ext uri="{BB962C8B-B14F-4D97-AF65-F5344CB8AC3E}">
        <p14:creationId xmlns:p14="http://schemas.microsoft.com/office/powerpoint/2010/main" val="255110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8813801"/>
            <a:ext cx="11658600" cy="2724150"/>
          </a:xfrm>
        </p:spPr>
        <p:txBody>
          <a:bodyPr anchor="t"/>
          <a:lstStyle>
            <a:lvl1pPr algn="l">
              <a:defRPr sz="60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5813429"/>
            <a:ext cx="11658600" cy="3000374"/>
          </a:xfrm>
        </p:spPr>
        <p:txBody>
          <a:bodyPr anchor="b"/>
          <a:lstStyle>
            <a:lvl1pPr marL="0" indent="0">
              <a:buNone/>
              <a:defRPr sz="3000">
                <a:solidFill>
                  <a:schemeClr val="tx1">
                    <a:tint val="75000"/>
                  </a:schemeClr>
                </a:solidFill>
              </a:defRPr>
            </a:lvl1pPr>
            <a:lvl2pPr marL="689229" indent="0">
              <a:buNone/>
              <a:defRPr sz="2700">
                <a:solidFill>
                  <a:schemeClr val="tx1">
                    <a:tint val="75000"/>
                  </a:schemeClr>
                </a:solidFill>
              </a:defRPr>
            </a:lvl2pPr>
            <a:lvl3pPr marL="1378458" indent="0">
              <a:buNone/>
              <a:defRPr sz="2400">
                <a:solidFill>
                  <a:schemeClr val="tx1">
                    <a:tint val="75000"/>
                  </a:schemeClr>
                </a:solidFill>
              </a:defRPr>
            </a:lvl3pPr>
            <a:lvl4pPr marL="2067687" indent="0">
              <a:buNone/>
              <a:defRPr sz="2100">
                <a:solidFill>
                  <a:schemeClr val="tx1">
                    <a:tint val="75000"/>
                  </a:schemeClr>
                </a:solidFill>
              </a:defRPr>
            </a:lvl4pPr>
            <a:lvl5pPr marL="2756916" indent="0">
              <a:buNone/>
              <a:defRPr sz="2100">
                <a:solidFill>
                  <a:schemeClr val="tx1">
                    <a:tint val="75000"/>
                  </a:schemeClr>
                </a:solidFill>
              </a:defRPr>
            </a:lvl5pPr>
            <a:lvl6pPr marL="3446145" indent="0">
              <a:buNone/>
              <a:defRPr sz="2100">
                <a:solidFill>
                  <a:schemeClr val="tx1">
                    <a:tint val="75000"/>
                  </a:schemeClr>
                </a:solidFill>
              </a:defRPr>
            </a:lvl6pPr>
            <a:lvl7pPr marL="4135374" indent="0">
              <a:buNone/>
              <a:defRPr sz="2100">
                <a:solidFill>
                  <a:schemeClr val="tx1">
                    <a:tint val="75000"/>
                  </a:schemeClr>
                </a:solidFill>
              </a:defRPr>
            </a:lvl7pPr>
            <a:lvl8pPr marL="4824603" indent="0">
              <a:buNone/>
              <a:defRPr sz="2100">
                <a:solidFill>
                  <a:schemeClr val="tx1">
                    <a:tint val="75000"/>
                  </a:schemeClr>
                </a:solidFill>
              </a:defRPr>
            </a:lvl8pPr>
            <a:lvl9pPr marL="5513832"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1E5DE4-37A9-4956-AB25-C997FEE55E23}"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E9D0-CD35-4FA4-BFB8-8D38957814D4}" type="slidenum">
              <a:rPr lang="en-US" smtClean="0"/>
              <a:t>‹#›</a:t>
            </a:fld>
            <a:endParaRPr lang="en-US"/>
          </a:p>
        </p:txBody>
      </p:sp>
    </p:spTree>
    <p:extLst>
      <p:ext uri="{BB962C8B-B14F-4D97-AF65-F5344CB8AC3E}">
        <p14:creationId xmlns:p14="http://schemas.microsoft.com/office/powerpoint/2010/main" val="317787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3200403"/>
            <a:ext cx="6057901" cy="9051926"/>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1" y="3200403"/>
            <a:ext cx="6057901" cy="9051926"/>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1E5DE4-37A9-4956-AB25-C997FEE55E23}"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E9D0-CD35-4FA4-BFB8-8D38957814D4}" type="slidenum">
              <a:rPr lang="en-US" smtClean="0"/>
              <a:t>‹#›</a:t>
            </a:fld>
            <a:endParaRPr lang="en-US"/>
          </a:p>
        </p:txBody>
      </p:sp>
    </p:spTree>
    <p:extLst>
      <p:ext uri="{BB962C8B-B14F-4D97-AF65-F5344CB8AC3E}">
        <p14:creationId xmlns:p14="http://schemas.microsoft.com/office/powerpoint/2010/main" val="3587199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2" y="3070225"/>
            <a:ext cx="6060283" cy="1279524"/>
          </a:xfrm>
        </p:spPr>
        <p:txBody>
          <a:bodyPr anchor="b"/>
          <a:lstStyle>
            <a:lvl1pPr marL="0" indent="0">
              <a:buNone/>
              <a:defRPr sz="3600" b="1"/>
            </a:lvl1pPr>
            <a:lvl2pPr marL="689229" indent="0">
              <a:buNone/>
              <a:defRPr sz="3000" b="1"/>
            </a:lvl2pPr>
            <a:lvl3pPr marL="1378458" indent="0">
              <a:buNone/>
              <a:defRPr sz="2700" b="1"/>
            </a:lvl3pPr>
            <a:lvl4pPr marL="2067687" indent="0">
              <a:buNone/>
              <a:defRPr sz="2400" b="1"/>
            </a:lvl4pPr>
            <a:lvl5pPr marL="2756916" indent="0">
              <a:buNone/>
              <a:defRPr sz="2400" b="1"/>
            </a:lvl5pPr>
            <a:lvl6pPr marL="3446145" indent="0">
              <a:buNone/>
              <a:defRPr sz="2400" b="1"/>
            </a:lvl6pPr>
            <a:lvl7pPr marL="4135374" indent="0">
              <a:buNone/>
              <a:defRPr sz="2400" b="1"/>
            </a:lvl7pPr>
            <a:lvl8pPr marL="4824603" indent="0">
              <a:buNone/>
              <a:defRPr sz="2400" b="1"/>
            </a:lvl8pPr>
            <a:lvl9pPr marL="5513832"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685802" y="4349750"/>
            <a:ext cx="6060283" cy="7902576"/>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9" y="3070225"/>
            <a:ext cx="6062662" cy="1279524"/>
          </a:xfrm>
        </p:spPr>
        <p:txBody>
          <a:bodyPr anchor="b"/>
          <a:lstStyle>
            <a:lvl1pPr marL="0" indent="0">
              <a:buNone/>
              <a:defRPr sz="3600" b="1"/>
            </a:lvl1pPr>
            <a:lvl2pPr marL="689229" indent="0">
              <a:buNone/>
              <a:defRPr sz="3000" b="1"/>
            </a:lvl2pPr>
            <a:lvl3pPr marL="1378458" indent="0">
              <a:buNone/>
              <a:defRPr sz="2700" b="1"/>
            </a:lvl3pPr>
            <a:lvl4pPr marL="2067687" indent="0">
              <a:buNone/>
              <a:defRPr sz="2400" b="1"/>
            </a:lvl4pPr>
            <a:lvl5pPr marL="2756916" indent="0">
              <a:buNone/>
              <a:defRPr sz="2400" b="1"/>
            </a:lvl5pPr>
            <a:lvl6pPr marL="3446145" indent="0">
              <a:buNone/>
              <a:defRPr sz="2400" b="1"/>
            </a:lvl6pPr>
            <a:lvl7pPr marL="4135374" indent="0">
              <a:buNone/>
              <a:defRPr sz="2400" b="1"/>
            </a:lvl7pPr>
            <a:lvl8pPr marL="4824603" indent="0">
              <a:buNone/>
              <a:defRPr sz="2400" b="1"/>
            </a:lvl8pPr>
            <a:lvl9pPr marL="5513832"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6967539" y="4349750"/>
            <a:ext cx="6062662" cy="7902576"/>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1E5DE4-37A9-4956-AB25-C997FEE55E23}"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8E9D0-CD35-4FA4-BFB8-8D38957814D4}" type="slidenum">
              <a:rPr lang="en-US" smtClean="0"/>
              <a:t>‹#›</a:t>
            </a:fld>
            <a:endParaRPr lang="en-US"/>
          </a:p>
        </p:txBody>
      </p:sp>
    </p:spTree>
    <p:extLst>
      <p:ext uri="{BB962C8B-B14F-4D97-AF65-F5344CB8AC3E}">
        <p14:creationId xmlns:p14="http://schemas.microsoft.com/office/powerpoint/2010/main" val="14025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1E5DE4-37A9-4956-AB25-C997FEE55E23}" type="datetimeFigureOut">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8E9D0-CD35-4FA4-BFB8-8D38957814D4}" type="slidenum">
              <a:rPr lang="en-US" smtClean="0"/>
              <a:t>‹#›</a:t>
            </a:fld>
            <a:endParaRPr lang="en-US"/>
          </a:p>
        </p:txBody>
      </p:sp>
    </p:spTree>
    <p:extLst>
      <p:ext uri="{BB962C8B-B14F-4D97-AF65-F5344CB8AC3E}">
        <p14:creationId xmlns:p14="http://schemas.microsoft.com/office/powerpoint/2010/main" val="375381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E5DE4-37A9-4956-AB25-C997FEE55E23}" type="datetimeFigureOut">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8E9D0-CD35-4FA4-BFB8-8D38957814D4}" type="slidenum">
              <a:rPr lang="en-US" smtClean="0"/>
              <a:t>‹#›</a:t>
            </a:fld>
            <a:endParaRPr lang="en-US"/>
          </a:p>
        </p:txBody>
      </p:sp>
    </p:spTree>
    <p:extLst>
      <p:ext uri="{BB962C8B-B14F-4D97-AF65-F5344CB8AC3E}">
        <p14:creationId xmlns:p14="http://schemas.microsoft.com/office/powerpoint/2010/main" val="302782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3" y="546101"/>
            <a:ext cx="4512470" cy="2324100"/>
          </a:xfrm>
        </p:spPr>
        <p:txBody>
          <a:bodyPr anchor="b"/>
          <a:lstStyle>
            <a:lvl1pPr algn="l">
              <a:defRPr sz="3000" b="1"/>
            </a:lvl1pPr>
          </a:lstStyle>
          <a:p>
            <a:r>
              <a:rPr lang="en-US" smtClean="0"/>
              <a:t>Click to edit Master title style</a:t>
            </a:r>
            <a:endParaRPr lang="en-US"/>
          </a:p>
        </p:txBody>
      </p:sp>
      <p:sp>
        <p:nvSpPr>
          <p:cNvPr id="3" name="Content Placeholder 2"/>
          <p:cNvSpPr>
            <a:spLocks noGrp="1"/>
          </p:cNvSpPr>
          <p:nvPr>
            <p:ph idx="1"/>
          </p:nvPr>
        </p:nvSpPr>
        <p:spPr>
          <a:xfrm>
            <a:off x="5362575" y="546105"/>
            <a:ext cx="7667626" cy="11706227"/>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3" y="2870205"/>
            <a:ext cx="4512470" cy="9382127"/>
          </a:xfrm>
        </p:spPr>
        <p:txBody>
          <a:bodyPr/>
          <a:lstStyle>
            <a:lvl1pPr marL="0" indent="0">
              <a:buNone/>
              <a:defRPr sz="2100"/>
            </a:lvl1pPr>
            <a:lvl2pPr marL="689229" indent="0">
              <a:buNone/>
              <a:defRPr sz="1800"/>
            </a:lvl2pPr>
            <a:lvl3pPr marL="1378458" indent="0">
              <a:buNone/>
              <a:defRPr sz="1500"/>
            </a:lvl3pPr>
            <a:lvl4pPr marL="2067687" indent="0">
              <a:buNone/>
              <a:defRPr sz="1400"/>
            </a:lvl4pPr>
            <a:lvl5pPr marL="2756916" indent="0">
              <a:buNone/>
              <a:defRPr sz="1400"/>
            </a:lvl5pPr>
            <a:lvl6pPr marL="3446145" indent="0">
              <a:buNone/>
              <a:defRPr sz="1400"/>
            </a:lvl6pPr>
            <a:lvl7pPr marL="4135374" indent="0">
              <a:buNone/>
              <a:defRPr sz="1400"/>
            </a:lvl7pPr>
            <a:lvl8pPr marL="4824603" indent="0">
              <a:buNone/>
              <a:defRPr sz="1400"/>
            </a:lvl8pPr>
            <a:lvl9pPr marL="5513832"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1E5DE4-37A9-4956-AB25-C997FEE55E23}"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E9D0-CD35-4FA4-BFB8-8D38957814D4}" type="slidenum">
              <a:rPr lang="en-US" smtClean="0"/>
              <a:t>‹#›</a:t>
            </a:fld>
            <a:endParaRPr lang="en-US"/>
          </a:p>
        </p:txBody>
      </p:sp>
    </p:spTree>
    <p:extLst>
      <p:ext uri="{BB962C8B-B14F-4D97-AF65-F5344CB8AC3E}">
        <p14:creationId xmlns:p14="http://schemas.microsoft.com/office/powerpoint/2010/main" val="364753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3" y="9601204"/>
            <a:ext cx="8229600" cy="1133477"/>
          </a:xfrm>
        </p:spPr>
        <p:txBody>
          <a:bodyPr anchor="b"/>
          <a:lstStyle>
            <a:lvl1pPr algn="l">
              <a:defRPr sz="3000" b="1"/>
            </a:lvl1pPr>
          </a:lstStyle>
          <a:p>
            <a:r>
              <a:rPr lang="en-US" smtClean="0"/>
              <a:t>Click to edit Master title style</a:t>
            </a:r>
            <a:endParaRPr lang="en-US"/>
          </a:p>
        </p:txBody>
      </p:sp>
      <p:sp>
        <p:nvSpPr>
          <p:cNvPr id="3" name="Picture Placeholder 2"/>
          <p:cNvSpPr>
            <a:spLocks noGrp="1"/>
          </p:cNvSpPr>
          <p:nvPr>
            <p:ph type="pic" idx="1"/>
          </p:nvPr>
        </p:nvSpPr>
        <p:spPr>
          <a:xfrm>
            <a:off x="2688433" y="1225550"/>
            <a:ext cx="8229600" cy="8229600"/>
          </a:xfrm>
        </p:spPr>
        <p:txBody>
          <a:bodyPr/>
          <a:lstStyle>
            <a:lvl1pPr marL="0" indent="0">
              <a:buNone/>
              <a:defRPr sz="4800"/>
            </a:lvl1pPr>
            <a:lvl2pPr marL="689229" indent="0">
              <a:buNone/>
              <a:defRPr sz="4200"/>
            </a:lvl2pPr>
            <a:lvl3pPr marL="1378458" indent="0">
              <a:buNone/>
              <a:defRPr sz="3600"/>
            </a:lvl3pPr>
            <a:lvl4pPr marL="2067687" indent="0">
              <a:buNone/>
              <a:defRPr sz="3000"/>
            </a:lvl4pPr>
            <a:lvl5pPr marL="2756916" indent="0">
              <a:buNone/>
              <a:defRPr sz="3000"/>
            </a:lvl5pPr>
            <a:lvl6pPr marL="3446145" indent="0">
              <a:buNone/>
              <a:defRPr sz="3000"/>
            </a:lvl6pPr>
            <a:lvl7pPr marL="4135374" indent="0">
              <a:buNone/>
              <a:defRPr sz="3000"/>
            </a:lvl7pPr>
            <a:lvl8pPr marL="4824603" indent="0">
              <a:buNone/>
              <a:defRPr sz="3000"/>
            </a:lvl8pPr>
            <a:lvl9pPr marL="5513832" indent="0">
              <a:buNone/>
              <a:defRPr sz="3000"/>
            </a:lvl9pPr>
          </a:lstStyle>
          <a:p>
            <a:endParaRPr lang="en-US"/>
          </a:p>
        </p:txBody>
      </p:sp>
      <p:sp>
        <p:nvSpPr>
          <p:cNvPr id="4" name="Text Placeholder 3"/>
          <p:cNvSpPr>
            <a:spLocks noGrp="1"/>
          </p:cNvSpPr>
          <p:nvPr>
            <p:ph type="body" sz="half" idx="2"/>
          </p:nvPr>
        </p:nvSpPr>
        <p:spPr>
          <a:xfrm>
            <a:off x="2688433" y="10734679"/>
            <a:ext cx="8229600" cy="1609724"/>
          </a:xfrm>
        </p:spPr>
        <p:txBody>
          <a:bodyPr/>
          <a:lstStyle>
            <a:lvl1pPr marL="0" indent="0">
              <a:buNone/>
              <a:defRPr sz="2100"/>
            </a:lvl1pPr>
            <a:lvl2pPr marL="689229" indent="0">
              <a:buNone/>
              <a:defRPr sz="1800"/>
            </a:lvl2pPr>
            <a:lvl3pPr marL="1378458" indent="0">
              <a:buNone/>
              <a:defRPr sz="1500"/>
            </a:lvl3pPr>
            <a:lvl4pPr marL="2067687" indent="0">
              <a:buNone/>
              <a:defRPr sz="1400"/>
            </a:lvl4pPr>
            <a:lvl5pPr marL="2756916" indent="0">
              <a:buNone/>
              <a:defRPr sz="1400"/>
            </a:lvl5pPr>
            <a:lvl6pPr marL="3446145" indent="0">
              <a:buNone/>
              <a:defRPr sz="1400"/>
            </a:lvl6pPr>
            <a:lvl7pPr marL="4135374" indent="0">
              <a:buNone/>
              <a:defRPr sz="1400"/>
            </a:lvl7pPr>
            <a:lvl8pPr marL="4824603" indent="0">
              <a:buNone/>
              <a:defRPr sz="1400"/>
            </a:lvl8pPr>
            <a:lvl9pPr marL="5513832"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1E5DE4-37A9-4956-AB25-C997FEE55E23}"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E9D0-CD35-4FA4-BFB8-8D38957814D4}" type="slidenum">
              <a:rPr lang="en-US" smtClean="0"/>
              <a:t>‹#›</a:t>
            </a:fld>
            <a:endParaRPr lang="en-US"/>
          </a:p>
        </p:txBody>
      </p:sp>
    </p:spTree>
    <p:extLst>
      <p:ext uri="{BB962C8B-B14F-4D97-AF65-F5344CB8AC3E}">
        <p14:creationId xmlns:p14="http://schemas.microsoft.com/office/powerpoint/2010/main" val="290132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549276"/>
            <a:ext cx="12344401" cy="2286000"/>
          </a:xfrm>
          <a:prstGeom prst="rect">
            <a:avLst/>
          </a:prstGeom>
        </p:spPr>
        <p:txBody>
          <a:bodyPr vert="horz" lIns="137846" tIns="68923" rIns="137846" bIns="6892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1" y="3200403"/>
            <a:ext cx="12344401" cy="9051926"/>
          </a:xfrm>
          <a:prstGeom prst="rect">
            <a:avLst/>
          </a:prstGeom>
        </p:spPr>
        <p:txBody>
          <a:bodyPr vert="horz" lIns="137846" tIns="68923" rIns="137846" bIns="689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12712703"/>
            <a:ext cx="3200400" cy="730250"/>
          </a:xfrm>
          <a:prstGeom prst="rect">
            <a:avLst/>
          </a:prstGeom>
        </p:spPr>
        <p:txBody>
          <a:bodyPr vert="horz" lIns="137846" tIns="68923" rIns="137846" bIns="68923" rtlCol="0" anchor="ctr"/>
          <a:lstStyle>
            <a:lvl1pPr algn="l">
              <a:defRPr sz="1800">
                <a:solidFill>
                  <a:schemeClr val="tx1">
                    <a:tint val="75000"/>
                  </a:schemeClr>
                </a:solidFill>
              </a:defRPr>
            </a:lvl1pPr>
          </a:lstStyle>
          <a:p>
            <a:fld id="{6C1E5DE4-37A9-4956-AB25-C997FEE55E23}" type="datetimeFigureOut">
              <a:rPr lang="en-US" smtClean="0"/>
              <a:t>8/17/2022</a:t>
            </a:fld>
            <a:endParaRPr lang="en-US"/>
          </a:p>
        </p:txBody>
      </p:sp>
      <p:sp>
        <p:nvSpPr>
          <p:cNvPr id="5" name="Footer Placeholder 4"/>
          <p:cNvSpPr>
            <a:spLocks noGrp="1"/>
          </p:cNvSpPr>
          <p:nvPr>
            <p:ph type="ftr" sz="quarter" idx="3"/>
          </p:nvPr>
        </p:nvSpPr>
        <p:spPr>
          <a:xfrm>
            <a:off x="4686301" y="12712703"/>
            <a:ext cx="4343400" cy="730250"/>
          </a:xfrm>
          <a:prstGeom prst="rect">
            <a:avLst/>
          </a:prstGeom>
        </p:spPr>
        <p:txBody>
          <a:bodyPr vert="horz" lIns="137846" tIns="68923" rIns="137846" bIns="68923"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12712703"/>
            <a:ext cx="3200400" cy="730250"/>
          </a:xfrm>
          <a:prstGeom prst="rect">
            <a:avLst/>
          </a:prstGeom>
        </p:spPr>
        <p:txBody>
          <a:bodyPr vert="horz" lIns="137846" tIns="68923" rIns="137846" bIns="68923" rtlCol="0" anchor="ctr"/>
          <a:lstStyle>
            <a:lvl1pPr algn="r">
              <a:defRPr sz="1800">
                <a:solidFill>
                  <a:schemeClr val="tx1">
                    <a:tint val="75000"/>
                  </a:schemeClr>
                </a:solidFill>
              </a:defRPr>
            </a:lvl1pPr>
          </a:lstStyle>
          <a:p>
            <a:fld id="{82E8E9D0-CD35-4FA4-BFB8-8D38957814D4}" type="slidenum">
              <a:rPr lang="en-US" smtClean="0"/>
              <a:t>‹#›</a:t>
            </a:fld>
            <a:endParaRPr lang="en-US"/>
          </a:p>
        </p:txBody>
      </p:sp>
    </p:spTree>
    <p:extLst>
      <p:ext uri="{BB962C8B-B14F-4D97-AF65-F5344CB8AC3E}">
        <p14:creationId xmlns:p14="http://schemas.microsoft.com/office/powerpoint/2010/main" val="4174343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78458" rtl="0" eaLnBrk="1" latinLnBrk="0" hangingPunct="1">
        <a:spcBef>
          <a:spcPct val="0"/>
        </a:spcBef>
        <a:buNone/>
        <a:defRPr sz="6600" kern="1200">
          <a:solidFill>
            <a:schemeClr val="tx1"/>
          </a:solidFill>
          <a:latin typeface="+mj-lt"/>
          <a:ea typeface="+mj-ea"/>
          <a:cs typeface="+mj-cs"/>
        </a:defRPr>
      </a:lvl1pPr>
    </p:titleStyle>
    <p:bodyStyle>
      <a:lvl1pPr marL="516922" indent="-516922" algn="l" defTabSz="1378458" rtl="0" eaLnBrk="1" latinLnBrk="0" hangingPunct="1">
        <a:spcBef>
          <a:spcPct val="20000"/>
        </a:spcBef>
        <a:buFont typeface="Arial" pitchFamily="34" charset="0"/>
        <a:buChar char="•"/>
        <a:defRPr sz="4800" kern="1200">
          <a:solidFill>
            <a:schemeClr val="tx1"/>
          </a:solidFill>
          <a:latin typeface="+mn-lt"/>
          <a:ea typeface="+mn-ea"/>
          <a:cs typeface="+mn-cs"/>
        </a:defRPr>
      </a:lvl1pPr>
      <a:lvl2pPr marL="1119997" indent="-430768" algn="l" defTabSz="1378458" rtl="0" eaLnBrk="1" latinLnBrk="0" hangingPunct="1">
        <a:spcBef>
          <a:spcPct val="20000"/>
        </a:spcBef>
        <a:buFont typeface="Arial" pitchFamily="34" charset="0"/>
        <a:buChar char="–"/>
        <a:defRPr sz="4200" kern="1200">
          <a:solidFill>
            <a:schemeClr val="tx1"/>
          </a:solidFill>
          <a:latin typeface="+mn-lt"/>
          <a:ea typeface="+mn-ea"/>
          <a:cs typeface="+mn-cs"/>
        </a:defRPr>
      </a:lvl2pPr>
      <a:lvl3pPr marL="1723073" indent="-344615" algn="l" defTabSz="1378458"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2412302" indent="-344615" algn="l" defTabSz="1378458" rtl="0" eaLnBrk="1" latinLnBrk="0" hangingPunct="1">
        <a:spcBef>
          <a:spcPct val="20000"/>
        </a:spcBef>
        <a:buFont typeface="Arial" pitchFamily="34" charset="0"/>
        <a:buChar char="–"/>
        <a:defRPr sz="3000" kern="1200">
          <a:solidFill>
            <a:schemeClr val="tx1"/>
          </a:solidFill>
          <a:latin typeface="+mn-lt"/>
          <a:ea typeface="+mn-ea"/>
          <a:cs typeface="+mn-cs"/>
        </a:defRPr>
      </a:lvl4pPr>
      <a:lvl5pPr marL="3101531" indent="-344615" algn="l" defTabSz="1378458" rtl="0" eaLnBrk="1" latinLnBrk="0" hangingPunct="1">
        <a:spcBef>
          <a:spcPct val="20000"/>
        </a:spcBef>
        <a:buFont typeface="Arial" pitchFamily="34" charset="0"/>
        <a:buChar char="»"/>
        <a:defRPr sz="3000" kern="1200">
          <a:solidFill>
            <a:schemeClr val="tx1"/>
          </a:solidFill>
          <a:latin typeface="+mn-lt"/>
          <a:ea typeface="+mn-ea"/>
          <a:cs typeface="+mn-cs"/>
        </a:defRPr>
      </a:lvl5pPr>
      <a:lvl6pPr marL="3790760" indent="-344615" algn="l" defTabSz="1378458"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79989" indent="-344615" algn="l" defTabSz="1378458"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69218" indent="-344615" algn="l" defTabSz="1378458"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58447" indent="-344615" algn="l" defTabSz="1378458"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8458" rtl="0" eaLnBrk="1" latinLnBrk="0" hangingPunct="1">
        <a:defRPr sz="2700" kern="1200">
          <a:solidFill>
            <a:schemeClr val="tx1"/>
          </a:solidFill>
          <a:latin typeface="+mn-lt"/>
          <a:ea typeface="+mn-ea"/>
          <a:cs typeface="+mn-cs"/>
        </a:defRPr>
      </a:lvl1pPr>
      <a:lvl2pPr marL="689229" algn="l" defTabSz="1378458" rtl="0" eaLnBrk="1" latinLnBrk="0" hangingPunct="1">
        <a:defRPr sz="2700" kern="1200">
          <a:solidFill>
            <a:schemeClr val="tx1"/>
          </a:solidFill>
          <a:latin typeface="+mn-lt"/>
          <a:ea typeface="+mn-ea"/>
          <a:cs typeface="+mn-cs"/>
        </a:defRPr>
      </a:lvl2pPr>
      <a:lvl3pPr marL="1378458" algn="l" defTabSz="1378458" rtl="0" eaLnBrk="1" latinLnBrk="0" hangingPunct="1">
        <a:defRPr sz="2700" kern="1200">
          <a:solidFill>
            <a:schemeClr val="tx1"/>
          </a:solidFill>
          <a:latin typeface="+mn-lt"/>
          <a:ea typeface="+mn-ea"/>
          <a:cs typeface="+mn-cs"/>
        </a:defRPr>
      </a:lvl3pPr>
      <a:lvl4pPr marL="2067687" algn="l" defTabSz="1378458" rtl="0" eaLnBrk="1" latinLnBrk="0" hangingPunct="1">
        <a:defRPr sz="2700" kern="1200">
          <a:solidFill>
            <a:schemeClr val="tx1"/>
          </a:solidFill>
          <a:latin typeface="+mn-lt"/>
          <a:ea typeface="+mn-ea"/>
          <a:cs typeface="+mn-cs"/>
        </a:defRPr>
      </a:lvl4pPr>
      <a:lvl5pPr marL="2756916" algn="l" defTabSz="1378458" rtl="0" eaLnBrk="1" latinLnBrk="0" hangingPunct="1">
        <a:defRPr sz="2700" kern="1200">
          <a:solidFill>
            <a:schemeClr val="tx1"/>
          </a:solidFill>
          <a:latin typeface="+mn-lt"/>
          <a:ea typeface="+mn-ea"/>
          <a:cs typeface="+mn-cs"/>
        </a:defRPr>
      </a:lvl5pPr>
      <a:lvl6pPr marL="3446145" algn="l" defTabSz="1378458" rtl="0" eaLnBrk="1" latinLnBrk="0" hangingPunct="1">
        <a:defRPr sz="2700" kern="1200">
          <a:solidFill>
            <a:schemeClr val="tx1"/>
          </a:solidFill>
          <a:latin typeface="+mn-lt"/>
          <a:ea typeface="+mn-ea"/>
          <a:cs typeface="+mn-cs"/>
        </a:defRPr>
      </a:lvl6pPr>
      <a:lvl7pPr marL="4135374" algn="l" defTabSz="1378458" rtl="0" eaLnBrk="1" latinLnBrk="0" hangingPunct="1">
        <a:defRPr sz="2700" kern="1200">
          <a:solidFill>
            <a:schemeClr val="tx1"/>
          </a:solidFill>
          <a:latin typeface="+mn-lt"/>
          <a:ea typeface="+mn-ea"/>
          <a:cs typeface="+mn-cs"/>
        </a:defRPr>
      </a:lvl7pPr>
      <a:lvl8pPr marL="4824603" algn="l" defTabSz="1378458" rtl="0" eaLnBrk="1" latinLnBrk="0" hangingPunct="1">
        <a:defRPr sz="2700" kern="1200">
          <a:solidFill>
            <a:schemeClr val="tx1"/>
          </a:solidFill>
          <a:latin typeface="+mn-lt"/>
          <a:ea typeface="+mn-ea"/>
          <a:cs typeface="+mn-cs"/>
        </a:defRPr>
      </a:lvl8pPr>
      <a:lvl9pPr marL="5513832" algn="l" defTabSz="1378458"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82485323"/>
              </p:ext>
            </p:extLst>
          </p:nvPr>
        </p:nvGraphicFramePr>
        <p:xfrm>
          <a:off x="152400" y="762000"/>
          <a:ext cx="13563600" cy="1287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9274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49276"/>
            <a:ext cx="12344401" cy="2651124"/>
          </a:xfrm>
        </p:spPr>
        <p:txBody>
          <a:bodyPr>
            <a:normAutofit fontScale="90000"/>
          </a:bodyPr>
          <a:lstStyle/>
          <a:p>
            <a:r>
              <a:rPr lang="en-US" b="1" dirty="0" smtClean="0">
                <a:solidFill>
                  <a:schemeClr val="accent5">
                    <a:lumMod val="50000"/>
                  </a:schemeClr>
                </a:solidFill>
              </a:rPr>
              <a:t>Factors </a:t>
            </a:r>
            <a:r>
              <a:rPr lang="en-US" b="1" dirty="0">
                <a:solidFill>
                  <a:schemeClr val="accent5">
                    <a:lumMod val="50000"/>
                  </a:schemeClr>
                </a:solidFill>
              </a:rPr>
              <a:t>that could influence residential home prices across the United States over the next decade</a:t>
            </a:r>
          </a:p>
        </p:txBody>
      </p:sp>
      <p:sp>
        <p:nvSpPr>
          <p:cNvPr id="5" name="TextBox 4"/>
          <p:cNvSpPr txBox="1"/>
          <p:nvPr/>
        </p:nvSpPr>
        <p:spPr>
          <a:xfrm>
            <a:off x="914400" y="3813110"/>
            <a:ext cx="11963400" cy="2169825"/>
          </a:xfrm>
          <a:prstGeom prst="rect">
            <a:avLst/>
          </a:prstGeom>
          <a:noFill/>
        </p:spPr>
        <p:txBody>
          <a:bodyPr wrap="square" rtlCol="0">
            <a:spAutoFit/>
          </a:bodyPr>
          <a:lstStyle/>
          <a:p>
            <a:r>
              <a:rPr lang="en-US" b="1" dirty="0"/>
              <a:t>Contents</a:t>
            </a:r>
          </a:p>
          <a:p>
            <a:pPr marL="457200" indent="-457200">
              <a:buFont typeface="Wingdings" pitchFamily="2" charset="2"/>
              <a:buChar char="v"/>
            </a:pPr>
            <a:r>
              <a:rPr lang="en-US" dirty="0" smtClean="0"/>
              <a:t>Housing </a:t>
            </a:r>
            <a:r>
              <a:rPr lang="en-US" dirty="0"/>
              <a:t>prices</a:t>
            </a:r>
          </a:p>
          <a:p>
            <a:pPr marL="457200" indent="-457200">
              <a:buFont typeface="Wingdings" pitchFamily="2" charset="2"/>
              <a:buChar char="v"/>
            </a:pPr>
            <a:r>
              <a:rPr lang="en-US" dirty="0"/>
              <a:t>Supply</a:t>
            </a:r>
          </a:p>
          <a:p>
            <a:pPr marL="457200" indent="-457200">
              <a:buFont typeface="Wingdings" pitchFamily="2" charset="2"/>
              <a:buChar char="v"/>
            </a:pPr>
            <a:r>
              <a:rPr lang="en-US" dirty="0"/>
              <a:t>Demand</a:t>
            </a:r>
          </a:p>
          <a:p>
            <a:pPr marL="457200" indent="-457200">
              <a:buFont typeface="Wingdings" pitchFamily="2" charset="2"/>
              <a:buChar char="v"/>
            </a:pPr>
            <a:r>
              <a:rPr lang="en-US" dirty="0"/>
              <a:t>Supply </a:t>
            </a:r>
            <a:r>
              <a:rPr lang="en-US" dirty="0" err="1"/>
              <a:t>vs</a:t>
            </a:r>
            <a:r>
              <a:rPr lang="en-US" dirty="0"/>
              <a:t> </a:t>
            </a:r>
            <a:r>
              <a:rPr lang="en-US" dirty="0" smtClean="0"/>
              <a:t>Demand</a:t>
            </a:r>
            <a:endParaRPr lang="en-US" dirty="0"/>
          </a:p>
        </p:txBody>
      </p:sp>
      <p:sp>
        <p:nvSpPr>
          <p:cNvPr id="6" name="TextBox 5"/>
          <p:cNvSpPr txBox="1"/>
          <p:nvPr/>
        </p:nvSpPr>
        <p:spPr>
          <a:xfrm>
            <a:off x="883298" y="6371779"/>
            <a:ext cx="11353800" cy="3000821"/>
          </a:xfrm>
          <a:prstGeom prst="rect">
            <a:avLst/>
          </a:prstGeom>
          <a:noFill/>
        </p:spPr>
        <p:txBody>
          <a:bodyPr wrap="square" rtlCol="0">
            <a:spAutoFit/>
          </a:bodyPr>
          <a:lstStyle/>
          <a:p>
            <a:r>
              <a:rPr lang="en-US" b="1" dirty="0"/>
              <a:t>The </a:t>
            </a:r>
            <a:r>
              <a:rPr lang="en-US" b="1" dirty="0" smtClean="0"/>
              <a:t>Beast in </a:t>
            </a:r>
            <a:r>
              <a:rPr lang="en-US" b="1" dirty="0"/>
              <a:t>the room: Housing prices</a:t>
            </a:r>
          </a:p>
          <a:p>
            <a:r>
              <a:rPr lang="en-US" dirty="0"/>
              <a:t>Coming back to the tree diagram shown above, it's huge and unreadable. Let's explain the monster going through it level by level, and hope our clients get enough understanding to navigate the seas with it</a:t>
            </a:r>
            <a:r>
              <a:rPr lang="en-US" dirty="0" smtClean="0"/>
              <a:t>.</a:t>
            </a:r>
          </a:p>
          <a:p>
            <a:endParaRPr lang="en-US" dirty="0"/>
          </a:p>
          <a:p>
            <a:r>
              <a:rPr lang="en-US" dirty="0" smtClean="0"/>
              <a:t>Yes, </a:t>
            </a:r>
            <a:r>
              <a:rPr lang="en-US" dirty="0"/>
              <a:t>that's right! </a:t>
            </a:r>
            <a:r>
              <a:rPr lang="en-US" b="1" dirty="0"/>
              <a:t>supply and demand. </a:t>
            </a:r>
            <a:r>
              <a:rPr lang="en-US" dirty="0"/>
              <a:t>These are the root cause on which the housing prices </a:t>
            </a:r>
            <a:r>
              <a:rPr lang="en-US" dirty="0" smtClean="0"/>
              <a:t>depend.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9372600"/>
            <a:ext cx="23431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68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09600"/>
            <a:ext cx="12192000" cy="5924699"/>
          </a:xfrm>
          <a:prstGeom prst="rect">
            <a:avLst/>
          </a:prstGeom>
          <a:noFill/>
        </p:spPr>
        <p:txBody>
          <a:bodyPr wrap="square" rtlCol="0">
            <a:spAutoFit/>
          </a:bodyPr>
          <a:lstStyle/>
          <a:p>
            <a:r>
              <a:rPr lang="en-US" sz="7200" b="1" dirty="0" smtClean="0">
                <a:solidFill>
                  <a:schemeClr val="accent5">
                    <a:lumMod val="50000"/>
                  </a:schemeClr>
                </a:solidFill>
              </a:rPr>
              <a:t>Supply</a:t>
            </a:r>
          </a:p>
          <a:p>
            <a:endParaRPr lang="en-US" dirty="0"/>
          </a:p>
          <a:p>
            <a:r>
              <a:rPr lang="en-US" sz="4000" dirty="0" smtClean="0"/>
              <a:t>The </a:t>
            </a:r>
            <a:r>
              <a:rPr lang="en-US" sz="4000" dirty="0"/>
              <a:t>supply of the houses depends upon two factors, “permission to build” and “time and cost to build,” which can be broken down further into many other factors. And finally, the leaf nodes are the hypotheses that either support the supply or are against the supply. The leaf nodes with a green border will help increase the supply, while the red ones will decrease the supply.</a:t>
            </a:r>
          </a:p>
        </p:txBody>
      </p:sp>
      <p:sp>
        <p:nvSpPr>
          <p:cNvPr id="5" name="TextBox 4"/>
          <p:cNvSpPr txBox="1"/>
          <p:nvPr/>
        </p:nvSpPr>
        <p:spPr>
          <a:xfrm>
            <a:off x="838200" y="7696200"/>
            <a:ext cx="10972800" cy="4693593"/>
          </a:xfrm>
          <a:prstGeom prst="rect">
            <a:avLst/>
          </a:prstGeom>
          <a:noFill/>
        </p:spPr>
        <p:txBody>
          <a:bodyPr wrap="square" rtlCol="0">
            <a:spAutoFit/>
          </a:bodyPr>
          <a:lstStyle/>
          <a:p>
            <a:r>
              <a:rPr lang="en-US" sz="7200" b="1" dirty="0">
                <a:solidFill>
                  <a:schemeClr val="accent5">
                    <a:lumMod val="50000"/>
                  </a:schemeClr>
                </a:solidFill>
              </a:rPr>
              <a:t>D</a:t>
            </a:r>
            <a:r>
              <a:rPr lang="en-US" sz="7200" b="1" dirty="0" smtClean="0">
                <a:solidFill>
                  <a:schemeClr val="accent5">
                    <a:lumMod val="50000"/>
                  </a:schemeClr>
                </a:solidFill>
              </a:rPr>
              <a:t>emand</a:t>
            </a:r>
            <a:endParaRPr lang="en-US" sz="7200" b="1" dirty="0" smtClean="0">
              <a:solidFill>
                <a:schemeClr val="accent5">
                  <a:lumMod val="50000"/>
                </a:schemeClr>
              </a:solidFill>
            </a:endParaRPr>
          </a:p>
          <a:p>
            <a:endParaRPr lang="en-US" dirty="0"/>
          </a:p>
          <a:p>
            <a:r>
              <a:rPr lang="en-US" sz="4000" dirty="0" smtClean="0"/>
              <a:t>The </a:t>
            </a:r>
            <a:r>
              <a:rPr lang="en-US" sz="4000" dirty="0"/>
              <a:t>demand for houses depends upon wage and Trends, which can be broken down into smaller factors. As you can see, all the leaf nodes have a green border, which means all the hypotheses support the increase in house demand.</a:t>
            </a:r>
          </a:p>
        </p:txBody>
      </p:sp>
    </p:spTree>
    <p:extLst>
      <p:ext uri="{BB962C8B-B14F-4D97-AF65-F5344CB8AC3E}">
        <p14:creationId xmlns:p14="http://schemas.microsoft.com/office/powerpoint/2010/main" val="80165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219200"/>
            <a:ext cx="11353800" cy="11957119"/>
          </a:xfrm>
          <a:prstGeom prst="rect">
            <a:avLst/>
          </a:prstGeom>
          <a:noFill/>
        </p:spPr>
        <p:txBody>
          <a:bodyPr wrap="square" rtlCol="0">
            <a:spAutoFit/>
          </a:bodyPr>
          <a:lstStyle/>
          <a:p>
            <a:r>
              <a:rPr lang="en-US" sz="7200" b="1" dirty="0">
                <a:solidFill>
                  <a:schemeClr val="accent5">
                    <a:lumMod val="50000"/>
                  </a:schemeClr>
                </a:solidFill>
              </a:rPr>
              <a:t>Supply </a:t>
            </a:r>
            <a:r>
              <a:rPr lang="en-US" sz="7200" b="1" dirty="0" err="1">
                <a:solidFill>
                  <a:schemeClr val="accent5">
                    <a:lumMod val="50000"/>
                  </a:schemeClr>
                </a:solidFill>
              </a:rPr>
              <a:t>vs</a:t>
            </a:r>
            <a:r>
              <a:rPr lang="en-US" sz="7200" b="1" dirty="0">
                <a:solidFill>
                  <a:schemeClr val="accent5">
                    <a:lumMod val="50000"/>
                  </a:schemeClr>
                </a:solidFill>
              </a:rPr>
              <a:t> </a:t>
            </a:r>
            <a:r>
              <a:rPr lang="en-US" sz="7200" b="1" dirty="0" smtClean="0">
                <a:solidFill>
                  <a:schemeClr val="accent5">
                    <a:lumMod val="50000"/>
                  </a:schemeClr>
                </a:solidFill>
              </a:rPr>
              <a:t>Demand</a:t>
            </a:r>
          </a:p>
          <a:p>
            <a:endParaRPr lang="en-US" sz="7200" b="1" dirty="0">
              <a:solidFill>
                <a:schemeClr val="accent5">
                  <a:lumMod val="50000"/>
                </a:schemeClr>
              </a:solidFill>
            </a:endParaRPr>
          </a:p>
          <a:p>
            <a:r>
              <a:rPr lang="en-US" sz="4000" b="1" dirty="0"/>
              <a:t>One of the many and the most important factor in weighing the hypotheses is the urgency or, in other words, how fast will it come to fruition, is it affecting the market right now?</a:t>
            </a:r>
            <a:r>
              <a:rPr lang="en-US" sz="4000" dirty="0"/>
              <a:t> In the case of demand, all the hypotheses have an immediate impact. For example, trends change fast, and due to </a:t>
            </a:r>
            <a:r>
              <a:rPr lang="en-US" sz="4000" dirty="0" err="1"/>
              <a:t>covid</a:t>
            </a:r>
            <a:r>
              <a:rPr lang="en-US" sz="4000" dirty="0"/>
              <a:t>, the whole world was pushed into the new normal of working remotely. Same for the wage growth, the demographic is affecting it right now, and inflation and recession are building up at this instant. But in the case of supply, there is only one factor with hypotheses that have an immediate impact, that too against the growth of supply, which is labor. All other factors supporting supply growth are slow growing and will have an impact in the near future.</a:t>
            </a:r>
          </a:p>
          <a:p>
            <a:endParaRPr lang="en-US" dirty="0"/>
          </a:p>
        </p:txBody>
      </p:sp>
    </p:spTree>
    <p:extLst>
      <p:ext uri="{BB962C8B-B14F-4D97-AF65-F5344CB8AC3E}">
        <p14:creationId xmlns:p14="http://schemas.microsoft.com/office/powerpoint/2010/main" val="4242560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276</Words>
  <Application>Microsoft Office PowerPoint</Application>
  <PresentationFormat>Custom</PresentationFormat>
  <Paragraphs>44</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Factors that could influence residential home prices across the United States over the next decade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20</cp:revision>
  <dcterms:created xsi:type="dcterms:W3CDTF">2022-08-17T03:46:20Z</dcterms:created>
  <dcterms:modified xsi:type="dcterms:W3CDTF">2022-08-17T05:26:25Z</dcterms:modified>
</cp:coreProperties>
</file>