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ED"/>
    <a:srgbClr val="98C1AC"/>
    <a:srgbClr val="00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ECC-ED7C-FDA2-7C4B-3C6F00F7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958E-0DCB-BA9E-92D6-276B84DEE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4ACE-A211-623E-9ACE-51165006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6DDD-FF35-9983-4F92-41C1FB91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F23D-6FE8-DFFA-16BE-3DA7890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BE0-9DE2-C24B-D501-2C2B4842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1E99-2728-149A-9320-B623AFBF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BBA-790D-D7E6-09A8-9A4EE62B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B93E-03CB-1931-12C6-AE81275C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D029-D637-6973-707A-68013491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ACC8E-87E2-BA73-30C0-05ADA1AF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8EBB-0BE2-4A12-720E-7BD5C531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A67D-ABCD-5002-8BBC-B9E55AA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750B-CCAF-3468-A30D-83E3C765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3829-860E-E9BE-A33E-032BBF5F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6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AAD5-12DD-7294-7AD0-C083036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0F34-9147-FAF9-B979-3C8FD71E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D9E7-7B46-BEA5-4712-4F254AA1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785C-C9D0-54EC-D549-CAEC21A5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F19E-FFC8-AE7A-FA95-DBADB606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927-4857-B070-48DD-F89AD73C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91D5-5CE6-127D-428A-8C49CA82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3C48-FEA9-5DB7-93A4-A9728A1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4BF9-3B25-B1AC-3C05-D5020C16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B72B-C30B-34F8-A1B8-4F9BB79B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ECA-9371-F2F8-D220-E7C52BC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24D7-0AAF-0A89-23E8-39778E9C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15358-B4F9-FC6F-8408-5027D2E3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ECAC-E874-1769-D1BA-CB7B6D8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BE1B-48BE-2E92-FAC0-0EFFC0B8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DA208-5C23-956B-75AD-E9B9516C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D14B-99E5-BC47-55F8-E00B6120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5096D-2417-3A24-5E1E-3F27AFED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E92E-E65B-E2A5-0CB7-6DAA7EA1E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C7329-38BB-B6DA-821A-AEC0B50B9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1E0E3-E728-4AA0-45DE-2E720B00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91654-132B-FCAC-EE58-71BBAF8E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6A9F2-2226-EE9C-F755-B4344BF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CA76F-FFA0-8AAE-D320-F7868AFE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6BB2-4235-2855-2D21-BA8254C4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FE0C5-41F5-7106-A07C-7BAD8C80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597B9-B8A8-398B-93C3-BB1C5BA5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15DD3-8FCA-6C09-09C6-8CD2030D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78E6E-4263-1A39-C51B-A9F8A019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CB0D-3B45-E63F-9420-005CD636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50B2-8E66-9570-2E82-E18CE947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483E-B6C2-0D21-4197-3B6741DA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AD61-473B-F6CE-88CB-5ECB0A96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E11E2-060C-E9ED-8AD5-81683A95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3B1B-D1AD-12FD-3E1B-44B0AE02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AECB-6553-B517-5AA6-99AAF2C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5B60-68AF-8A10-5E6B-0FDB4357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82F-CEB4-25D3-B6EF-5A5CF0D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4066-C670-22F0-C22D-749B57DF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316A8-C190-4BF3-1B77-D4390BDA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BD5B-F319-1ADF-EAE5-5D8C06BD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5AEF7-F2F8-D3D7-66D9-30B4059A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9EE7-09EC-FECE-3BA3-1B94594A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F3522-2DF5-F4E6-F50C-C14229BA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AC049-1E68-C3F6-72BC-07D68D04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AD4E-6CE5-8E84-23E2-F42ABAD66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B2B5-B3DE-43FE-9597-78A5885DB9E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0AC2-7BE3-A2EC-FEA6-560370B6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F061A-366D-F8B8-D516-0D333BD65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525C-E00F-4EB2-BB3C-0FB3F6B9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5D4B30-20CA-C947-4B61-D69185F9FFC9}"/>
              </a:ext>
            </a:extLst>
          </p:cNvPr>
          <p:cNvSpPr/>
          <p:nvPr/>
        </p:nvSpPr>
        <p:spPr>
          <a:xfrm>
            <a:off x="1140823" y="3770811"/>
            <a:ext cx="9962606" cy="2063932"/>
          </a:xfrm>
          <a:prstGeom prst="rect">
            <a:avLst/>
          </a:prstGeom>
          <a:solidFill>
            <a:srgbClr val="004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B451D8-59EE-53C6-63CE-A95D40C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42" y="-478971"/>
            <a:ext cx="5242562" cy="5242562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78122880-1897-4092-D9E6-494611AA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5588" r="23572" b="4762"/>
          <a:stretch/>
        </p:blipFill>
        <p:spPr>
          <a:xfrm>
            <a:off x="1532709" y="4093029"/>
            <a:ext cx="1402080" cy="1402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75488-02BF-476B-BBC4-522975174655}"/>
              </a:ext>
            </a:extLst>
          </p:cNvPr>
          <p:cNvSpPr/>
          <p:nvPr/>
        </p:nvSpPr>
        <p:spPr>
          <a:xfrm>
            <a:off x="618309" y="683623"/>
            <a:ext cx="10955383" cy="5490754"/>
          </a:xfrm>
          <a:prstGeom prst="rect">
            <a:avLst/>
          </a:prstGeom>
          <a:noFill/>
          <a:ln w="38100">
            <a:solidFill>
              <a:srgbClr val="98C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49A30-F8E2-809A-0285-AE473BE4B30F}"/>
              </a:ext>
            </a:extLst>
          </p:cNvPr>
          <p:cNvSpPr txBox="1"/>
          <p:nvPr/>
        </p:nvSpPr>
        <p:spPr>
          <a:xfrm>
            <a:off x="3614054" y="4232360"/>
            <a:ext cx="642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JOIN JEDI AT </a:t>
            </a:r>
            <a:r>
              <a:rPr lang="en-US" sz="3200" b="1" dirty="0">
                <a:solidFill>
                  <a:schemeClr val="bg1"/>
                </a:solidFill>
                <a:latin typeface="Arial Nova" panose="020B0504020202020204" pitchFamily="34" charset="0"/>
              </a:rPr>
              <a:t>DATASCIJEDI.ORG </a:t>
            </a: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OR FOLLOW THE QR CODE</a:t>
            </a:r>
          </a:p>
        </p:txBody>
      </p:sp>
    </p:spTree>
    <p:extLst>
      <p:ext uri="{BB962C8B-B14F-4D97-AF65-F5344CB8AC3E}">
        <p14:creationId xmlns:p14="http://schemas.microsoft.com/office/powerpoint/2010/main" val="9052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5D4B30-20CA-C947-4B61-D69185F9FFC9}"/>
              </a:ext>
            </a:extLst>
          </p:cNvPr>
          <p:cNvSpPr/>
          <p:nvPr/>
        </p:nvSpPr>
        <p:spPr>
          <a:xfrm>
            <a:off x="1140823" y="3770811"/>
            <a:ext cx="9962606" cy="2063932"/>
          </a:xfrm>
          <a:prstGeom prst="rect">
            <a:avLst/>
          </a:prstGeom>
          <a:solidFill>
            <a:srgbClr val="004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B451D8-59EE-53C6-63CE-A95D40C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42" y="-478971"/>
            <a:ext cx="5242562" cy="5242562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78122880-1897-4092-D9E6-494611AA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5588" r="23572" b="4762"/>
          <a:stretch/>
        </p:blipFill>
        <p:spPr>
          <a:xfrm>
            <a:off x="1532709" y="4093029"/>
            <a:ext cx="1402080" cy="1402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75488-02BF-476B-BBC4-522975174655}"/>
              </a:ext>
            </a:extLst>
          </p:cNvPr>
          <p:cNvSpPr/>
          <p:nvPr/>
        </p:nvSpPr>
        <p:spPr>
          <a:xfrm>
            <a:off x="618309" y="683623"/>
            <a:ext cx="10955383" cy="5490754"/>
          </a:xfrm>
          <a:prstGeom prst="rect">
            <a:avLst/>
          </a:prstGeom>
          <a:noFill/>
          <a:ln w="38100">
            <a:solidFill>
              <a:srgbClr val="98C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49A30-F8E2-809A-0285-AE473BE4B30F}"/>
              </a:ext>
            </a:extLst>
          </p:cNvPr>
          <p:cNvSpPr txBox="1"/>
          <p:nvPr/>
        </p:nvSpPr>
        <p:spPr>
          <a:xfrm>
            <a:off x="3614054" y="4232360"/>
            <a:ext cx="642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JOIN JEDI AT </a:t>
            </a:r>
            <a:r>
              <a:rPr lang="en-US" sz="3200" b="1" dirty="0">
                <a:solidFill>
                  <a:schemeClr val="bg1"/>
                </a:solidFill>
                <a:latin typeface="Arial Nova" panose="020B0504020202020204" pitchFamily="34" charset="0"/>
              </a:rPr>
              <a:t>DATASCIJEDI.ORG </a:t>
            </a: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OR FOLLOW THE QR CODE</a:t>
            </a:r>
          </a:p>
        </p:txBody>
      </p:sp>
    </p:spTree>
    <p:extLst>
      <p:ext uri="{BB962C8B-B14F-4D97-AF65-F5344CB8AC3E}">
        <p14:creationId xmlns:p14="http://schemas.microsoft.com/office/powerpoint/2010/main" val="18594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A4092B-BA59-C498-BC06-6E3CF1A26C7E}"/>
              </a:ext>
            </a:extLst>
          </p:cNvPr>
          <p:cNvSpPr/>
          <p:nvPr/>
        </p:nvSpPr>
        <p:spPr>
          <a:xfrm>
            <a:off x="1321798" y="3951786"/>
            <a:ext cx="9962606" cy="2063932"/>
          </a:xfrm>
          <a:prstGeom prst="rect">
            <a:avLst/>
          </a:prstGeom>
          <a:solidFill>
            <a:srgbClr val="98C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C1A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D4B30-20CA-C947-4B61-D69185F9FFC9}"/>
              </a:ext>
            </a:extLst>
          </p:cNvPr>
          <p:cNvSpPr/>
          <p:nvPr/>
        </p:nvSpPr>
        <p:spPr>
          <a:xfrm>
            <a:off x="1140823" y="3770811"/>
            <a:ext cx="9962606" cy="2063932"/>
          </a:xfrm>
          <a:prstGeom prst="rect">
            <a:avLst/>
          </a:prstGeom>
          <a:solidFill>
            <a:srgbClr val="004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B451D8-59EE-53C6-63CE-A95D40C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42" y="-478971"/>
            <a:ext cx="5242562" cy="5242562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78122880-1897-4092-D9E6-494611AA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5588" r="23572" b="4762"/>
          <a:stretch/>
        </p:blipFill>
        <p:spPr>
          <a:xfrm>
            <a:off x="1532709" y="4093029"/>
            <a:ext cx="1402080" cy="1402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49A30-F8E2-809A-0285-AE473BE4B30F}"/>
              </a:ext>
            </a:extLst>
          </p:cNvPr>
          <p:cNvSpPr txBox="1"/>
          <p:nvPr/>
        </p:nvSpPr>
        <p:spPr>
          <a:xfrm>
            <a:off x="3614054" y="4232360"/>
            <a:ext cx="642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JOIN JEDI AT </a:t>
            </a:r>
            <a:r>
              <a:rPr lang="en-US" sz="3200" b="1" dirty="0">
                <a:solidFill>
                  <a:schemeClr val="bg1"/>
                </a:solidFill>
                <a:latin typeface="Arial Nova" panose="020B0504020202020204" pitchFamily="34" charset="0"/>
              </a:rPr>
              <a:t>DATASCIJEDI.ORG </a:t>
            </a: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OR FOLLOW THE QR CODE</a:t>
            </a:r>
          </a:p>
        </p:txBody>
      </p:sp>
    </p:spTree>
    <p:extLst>
      <p:ext uri="{BB962C8B-B14F-4D97-AF65-F5344CB8AC3E}">
        <p14:creationId xmlns:p14="http://schemas.microsoft.com/office/powerpoint/2010/main" val="13922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A4092B-BA59-C498-BC06-6E3CF1A26C7E}"/>
              </a:ext>
            </a:extLst>
          </p:cNvPr>
          <p:cNvSpPr/>
          <p:nvPr/>
        </p:nvSpPr>
        <p:spPr>
          <a:xfrm>
            <a:off x="1321798" y="3951786"/>
            <a:ext cx="9962606" cy="2063932"/>
          </a:xfrm>
          <a:prstGeom prst="rect">
            <a:avLst/>
          </a:prstGeom>
          <a:solidFill>
            <a:srgbClr val="98C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C1A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D4B30-20CA-C947-4B61-D69185F9FFC9}"/>
              </a:ext>
            </a:extLst>
          </p:cNvPr>
          <p:cNvSpPr/>
          <p:nvPr/>
        </p:nvSpPr>
        <p:spPr>
          <a:xfrm>
            <a:off x="1140823" y="3770811"/>
            <a:ext cx="9962606" cy="2063932"/>
          </a:xfrm>
          <a:prstGeom prst="rect">
            <a:avLst/>
          </a:prstGeom>
          <a:solidFill>
            <a:srgbClr val="004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B451D8-59EE-53C6-63CE-A95D40C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42" y="-478971"/>
            <a:ext cx="5242562" cy="5242562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78122880-1897-4092-D9E6-494611AA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5588" r="23572" b="4762"/>
          <a:stretch/>
        </p:blipFill>
        <p:spPr>
          <a:xfrm>
            <a:off x="1532709" y="4093029"/>
            <a:ext cx="1402080" cy="1402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49A30-F8E2-809A-0285-AE473BE4B30F}"/>
              </a:ext>
            </a:extLst>
          </p:cNvPr>
          <p:cNvSpPr txBox="1"/>
          <p:nvPr/>
        </p:nvSpPr>
        <p:spPr>
          <a:xfrm>
            <a:off x="3614054" y="4232360"/>
            <a:ext cx="642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JOIN JEDI AT </a:t>
            </a:r>
            <a:r>
              <a:rPr lang="en-US" sz="3200" b="1" dirty="0">
                <a:solidFill>
                  <a:schemeClr val="bg1"/>
                </a:solidFill>
                <a:latin typeface="Arial Nova" panose="020B0504020202020204" pitchFamily="34" charset="0"/>
              </a:rPr>
              <a:t>DATASCIJEDI.ORG </a:t>
            </a: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OR FOLLOW THE QR CODE</a:t>
            </a:r>
          </a:p>
        </p:txBody>
      </p:sp>
    </p:spTree>
    <p:extLst>
      <p:ext uri="{BB962C8B-B14F-4D97-AF65-F5344CB8AC3E}">
        <p14:creationId xmlns:p14="http://schemas.microsoft.com/office/powerpoint/2010/main" val="228568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Mary</dc:creator>
  <cp:lastModifiedBy>Ryan, Mary</cp:lastModifiedBy>
  <cp:revision>1</cp:revision>
  <dcterms:created xsi:type="dcterms:W3CDTF">2023-04-27T14:50:50Z</dcterms:created>
  <dcterms:modified xsi:type="dcterms:W3CDTF">2023-04-27T15:05:59Z</dcterms:modified>
</cp:coreProperties>
</file>