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6" r:id="rId5"/>
    <p:sldId id="342" r:id="rId6"/>
    <p:sldId id="349" r:id="rId7"/>
    <p:sldId id="351" r:id="rId8"/>
    <p:sldId id="352" r:id="rId9"/>
    <p:sldId id="353" r:id="rId10"/>
    <p:sldId id="354" r:id="rId11"/>
    <p:sldId id="355" r:id="rId12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5E0"/>
    <a:srgbClr val="9099AE"/>
    <a:srgbClr val="849CD3"/>
    <a:srgbClr val="505050"/>
    <a:srgbClr val="4E9E19"/>
    <a:srgbClr val="F4640F"/>
    <a:srgbClr val="FEC82A"/>
    <a:srgbClr val="DC3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32" autoAdjust="0"/>
  </p:normalViewPr>
  <p:slideViewPr>
    <p:cSldViewPr snapToGrid="0">
      <p:cViewPr>
        <p:scale>
          <a:sx n="100" d="100"/>
          <a:sy n="100" d="100"/>
        </p:scale>
        <p:origin x="-1888" y="-616"/>
      </p:cViewPr>
      <p:guideLst>
        <p:guide orient="horz" pos="3109"/>
        <p:guide pos="32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19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944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8800" y="90488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08738" y="8869363"/>
            <a:ext cx="4810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77CE4AD-0154-4CE1-9779-1D7228F88B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8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0FFCF602-CE72-494A-8AC5-4725CA8E14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9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6FA34-D580-4CD5-9251-EBA052FA2EB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jpeg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Rectangle 808"/>
          <p:cNvSpPr>
            <a:spLocks noGrp="1" noChangeArrowheads="1"/>
          </p:cNvSpPr>
          <p:nvPr>
            <p:ph type="ctrTitle" sz="quarter"/>
            <p:custDataLst>
              <p:tags r:id="rId2"/>
            </p:custDataLst>
          </p:nvPr>
        </p:nvSpPr>
        <p:spPr>
          <a:xfrm>
            <a:off x="461963" y="1851025"/>
            <a:ext cx="8220075" cy="681038"/>
          </a:xfrm>
        </p:spPr>
        <p:txBody>
          <a:bodyPr/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57" name="Rectangle 809"/>
          <p:cNvSpPr>
            <a:spLocks noGrp="1" noChangeArrowheads="1"/>
          </p:cNvSpPr>
          <p:nvPr>
            <p:ph type="subTitle" sz="quarter" idx="1"/>
            <p:custDataLst>
              <p:tags r:id="rId3"/>
            </p:custDataLst>
          </p:nvPr>
        </p:nvSpPr>
        <p:spPr>
          <a:xfrm>
            <a:off x="477838" y="2586038"/>
            <a:ext cx="8218487" cy="388937"/>
          </a:xfrm>
        </p:spPr>
        <p:txBody>
          <a:bodyPr tIns="0" bIns="0"/>
          <a:lstStyle>
            <a:lvl1pPr marL="0" indent="0">
              <a:buFont typeface="Times" pitchFamily="-64" charset="0"/>
              <a:buNone/>
              <a:defRPr sz="2400">
                <a:solidFill>
                  <a:srgbClr val="2F5EB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858" name="Rectangle 810"/>
          <p:cNvSpPr>
            <a:spLocks noGrp="1" noChangeArrowheads="1"/>
          </p:cNvSpPr>
          <p:nvPr>
            <p:ph type="dt" sz="quarter" idx="2"/>
            <p:custDataLst>
              <p:tags r:id="rId4"/>
            </p:custDataLst>
          </p:nvPr>
        </p:nvSpPr>
        <p:spPr>
          <a:xfrm>
            <a:off x="3621088" y="6475413"/>
            <a:ext cx="1905000" cy="201612"/>
          </a:xfrm>
        </p:spPr>
        <p:txBody>
          <a:bodyPr anchor="t"/>
          <a:lstStyle>
            <a:lvl1pPr algn="ctr">
              <a:defRPr sz="1200"/>
            </a:lvl1pPr>
          </a:lstStyle>
          <a:p>
            <a:fld id="{DA4D7732-1CC5-423E-B4E5-BD3B2FCB83A8}" type="datetime1">
              <a:rPr lang="en-US"/>
              <a:pPr/>
              <a:t>2/26/16</a:t>
            </a:fld>
            <a:endParaRPr lang="en-US"/>
          </a:p>
        </p:txBody>
      </p:sp>
      <p:sp>
        <p:nvSpPr>
          <p:cNvPr id="2859" name="Rectangle 811"/>
          <p:cNvSpPr>
            <a:spLocks noGrp="1" noChangeArrowheads="1"/>
          </p:cNvSpPr>
          <p:nvPr>
            <p:ph type="ftr" sz="quarter" idx="3"/>
            <p:custDataLst>
              <p:tags r:id="rId5"/>
            </p:custDataLst>
          </p:nvPr>
        </p:nvSpPr>
        <p:spPr bwMode="auto">
          <a:xfrm>
            <a:off x="461963" y="6475413"/>
            <a:ext cx="2895600" cy="198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Intuit Confidential</a:t>
            </a:r>
          </a:p>
        </p:txBody>
      </p:sp>
      <p:sp>
        <p:nvSpPr>
          <p:cNvPr id="2860" name="Rectangle 812"/>
          <p:cNvSpPr>
            <a:spLocks noGrp="1" noChangeArrowheads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7951788" y="6473825"/>
            <a:ext cx="741362" cy="201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3BBB671A-B893-4A4F-B263-E7E90ACA260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34" name="Picture 986" descr="intuit_c_r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18325" y="392113"/>
            <a:ext cx="1946275" cy="704850"/>
          </a:xfrm>
          <a:prstGeom prst="rect">
            <a:avLst/>
          </a:prstGeom>
          <a:noFill/>
        </p:spPr>
      </p:pic>
      <p:grpSp>
        <p:nvGrpSpPr>
          <p:cNvPr id="3046" name="Group 99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66725" y="1303338"/>
            <a:ext cx="8178800" cy="19050"/>
            <a:chOff x="290" y="806"/>
            <a:chExt cx="5152" cy="12"/>
          </a:xfrm>
        </p:grpSpPr>
        <p:sp>
          <p:nvSpPr>
            <p:cNvPr id="3047" name="Oval 999"/>
            <p:cNvSpPr>
              <a:spLocks noChangeArrowheads="1"/>
            </p:cNvSpPr>
            <p:nvPr userDrawn="1"/>
          </p:nvSpPr>
          <p:spPr bwMode="auto">
            <a:xfrm>
              <a:off x="2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8" name="Oval 1000"/>
            <p:cNvSpPr>
              <a:spLocks noChangeArrowheads="1"/>
            </p:cNvSpPr>
            <p:nvPr userDrawn="1"/>
          </p:nvSpPr>
          <p:spPr bwMode="auto">
            <a:xfrm>
              <a:off x="35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9" name="Oval 1001"/>
            <p:cNvSpPr>
              <a:spLocks noChangeArrowheads="1"/>
            </p:cNvSpPr>
            <p:nvPr userDrawn="1"/>
          </p:nvSpPr>
          <p:spPr bwMode="auto">
            <a:xfrm>
              <a:off x="4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0" name="Oval 1002"/>
            <p:cNvSpPr>
              <a:spLocks noChangeArrowheads="1"/>
            </p:cNvSpPr>
            <p:nvPr userDrawn="1"/>
          </p:nvSpPr>
          <p:spPr bwMode="auto">
            <a:xfrm>
              <a:off x="4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" name="Oval 1003"/>
            <p:cNvSpPr>
              <a:spLocks noChangeArrowheads="1"/>
            </p:cNvSpPr>
            <p:nvPr userDrawn="1"/>
          </p:nvSpPr>
          <p:spPr bwMode="auto">
            <a:xfrm>
              <a:off x="53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" name="Oval 1004"/>
            <p:cNvSpPr>
              <a:spLocks noChangeArrowheads="1"/>
            </p:cNvSpPr>
            <p:nvPr userDrawn="1"/>
          </p:nvSpPr>
          <p:spPr bwMode="auto">
            <a:xfrm>
              <a:off x="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3" name="Oval 1005"/>
            <p:cNvSpPr>
              <a:spLocks noChangeArrowheads="1"/>
            </p:cNvSpPr>
            <p:nvPr userDrawn="1"/>
          </p:nvSpPr>
          <p:spPr bwMode="auto">
            <a:xfrm>
              <a:off x="66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4" name="Oval 1006"/>
            <p:cNvSpPr>
              <a:spLocks noChangeArrowheads="1"/>
            </p:cNvSpPr>
            <p:nvPr userDrawn="1"/>
          </p:nvSpPr>
          <p:spPr bwMode="auto">
            <a:xfrm>
              <a:off x="7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5" name="Oval 1007"/>
            <p:cNvSpPr>
              <a:spLocks noChangeArrowheads="1"/>
            </p:cNvSpPr>
            <p:nvPr userDrawn="1"/>
          </p:nvSpPr>
          <p:spPr bwMode="auto">
            <a:xfrm>
              <a:off x="7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6" name="Oval 1008"/>
            <p:cNvSpPr>
              <a:spLocks noChangeArrowheads="1"/>
            </p:cNvSpPr>
            <p:nvPr userDrawn="1"/>
          </p:nvSpPr>
          <p:spPr bwMode="auto">
            <a:xfrm>
              <a:off x="8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7" name="Oval 1009"/>
            <p:cNvSpPr>
              <a:spLocks noChangeArrowheads="1"/>
            </p:cNvSpPr>
            <p:nvPr userDrawn="1"/>
          </p:nvSpPr>
          <p:spPr bwMode="auto">
            <a:xfrm>
              <a:off x="9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8" name="Oval 1010"/>
            <p:cNvSpPr>
              <a:spLocks noChangeArrowheads="1"/>
            </p:cNvSpPr>
            <p:nvPr userDrawn="1"/>
          </p:nvSpPr>
          <p:spPr bwMode="auto">
            <a:xfrm>
              <a:off x="97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9" name="Oval 1011"/>
            <p:cNvSpPr>
              <a:spLocks noChangeArrowheads="1"/>
            </p:cNvSpPr>
            <p:nvPr userDrawn="1"/>
          </p:nvSpPr>
          <p:spPr bwMode="auto">
            <a:xfrm>
              <a:off x="10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0" name="Oval 1012"/>
            <p:cNvSpPr>
              <a:spLocks noChangeArrowheads="1"/>
            </p:cNvSpPr>
            <p:nvPr userDrawn="1"/>
          </p:nvSpPr>
          <p:spPr bwMode="auto">
            <a:xfrm>
              <a:off x="109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" name="Oval 1013"/>
            <p:cNvSpPr>
              <a:spLocks noChangeArrowheads="1"/>
            </p:cNvSpPr>
            <p:nvPr userDrawn="1"/>
          </p:nvSpPr>
          <p:spPr bwMode="auto">
            <a:xfrm>
              <a:off x="11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" name="Oval 1014"/>
            <p:cNvSpPr>
              <a:spLocks noChangeArrowheads="1"/>
            </p:cNvSpPr>
            <p:nvPr userDrawn="1"/>
          </p:nvSpPr>
          <p:spPr bwMode="auto">
            <a:xfrm>
              <a:off x="12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3" name="Oval 1015"/>
            <p:cNvSpPr>
              <a:spLocks noChangeArrowheads="1"/>
            </p:cNvSpPr>
            <p:nvPr userDrawn="1"/>
          </p:nvSpPr>
          <p:spPr bwMode="auto">
            <a:xfrm>
              <a:off x="128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4" name="Oval 1016"/>
            <p:cNvSpPr>
              <a:spLocks noChangeArrowheads="1"/>
            </p:cNvSpPr>
            <p:nvPr userDrawn="1"/>
          </p:nvSpPr>
          <p:spPr bwMode="auto">
            <a:xfrm>
              <a:off x="134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5" name="Oval 1017"/>
            <p:cNvSpPr>
              <a:spLocks noChangeArrowheads="1"/>
            </p:cNvSpPr>
            <p:nvPr userDrawn="1"/>
          </p:nvSpPr>
          <p:spPr bwMode="auto">
            <a:xfrm>
              <a:off x="140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6" name="Oval 1018"/>
            <p:cNvSpPr>
              <a:spLocks noChangeArrowheads="1"/>
            </p:cNvSpPr>
            <p:nvPr userDrawn="1"/>
          </p:nvSpPr>
          <p:spPr bwMode="auto">
            <a:xfrm>
              <a:off x="146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7" name="Oval 1019"/>
            <p:cNvSpPr>
              <a:spLocks noChangeArrowheads="1"/>
            </p:cNvSpPr>
            <p:nvPr userDrawn="1"/>
          </p:nvSpPr>
          <p:spPr bwMode="auto">
            <a:xfrm>
              <a:off x="152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8" name="Oval 1020"/>
            <p:cNvSpPr>
              <a:spLocks noChangeArrowheads="1"/>
            </p:cNvSpPr>
            <p:nvPr userDrawn="1"/>
          </p:nvSpPr>
          <p:spPr bwMode="auto">
            <a:xfrm>
              <a:off x="158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9" name="Oval 1021"/>
            <p:cNvSpPr>
              <a:spLocks noChangeArrowheads="1"/>
            </p:cNvSpPr>
            <p:nvPr userDrawn="1"/>
          </p:nvSpPr>
          <p:spPr bwMode="auto">
            <a:xfrm>
              <a:off x="16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0" name="Oval 1022"/>
            <p:cNvSpPr>
              <a:spLocks noChangeArrowheads="1"/>
            </p:cNvSpPr>
            <p:nvPr userDrawn="1"/>
          </p:nvSpPr>
          <p:spPr bwMode="auto">
            <a:xfrm>
              <a:off x="170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1" name="Oval 1023"/>
            <p:cNvSpPr>
              <a:spLocks noChangeArrowheads="1"/>
            </p:cNvSpPr>
            <p:nvPr userDrawn="1"/>
          </p:nvSpPr>
          <p:spPr bwMode="auto">
            <a:xfrm>
              <a:off x="177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2" name="Oval 1024"/>
            <p:cNvSpPr>
              <a:spLocks noChangeArrowheads="1"/>
            </p:cNvSpPr>
            <p:nvPr userDrawn="1"/>
          </p:nvSpPr>
          <p:spPr bwMode="auto">
            <a:xfrm>
              <a:off x="183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" name="Oval 1025"/>
            <p:cNvSpPr>
              <a:spLocks noChangeArrowheads="1"/>
            </p:cNvSpPr>
            <p:nvPr userDrawn="1"/>
          </p:nvSpPr>
          <p:spPr bwMode="auto">
            <a:xfrm>
              <a:off x="189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" name="Oval 1026"/>
            <p:cNvSpPr>
              <a:spLocks noChangeArrowheads="1"/>
            </p:cNvSpPr>
            <p:nvPr userDrawn="1"/>
          </p:nvSpPr>
          <p:spPr bwMode="auto">
            <a:xfrm>
              <a:off x="195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5" name="Oval 1027"/>
            <p:cNvSpPr>
              <a:spLocks noChangeArrowheads="1"/>
            </p:cNvSpPr>
            <p:nvPr userDrawn="1"/>
          </p:nvSpPr>
          <p:spPr bwMode="auto">
            <a:xfrm>
              <a:off x="20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6" name="Oval 1028"/>
            <p:cNvSpPr>
              <a:spLocks noChangeArrowheads="1"/>
            </p:cNvSpPr>
            <p:nvPr userDrawn="1"/>
          </p:nvSpPr>
          <p:spPr bwMode="auto">
            <a:xfrm>
              <a:off x="207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7" name="Oval 1029"/>
            <p:cNvSpPr>
              <a:spLocks noChangeArrowheads="1"/>
            </p:cNvSpPr>
            <p:nvPr userDrawn="1"/>
          </p:nvSpPr>
          <p:spPr bwMode="auto">
            <a:xfrm>
              <a:off x="213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8" name="Oval 1030"/>
            <p:cNvSpPr>
              <a:spLocks noChangeArrowheads="1"/>
            </p:cNvSpPr>
            <p:nvPr userDrawn="1"/>
          </p:nvSpPr>
          <p:spPr bwMode="auto">
            <a:xfrm>
              <a:off x="219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9" name="Oval 1031"/>
            <p:cNvSpPr>
              <a:spLocks noChangeArrowheads="1"/>
            </p:cNvSpPr>
            <p:nvPr userDrawn="1"/>
          </p:nvSpPr>
          <p:spPr bwMode="auto">
            <a:xfrm>
              <a:off x="22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0" name="Oval 1032"/>
            <p:cNvSpPr>
              <a:spLocks noChangeArrowheads="1"/>
            </p:cNvSpPr>
            <p:nvPr userDrawn="1"/>
          </p:nvSpPr>
          <p:spPr bwMode="auto">
            <a:xfrm>
              <a:off x="231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1" name="Oval 1033"/>
            <p:cNvSpPr>
              <a:spLocks noChangeArrowheads="1"/>
            </p:cNvSpPr>
            <p:nvPr userDrawn="1"/>
          </p:nvSpPr>
          <p:spPr bwMode="auto">
            <a:xfrm>
              <a:off x="238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2" name="Oval 1034"/>
            <p:cNvSpPr>
              <a:spLocks noChangeArrowheads="1"/>
            </p:cNvSpPr>
            <p:nvPr userDrawn="1"/>
          </p:nvSpPr>
          <p:spPr bwMode="auto">
            <a:xfrm>
              <a:off x="244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3" name="Oval 1035"/>
            <p:cNvSpPr>
              <a:spLocks noChangeArrowheads="1"/>
            </p:cNvSpPr>
            <p:nvPr userDrawn="1"/>
          </p:nvSpPr>
          <p:spPr bwMode="auto">
            <a:xfrm>
              <a:off x="250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4" name="Oval 1036"/>
            <p:cNvSpPr>
              <a:spLocks noChangeArrowheads="1"/>
            </p:cNvSpPr>
            <p:nvPr userDrawn="1"/>
          </p:nvSpPr>
          <p:spPr bwMode="auto">
            <a:xfrm>
              <a:off x="256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5" name="Oval 1037"/>
            <p:cNvSpPr>
              <a:spLocks noChangeArrowheads="1"/>
            </p:cNvSpPr>
            <p:nvPr userDrawn="1"/>
          </p:nvSpPr>
          <p:spPr bwMode="auto">
            <a:xfrm>
              <a:off x="26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6" name="Oval 1038"/>
            <p:cNvSpPr>
              <a:spLocks noChangeArrowheads="1"/>
            </p:cNvSpPr>
            <p:nvPr userDrawn="1"/>
          </p:nvSpPr>
          <p:spPr bwMode="auto">
            <a:xfrm>
              <a:off x="268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7" name="Oval 1039"/>
            <p:cNvSpPr>
              <a:spLocks noChangeArrowheads="1"/>
            </p:cNvSpPr>
            <p:nvPr userDrawn="1"/>
          </p:nvSpPr>
          <p:spPr bwMode="auto">
            <a:xfrm>
              <a:off x="274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8" name="Oval 1040"/>
            <p:cNvSpPr>
              <a:spLocks noChangeArrowheads="1"/>
            </p:cNvSpPr>
            <p:nvPr userDrawn="1"/>
          </p:nvSpPr>
          <p:spPr bwMode="auto">
            <a:xfrm>
              <a:off x="280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9" name="Oval 1041"/>
            <p:cNvSpPr>
              <a:spLocks noChangeArrowheads="1"/>
            </p:cNvSpPr>
            <p:nvPr userDrawn="1"/>
          </p:nvSpPr>
          <p:spPr bwMode="auto">
            <a:xfrm>
              <a:off x="286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0" name="Oval 1042"/>
            <p:cNvSpPr>
              <a:spLocks noChangeArrowheads="1"/>
            </p:cNvSpPr>
            <p:nvPr userDrawn="1"/>
          </p:nvSpPr>
          <p:spPr bwMode="auto">
            <a:xfrm>
              <a:off x="292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1" name="Oval 1043"/>
            <p:cNvSpPr>
              <a:spLocks noChangeArrowheads="1"/>
            </p:cNvSpPr>
            <p:nvPr userDrawn="1"/>
          </p:nvSpPr>
          <p:spPr bwMode="auto">
            <a:xfrm>
              <a:off x="29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2" name="Oval 1044"/>
            <p:cNvSpPr>
              <a:spLocks noChangeArrowheads="1"/>
            </p:cNvSpPr>
            <p:nvPr userDrawn="1"/>
          </p:nvSpPr>
          <p:spPr bwMode="auto">
            <a:xfrm>
              <a:off x="305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3" name="Oval 1045"/>
            <p:cNvSpPr>
              <a:spLocks noChangeArrowheads="1"/>
            </p:cNvSpPr>
            <p:nvPr userDrawn="1"/>
          </p:nvSpPr>
          <p:spPr bwMode="auto">
            <a:xfrm>
              <a:off x="311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4" name="Oval 1046"/>
            <p:cNvSpPr>
              <a:spLocks noChangeArrowheads="1"/>
            </p:cNvSpPr>
            <p:nvPr userDrawn="1"/>
          </p:nvSpPr>
          <p:spPr bwMode="auto">
            <a:xfrm>
              <a:off x="317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5" name="Oval 1047"/>
            <p:cNvSpPr>
              <a:spLocks noChangeArrowheads="1"/>
            </p:cNvSpPr>
            <p:nvPr userDrawn="1"/>
          </p:nvSpPr>
          <p:spPr bwMode="auto">
            <a:xfrm>
              <a:off x="32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6" name="Oval 1048"/>
            <p:cNvSpPr>
              <a:spLocks noChangeArrowheads="1"/>
            </p:cNvSpPr>
            <p:nvPr userDrawn="1"/>
          </p:nvSpPr>
          <p:spPr bwMode="auto">
            <a:xfrm>
              <a:off x="329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7" name="Oval 1049"/>
            <p:cNvSpPr>
              <a:spLocks noChangeArrowheads="1"/>
            </p:cNvSpPr>
            <p:nvPr userDrawn="1"/>
          </p:nvSpPr>
          <p:spPr bwMode="auto">
            <a:xfrm>
              <a:off x="335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8" name="Oval 1050"/>
            <p:cNvSpPr>
              <a:spLocks noChangeArrowheads="1"/>
            </p:cNvSpPr>
            <p:nvPr userDrawn="1"/>
          </p:nvSpPr>
          <p:spPr bwMode="auto">
            <a:xfrm>
              <a:off x="341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9" name="Oval 1051"/>
            <p:cNvSpPr>
              <a:spLocks noChangeArrowheads="1"/>
            </p:cNvSpPr>
            <p:nvPr userDrawn="1"/>
          </p:nvSpPr>
          <p:spPr bwMode="auto">
            <a:xfrm>
              <a:off x="347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0" name="Oval 1052"/>
            <p:cNvSpPr>
              <a:spLocks noChangeArrowheads="1"/>
            </p:cNvSpPr>
            <p:nvPr userDrawn="1"/>
          </p:nvSpPr>
          <p:spPr bwMode="auto">
            <a:xfrm>
              <a:off x="353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1" name="Oval 1053"/>
            <p:cNvSpPr>
              <a:spLocks noChangeArrowheads="1"/>
            </p:cNvSpPr>
            <p:nvPr userDrawn="1"/>
          </p:nvSpPr>
          <p:spPr bwMode="auto">
            <a:xfrm>
              <a:off x="3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2" name="Oval 1054"/>
            <p:cNvSpPr>
              <a:spLocks noChangeArrowheads="1"/>
            </p:cNvSpPr>
            <p:nvPr userDrawn="1"/>
          </p:nvSpPr>
          <p:spPr bwMode="auto">
            <a:xfrm>
              <a:off x="366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3" name="Oval 1055"/>
            <p:cNvSpPr>
              <a:spLocks noChangeArrowheads="1"/>
            </p:cNvSpPr>
            <p:nvPr userDrawn="1"/>
          </p:nvSpPr>
          <p:spPr bwMode="auto">
            <a:xfrm>
              <a:off x="372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4" name="Oval 1056"/>
            <p:cNvSpPr>
              <a:spLocks noChangeArrowheads="1"/>
            </p:cNvSpPr>
            <p:nvPr userDrawn="1"/>
          </p:nvSpPr>
          <p:spPr bwMode="auto">
            <a:xfrm>
              <a:off x="378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5" name="Oval 1057"/>
            <p:cNvSpPr>
              <a:spLocks noChangeArrowheads="1"/>
            </p:cNvSpPr>
            <p:nvPr userDrawn="1"/>
          </p:nvSpPr>
          <p:spPr bwMode="auto">
            <a:xfrm>
              <a:off x="384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6" name="Oval 1058"/>
            <p:cNvSpPr>
              <a:spLocks noChangeArrowheads="1"/>
            </p:cNvSpPr>
            <p:nvPr userDrawn="1"/>
          </p:nvSpPr>
          <p:spPr bwMode="auto">
            <a:xfrm>
              <a:off x="390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7" name="Oval 1059"/>
            <p:cNvSpPr>
              <a:spLocks noChangeArrowheads="1"/>
            </p:cNvSpPr>
            <p:nvPr userDrawn="1"/>
          </p:nvSpPr>
          <p:spPr bwMode="auto">
            <a:xfrm>
              <a:off x="396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8" name="Oval 1060"/>
            <p:cNvSpPr>
              <a:spLocks noChangeArrowheads="1"/>
            </p:cNvSpPr>
            <p:nvPr userDrawn="1"/>
          </p:nvSpPr>
          <p:spPr bwMode="auto">
            <a:xfrm>
              <a:off x="402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9" name="Oval 1061"/>
            <p:cNvSpPr>
              <a:spLocks noChangeArrowheads="1"/>
            </p:cNvSpPr>
            <p:nvPr userDrawn="1"/>
          </p:nvSpPr>
          <p:spPr bwMode="auto">
            <a:xfrm>
              <a:off x="408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0" name="Oval 1062"/>
            <p:cNvSpPr>
              <a:spLocks noChangeArrowheads="1"/>
            </p:cNvSpPr>
            <p:nvPr userDrawn="1"/>
          </p:nvSpPr>
          <p:spPr bwMode="auto">
            <a:xfrm>
              <a:off x="414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1" name="Oval 1063"/>
            <p:cNvSpPr>
              <a:spLocks noChangeArrowheads="1"/>
            </p:cNvSpPr>
            <p:nvPr userDrawn="1"/>
          </p:nvSpPr>
          <p:spPr bwMode="auto">
            <a:xfrm>
              <a:off x="42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2" name="Oval 1064"/>
            <p:cNvSpPr>
              <a:spLocks noChangeArrowheads="1"/>
            </p:cNvSpPr>
            <p:nvPr userDrawn="1"/>
          </p:nvSpPr>
          <p:spPr bwMode="auto">
            <a:xfrm>
              <a:off x="427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3" name="Oval 1065"/>
            <p:cNvSpPr>
              <a:spLocks noChangeArrowheads="1"/>
            </p:cNvSpPr>
            <p:nvPr userDrawn="1"/>
          </p:nvSpPr>
          <p:spPr bwMode="auto">
            <a:xfrm>
              <a:off x="433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4" name="Oval 1066"/>
            <p:cNvSpPr>
              <a:spLocks noChangeArrowheads="1"/>
            </p:cNvSpPr>
            <p:nvPr userDrawn="1"/>
          </p:nvSpPr>
          <p:spPr bwMode="auto">
            <a:xfrm>
              <a:off x="439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5" name="Oval 1067"/>
            <p:cNvSpPr>
              <a:spLocks noChangeArrowheads="1"/>
            </p:cNvSpPr>
            <p:nvPr userDrawn="1"/>
          </p:nvSpPr>
          <p:spPr bwMode="auto">
            <a:xfrm>
              <a:off x="445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6" name="Oval 1068"/>
            <p:cNvSpPr>
              <a:spLocks noChangeArrowheads="1"/>
            </p:cNvSpPr>
            <p:nvPr userDrawn="1"/>
          </p:nvSpPr>
          <p:spPr bwMode="auto">
            <a:xfrm>
              <a:off x="451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7" name="Oval 1069"/>
            <p:cNvSpPr>
              <a:spLocks noChangeArrowheads="1"/>
            </p:cNvSpPr>
            <p:nvPr userDrawn="1"/>
          </p:nvSpPr>
          <p:spPr bwMode="auto">
            <a:xfrm>
              <a:off x="45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8" name="Oval 1070"/>
            <p:cNvSpPr>
              <a:spLocks noChangeArrowheads="1"/>
            </p:cNvSpPr>
            <p:nvPr userDrawn="1"/>
          </p:nvSpPr>
          <p:spPr bwMode="auto">
            <a:xfrm>
              <a:off x="463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9" name="Oval 1071"/>
            <p:cNvSpPr>
              <a:spLocks noChangeArrowheads="1"/>
            </p:cNvSpPr>
            <p:nvPr userDrawn="1"/>
          </p:nvSpPr>
          <p:spPr bwMode="auto">
            <a:xfrm>
              <a:off x="469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0" name="Oval 1072"/>
            <p:cNvSpPr>
              <a:spLocks noChangeArrowheads="1"/>
            </p:cNvSpPr>
            <p:nvPr userDrawn="1"/>
          </p:nvSpPr>
          <p:spPr bwMode="auto">
            <a:xfrm>
              <a:off x="475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1" name="Oval 1073"/>
            <p:cNvSpPr>
              <a:spLocks noChangeArrowheads="1"/>
            </p:cNvSpPr>
            <p:nvPr userDrawn="1"/>
          </p:nvSpPr>
          <p:spPr bwMode="auto">
            <a:xfrm>
              <a:off x="48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2" name="Oval 1074"/>
            <p:cNvSpPr>
              <a:spLocks noChangeArrowheads="1"/>
            </p:cNvSpPr>
            <p:nvPr userDrawn="1"/>
          </p:nvSpPr>
          <p:spPr bwMode="auto">
            <a:xfrm>
              <a:off x="488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3" name="Oval 1075"/>
            <p:cNvSpPr>
              <a:spLocks noChangeArrowheads="1"/>
            </p:cNvSpPr>
            <p:nvPr userDrawn="1"/>
          </p:nvSpPr>
          <p:spPr bwMode="auto">
            <a:xfrm>
              <a:off x="494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4" name="Oval 1076"/>
            <p:cNvSpPr>
              <a:spLocks noChangeArrowheads="1"/>
            </p:cNvSpPr>
            <p:nvPr userDrawn="1"/>
          </p:nvSpPr>
          <p:spPr bwMode="auto">
            <a:xfrm>
              <a:off x="500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5" name="Oval 1077"/>
            <p:cNvSpPr>
              <a:spLocks noChangeArrowheads="1"/>
            </p:cNvSpPr>
            <p:nvPr userDrawn="1"/>
          </p:nvSpPr>
          <p:spPr bwMode="auto">
            <a:xfrm>
              <a:off x="506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6" name="Oval 1078"/>
            <p:cNvSpPr>
              <a:spLocks noChangeArrowheads="1"/>
            </p:cNvSpPr>
            <p:nvPr userDrawn="1"/>
          </p:nvSpPr>
          <p:spPr bwMode="auto">
            <a:xfrm>
              <a:off x="512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7" name="Oval 1079"/>
            <p:cNvSpPr>
              <a:spLocks noChangeArrowheads="1"/>
            </p:cNvSpPr>
            <p:nvPr userDrawn="1"/>
          </p:nvSpPr>
          <p:spPr bwMode="auto">
            <a:xfrm>
              <a:off x="51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8" name="Oval 1080"/>
            <p:cNvSpPr>
              <a:spLocks noChangeArrowheads="1"/>
            </p:cNvSpPr>
            <p:nvPr userDrawn="1"/>
          </p:nvSpPr>
          <p:spPr bwMode="auto">
            <a:xfrm>
              <a:off x="524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9" name="Oval 1081"/>
            <p:cNvSpPr>
              <a:spLocks noChangeArrowheads="1"/>
            </p:cNvSpPr>
            <p:nvPr userDrawn="1"/>
          </p:nvSpPr>
          <p:spPr bwMode="auto">
            <a:xfrm>
              <a:off x="530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0" name="Oval 1082"/>
            <p:cNvSpPr>
              <a:spLocks noChangeArrowheads="1"/>
            </p:cNvSpPr>
            <p:nvPr userDrawn="1"/>
          </p:nvSpPr>
          <p:spPr bwMode="auto">
            <a:xfrm>
              <a:off x="536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1" name="Oval 1083"/>
            <p:cNvSpPr>
              <a:spLocks noChangeArrowheads="1"/>
            </p:cNvSpPr>
            <p:nvPr userDrawn="1"/>
          </p:nvSpPr>
          <p:spPr bwMode="auto">
            <a:xfrm>
              <a:off x="543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372" name="Group 108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66725" y="3321050"/>
            <a:ext cx="8178800" cy="19050"/>
            <a:chOff x="290" y="806"/>
            <a:chExt cx="5152" cy="12"/>
          </a:xfrm>
        </p:grpSpPr>
        <p:sp>
          <p:nvSpPr>
            <p:cNvPr id="141373" name="Oval 1085"/>
            <p:cNvSpPr>
              <a:spLocks noChangeArrowheads="1"/>
            </p:cNvSpPr>
            <p:nvPr userDrawn="1"/>
          </p:nvSpPr>
          <p:spPr bwMode="auto">
            <a:xfrm>
              <a:off x="2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4" name="Oval 1086"/>
            <p:cNvSpPr>
              <a:spLocks noChangeArrowheads="1"/>
            </p:cNvSpPr>
            <p:nvPr userDrawn="1"/>
          </p:nvSpPr>
          <p:spPr bwMode="auto">
            <a:xfrm>
              <a:off x="35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5" name="Oval 1087"/>
            <p:cNvSpPr>
              <a:spLocks noChangeArrowheads="1"/>
            </p:cNvSpPr>
            <p:nvPr userDrawn="1"/>
          </p:nvSpPr>
          <p:spPr bwMode="auto">
            <a:xfrm>
              <a:off x="4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6" name="Oval 1088"/>
            <p:cNvSpPr>
              <a:spLocks noChangeArrowheads="1"/>
            </p:cNvSpPr>
            <p:nvPr userDrawn="1"/>
          </p:nvSpPr>
          <p:spPr bwMode="auto">
            <a:xfrm>
              <a:off x="4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7" name="Oval 1089"/>
            <p:cNvSpPr>
              <a:spLocks noChangeArrowheads="1"/>
            </p:cNvSpPr>
            <p:nvPr userDrawn="1"/>
          </p:nvSpPr>
          <p:spPr bwMode="auto">
            <a:xfrm>
              <a:off x="53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8" name="Oval 1090"/>
            <p:cNvSpPr>
              <a:spLocks noChangeArrowheads="1"/>
            </p:cNvSpPr>
            <p:nvPr userDrawn="1"/>
          </p:nvSpPr>
          <p:spPr bwMode="auto">
            <a:xfrm>
              <a:off x="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9" name="Oval 1091"/>
            <p:cNvSpPr>
              <a:spLocks noChangeArrowheads="1"/>
            </p:cNvSpPr>
            <p:nvPr userDrawn="1"/>
          </p:nvSpPr>
          <p:spPr bwMode="auto">
            <a:xfrm>
              <a:off x="66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0" name="Oval 1092"/>
            <p:cNvSpPr>
              <a:spLocks noChangeArrowheads="1"/>
            </p:cNvSpPr>
            <p:nvPr userDrawn="1"/>
          </p:nvSpPr>
          <p:spPr bwMode="auto">
            <a:xfrm>
              <a:off x="7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1" name="Oval 1093"/>
            <p:cNvSpPr>
              <a:spLocks noChangeArrowheads="1"/>
            </p:cNvSpPr>
            <p:nvPr userDrawn="1"/>
          </p:nvSpPr>
          <p:spPr bwMode="auto">
            <a:xfrm>
              <a:off x="7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2" name="Oval 1094"/>
            <p:cNvSpPr>
              <a:spLocks noChangeArrowheads="1"/>
            </p:cNvSpPr>
            <p:nvPr userDrawn="1"/>
          </p:nvSpPr>
          <p:spPr bwMode="auto">
            <a:xfrm>
              <a:off x="8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3" name="Oval 1095"/>
            <p:cNvSpPr>
              <a:spLocks noChangeArrowheads="1"/>
            </p:cNvSpPr>
            <p:nvPr userDrawn="1"/>
          </p:nvSpPr>
          <p:spPr bwMode="auto">
            <a:xfrm>
              <a:off x="9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4" name="Oval 1096"/>
            <p:cNvSpPr>
              <a:spLocks noChangeArrowheads="1"/>
            </p:cNvSpPr>
            <p:nvPr userDrawn="1"/>
          </p:nvSpPr>
          <p:spPr bwMode="auto">
            <a:xfrm>
              <a:off x="97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5" name="Oval 1097"/>
            <p:cNvSpPr>
              <a:spLocks noChangeArrowheads="1"/>
            </p:cNvSpPr>
            <p:nvPr userDrawn="1"/>
          </p:nvSpPr>
          <p:spPr bwMode="auto">
            <a:xfrm>
              <a:off x="10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6" name="Oval 1098"/>
            <p:cNvSpPr>
              <a:spLocks noChangeArrowheads="1"/>
            </p:cNvSpPr>
            <p:nvPr userDrawn="1"/>
          </p:nvSpPr>
          <p:spPr bwMode="auto">
            <a:xfrm>
              <a:off x="109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7" name="Oval 1099"/>
            <p:cNvSpPr>
              <a:spLocks noChangeArrowheads="1"/>
            </p:cNvSpPr>
            <p:nvPr userDrawn="1"/>
          </p:nvSpPr>
          <p:spPr bwMode="auto">
            <a:xfrm>
              <a:off x="11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8" name="Oval 1100"/>
            <p:cNvSpPr>
              <a:spLocks noChangeArrowheads="1"/>
            </p:cNvSpPr>
            <p:nvPr userDrawn="1"/>
          </p:nvSpPr>
          <p:spPr bwMode="auto">
            <a:xfrm>
              <a:off x="12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89" name="Oval 1101"/>
            <p:cNvSpPr>
              <a:spLocks noChangeArrowheads="1"/>
            </p:cNvSpPr>
            <p:nvPr userDrawn="1"/>
          </p:nvSpPr>
          <p:spPr bwMode="auto">
            <a:xfrm>
              <a:off x="128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0" name="Oval 1102"/>
            <p:cNvSpPr>
              <a:spLocks noChangeArrowheads="1"/>
            </p:cNvSpPr>
            <p:nvPr userDrawn="1"/>
          </p:nvSpPr>
          <p:spPr bwMode="auto">
            <a:xfrm>
              <a:off x="134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1" name="Oval 1103"/>
            <p:cNvSpPr>
              <a:spLocks noChangeArrowheads="1"/>
            </p:cNvSpPr>
            <p:nvPr userDrawn="1"/>
          </p:nvSpPr>
          <p:spPr bwMode="auto">
            <a:xfrm>
              <a:off x="140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2" name="Oval 1104"/>
            <p:cNvSpPr>
              <a:spLocks noChangeArrowheads="1"/>
            </p:cNvSpPr>
            <p:nvPr userDrawn="1"/>
          </p:nvSpPr>
          <p:spPr bwMode="auto">
            <a:xfrm>
              <a:off x="146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3" name="Oval 1105"/>
            <p:cNvSpPr>
              <a:spLocks noChangeArrowheads="1"/>
            </p:cNvSpPr>
            <p:nvPr userDrawn="1"/>
          </p:nvSpPr>
          <p:spPr bwMode="auto">
            <a:xfrm>
              <a:off x="152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4" name="Oval 1106"/>
            <p:cNvSpPr>
              <a:spLocks noChangeArrowheads="1"/>
            </p:cNvSpPr>
            <p:nvPr userDrawn="1"/>
          </p:nvSpPr>
          <p:spPr bwMode="auto">
            <a:xfrm>
              <a:off x="158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5" name="Oval 1107"/>
            <p:cNvSpPr>
              <a:spLocks noChangeArrowheads="1"/>
            </p:cNvSpPr>
            <p:nvPr userDrawn="1"/>
          </p:nvSpPr>
          <p:spPr bwMode="auto">
            <a:xfrm>
              <a:off x="16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6" name="Oval 1108"/>
            <p:cNvSpPr>
              <a:spLocks noChangeArrowheads="1"/>
            </p:cNvSpPr>
            <p:nvPr userDrawn="1"/>
          </p:nvSpPr>
          <p:spPr bwMode="auto">
            <a:xfrm>
              <a:off x="170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7" name="Oval 1109"/>
            <p:cNvSpPr>
              <a:spLocks noChangeArrowheads="1"/>
            </p:cNvSpPr>
            <p:nvPr userDrawn="1"/>
          </p:nvSpPr>
          <p:spPr bwMode="auto">
            <a:xfrm>
              <a:off x="177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8" name="Oval 1110"/>
            <p:cNvSpPr>
              <a:spLocks noChangeArrowheads="1"/>
            </p:cNvSpPr>
            <p:nvPr userDrawn="1"/>
          </p:nvSpPr>
          <p:spPr bwMode="auto">
            <a:xfrm>
              <a:off x="183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99" name="Oval 1111"/>
            <p:cNvSpPr>
              <a:spLocks noChangeArrowheads="1"/>
            </p:cNvSpPr>
            <p:nvPr userDrawn="1"/>
          </p:nvSpPr>
          <p:spPr bwMode="auto">
            <a:xfrm>
              <a:off x="189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0" name="Oval 1112"/>
            <p:cNvSpPr>
              <a:spLocks noChangeArrowheads="1"/>
            </p:cNvSpPr>
            <p:nvPr userDrawn="1"/>
          </p:nvSpPr>
          <p:spPr bwMode="auto">
            <a:xfrm>
              <a:off x="195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1" name="Oval 1113"/>
            <p:cNvSpPr>
              <a:spLocks noChangeArrowheads="1"/>
            </p:cNvSpPr>
            <p:nvPr userDrawn="1"/>
          </p:nvSpPr>
          <p:spPr bwMode="auto">
            <a:xfrm>
              <a:off x="20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2" name="Oval 1114"/>
            <p:cNvSpPr>
              <a:spLocks noChangeArrowheads="1"/>
            </p:cNvSpPr>
            <p:nvPr userDrawn="1"/>
          </p:nvSpPr>
          <p:spPr bwMode="auto">
            <a:xfrm>
              <a:off x="207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3" name="Oval 1115"/>
            <p:cNvSpPr>
              <a:spLocks noChangeArrowheads="1"/>
            </p:cNvSpPr>
            <p:nvPr userDrawn="1"/>
          </p:nvSpPr>
          <p:spPr bwMode="auto">
            <a:xfrm>
              <a:off x="213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4" name="Oval 1116"/>
            <p:cNvSpPr>
              <a:spLocks noChangeArrowheads="1"/>
            </p:cNvSpPr>
            <p:nvPr userDrawn="1"/>
          </p:nvSpPr>
          <p:spPr bwMode="auto">
            <a:xfrm>
              <a:off x="219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5" name="Oval 1117"/>
            <p:cNvSpPr>
              <a:spLocks noChangeArrowheads="1"/>
            </p:cNvSpPr>
            <p:nvPr userDrawn="1"/>
          </p:nvSpPr>
          <p:spPr bwMode="auto">
            <a:xfrm>
              <a:off x="22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6" name="Oval 1118"/>
            <p:cNvSpPr>
              <a:spLocks noChangeArrowheads="1"/>
            </p:cNvSpPr>
            <p:nvPr userDrawn="1"/>
          </p:nvSpPr>
          <p:spPr bwMode="auto">
            <a:xfrm>
              <a:off x="231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7" name="Oval 1119"/>
            <p:cNvSpPr>
              <a:spLocks noChangeArrowheads="1"/>
            </p:cNvSpPr>
            <p:nvPr userDrawn="1"/>
          </p:nvSpPr>
          <p:spPr bwMode="auto">
            <a:xfrm>
              <a:off x="238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8" name="Oval 1120"/>
            <p:cNvSpPr>
              <a:spLocks noChangeArrowheads="1"/>
            </p:cNvSpPr>
            <p:nvPr userDrawn="1"/>
          </p:nvSpPr>
          <p:spPr bwMode="auto">
            <a:xfrm>
              <a:off x="244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09" name="Oval 1121"/>
            <p:cNvSpPr>
              <a:spLocks noChangeArrowheads="1"/>
            </p:cNvSpPr>
            <p:nvPr userDrawn="1"/>
          </p:nvSpPr>
          <p:spPr bwMode="auto">
            <a:xfrm>
              <a:off x="250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0" name="Oval 1122"/>
            <p:cNvSpPr>
              <a:spLocks noChangeArrowheads="1"/>
            </p:cNvSpPr>
            <p:nvPr userDrawn="1"/>
          </p:nvSpPr>
          <p:spPr bwMode="auto">
            <a:xfrm>
              <a:off x="256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1" name="Oval 1123"/>
            <p:cNvSpPr>
              <a:spLocks noChangeArrowheads="1"/>
            </p:cNvSpPr>
            <p:nvPr userDrawn="1"/>
          </p:nvSpPr>
          <p:spPr bwMode="auto">
            <a:xfrm>
              <a:off x="26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2" name="Oval 1124"/>
            <p:cNvSpPr>
              <a:spLocks noChangeArrowheads="1"/>
            </p:cNvSpPr>
            <p:nvPr userDrawn="1"/>
          </p:nvSpPr>
          <p:spPr bwMode="auto">
            <a:xfrm>
              <a:off x="268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3" name="Oval 1125"/>
            <p:cNvSpPr>
              <a:spLocks noChangeArrowheads="1"/>
            </p:cNvSpPr>
            <p:nvPr userDrawn="1"/>
          </p:nvSpPr>
          <p:spPr bwMode="auto">
            <a:xfrm>
              <a:off x="274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4" name="Oval 1126"/>
            <p:cNvSpPr>
              <a:spLocks noChangeArrowheads="1"/>
            </p:cNvSpPr>
            <p:nvPr userDrawn="1"/>
          </p:nvSpPr>
          <p:spPr bwMode="auto">
            <a:xfrm>
              <a:off x="280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5" name="Oval 1127"/>
            <p:cNvSpPr>
              <a:spLocks noChangeArrowheads="1"/>
            </p:cNvSpPr>
            <p:nvPr userDrawn="1"/>
          </p:nvSpPr>
          <p:spPr bwMode="auto">
            <a:xfrm>
              <a:off x="286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6" name="Oval 1128"/>
            <p:cNvSpPr>
              <a:spLocks noChangeArrowheads="1"/>
            </p:cNvSpPr>
            <p:nvPr userDrawn="1"/>
          </p:nvSpPr>
          <p:spPr bwMode="auto">
            <a:xfrm>
              <a:off x="292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7" name="Oval 1129"/>
            <p:cNvSpPr>
              <a:spLocks noChangeArrowheads="1"/>
            </p:cNvSpPr>
            <p:nvPr userDrawn="1"/>
          </p:nvSpPr>
          <p:spPr bwMode="auto">
            <a:xfrm>
              <a:off x="29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8" name="Oval 1130"/>
            <p:cNvSpPr>
              <a:spLocks noChangeArrowheads="1"/>
            </p:cNvSpPr>
            <p:nvPr userDrawn="1"/>
          </p:nvSpPr>
          <p:spPr bwMode="auto">
            <a:xfrm>
              <a:off x="305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19" name="Oval 1131"/>
            <p:cNvSpPr>
              <a:spLocks noChangeArrowheads="1"/>
            </p:cNvSpPr>
            <p:nvPr userDrawn="1"/>
          </p:nvSpPr>
          <p:spPr bwMode="auto">
            <a:xfrm>
              <a:off x="311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0" name="Oval 1132"/>
            <p:cNvSpPr>
              <a:spLocks noChangeArrowheads="1"/>
            </p:cNvSpPr>
            <p:nvPr userDrawn="1"/>
          </p:nvSpPr>
          <p:spPr bwMode="auto">
            <a:xfrm>
              <a:off x="317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1" name="Oval 1133"/>
            <p:cNvSpPr>
              <a:spLocks noChangeArrowheads="1"/>
            </p:cNvSpPr>
            <p:nvPr userDrawn="1"/>
          </p:nvSpPr>
          <p:spPr bwMode="auto">
            <a:xfrm>
              <a:off x="32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2" name="Oval 1134"/>
            <p:cNvSpPr>
              <a:spLocks noChangeArrowheads="1"/>
            </p:cNvSpPr>
            <p:nvPr userDrawn="1"/>
          </p:nvSpPr>
          <p:spPr bwMode="auto">
            <a:xfrm>
              <a:off x="329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3" name="Oval 1135"/>
            <p:cNvSpPr>
              <a:spLocks noChangeArrowheads="1"/>
            </p:cNvSpPr>
            <p:nvPr userDrawn="1"/>
          </p:nvSpPr>
          <p:spPr bwMode="auto">
            <a:xfrm>
              <a:off x="335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4" name="Oval 1136"/>
            <p:cNvSpPr>
              <a:spLocks noChangeArrowheads="1"/>
            </p:cNvSpPr>
            <p:nvPr userDrawn="1"/>
          </p:nvSpPr>
          <p:spPr bwMode="auto">
            <a:xfrm>
              <a:off x="341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5" name="Oval 1137"/>
            <p:cNvSpPr>
              <a:spLocks noChangeArrowheads="1"/>
            </p:cNvSpPr>
            <p:nvPr userDrawn="1"/>
          </p:nvSpPr>
          <p:spPr bwMode="auto">
            <a:xfrm>
              <a:off x="347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6" name="Oval 1138"/>
            <p:cNvSpPr>
              <a:spLocks noChangeArrowheads="1"/>
            </p:cNvSpPr>
            <p:nvPr userDrawn="1"/>
          </p:nvSpPr>
          <p:spPr bwMode="auto">
            <a:xfrm>
              <a:off x="353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7" name="Oval 1139"/>
            <p:cNvSpPr>
              <a:spLocks noChangeArrowheads="1"/>
            </p:cNvSpPr>
            <p:nvPr userDrawn="1"/>
          </p:nvSpPr>
          <p:spPr bwMode="auto">
            <a:xfrm>
              <a:off x="3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8" name="Oval 1140"/>
            <p:cNvSpPr>
              <a:spLocks noChangeArrowheads="1"/>
            </p:cNvSpPr>
            <p:nvPr userDrawn="1"/>
          </p:nvSpPr>
          <p:spPr bwMode="auto">
            <a:xfrm>
              <a:off x="366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29" name="Oval 1141"/>
            <p:cNvSpPr>
              <a:spLocks noChangeArrowheads="1"/>
            </p:cNvSpPr>
            <p:nvPr userDrawn="1"/>
          </p:nvSpPr>
          <p:spPr bwMode="auto">
            <a:xfrm>
              <a:off x="372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0" name="Oval 1142"/>
            <p:cNvSpPr>
              <a:spLocks noChangeArrowheads="1"/>
            </p:cNvSpPr>
            <p:nvPr userDrawn="1"/>
          </p:nvSpPr>
          <p:spPr bwMode="auto">
            <a:xfrm>
              <a:off x="378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1" name="Oval 1143"/>
            <p:cNvSpPr>
              <a:spLocks noChangeArrowheads="1"/>
            </p:cNvSpPr>
            <p:nvPr userDrawn="1"/>
          </p:nvSpPr>
          <p:spPr bwMode="auto">
            <a:xfrm>
              <a:off x="384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2" name="Oval 1144"/>
            <p:cNvSpPr>
              <a:spLocks noChangeArrowheads="1"/>
            </p:cNvSpPr>
            <p:nvPr userDrawn="1"/>
          </p:nvSpPr>
          <p:spPr bwMode="auto">
            <a:xfrm>
              <a:off x="390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3" name="Oval 1145"/>
            <p:cNvSpPr>
              <a:spLocks noChangeArrowheads="1"/>
            </p:cNvSpPr>
            <p:nvPr userDrawn="1"/>
          </p:nvSpPr>
          <p:spPr bwMode="auto">
            <a:xfrm>
              <a:off x="396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4" name="Oval 1146"/>
            <p:cNvSpPr>
              <a:spLocks noChangeArrowheads="1"/>
            </p:cNvSpPr>
            <p:nvPr userDrawn="1"/>
          </p:nvSpPr>
          <p:spPr bwMode="auto">
            <a:xfrm>
              <a:off x="402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5" name="Oval 1147"/>
            <p:cNvSpPr>
              <a:spLocks noChangeArrowheads="1"/>
            </p:cNvSpPr>
            <p:nvPr userDrawn="1"/>
          </p:nvSpPr>
          <p:spPr bwMode="auto">
            <a:xfrm>
              <a:off x="408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6" name="Oval 1148"/>
            <p:cNvSpPr>
              <a:spLocks noChangeArrowheads="1"/>
            </p:cNvSpPr>
            <p:nvPr userDrawn="1"/>
          </p:nvSpPr>
          <p:spPr bwMode="auto">
            <a:xfrm>
              <a:off x="414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7" name="Oval 1149"/>
            <p:cNvSpPr>
              <a:spLocks noChangeArrowheads="1"/>
            </p:cNvSpPr>
            <p:nvPr userDrawn="1"/>
          </p:nvSpPr>
          <p:spPr bwMode="auto">
            <a:xfrm>
              <a:off x="42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8" name="Oval 1150"/>
            <p:cNvSpPr>
              <a:spLocks noChangeArrowheads="1"/>
            </p:cNvSpPr>
            <p:nvPr userDrawn="1"/>
          </p:nvSpPr>
          <p:spPr bwMode="auto">
            <a:xfrm>
              <a:off x="427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39" name="Oval 1151"/>
            <p:cNvSpPr>
              <a:spLocks noChangeArrowheads="1"/>
            </p:cNvSpPr>
            <p:nvPr userDrawn="1"/>
          </p:nvSpPr>
          <p:spPr bwMode="auto">
            <a:xfrm>
              <a:off x="433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0" name="Oval 1152"/>
            <p:cNvSpPr>
              <a:spLocks noChangeArrowheads="1"/>
            </p:cNvSpPr>
            <p:nvPr userDrawn="1"/>
          </p:nvSpPr>
          <p:spPr bwMode="auto">
            <a:xfrm>
              <a:off x="439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1" name="Oval 1153"/>
            <p:cNvSpPr>
              <a:spLocks noChangeArrowheads="1"/>
            </p:cNvSpPr>
            <p:nvPr userDrawn="1"/>
          </p:nvSpPr>
          <p:spPr bwMode="auto">
            <a:xfrm>
              <a:off x="445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2" name="Oval 1154"/>
            <p:cNvSpPr>
              <a:spLocks noChangeArrowheads="1"/>
            </p:cNvSpPr>
            <p:nvPr userDrawn="1"/>
          </p:nvSpPr>
          <p:spPr bwMode="auto">
            <a:xfrm>
              <a:off x="451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3" name="Oval 1155"/>
            <p:cNvSpPr>
              <a:spLocks noChangeArrowheads="1"/>
            </p:cNvSpPr>
            <p:nvPr userDrawn="1"/>
          </p:nvSpPr>
          <p:spPr bwMode="auto">
            <a:xfrm>
              <a:off x="45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4" name="Oval 1156"/>
            <p:cNvSpPr>
              <a:spLocks noChangeArrowheads="1"/>
            </p:cNvSpPr>
            <p:nvPr userDrawn="1"/>
          </p:nvSpPr>
          <p:spPr bwMode="auto">
            <a:xfrm>
              <a:off x="463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5" name="Oval 1157"/>
            <p:cNvSpPr>
              <a:spLocks noChangeArrowheads="1"/>
            </p:cNvSpPr>
            <p:nvPr userDrawn="1"/>
          </p:nvSpPr>
          <p:spPr bwMode="auto">
            <a:xfrm>
              <a:off x="469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6" name="Oval 1158"/>
            <p:cNvSpPr>
              <a:spLocks noChangeArrowheads="1"/>
            </p:cNvSpPr>
            <p:nvPr userDrawn="1"/>
          </p:nvSpPr>
          <p:spPr bwMode="auto">
            <a:xfrm>
              <a:off x="475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7" name="Oval 1159"/>
            <p:cNvSpPr>
              <a:spLocks noChangeArrowheads="1"/>
            </p:cNvSpPr>
            <p:nvPr userDrawn="1"/>
          </p:nvSpPr>
          <p:spPr bwMode="auto">
            <a:xfrm>
              <a:off x="48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8" name="Oval 1160"/>
            <p:cNvSpPr>
              <a:spLocks noChangeArrowheads="1"/>
            </p:cNvSpPr>
            <p:nvPr userDrawn="1"/>
          </p:nvSpPr>
          <p:spPr bwMode="auto">
            <a:xfrm>
              <a:off x="488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9" name="Oval 1161"/>
            <p:cNvSpPr>
              <a:spLocks noChangeArrowheads="1"/>
            </p:cNvSpPr>
            <p:nvPr userDrawn="1"/>
          </p:nvSpPr>
          <p:spPr bwMode="auto">
            <a:xfrm>
              <a:off x="494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0" name="Oval 1162"/>
            <p:cNvSpPr>
              <a:spLocks noChangeArrowheads="1"/>
            </p:cNvSpPr>
            <p:nvPr userDrawn="1"/>
          </p:nvSpPr>
          <p:spPr bwMode="auto">
            <a:xfrm>
              <a:off x="500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1" name="Oval 1163"/>
            <p:cNvSpPr>
              <a:spLocks noChangeArrowheads="1"/>
            </p:cNvSpPr>
            <p:nvPr userDrawn="1"/>
          </p:nvSpPr>
          <p:spPr bwMode="auto">
            <a:xfrm>
              <a:off x="506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2" name="Oval 1164"/>
            <p:cNvSpPr>
              <a:spLocks noChangeArrowheads="1"/>
            </p:cNvSpPr>
            <p:nvPr userDrawn="1"/>
          </p:nvSpPr>
          <p:spPr bwMode="auto">
            <a:xfrm>
              <a:off x="512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3" name="Oval 1165"/>
            <p:cNvSpPr>
              <a:spLocks noChangeArrowheads="1"/>
            </p:cNvSpPr>
            <p:nvPr userDrawn="1"/>
          </p:nvSpPr>
          <p:spPr bwMode="auto">
            <a:xfrm>
              <a:off x="51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4" name="Oval 1166"/>
            <p:cNvSpPr>
              <a:spLocks noChangeArrowheads="1"/>
            </p:cNvSpPr>
            <p:nvPr userDrawn="1"/>
          </p:nvSpPr>
          <p:spPr bwMode="auto">
            <a:xfrm>
              <a:off x="524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5" name="Oval 1167"/>
            <p:cNvSpPr>
              <a:spLocks noChangeArrowheads="1"/>
            </p:cNvSpPr>
            <p:nvPr userDrawn="1"/>
          </p:nvSpPr>
          <p:spPr bwMode="auto">
            <a:xfrm>
              <a:off x="530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6" name="Oval 1168"/>
            <p:cNvSpPr>
              <a:spLocks noChangeArrowheads="1"/>
            </p:cNvSpPr>
            <p:nvPr userDrawn="1"/>
          </p:nvSpPr>
          <p:spPr bwMode="auto">
            <a:xfrm>
              <a:off x="536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57" name="Oval 1169"/>
            <p:cNvSpPr>
              <a:spLocks noChangeArrowheads="1"/>
            </p:cNvSpPr>
            <p:nvPr userDrawn="1"/>
          </p:nvSpPr>
          <p:spPr bwMode="auto">
            <a:xfrm>
              <a:off x="543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1" name="Text Box 8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54425" y="4511675"/>
            <a:ext cx="2039938" cy="762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4400" b="0">
                <a:solidFill>
                  <a:schemeClr val="bg1"/>
                </a:solidFill>
              </a:rPr>
              <a:t>people</a:t>
            </a:r>
          </a:p>
        </p:txBody>
      </p:sp>
      <p:graphicFrame>
        <p:nvGraphicFramePr>
          <p:cNvPr id="2821" name="Rectangle 773" hidden="1"/>
          <p:cNvGraphicFramePr>
            <a:graphicFrameLocks/>
          </p:cNvGraphicFramePr>
          <p:nvPr>
            <p:custDataLst>
              <p:tags r:id="rId1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r:id="rId14" imgW="0" imgH="0" progId="TCLayout.ActiveDocument.1">
                  <p:embed/>
                </p:oleObj>
              </mc:Choice>
              <mc:Fallback>
                <p:oleObj r:id="rId14" imgW="0" imgH="0" progId="TCLayout.ActiveDocument.1">
                  <p:embed/>
                  <p:pic>
                    <p:nvPicPr>
                      <p:cNvPr id="0" name="Rectangle 77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458" name="Picture 1170"/>
          <p:cNvPicPr>
            <a:picLocks noChangeAspect="1" noChangeArrowheads="1"/>
          </p:cNvPicPr>
          <p:nvPr userDrawn="1"/>
        </p:nvPicPr>
        <p:blipFill>
          <a:blip r:embed="rId15" cstate="print"/>
          <a:srcRect l="11984" r="11996"/>
          <a:stretch>
            <a:fillRect/>
          </a:stretch>
        </p:blipFill>
        <p:spPr bwMode="auto">
          <a:xfrm>
            <a:off x="0" y="3663950"/>
            <a:ext cx="9144000" cy="2465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D79D94-D2B0-44D7-BB64-861267906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379413"/>
            <a:ext cx="2057400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379413"/>
            <a:ext cx="6019800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EAE877-6646-4AC8-9EC3-71FD51DB0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EC39A8-E927-4E44-98FA-3DC7B839D0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4086D3-1C23-433F-9AEC-D8E1848D5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6688"/>
            <a:ext cx="4035425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36688"/>
            <a:ext cx="4035425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7AE86-6577-4194-8740-B89B94F9C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F0814-3FAE-4E7C-B508-A881A935E3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970976-6306-44E4-BD47-F96366324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14D26E-E139-4820-B6EC-4ECBEA6CB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0C43B-8C73-4434-9BB1-3329FDD700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E9D4CF-945F-49F6-B99F-01F372D69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379413"/>
            <a:ext cx="82264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88"/>
            <a:ext cx="8223250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2438" y="6542088"/>
            <a:ext cx="213677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D7B7EB31-89E7-4EA7-8B8D-F523F7E96C6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53" name="Group 229"/>
          <p:cNvGrpSpPr>
            <a:grpSpLocks/>
          </p:cNvGrpSpPr>
          <p:nvPr/>
        </p:nvGrpSpPr>
        <p:grpSpPr bwMode="auto">
          <a:xfrm>
            <a:off x="466725" y="1111250"/>
            <a:ext cx="8178800" cy="19050"/>
            <a:chOff x="290" y="806"/>
            <a:chExt cx="5152" cy="12"/>
          </a:xfrm>
        </p:grpSpPr>
        <p:sp>
          <p:nvSpPr>
            <p:cNvPr id="1254" name="Oval 230"/>
            <p:cNvSpPr>
              <a:spLocks noChangeArrowheads="1"/>
            </p:cNvSpPr>
            <p:nvPr userDrawn="1"/>
          </p:nvSpPr>
          <p:spPr bwMode="auto">
            <a:xfrm>
              <a:off x="2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" name="Oval 231"/>
            <p:cNvSpPr>
              <a:spLocks noChangeArrowheads="1"/>
            </p:cNvSpPr>
            <p:nvPr userDrawn="1"/>
          </p:nvSpPr>
          <p:spPr bwMode="auto">
            <a:xfrm>
              <a:off x="35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" name="Oval 232"/>
            <p:cNvSpPr>
              <a:spLocks noChangeArrowheads="1"/>
            </p:cNvSpPr>
            <p:nvPr userDrawn="1"/>
          </p:nvSpPr>
          <p:spPr bwMode="auto">
            <a:xfrm>
              <a:off x="4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" name="Oval 233"/>
            <p:cNvSpPr>
              <a:spLocks noChangeArrowheads="1"/>
            </p:cNvSpPr>
            <p:nvPr userDrawn="1"/>
          </p:nvSpPr>
          <p:spPr bwMode="auto">
            <a:xfrm>
              <a:off x="4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" name="Oval 234"/>
            <p:cNvSpPr>
              <a:spLocks noChangeArrowheads="1"/>
            </p:cNvSpPr>
            <p:nvPr userDrawn="1"/>
          </p:nvSpPr>
          <p:spPr bwMode="auto">
            <a:xfrm>
              <a:off x="53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" name="Oval 235"/>
            <p:cNvSpPr>
              <a:spLocks noChangeArrowheads="1"/>
            </p:cNvSpPr>
            <p:nvPr userDrawn="1"/>
          </p:nvSpPr>
          <p:spPr bwMode="auto">
            <a:xfrm>
              <a:off x="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" name="Oval 236"/>
            <p:cNvSpPr>
              <a:spLocks noChangeArrowheads="1"/>
            </p:cNvSpPr>
            <p:nvPr userDrawn="1"/>
          </p:nvSpPr>
          <p:spPr bwMode="auto">
            <a:xfrm>
              <a:off x="66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" name="Oval 237"/>
            <p:cNvSpPr>
              <a:spLocks noChangeArrowheads="1"/>
            </p:cNvSpPr>
            <p:nvPr userDrawn="1"/>
          </p:nvSpPr>
          <p:spPr bwMode="auto">
            <a:xfrm>
              <a:off x="7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" name="Oval 238"/>
            <p:cNvSpPr>
              <a:spLocks noChangeArrowheads="1"/>
            </p:cNvSpPr>
            <p:nvPr userDrawn="1"/>
          </p:nvSpPr>
          <p:spPr bwMode="auto">
            <a:xfrm>
              <a:off x="7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" name="Oval 239"/>
            <p:cNvSpPr>
              <a:spLocks noChangeArrowheads="1"/>
            </p:cNvSpPr>
            <p:nvPr userDrawn="1"/>
          </p:nvSpPr>
          <p:spPr bwMode="auto">
            <a:xfrm>
              <a:off x="8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Oval 240"/>
            <p:cNvSpPr>
              <a:spLocks noChangeArrowheads="1"/>
            </p:cNvSpPr>
            <p:nvPr userDrawn="1"/>
          </p:nvSpPr>
          <p:spPr bwMode="auto">
            <a:xfrm>
              <a:off x="9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Oval 241"/>
            <p:cNvSpPr>
              <a:spLocks noChangeArrowheads="1"/>
            </p:cNvSpPr>
            <p:nvPr userDrawn="1"/>
          </p:nvSpPr>
          <p:spPr bwMode="auto">
            <a:xfrm>
              <a:off x="97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" name="Oval 242"/>
            <p:cNvSpPr>
              <a:spLocks noChangeArrowheads="1"/>
            </p:cNvSpPr>
            <p:nvPr userDrawn="1"/>
          </p:nvSpPr>
          <p:spPr bwMode="auto">
            <a:xfrm>
              <a:off x="10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" name="Oval 243"/>
            <p:cNvSpPr>
              <a:spLocks noChangeArrowheads="1"/>
            </p:cNvSpPr>
            <p:nvPr userDrawn="1"/>
          </p:nvSpPr>
          <p:spPr bwMode="auto">
            <a:xfrm>
              <a:off x="109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" name="Oval 244"/>
            <p:cNvSpPr>
              <a:spLocks noChangeArrowheads="1"/>
            </p:cNvSpPr>
            <p:nvPr userDrawn="1"/>
          </p:nvSpPr>
          <p:spPr bwMode="auto">
            <a:xfrm>
              <a:off x="11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Oval 245"/>
            <p:cNvSpPr>
              <a:spLocks noChangeArrowheads="1"/>
            </p:cNvSpPr>
            <p:nvPr userDrawn="1"/>
          </p:nvSpPr>
          <p:spPr bwMode="auto">
            <a:xfrm>
              <a:off x="12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Oval 246"/>
            <p:cNvSpPr>
              <a:spLocks noChangeArrowheads="1"/>
            </p:cNvSpPr>
            <p:nvPr userDrawn="1"/>
          </p:nvSpPr>
          <p:spPr bwMode="auto">
            <a:xfrm>
              <a:off x="128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" name="Oval 247"/>
            <p:cNvSpPr>
              <a:spLocks noChangeArrowheads="1"/>
            </p:cNvSpPr>
            <p:nvPr userDrawn="1"/>
          </p:nvSpPr>
          <p:spPr bwMode="auto">
            <a:xfrm>
              <a:off x="134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" name="Oval 248"/>
            <p:cNvSpPr>
              <a:spLocks noChangeArrowheads="1"/>
            </p:cNvSpPr>
            <p:nvPr userDrawn="1"/>
          </p:nvSpPr>
          <p:spPr bwMode="auto">
            <a:xfrm>
              <a:off x="140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3" name="Oval 249"/>
            <p:cNvSpPr>
              <a:spLocks noChangeArrowheads="1"/>
            </p:cNvSpPr>
            <p:nvPr userDrawn="1"/>
          </p:nvSpPr>
          <p:spPr bwMode="auto">
            <a:xfrm>
              <a:off x="146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Oval 250"/>
            <p:cNvSpPr>
              <a:spLocks noChangeArrowheads="1"/>
            </p:cNvSpPr>
            <p:nvPr userDrawn="1"/>
          </p:nvSpPr>
          <p:spPr bwMode="auto">
            <a:xfrm>
              <a:off x="152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Oval 251"/>
            <p:cNvSpPr>
              <a:spLocks noChangeArrowheads="1"/>
            </p:cNvSpPr>
            <p:nvPr userDrawn="1"/>
          </p:nvSpPr>
          <p:spPr bwMode="auto">
            <a:xfrm>
              <a:off x="158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" name="Oval 252"/>
            <p:cNvSpPr>
              <a:spLocks noChangeArrowheads="1"/>
            </p:cNvSpPr>
            <p:nvPr userDrawn="1"/>
          </p:nvSpPr>
          <p:spPr bwMode="auto">
            <a:xfrm>
              <a:off x="164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Oval 253"/>
            <p:cNvSpPr>
              <a:spLocks noChangeArrowheads="1"/>
            </p:cNvSpPr>
            <p:nvPr userDrawn="1"/>
          </p:nvSpPr>
          <p:spPr bwMode="auto">
            <a:xfrm>
              <a:off x="170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" name="Oval 254"/>
            <p:cNvSpPr>
              <a:spLocks noChangeArrowheads="1"/>
            </p:cNvSpPr>
            <p:nvPr userDrawn="1"/>
          </p:nvSpPr>
          <p:spPr bwMode="auto">
            <a:xfrm>
              <a:off x="177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Oval 255"/>
            <p:cNvSpPr>
              <a:spLocks noChangeArrowheads="1"/>
            </p:cNvSpPr>
            <p:nvPr userDrawn="1"/>
          </p:nvSpPr>
          <p:spPr bwMode="auto">
            <a:xfrm>
              <a:off x="183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Oval 256"/>
            <p:cNvSpPr>
              <a:spLocks noChangeArrowheads="1"/>
            </p:cNvSpPr>
            <p:nvPr userDrawn="1"/>
          </p:nvSpPr>
          <p:spPr bwMode="auto">
            <a:xfrm>
              <a:off x="189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Oval 257"/>
            <p:cNvSpPr>
              <a:spLocks noChangeArrowheads="1"/>
            </p:cNvSpPr>
            <p:nvPr userDrawn="1"/>
          </p:nvSpPr>
          <p:spPr bwMode="auto">
            <a:xfrm>
              <a:off x="195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" name="Oval 258"/>
            <p:cNvSpPr>
              <a:spLocks noChangeArrowheads="1"/>
            </p:cNvSpPr>
            <p:nvPr userDrawn="1"/>
          </p:nvSpPr>
          <p:spPr bwMode="auto">
            <a:xfrm>
              <a:off x="201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Oval 259"/>
            <p:cNvSpPr>
              <a:spLocks noChangeArrowheads="1"/>
            </p:cNvSpPr>
            <p:nvPr userDrawn="1"/>
          </p:nvSpPr>
          <p:spPr bwMode="auto">
            <a:xfrm>
              <a:off x="207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Oval 260"/>
            <p:cNvSpPr>
              <a:spLocks noChangeArrowheads="1"/>
            </p:cNvSpPr>
            <p:nvPr userDrawn="1"/>
          </p:nvSpPr>
          <p:spPr bwMode="auto">
            <a:xfrm>
              <a:off x="213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5" name="Oval 261"/>
            <p:cNvSpPr>
              <a:spLocks noChangeArrowheads="1"/>
            </p:cNvSpPr>
            <p:nvPr userDrawn="1"/>
          </p:nvSpPr>
          <p:spPr bwMode="auto">
            <a:xfrm>
              <a:off x="219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" name="Oval 262"/>
            <p:cNvSpPr>
              <a:spLocks noChangeArrowheads="1"/>
            </p:cNvSpPr>
            <p:nvPr userDrawn="1"/>
          </p:nvSpPr>
          <p:spPr bwMode="auto">
            <a:xfrm>
              <a:off x="225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Oval 263"/>
            <p:cNvSpPr>
              <a:spLocks noChangeArrowheads="1"/>
            </p:cNvSpPr>
            <p:nvPr userDrawn="1"/>
          </p:nvSpPr>
          <p:spPr bwMode="auto">
            <a:xfrm>
              <a:off x="231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Oval 264"/>
            <p:cNvSpPr>
              <a:spLocks noChangeArrowheads="1"/>
            </p:cNvSpPr>
            <p:nvPr userDrawn="1"/>
          </p:nvSpPr>
          <p:spPr bwMode="auto">
            <a:xfrm>
              <a:off x="238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Oval 265"/>
            <p:cNvSpPr>
              <a:spLocks noChangeArrowheads="1"/>
            </p:cNvSpPr>
            <p:nvPr userDrawn="1"/>
          </p:nvSpPr>
          <p:spPr bwMode="auto">
            <a:xfrm>
              <a:off x="244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" name="Oval 266"/>
            <p:cNvSpPr>
              <a:spLocks noChangeArrowheads="1"/>
            </p:cNvSpPr>
            <p:nvPr userDrawn="1"/>
          </p:nvSpPr>
          <p:spPr bwMode="auto">
            <a:xfrm>
              <a:off x="250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" name="Oval 267"/>
            <p:cNvSpPr>
              <a:spLocks noChangeArrowheads="1"/>
            </p:cNvSpPr>
            <p:nvPr userDrawn="1"/>
          </p:nvSpPr>
          <p:spPr bwMode="auto">
            <a:xfrm>
              <a:off x="256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" name="Oval 268"/>
            <p:cNvSpPr>
              <a:spLocks noChangeArrowheads="1"/>
            </p:cNvSpPr>
            <p:nvPr userDrawn="1"/>
          </p:nvSpPr>
          <p:spPr bwMode="auto">
            <a:xfrm>
              <a:off x="262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" name="Oval 269"/>
            <p:cNvSpPr>
              <a:spLocks noChangeArrowheads="1"/>
            </p:cNvSpPr>
            <p:nvPr userDrawn="1"/>
          </p:nvSpPr>
          <p:spPr bwMode="auto">
            <a:xfrm>
              <a:off x="268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4" name="Oval 270"/>
            <p:cNvSpPr>
              <a:spLocks noChangeArrowheads="1"/>
            </p:cNvSpPr>
            <p:nvPr userDrawn="1"/>
          </p:nvSpPr>
          <p:spPr bwMode="auto">
            <a:xfrm>
              <a:off x="274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" name="Oval 271"/>
            <p:cNvSpPr>
              <a:spLocks noChangeArrowheads="1"/>
            </p:cNvSpPr>
            <p:nvPr userDrawn="1"/>
          </p:nvSpPr>
          <p:spPr bwMode="auto">
            <a:xfrm>
              <a:off x="280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6" name="Oval 272"/>
            <p:cNvSpPr>
              <a:spLocks noChangeArrowheads="1"/>
            </p:cNvSpPr>
            <p:nvPr userDrawn="1"/>
          </p:nvSpPr>
          <p:spPr bwMode="auto">
            <a:xfrm>
              <a:off x="286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7" name="Oval 273"/>
            <p:cNvSpPr>
              <a:spLocks noChangeArrowheads="1"/>
            </p:cNvSpPr>
            <p:nvPr userDrawn="1"/>
          </p:nvSpPr>
          <p:spPr bwMode="auto">
            <a:xfrm>
              <a:off x="292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8" name="Oval 274"/>
            <p:cNvSpPr>
              <a:spLocks noChangeArrowheads="1"/>
            </p:cNvSpPr>
            <p:nvPr userDrawn="1"/>
          </p:nvSpPr>
          <p:spPr bwMode="auto">
            <a:xfrm>
              <a:off x="299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9" name="Oval 275"/>
            <p:cNvSpPr>
              <a:spLocks noChangeArrowheads="1"/>
            </p:cNvSpPr>
            <p:nvPr userDrawn="1"/>
          </p:nvSpPr>
          <p:spPr bwMode="auto">
            <a:xfrm>
              <a:off x="305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" name="Oval 276"/>
            <p:cNvSpPr>
              <a:spLocks noChangeArrowheads="1"/>
            </p:cNvSpPr>
            <p:nvPr userDrawn="1"/>
          </p:nvSpPr>
          <p:spPr bwMode="auto">
            <a:xfrm>
              <a:off x="311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" name="Oval 277"/>
            <p:cNvSpPr>
              <a:spLocks noChangeArrowheads="1"/>
            </p:cNvSpPr>
            <p:nvPr userDrawn="1"/>
          </p:nvSpPr>
          <p:spPr bwMode="auto">
            <a:xfrm>
              <a:off x="317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" name="Oval 278"/>
            <p:cNvSpPr>
              <a:spLocks noChangeArrowheads="1"/>
            </p:cNvSpPr>
            <p:nvPr userDrawn="1"/>
          </p:nvSpPr>
          <p:spPr bwMode="auto">
            <a:xfrm>
              <a:off x="323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3" name="Oval 279"/>
            <p:cNvSpPr>
              <a:spLocks noChangeArrowheads="1"/>
            </p:cNvSpPr>
            <p:nvPr userDrawn="1"/>
          </p:nvSpPr>
          <p:spPr bwMode="auto">
            <a:xfrm>
              <a:off x="329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" name="Oval 280"/>
            <p:cNvSpPr>
              <a:spLocks noChangeArrowheads="1"/>
            </p:cNvSpPr>
            <p:nvPr userDrawn="1"/>
          </p:nvSpPr>
          <p:spPr bwMode="auto">
            <a:xfrm>
              <a:off x="335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Oval 281"/>
            <p:cNvSpPr>
              <a:spLocks noChangeArrowheads="1"/>
            </p:cNvSpPr>
            <p:nvPr userDrawn="1"/>
          </p:nvSpPr>
          <p:spPr bwMode="auto">
            <a:xfrm>
              <a:off x="341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Oval 282"/>
            <p:cNvSpPr>
              <a:spLocks noChangeArrowheads="1"/>
            </p:cNvSpPr>
            <p:nvPr userDrawn="1"/>
          </p:nvSpPr>
          <p:spPr bwMode="auto">
            <a:xfrm>
              <a:off x="347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7" name="Oval 283"/>
            <p:cNvSpPr>
              <a:spLocks noChangeArrowheads="1"/>
            </p:cNvSpPr>
            <p:nvPr userDrawn="1"/>
          </p:nvSpPr>
          <p:spPr bwMode="auto">
            <a:xfrm>
              <a:off x="353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8" name="Oval 284"/>
            <p:cNvSpPr>
              <a:spLocks noChangeArrowheads="1"/>
            </p:cNvSpPr>
            <p:nvPr userDrawn="1"/>
          </p:nvSpPr>
          <p:spPr bwMode="auto">
            <a:xfrm>
              <a:off x="360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Oval 285"/>
            <p:cNvSpPr>
              <a:spLocks noChangeArrowheads="1"/>
            </p:cNvSpPr>
            <p:nvPr userDrawn="1"/>
          </p:nvSpPr>
          <p:spPr bwMode="auto">
            <a:xfrm>
              <a:off x="366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" name="Oval 286"/>
            <p:cNvSpPr>
              <a:spLocks noChangeArrowheads="1"/>
            </p:cNvSpPr>
            <p:nvPr userDrawn="1"/>
          </p:nvSpPr>
          <p:spPr bwMode="auto">
            <a:xfrm>
              <a:off x="372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" name="Oval 287"/>
            <p:cNvSpPr>
              <a:spLocks noChangeArrowheads="1"/>
            </p:cNvSpPr>
            <p:nvPr userDrawn="1"/>
          </p:nvSpPr>
          <p:spPr bwMode="auto">
            <a:xfrm>
              <a:off x="378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" name="Oval 288"/>
            <p:cNvSpPr>
              <a:spLocks noChangeArrowheads="1"/>
            </p:cNvSpPr>
            <p:nvPr userDrawn="1"/>
          </p:nvSpPr>
          <p:spPr bwMode="auto">
            <a:xfrm>
              <a:off x="384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" name="Oval 289"/>
            <p:cNvSpPr>
              <a:spLocks noChangeArrowheads="1"/>
            </p:cNvSpPr>
            <p:nvPr userDrawn="1"/>
          </p:nvSpPr>
          <p:spPr bwMode="auto">
            <a:xfrm>
              <a:off x="390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" name="Oval 290"/>
            <p:cNvSpPr>
              <a:spLocks noChangeArrowheads="1"/>
            </p:cNvSpPr>
            <p:nvPr userDrawn="1"/>
          </p:nvSpPr>
          <p:spPr bwMode="auto">
            <a:xfrm>
              <a:off x="396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Oval 291"/>
            <p:cNvSpPr>
              <a:spLocks noChangeArrowheads="1"/>
            </p:cNvSpPr>
            <p:nvPr userDrawn="1"/>
          </p:nvSpPr>
          <p:spPr bwMode="auto">
            <a:xfrm>
              <a:off x="402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6" name="Oval 292"/>
            <p:cNvSpPr>
              <a:spLocks noChangeArrowheads="1"/>
            </p:cNvSpPr>
            <p:nvPr userDrawn="1"/>
          </p:nvSpPr>
          <p:spPr bwMode="auto">
            <a:xfrm>
              <a:off x="408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7" name="Oval 293"/>
            <p:cNvSpPr>
              <a:spLocks noChangeArrowheads="1"/>
            </p:cNvSpPr>
            <p:nvPr userDrawn="1"/>
          </p:nvSpPr>
          <p:spPr bwMode="auto">
            <a:xfrm>
              <a:off x="414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8" name="Oval 294"/>
            <p:cNvSpPr>
              <a:spLocks noChangeArrowheads="1"/>
            </p:cNvSpPr>
            <p:nvPr userDrawn="1"/>
          </p:nvSpPr>
          <p:spPr bwMode="auto">
            <a:xfrm>
              <a:off x="421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9" name="Oval 295"/>
            <p:cNvSpPr>
              <a:spLocks noChangeArrowheads="1"/>
            </p:cNvSpPr>
            <p:nvPr userDrawn="1"/>
          </p:nvSpPr>
          <p:spPr bwMode="auto">
            <a:xfrm>
              <a:off x="427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0" name="Oval 296"/>
            <p:cNvSpPr>
              <a:spLocks noChangeArrowheads="1"/>
            </p:cNvSpPr>
            <p:nvPr userDrawn="1"/>
          </p:nvSpPr>
          <p:spPr bwMode="auto">
            <a:xfrm>
              <a:off x="433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Oval 297"/>
            <p:cNvSpPr>
              <a:spLocks noChangeArrowheads="1"/>
            </p:cNvSpPr>
            <p:nvPr userDrawn="1"/>
          </p:nvSpPr>
          <p:spPr bwMode="auto">
            <a:xfrm>
              <a:off x="439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Oval 298"/>
            <p:cNvSpPr>
              <a:spLocks noChangeArrowheads="1"/>
            </p:cNvSpPr>
            <p:nvPr userDrawn="1"/>
          </p:nvSpPr>
          <p:spPr bwMode="auto">
            <a:xfrm>
              <a:off x="445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Oval 299"/>
            <p:cNvSpPr>
              <a:spLocks noChangeArrowheads="1"/>
            </p:cNvSpPr>
            <p:nvPr userDrawn="1"/>
          </p:nvSpPr>
          <p:spPr bwMode="auto">
            <a:xfrm>
              <a:off x="451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Oval 300"/>
            <p:cNvSpPr>
              <a:spLocks noChangeArrowheads="1"/>
            </p:cNvSpPr>
            <p:nvPr userDrawn="1"/>
          </p:nvSpPr>
          <p:spPr bwMode="auto">
            <a:xfrm>
              <a:off x="457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Oval 301"/>
            <p:cNvSpPr>
              <a:spLocks noChangeArrowheads="1"/>
            </p:cNvSpPr>
            <p:nvPr userDrawn="1"/>
          </p:nvSpPr>
          <p:spPr bwMode="auto">
            <a:xfrm>
              <a:off x="463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Oval 302"/>
            <p:cNvSpPr>
              <a:spLocks noChangeArrowheads="1"/>
            </p:cNvSpPr>
            <p:nvPr userDrawn="1"/>
          </p:nvSpPr>
          <p:spPr bwMode="auto">
            <a:xfrm>
              <a:off x="469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Oval 303"/>
            <p:cNvSpPr>
              <a:spLocks noChangeArrowheads="1"/>
            </p:cNvSpPr>
            <p:nvPr userDrawn="1"/>
          </p:nvSpPr>
          <p:spPr bwMode="auto">
            <a:xfrm>
              <a:off x="475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Oval 304"/>
            <p:cNvSpPr>
              <a:spLocks noChangeArrowheads="1"/>
            </p:cNvSpPr>
            <p:nvPr userDrawn="1"/>
          </p:nvSpPr>
          <p:spPr bwMode="auto">
            <a:xfrm>
              <a:off x="482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Oval 305"/>
            <p:cNvSpPr>
              <a:spLocks noChangeArrowheads="1"/>
            </p:cNvSpPr>
            <p:nvPr userDrawn="1"/>
          </p:nvSpPr>
          <p:spPr bwMode="auto">
            <a:xfrm>
              <a:off x="4881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Oval 306"/>
            <p:cNvSpPr>
              <a:spLocks noChangeArrowheads="1"/>
            </p:cNvSpPr>
            <p:nvPr userDrawn="1"/>
          </p:nvSpPr>
          <p:spPr bwMode="auto">
            <a:xfrm>
              <a:off x="4942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Oval 307"/>
            <p:cNvSpPr>
              <a:spLocks noChangeArrowheads="1"/>
            </p:cNvSpPr>
            <p:nvPr userDrawn="1"/>
          </p:nvSpPr>
          <p:spPr bwMode="auto">
            <a:xfrm>
              <a:off x="5003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Oval 308"/>
            <p:cNvSpPr>
              <a:spLocks noChangeArrowheads="1"/>
            </p:cNvSpPr>
            <p:nvPr userDrawn="1"/>
          </p:nvSpPr>
          <p:spPr bwMode="auto">
            <a:xfrm>
              <a:off x="5064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Oval 309"/>
            <p:cNvSpPr>
              <a:spLocks noChangeArrowheads="1"/>
            </p:cNvSpPr>
            <p:nvPr userDrawn="1"/>
          </p:nvSpPr>
          <p:spPr bwMode="auto">
            <a:xfrm>
              <a:off x="5125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Oval 310"/>
            <p:cNvSpPr>
              <a:spLocks noChangeArrowheads="1"/>
            </p:cNvSpPr>
            <p:nvPr userDrawn="1"/>
          </p:nvSpPr>
          <p:spPr bwMode="auto">
            <a:xfrm>
              <a:off x="5186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Oval 311"/>
            <p:cNvSpPr>
              <a:spLocks noChangeArrowheads="1"/>
            </p:cNvSpPr>
            <p:nvPr userDrawn="1"/>
          </p:nvSpPr>
          <p:spPr bwMode="auto">
            <a:xfrm>
              <a:off x="5247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Oval 312"/>
            <p:cNvSpPr>
              <a:spLocks noChangeArrowheads="1"/>
            </p:cNvSpPr>
            <p:nvPr userDrawn="1"/>
          </p:nvSpPr>
          <p:spPr bwMode="auto">
            <a:xfrm>
              <a:off x="5308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Oval 313"/>
            <p:cNvSpPr>
              <a:spLocks noChangeArrowheads="1"/>
            </p:cNvSpPr>
            <p:nvPr userDrawn="1"/>
          </p:nvSpPr>
          <p:spPr bwMode="auto">
            <a:xfrm>
              <a:off x="5369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Oval 314"/>
            <p:cNvSpPr>
              <a:spLocks noChangeArrowheads="1"/>
            </p:cNvSpPr>
            <p:nvPr userDrawn="1"/>
          </p:nvSpPr>
          <p:spPr bwMode="auto">
            <a:xfrm>
              <a:off x="5430" y="806"/>
              <a:ext cx="12" cy="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39" name="Picture 315" descr="intuit_c(56_96_184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15288" y="6453188"/>
            <a:ext cx="987425" cy="357187"/>
          </a:xfrm>
          <a:prstGeom prst="rect">
            <a:avLst/>
          </a:prstGeom>
          <a:noFill/>
        </p:spPr>
      </p:pic>
      <p:sp>
        <p:nvSpPr>
          <p:cNvPr id="1340" name="Rectangle 316"/>
          <p:cNvSpPr>
            <a:spLocks noChangeArrowheads="1"/>
          </p:cNvSpPr>
          <p:nvPr/>
        </p:nvSpPr>
        <p:spPr bwMode="auto">
          <a:xfrm>
            <a:off x="3503613" y="6542088"/>
            <a:ext cx="213677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US" sz="800" b="0">
                <a:ea typeface="Arial Unicode MS" pitchFamily="34" charset="-128"/>
                <a:cs typeface="Arial Unicode MS" pitchFamily="34" charset="-128"/>
              </a:rPr>
              <a:t>Intuit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F5EBF"/>
          </a:solidFill>
          <a:latin typeface="Verdana" pitchFamily="34" charset="0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0850" indent="-1682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–"/>
        <a:defRPr>
          <a:solidFill>
            <a:srgbClr val="000000"/>
          </a:solidFill>
          <a:latin typeface="+mn-lt"/>
        </a:defRPr>
      </a:lvl2pPr>
      <a:lvl3pPr marL="684213" indent="-119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600">
          <a:solidFill>
            <a:srgbClr val="000000"/>
          </a:solidFill>
          <a:latin typeface="+mn-lt"/>
        </a:defRPr>
      </a:lvl3pPr>
      <a:lvl4pPr marL="911225" indent="-1127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-"/>
        <a:defRPr sz="1400">
          <a:solidFill>
            <a:srgbClr val="000000"/>
          </a:solidFill>
          <a:latin typeface="+mn-lt"/>
        </a:defRPr>
      </a:lvl4pPr>
      <a:lvl5pPr marL="11430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5pPr>
      <a:lvl6pPr marL="16002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6pPr>
      <a:lvl7pPr marL="20574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7pPr>
      <a:lvl8pPr marL="25146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8pPr>
      <a:lvl9pPr marL="2971800" indent="-111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64" charset="0"/>
        <a:buChar char="•"/>
        <a:defRPr sz="1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Relationship Id="rId9" Type="http://schemas.openxmlformats.org/officeDocument/2006/relationships/image" Target="../media/image4.jpe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8" name="Picture 10" descr="intuit_c(56_96_184)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8325" y="392113"/>
            <a:ext cx="1946275" cy="704850"/>
          </a:xfrm>
          <a:prstGeom prst="rect">
            <a:avLst/>
          </a:prstGeom>
          <a:noFill/>
        </p:spPr>
      </p:pic>
      <p:sp>
        <p:nvSpPr>
          <p:cNvPr id="135205" name="Rectangle 3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6088" y="1332932"/>
            <a:ext cx="8220075" cy="5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1" hangingPunct="1">
              <a:spcBef>
                <a:spcPct val="0"/>
              </a:spcBef>
            </a:pPr>
            <a:r>
              <a:rPr lang="en-US" sz="2800" b="0" dirty="0" smtClean="0">
                <a:solidFill>
                  <a:srgbClr val="2F5EBF"/>
                </a:solidFill>
              </a:rPr>
              <a:t>Touch Stone for insights</a:t>
            </a:r>
            <a:endParaRPr lang="en-US" sz="2800" b="0" dirty="0">
              <a:solidFill>
                <a:srgbClr val="2F5EBF"/>
              </a:solidFill>
            </a:endParaRPr>
          </a:p>
        </p:txBody>
      </p:sp>
      <p:sp>
        <p:nvSpPr>
          <p:cNvPr id="135206" name="Rectangle 3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6088" y="1908175"/>
            <a:ext cx="82184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1" hangingPunct="1">
              <a:spcBef>
                <a:spcPct val="0"/>
              </a:spcBef>
            </a:pPr>
            <a:r>
              <a:rPr lang="en-US" sz="2400" b="0" dirty="0" smtClean="0">
                <a:solidFill>
                  <a:srgbClr val="2F5EBF"/>
                </a:solidFill>
              </a:rPr>
              <a:t>From unstructured Complaint data</a:t>
            </a:r>
            <a:endParaRPr lang="en-US" sz="2400" b="0" dirty="0">
              <a:solidFill>
                <a:srgbClr val="2F5EBF"/>
              </a:solidFill>
            </a:endParaRPr>
          </a:p>
        </p:txBody>
      </p:sp>
      <p:sp>
        <p:nvSpPr>
          <p:cNvPr id="135207" name="Rectangle 3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6088" y="3013075"/>
            <a:ext cx="3798887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Font typeface="Times" pitchFamily="-64" charset="0"/>
              <a:buNone/>
            </a:pPr>
            <a:r>
              <a:rPr lang="en-US" sz="1800" b="0" dirty="0" smtClean="0">
                <a:solidFill>
                  <a:schemeClr val="accent1"/>
                </a:solidFill>
              </a:rPr>
              <a:t>26</a:t>
            </a:r>
            <a:r>
              <a:rPr lang="en-US" sz="1800" b="0" dirty="0" smtClean="0">
                <a:solidFill>
                  <a:schemeClr val="accent1"/>
                </a:solidFill>
              </a:rPr>
              <a:t>/02/2016</a:t>
            </a:r>
            <a:endParaRPr lang="en-US" sz="1800" b="0" dirty="0">
              <a:solidFill>
                <a:schemeClr val="accent1"/>
              </a:solidFill>
            </a:endParaRPr>
          </a:p>
        </p:txBody>
      </p:sp>
      <p:sp>
        <p:nvSpPr>
          <p:cNvPr id="135210" name="Oval 42"/>
          <p:cNvSpPr>
            <a:spLocks noChangeArrowheads="1"/>
          </p:cNvSpPr>
          <p:nvPr/>
        </p:nvSpPr>
        <p:spPr bwMode="auto">
          <a:xfrm>
            <a:off x="4667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1" name="Oval 43"/>
          <p:cNvSpPr>
            <a:spLocks noChangeArrowheads="1"/>
          </p:cNvSpPr>
          <p:nvPr/>
        </p:nvSpPr>
        <p:spPr bwMode="auto">
          <a:xfrm>
            <a:off x="5651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2" name="Oval 44"/>
          <p:cNvSpPr>
            <a:spLocks noChangeArrowheads="1"/>
          </p:cNvSpPr>
          <p:nvPr/>
        </p:nvSpPr>
        <p:spPr bwMode="auto">
          <a:xfrm>
            <a:off x="6635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3" name="Oval 45"/>
          <p:cNvSpPr>
            <a:spLocks noChangeArrowheads="1"/>
          </p:cNvSpPr>
          <p:nvPr/>
        </p:nvSpPr>
        <p:spPr bwMode="auto">
          <a:xfrm>
            <a:off x="7620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4" name="Oval 46"/>
          <p:cNvSpPr>
            <a:spLocks noChangeArrowheads="1"/>
          </p:cNvSpPr>
          <p:nvPr/>
        </p:nvSpPr>
        <p:spPr bwMode="auto">
          <a:xfrm>
            <a:off x="8604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5" name="Oval 47"/>
          <p:cNvSpPr>
            <a:spLocks noChangeArrowheads="1"/>
          </p:cNvSpPr>
          <p:nvPr/>
        </p:nvSpPr>
        <p:spPr bwMode="auto">
          <a:xfrm>
            <a:off x="9588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6" name="Oval 48"/>
          <p:cNvSpPr>
            <a:spLocks noChangeArrowheads="1"/>
          </p:cNvSpPr>
          <p:nvPr/>
        </p:nvSpPr>
        <p:spPr bwMode="auto">
          <a:xfrm>
            <a:off x="10572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7" name="Oval 49"/>
          <p:cNvSpPr>
            <a:spLocks noChangeArrowheads="1"/>
          </p:cNvSpPr>
          <p:nvPr/>
        </p:nvSpPr>
        <p:spPr bwMode="auto">
          <a:xfrm>
            <a:off x="11557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8" name="Oval 50"/>
          <p:cNvSpPr>
            <a:spLocks noChangeArrowheads="1"/>
          </p:cNvSpPr>
          <p:nvPr/>
        </p:nvSpPr>
        <p:spPr bwMode="auto">
          <a:xfrm>
            <a:off x="12541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9" name="Oval 51"/>
          <p:cNvSpPr>
            <a:spLocks noChangeArrowheads="1"/>
          </p:cNvSpPr>
          <p:nvPr/>
        </p:nvSpPr>
        <p:spPr bwMode="auto">
          <a:xfrm>
            <a:off x="13525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0" name="Oval 52"/>
          <p:cNvSpPr>
            <a:spLocks noChangeArrowheads="1"/>
          </p:cNvSpPr>
          <p:nvPr/>
        </p:nvSpPr>
        <p:spPr bwMode="auto">
          <a:xfrm>
            <a:off x="14509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1" name="Oval 53"/>
          <p:cNvSpPr>
            <a:spLocks noChangeArrowheads="1"/>
          </p:cNvSpPr>
          <p:nvPr/>
        </p:nvSpPr>
        <p:spPr bwMode="auto">
          <a:xfrm>
            <a:off x="15494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2" name="Oval 54"/>
          <p:cNvSpPr>
            <a:spLocks noChangeArrowheads="1"/>
          </p:cNvSpPr>
          <p:nvPr/>
        </p:nvSpPr>
        <p:spPr bwMode="auto">
          <a:xfrm>
            <a:off x="16478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3" name="Oval 55"/>
          <p:cNvSpPr>
            <a:spLocks noChangeArrowheads="1"/>
          </p:cNvSpPr>
          <p:nvPr/>
        </p:nvSpPr>
        <p:spPr bwMode="auto">
          <a:xfrm>
            <a:off x="17462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4" name="Oval 56"/>
          <p:cNvSpPr>
            <a:spLocks noChangeArrowheads="1"/>
          </p:cNvSpPr>
          <p:nvPr/>
        </p:nvSpPr>
        <p:spPr bwMode="auto">
          <a:xfrm>
            <a:off x="18446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5" name="Oval 57"/>
          <p:cNvSpPr>
            <a:spLocks noChangeArrowheads="1"/>
          </p:cNvSpPr>
          <p:nvPr/>
        </p:nvSpPr>
        <p:spPr bwMode="auto">
          <a:xfrm>
            <a:off x="19431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6" name="Oval 58"/>
          <p:cNvSpPr>
            <a:spLocks noChangeArrowheads="1"/>
          </p:cNvSpPr>
          <p:nvPr/>
        </p:nvSpPr>
        <p:spPr bwMode="auto">
          <a:xfrm>
            <a:off x="20415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7" name="Oval 59"/>
          <p:cNvSpPr>
            <a:spLocks noChangeArrowheads="1"/>
          </p:cNvSpPr>
          <p:nvPr/>
        </p:nvSpPr>
        <p:spPr bwMode="auto">
          <a:xfrm>
            <a:off x="21383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8" name="Oval 60"/>
          <p:cNvSpPr>
            <a:spLocks noChangeArrowheads="1"/>
          </p:cNvSpPr>
          <p:nvPr/>
        </p:nvSpPr>
        <p:spPr bwMode="auto">
          <a:xfrm>
            <a:off x="22352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29" name="Oval 61"/>
          <p:cNvSpPr>
            <a:spLocks noChangeArrowheads="1"/>
          </p:cNvSpPr>
          <p:nvPr/>
        </p:nvSpPr>
        <p:spPr bwMode="auto">
          <a:xfrm>
            <a:off x="23320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0" name="Oval 62"/>
          <p:cNvSpPr>
            <a:spLocks noChangeArrowheads="1"/>
          </p:cNvSpPr>
          <p:nvPr/>
        </p:nvSpPr>
        <p:spPr bwMode="auto">
          <a:xfrm>
            <a:off x="24288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1" name="Oval 63"/>
          <p:cNvSpPr>
            <a:spLocks noChangeArrowheads="1"/>
          </p:cNvSpPr>
          <p:nvPr/>
        </p:nvSpPr>
        <p:spPr bwMode="auto">
          <a:xfrm>
            <a:off x="25257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2" name="Oval 64"/>
          <p:cNvSpPr>
            <a:spLocks noChangeArrowheads="1"/>
          </p:cNvSpPr>
          <p:nvPr/>
        </p:nvSpPr>
        <p:spPr bwMode="auto">
          <a:xfrm>
            <a:off x="26225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3" name="Oval 65"/>
          <p:cNvSpPr>
            <a:spLocks noChangeArrowheads="1"/>
          </p:cNvSpPr>
          <p:nvPr/>
        </p:nvSpPr>
        <p:spPr bwMode="auto">
          <a:xfrm>
            <a:off x="27193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4" name="Oval 66"/>
          <p:cNvSpPr>
            <a:spLocks noChangeArrowheads="1"/>
          </p:cNvSpPr>
          <p:nvPr/>
        </p:nvSpPr>
        <p:spPr bwMode="auto">
          <a:xfrm>
            <a:off x="28162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5" name="Oval 67"/>
          <p:cNvSpPr>
            <a:spLocks noChangeArrowheads="1"/>
          </p:cNvSpPr>
          <p:nvPr/>
        </p:nvSpPr>
        <p:spPr bwMode="auto">
          <a:xfrm>
            <a:off x="29130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6" name="Oval 68"/>
          <p:cNvSpPr>
            <a:spLocks noChangeArrowheads="1"/>
          </p:cNvSpPr>
          <p:nvPr/>
        </p:nvSpPr>
        <p:spPr bwMode="auto">
          <a:xfrm>
            <a:off x="30099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7" name="Oval 69"/>
          <p:cNvSpPr>
            <a:spLocks noChangeArrowheads="1"/>
          </p:cNvSpPr>
          <p:nvPr/>
        </p:nvSpPr>
        <p:spPr bwMode="auto">
          <a:xfrm>
            <a:off x="31067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8" name="Oval 70"/>
          <p:cNvSpPr>
            <a:spLocks noChangeArrowheads="1"/>
          </p:cNvSpPr>
          <p:nvPr/>
        </p:nvSpPr>
        <p:spPr bwMode="auto">
          <a:xfrm>
            <a:off x="32035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39" name="Oval 71"/>
          <p:cNvSpPr>
            <a:spLocks noChangeArrowheads="1"/>
          </p:cNvSpPr>
          <p:nvPr/>
        </p:nvSpPr>
        <p:spPr bwMode="auto">
          <a:xfrm>
            <a:off x="33004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0" name="Oval 72"/>
          <p:cNvSpPr>
            <a:spLocks noChangeArrowheads="1"/>
          </p:cNvSpPr>
          <p:nvPr/>
        </p:nvSpPr>
        <p:spPr bwMode="auto">
          <a:xfrm>
            <a:off x="33972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1" name="Oval 73"/>
          <p:cNvSpPr>
            <a:spLocks noChangeArrowheads="1"/>
          </p:cNvSpPr>
          <p:nvPr/>
        </p:nvSpPr>
        <p:spPr bwMode="auto">
          <a:xfrm>
            <a:off x="34940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2" name="Oval 74"/>
          <p:cNvSpPr>
            <a:spLocks noChangeArrowheads="1"/>
          </p:cNvSpPr>
          <p:nvPr/>
        </p:nvSpPr>
        <p:spPr bwMode="auto">
          <a:xfrm>
            <a:off x="35909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3" name="Oval 75"/>
          <p:cNvSpPr>
            <a:spLocks noChangeArrowheads="1"/>
          </p:cNvSpPr>
          <p:nvPr/>
        </p:nvSpPr>
        <p:spPr bwMode="auto">
          <a:xfrm>
            <a:off x="36877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4" name="Oval 76"/>
          <p:cNvSpPr>
            <a:spLocks noChangeArrowheads="1"/>
          </p:cNvSpPr>
          <p:nvPr/>
        </p:nvSpPr>
        <p:spPr bwMode="auto">
          <a:xfrm>
            <a:off x="37846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5" name="Oval 77"/>
          <p:cNvSpPr>
            <a:spLocks noChangeArrowheads="1"/>
          </p:cNvSpPr>
          <p:nvPr/>
        </p:nvSpPr>
        <p:spPr bwMode="auto">
          <a:xfrm>
            <a:off x="38814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6" name="Oval 78"/>
          <p:cNvSpPr>
            <a:spLocks noChangeArrowheads="1"/>
          </p:cNvSpPr>
          <p:nvPr/>
        </p:nvSpPr>
        <p:spPr bwMode="auto">
          <a:xfrm>
            <a:off x="39782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7" name="Oval 79"/>
          <p:cNvSpPr>
            <a:spLocks noChangeArrowheads="1"/>
          </p:cNvSpPr>
          <p:nvPr/>
        </p:nvSpPr>
        <p:spPr bwMode="auto">
          <a:xfrm>
            <a:off x="40751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8" name="Oval 80"/>
          <p:cNvSpPr>
            <a:spLocks noChangeArrowheads="1"/>
          </p:cNvSpPr>
          <p:nvPr/>
        </p:nvSpPr>
        <p:spPr bwMode="auto">
          <a:xfrm>
            <a:off x="41719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49" name="Oval 81"/>
          <p:cNvSpPr>
            <a:spLocks noChangeArrowheads="1"/>
          </p:cNvSpPr>
          <p:nvPr/>
        </p:nvSpPr>
        <p:spPr bwMode="auto">
          <a:xfrm>
            <a:off x="42687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0" name="Oval 82"/>
          <p:cNvSpPr>
            <a:spLocks noChangeArrowheads="1"/>
          </p:cNvSpPr>
          <p:nvPr/>
        </p:nvSpPr>
        <p:spPr bwMode="auto">
          <a:xfrm>
            <a:off x="43656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1" name="Oval 83"/>
          <p:cNvSpPr>
            <a:spLocks noChangeArrowheads="1"/>
          </p:cNvSpPr>
          <p:nvPr/>
        </p:nvSpPr>
        <p:spPr bwMode="auto">
          <a:xfrm>
            <a:off x="44624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2" name="Oval 84"/>
          <p:cNvSpPr>
            <a:spLocks noChangeArrowheads="1"/>
          </p:cNvSpPr>
          <p:nvPr/>
        </p:nvSpPr>
        <p:spPr bwMode="auto">
          <a:xfrm>
            <a:off x="45593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3" name="Oval 85"/>
          <p:cNvSpPr>
            <a:spLocks noChangeArrowheads="1"/>
          </p:cNvSpPr>
          <p:nvPr/>
        </p:nvSpPr>
        <p:spPr bwMode="auto">
          <a:xfrm>
            <a:off x="46561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4" name="Oval 86"/>
          <p:cNvSpPr>
            <a:spLocks noChangeArrowheads="1"/>
          </p:cNvSpPr>
          <p:nvPr/>
        </p:nvSpPr>
        <p:spPr bwMode="auto">
          <a:xfrm>
            <a:off x="47529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5" name="Oval 87"/>
          <p:cNvSpPr>
            <a:spLocks noChangeArrowheads="1"/>
          </p:cNvSpPr>
          <p:nvPr/>
        </p:nvSpPr>
        <p:spPr bwMode="auto">
          <a:xfrm>
            <a:off x="48498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6" name="Oval 88"/>
          <p:cNvSpPr>
            <a:spLocks noChangeArrowheads="1"/>
          </p:cNvSpPr>
          <p:nvPr/>
        </p:nvSpPr>
        <p:spPr bwMode="auto">
          <a:xfrm>
            <a:off x="49466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7" name="Oval 89"/>
          <p:cNvSpPr>
            <a:spLocks noChangeArrowheads="1"/>
          </p:cNvSpPr>
          <p:nvPr/>
        </p:nvSpPr>
        <p:spPr bwMode="auto">
          <a:xfrm>
            <a:off x="50434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8" name="Oval 90"/>
          <p:cNvSpPr>
            <a:spLocks noChangeArrowheads="1"/>
          </p:cNvSpPr>
          <p:nvPr/>
        </p:nvSpPr>
        <p:spPr bwMode="auto">
          <a:xfrm>
            <a:off x="51403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59" name="Oval 91"/>
          <p:cNvSpPr>
            <a:spLocks noChangeArrowheads="1"/>
          </p:cNvSpPr>
          <p:nvPr/>
        </p:nvSpPr>
        <p:spPr bwMode="auto">
          <a:xfrm>
            <a:off x="52371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0" name="Oval 92"/>
          <p:cNvSpPr>
            <a:spLocks noChangeArrowheads="1"/>
          </p:cNvSpPr>
          <p:nvPr/>
        </p:nvSpPr>
        <p:spPr bwMode="auto">
          <a:xfrm>
            <a:off x="53340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1" name="Oval 93"/>
          <p:cNvSpPr>
            <a:spLocks noChangeArrowheads="1"/>
          </p:cNvSpPr>
          <p:nvPr/>
        </p:nvSpPr>
        <p:spPr bwMode="auto">
          <a:xfrm>
            <a:off x="54308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2" name="Oval 94"/>
          <p:cNvSpPr>
            <a:spLocks noChangeArrowheads="1"/>
          </p:cNvSpPr>
          <p:nvPr/>
        </p:nvSpPr>
        <p:spPr bwMode="auto">
          <a:xfrm>
            <a:off x="55276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3" name="Oval 95"/>
          <p:cNvSpPr>
            <a:spLocks noChangeArrowheads="1"/>
          </p:cNvSpPr>
          <p:nvPr/>
        </p:nvSpPr>
        <p:spPr bwMode="auto">
          <a:xfrm>
            <a:off x="56245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4" name="Oval 96"/>
          <p:cNvSpPr>
            <a:spLocks noChangeArrowheads="1"/>
          </p:cNvSpPr>
          <p:nvPr/>
        </p:nvSpPr>
        <p:spPr bwMode="auto">
          <a:xfrm>
            <a:off x="57213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5" name="Oval 97"/>
          <p:cNvSpPr>
            <a:spLocks noChangeArrowheads="1"/>
          </p:cNvSpPr>
          <p:nvPr/>
        </p:nvSpPr>
        <p:spPr bwMode="auto">
          <a:xfrm>
            <a:off x="58181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6" name="Oval 98"/>
          <p:cNvSpPr>
            <a:spLocks noChangeArrowheads="1"/>
          </p:cNvSpPr>
          <p:nvPr/>
        </p:nvSpPr>
        <p:spPr bwMode="auto">
          <a:xfrm>
            <a:off x="59150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7" name="Oval 99"/>
          <p:cNvSpPr>
            <a:spLocks noChangeArrowheads="1"/>
          </p:cNvSpPr>
          <p:nvPr/>
        </p:nvSpPr>
        <p:spPr bwMode="auto">
          <a:xfrm>
            <a:off x="60118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8" name="Oval 100"/>
          <p:cNvSpPr>
            <a:spLocks noChangeArrowheads="1"/>
          </p:cNvSpPr>
          <p:nvPr/>
        </p:nvSpPr>
        <p:spPr bwMode="auto">
          <a:xfrm>
            <a:off x="61087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69" name="Oval 101"/>
          <p:cNvSpPr>
            <a:spLocks noChangeArrowheads="1"/>
          </p:cNvSpPr>
          <p:nvPr/>
        </p:nvSpPr>
        <p:spPr bwMode="auto">
          <a:xfrm>
            <a:off x="62055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0" name="Oval 102"/>
          <p:cNvSpPr>
            <a:spLocks noChangeArrowheads="1"/>
          </p:cNvSpPr>
          <p:nvPr/>
        </p:nvSpPr>
        <p:spPr bwMode="auto">
          <a:xfrm>
            <a:off x="63023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1" name="Oval 103"/>
          <p:cNvSpPr>
            <a:spLocks noChangeArrowheads="1"/>
          </p:cNvSpPr>
          <p:nvPr/>
        </p:nvSpPr>
        <p:spPr bwMode="auto">
          <a:xfrm>
            <a:off x="63992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2" name="Oval 104"/>
          <p:cNvSpPr>
            <a:spLocks noChangeArrowheads="1"/>
          </p:cNvSpPr>
          <p:nvPr/>
        </p:nvSpPr>
        <p:spPr bwMode="auto">
          <a:xfrm>
            <a:off x="64960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3" name="Oval 105"/>
          <p:cNvSpPr>
            <a:spLocks noChangeArrowheads="1"/>
          </p:cNvSpPr>
          <p:nvPr/>
        </p:nvSpPr>
        <p:spPr bwMode="auto">
          <a:xfrm>
            <a:off x="65928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4" name="Oval 106"/>
          <p:cNvSpPr>
            <a:spLocks noChangeArrowheads="1"/>
          </p:cNvSpPr>
          <p:nvPr/>
        </p:nvSpPr>
        <p:spPr bwMode="auto">
          <a:xfrm>
            <a:off x="66897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5" name="Oval 107"/>
          <p:cNvSpPr>
            <a:spLocks noChangeArrowheads="1"/>
          </p:cNvSpPr>
          <p:nvPr/>
        </p:nvSpPr>
        <p:spPr bwMode="auto">
          <a:xfrm>
            <a:off x="67865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6" name="Oval 108"/>
          <p:cNvSpPr>
            <a:spLocks noChangeArrowheads="1"/>
          </p:cNvSpPr>
          <p:nvPr/>
        </p:nvSpPr>
        <p:spPr bwMode="auto">
          <a:xfrm>
            <a:off x="68834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7" name="Oval 109"/>
          <p:cNvSpPr>
            <a:spLocks noChangeArrowheads="1"/>
          </p:cNvSpPr>
          <p:nvPr/>
        </p:nvSpPr>
        <p:spPr bwMode="auto">
          <a:xfrm>
            <a:off x="69802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8" name="Oval 110"/>
          <p:cNvSpPr>
            <a:spLocks noChangeArrowheads="1"/>
          </p:cNvSpPr>
          <p:nvPr/>
        </p:nvSpPr>
        <p:spPr bwMode="auto">
          <a:xfrm>
            <a:off x="70770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9" name="Oval 111"/>
          <p:cNvSpPr>
            <a:spLocks noChangeArrowheads="1"/>
          </p:cNvSpPr>
          <p:nvPr/>
        </p:nvSpPr>
        <p:spPr bwMode="auto">
          <a:xfrm>
            <a:off x="71739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0" name="Oval 112"/>
          <p:cNvSpPr>
            <a:spLocks noChangeArrowheads="1"/>
          </p:cNvSpPr>
          <p:nvPr/>
        </p:nvSpPr>
        <p:spPr bwMode="auto">
          <a:xfrm>
            <a:off x="72707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1" name="Oval 113"/>
          <p:cNvSpPr>
            <a:spLocks noChangeArrowheads="1"/>
          </p:cNvSpPr>
          <p:nvPr/>
        </p:nvSpPr>
        <p:spPr bwMode="auto">
          <a:xfrm>
            <a:off x="73675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2" name="Oval 114"/>
          <p:cNvSpPr>
            <a:spLocks noChangeArrowheads="1"/>
          </p:cNvSpPr>
          <p:nvPr/>
        </p:nvSpPr>
        <p:spPr bwMode="auto">
          <a:xfrm>
            <a:off x="74644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3" name="Oval 115"/>
          <p:cNvSpPr>
            <a:spLocks noChangeArrowheads="1"/>
          </p:cNvSpPr>
          <p:nvPr/>
        </p:nvSpPr>
        <p:spPr bwMode="auto">
          <a:xfrm>
            <a:off x="75612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4" name="Oval 116"/>
          <p:cNvSpPr>
            <a:spLocks noChangeArrowheads="1"/>
          </p:cNvSpPr>
          <p:nvPr/>
        </p:nvSpPr>
        <p:spPr bwMode="auto">
          <a:xfrm>
            <a:off x="76581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5" name="Oval 117"/>
          <p:cNvSpPr>
            <a:spLocks noChangeArrowheads="1"/>
          </p:cNvSpPr>
          <p:nvPr/>
        </p:nvSpPr>
        <p:spPr bwMode="auto">
          <a:xfrm>
            <a:off x="77549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6" name="Oval 118"/>
          <p:cNvSpPr>
            <a:spLocks noChangeArrowheads="1"/>
          </p:cNvSpPr>
          <p:nvPr/>
        </p:nvSpPr>
        <p:spPr bwMode="auto">
          <a:xfrm>
            <a:off x="78517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7" name="Oval 119"/>
          <p:cNvSpPr>
            <a:spLocks noChangeArrowheads="1"/>
          </p:cNvSpPr>
          <p:nvPr/>
        </p:nvSpPr>
        <p:spPr bwMode="auto">
          <a:xfrm>
            <a:off x="794861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8" name="Oval 120"/>
          <p:cNvSpPr>
            <a:spLocks noChangeArrowheads="1"/>
          </p:cNvSpPr>
          <p:nvPr/>
        </p:nvSpPr>
        <p:spPr bwMode="auto">
          <a:xfrm>
            <a:off x="804545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89" name="Oval 121"/>
          <p:cNvSpPr>
            <a:spLocks noChangeArrowheads="1"/>
          </p:cNvSpPr>
          <p:nvPr/>
        </p:nvSpPr>
        <p:spPr bwMode="auto">
          <a:xfrm>
            <a:off x="814228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0" name="Oval 122"/>
          <p:cNvSpPr>
            <a:spLocks noChangeArrowheads="1"/>
          </p:cNvSpPr>
          <p:nvPr/>
        </p:nvSpPr>
        <p:spPr bwMode="auto">
          <a:xfrm>
            <a:off x="823912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1" name="Oval 123"/>
          <p:cNvSpPr>
            <a:spLocks noChangeArrowheads="1"/>
          </p:cNvSpPr>
          <p:nvPr/>
        </p:nvSpPr>
        <p:spPr bwMode="auto">
          <a:xfrm>
            <a:off x="8335963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2" name="Oval 124"/>
          <p:cNvSpPr>
            <a:spLocks noChangeArrowheads="1"/>
          </p:cNvSpPr>
          <p:nvPr/>
        </p:nvSpPr>
        <p:spPr bwMode="auto">
          <a:xfrm>
            <a:off x="8432800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3" name="Oval 125"/>
          <p:cNvSpPr>
            <a:spLocks noChangeArrowheads="1"/>
          </p:cNvSpPr>
          <p:nvPr/>
        </p:nvSpPr>
        <p:spPr bwMode="auto">
          <a:xfrm>
            <a:off x="8529638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4" name="Oval 126"/>
          <p:cNvSpPr>
            <a:spLocks noChangeArrowheads="1"/>
          </p:cNvSpPr>
          <p:nvPr/>
        </p:nvSpPr>
        <p:spPr bwMode="auto">
          <a:xfrm>
            <a:off x="8626475" y="1303338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6" name="Oval 128"/>
          <p:cNvSpPr>
            <a:spLocks noChangeArrowheads="1"/>
          </p:cNvSpPr>
          <p:nvPr/>
        </p:nvSpPr>
        <p:spPr bwMode="auto">
          <a:xfrm>
            <a:off x="4667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7" name="Oval 129"/>
          <p:cNvSpPr>
            <a:spLocks noChangeArrowheads="1"/>
          </p:cNvSpPr>
          <p:nvPr/>
        </p:nvSpPr>
        <p:spPr bwMode="auto">
          <a:xfrm>
            <a:off x="5651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8" name="Oval 130"/>
          <p:cNvSpPr>
            <a:spLocks noChangeArrowheads="1"/>
          </p:cNvSpPr>
          <p:nvPr/>
        </p:nvSpPr>
        <p:spPr bwMode="auto">
          <a:xfrm>
            <a:off x="6635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99" name="Oval 131"/>
          <p:cNvSpPr>
            <a:spLocks noChangeArrowheads="1"/>
          </p:cNvSpPr>
          <p:nvPr/>
        </p:nvSpPr>
        <p:spPr bwMode="auto">
          <a:xfrm>
            <a:off x="7620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0" name="Oval 132"/>
          <p:cNvSpPr>
            <a:spLocks noChangeArrowheads="1"/>
          </p:cNvSpPr>
          <p:nvPr/>
        </p:nvSpPr>
        <p:spPr bwMode="auto">
          <a:xfrm>
            <a:off x="8604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1" name="Oval 133"/>
          <p:cNvSpPr>
            <a:spLocks noChangeArrowheads="1"/>
          </p:cNvSpPr>
          <p:nvPr/>
        </p:nvSpPr>
        <p:spPr bwMode="auto">
          <a:xfrm>
            <a:off x="9588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2" name="Oval 134"/>
          <p:cNvSpPr>
            <a:spLocks noChangeArrowheads="1"/>
          </p:cNvSpPr>
          <p:nvPr/>
        </p:nvSpPr>
        <p:spPr bwMode="auto">
          <a:xfrm>
            <a:off x="10572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3" name="Oval 135"/>
          <p:cNvSpPr>
            <a:spLocks noChangeArrowheads="1"/>
          </p:cNvSpPr>
          <p:nvPr/>
        </p:nvSpPr>
        <p:spPr bwMode="auto">
          <a:xfrm>
            <a:off x="11557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4" name="Oval 136"/>
          <p:cNvSpPr>
            <a:spLocks noChangeArrowheads="1"/>
          </p:cNvSpPr>
          <p:nvPr/>
        </p:nvSpPr>
        <p:spPr bwMode="auto">
          <a:xfrm>
            <a:off x="12541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5" name="Oval 137"/>
          <p:cNvSpPr>
            <a:spLocks noChangeArrowheads="1"/>
          </p:cNvSpPr>
          <p:nvPr/>
        </p:nvSpPr>
        <p:spPr bwMode="auto">
          <a:xfrm>
            <a:off x="13525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6" name="Oval 138"/>
          <p:cNvSpPr>
            <a:spLocks noChangeArrowheads="1"/>
          </p:cNvSpPr>
          <p:nvPr/>
        </p:nvSpPr>
        <p:spPr bwMode="auto">
          <a:xfrm>
            <a:off x="14509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7" name="Oval 139"/>
          <p:cNvSpPr>
            <a:spLocks noChangeArrowheads="1"/>
          </p:cNvSpPr>
          <p:nvPr/>
        </p:nvSpPr>
        <p:spPr bwMode="auto">
          <a:xfrm>
            <a:off x="15494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8" name="Oval 140"/>
          <p:cNvSpPr>
            <a:spLocks noChangeArrowheads="1"/>
          </p:cNvSpPr>
          <p:nvPr/>
        </p:nvSpPr>
        <p:spPr bwMode="auto">
          <a:xfrm>
            <a:off x="16478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09" name="Oval 141"/>
          <p:cNvSpPr>
            <a:spLocks noChangeArrowheads="1"/>
          </p:cNvSpPr>
          <p:nvPr/>
        </p:nvSpPr>
        <p:spPr bwMode="auto">
          <a:xfrm>
            <a:off x="17462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0" name="Oval 142"/>
          <p:cNvSpPr>
            <a:spLocks noChangeArrowheads="1"/>
          </p:cNvSpPr>
          <p:nvPr/>
        </p:nvSpPr>
        <p:spPr bwMode="auto">
          <a:xfrm>
            <a:off x="18446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1" name="Oval 143"/>
          <p:cNvSpPr>
            <a:spLocks noChangeArrowheads="1"/>
          </p:cNvSpPr>
          <p:nvPr/>
        </p:nvSpPr>
        <p:spPr bwMode="auto">
          <a:xfrm>
            <a:off x="19431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2" name="Oval 144"/>
          <p:cNvSpPr>
            <a:spLocks noChangeArrowheads="1"/>
          </p:cNvSpPr>
          <p:nvPr/>
        </p:nvSpPr>
        <p:spPr bwMode="auto">
          <a:xfrm>
            <a:off x="20415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3" name="Oval 145"/>
          <p:cNvSpPr>
            <a:spLocks noChangeArrowheads="1"/>
          </p:cNvSpPr>
          <p:nvPr/>
        </p:nvSpPr>
        <p:spPr bwMode="auto">
          <a:xfrm>
            <a:off x="21383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4" name="Oval 146"/>
          <p:cNvSpPr>
            <a:spLocks noChangeArrowheads="1"/>
          </p:cNvSpPr>
          <p:nvPr/>
        </p:nvSpPr>
        <p:spPr bwMode="auto">
          <a:xfrm>
            <a:off x="22352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5" name="Oval 147"/>
          <p:cNvSpPr>
            <a:spLocks noChangeArrowheads="1"/>
          </p:cNvSpPr>
          <p:nvPr/>
        </p:nvSpPr>
        <p:spPr bwMode="auto">
          <a:xfrm>
            <a:off x="23320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6" name="Oval 148"/>
          <p:cNvSpPr>
            <a:spLocks noChangeArrowheads="1"/>
          </p:cNvSpPr>
          <p:nvPr/>
        </p:nvSpPr>
        <p:spPr bwMode="auto">
          <a:xfrm>
            <a:off x="24288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7" name="Oval 149"/>
          <p:cNvSpPr>
            <a:spLocks noChangeArrowheads="1"/>
          </p:cNvSpPr>
          <p:nvPr/>
        </p:nvSpPr>
        <p:spPr bwMode="auto">
          <a:xfrm>
            <a:off x="25257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8" name="Oval 150"/>
          <p:cNvSpPr>
            <a:spLocks noChangeArrowheads="1"/>
          </p:cNvSpPr>
          <p:nvPr/>
        </p:nvSpPr>
        <p:spPr bwMode="auto">
          <a:xfrm>
            <a:off x="26225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19" name="Oval 151"/>
          <p:cNvSpPr>
            <a:spLocks noChangeArrowheads="1"/>
          </p:cNvSpPr>
          <p:nvPr/>
        </p:nvSpPr>
        <p:spPr bwMode="auto">
          <a:xfrm>
            <a:off x="27193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0" name="Oval 152"/>
          <p:cNvSpPr>
            <a:spLocks noChangeArrowheads="1"/>
          </p:cNvSpPr>
          <p:nvPr/>
        </p:nvSpPr>
        <p:spPr bwMode="auto">
          <a:xfrm>
            <a:off x="28162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1" name="Oval 153"/>
          <p:cNvSpPr>
            <a:spLocks noChangeArrowheads="1"/>
          </p:cNvSpPr>
          <p:nvPr/>
        </p:nvSpPr>
        <p:spPr bwMode="auto">
          <a:xfrm>
            <a:off x="29130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2" name="Oval 154"/>
          <p:cNvSpPr>
            <a:spLocks noChangeArrowheads="1"/>
          </p:cNvSpPr>
          <p:nvPr/>
        </p:nvSpPr>
        <p:spPr bwMode="auto">
          <a:xfrm>
            <a:off x="30099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3" name="Oval 155"/>
          <p:cNvSpPr>
            <a:spLocks noChangeArrowheads="1"/>
          </p:cNvSpPr>
          <p:nvPr/>
        </p:nvSpPr>
        <p:spPr bwMode="auto">
          <a:xfrm>
            <a:off x="31067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4" name="Oval 156"/>
          <p:cNvSpPr>
            <a:spLocks noChangeArrowheads="1"/>
          </p:cNvSpPr>
          <p:nvPr/>
        </p:nvSpPr>
        <p:spPr bwMode="auto">
          <a:xfrm>
            <a:off x="32035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5" name="Oval 157"/>
          <p:cNvSpPr>
            <a:spLocks noChangeArrowheads="1"/>
          </p:cNvSpPr>
          <p:nvPr/>
        </p:nvSpPr>
        <p:spPr bwMode="auto">
          <a:xfrm>
            <a:off x="33004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6" name="Oval 158"/>
          <p:cNvSpPr>
            <a:spLocks noChangeArrowheads="1"/>
          </p:cNvSpPr>
          <p:nvPr/>
        </p:nvSpPr>
        <p:spPr bwMode="auto">
          <a:xfrm>
            <a:off x="33972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7" name="Oval 159"/>
          <p:cNvSpPr>
            <a:spLocks noChangeArrowheads="1"/>
          </p:cNvSpPr>
          <p:nvPr/>
        </p:nvSpPr>
        <p:spPr bwMode="auto">
          <a:xfrm>
            <a:off x="34940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8" name="Oval 160"/>
          <p:cNvSpPr>
            <a:spLocks noChangeArrowheads="1"/>
          </p:cNvSpPr>
          <p:nvPr/>
        </p:nvSpPr>
        <p:spPr bwMode="auto">
          <a:xfrm>
            <a:off x="35909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29" name="Oval 161"/>
          <p:cNvSpPr>
            <a:spLocks noChangeArrowheads="1"/>
          </p:cNvSpPr>
          <p:nvPr/>
        </p:nvSpPr>
        <p:spPr bwMode="auto">
          <a:xfrm>
            <a:off x="36877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0" name="Oval 162"/>
          <p:cNvSpPr>
            <a:spLocks noChangeArrowheads="1"/>
          </p:cNvSpPr>
          <p:nvPr/>
        </p:nvSpPr>
        <p:spPr bwMode="auto">
          <a:xfrm>
            <a:off x="37846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1" name="Oval 163"/>
          <p:cNvSpPr>
            <a:spLocks noChangeArrowheads="1"/>
          </p:cNvSpPr>
          <p:nvPr/>
        </p:nvSpPr>
        <p:spPr bwMode="auto">
          <a:xfrm>
            <a:off x="38814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2" name="Oval 164"/>
          <p:cNvSpPr>
            <a:spLocks noChangeArrowheads="1"/>
          </p:cNvSpPr>
          <p:nvPr/>
        </p:nvSpPr>
        <p:spPr bwMode="auto">
          <a:xfrm>
            <a:off x="39782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3" name="Oval 165"/>
          <p:cNvSpPr>
            <a:spLocks noChangeArrowheads="1"/>
          </p:cNvSpPr>
          <p:nvPr/>
        </p:nvSpPr>
        <p:spPr bwMode="auto">
          <a:xfrm>
            <a:off x="40751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4" name="Oval 166"/>
          <p:cNvSpPr>
            <a:spLocks noChangeArrowheads="1"/>
          </p:cNvSpPr>
          <p:nvPr/>
        </p:nvSpPr>
        <p:spPr bwMode="auto">
          <a:xfrm>
            <a:off x="41719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5" name="Oval 167"/>
          <p:cNvSpPr>
            <a:spLocks noChangeArrowheads="1"/>
          </p:cNvSpPr>
          <p:nvPr/>
        </p:nvSpPr>
        <p:spPr bwMode="auto">
          <a:xfrm>
            <a:off x="42687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6" name="Oval 168"/>
          <p:cNvSpPr>
            <a:spLocks noChangeArrowheads="1"/>
          </p:cNvSpPr>
          <p:nvPr/>
        </p:nvSpPr>
        <p:spPr bwMode="auto">
          <a:xfrm>
            <a:off x="43656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7" name="Oval 169"/>
          <p:cNvSpPr>
            <a:spLocks noChangeArrowheads="1"/>
          </p:cNvSpPr>
          <p:nvPr/>
        </p:nvSpPr>
        <p:spPr bwMode="auto">
          <a:xfrm>
            <a:off x="44624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8" name="Oval 170"/>
          <p:cNvSpPr>
            <a:spLocks noChangeArrowheads="1"/>
          </p:cNvSpPr>
          <p:nvPr/>
        </p:nvSpPr>
        <p:spPr bwMode="auto">
          <a:xfrm>
            <a:off x="45593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9" name="Oval 171"/>
          <p:cNvSpPr>
            <a:spLocks noChangeArrowheads="1"/>
          </p:cNvSpPr>
          <p:nvPr/>
        </p:nvSpPr>
        <p:spPr bwMode="auto">
          <a:xfrm>
            <a:off x="46561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0" name="Oval 172"/>
          <p:cNvSpPr>
            <a:spLocks noChangeArrowheads="1"/>
          </p:cNvSpPr>
          <p:nvPr/>
        </p:nvSpPr>
        <p:spPr bwMode="auto">
          <a:xfrm>
            <a:off x="47529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1" name="Oval 173"/>
          <p:cNvSpPr>
            <a:spLocks noChangeArrowheads="1"/>
          </p:cNvSpPr>
          <p:nvPr/>
        </p:nvSpPr>
        <p:spPr bwMode="auto">
          <a:xfrm>
            <a:off x="48498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2" name="Oval 174"/>
          <p:cNvSpPr>
            <a:spLocks noChangeArrowheads="1"/>
          </p:cNvSpPr>
          <p:nvPr/>
        </p:nvSpPr>
        <p:spPr bwMode="auto">
          <a:xfrm>
            <a:off x="49466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3" name="Oval 175"/>
          <p:cNvSpPr>
            <a:spLocks noChangeArrowheads="1"/>
          </p:cNvSpPr>
          <p:nvPr/>
        </p:nvSpPr>
        <p:spPr bwMode="auto">
          <a:xfrm>
            <a:off x="50434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4" name="Oval 176"/>
          <p:cNvSpPr>
            <a:spLocks noChangeArrowheads="1"/>
          </p:cNvSpPr>
          <p:nvPr/>
        </p:nvSpPr>
        <p:spPr bwMode="auto">
          <a:xfrm>
            <a:off x="51403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5" name="Oval 177"/>
          <p:cNvSpPr>
            <a:spLocks noChangeArrowheads="1"/>
          </p:cNvSpPr>
          <p:nvPr/>
        </p:nvSpPr>
        <p:spPr bwMode="auto">
          <a:xfrm>
            <a:off x="52371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6" name="Oval 178"/>
          <p:cNvSpPr>
            <a:spLocks noChangeArrowheads="1"/>
          </p:cNvSpPr>
          <p:nvPr/>
        </p:nvSpPr>
        <p:spPr bwMode="auto">
          <a:xfrm>
            <a:off x="53340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7" name="Oval 179"/>
          <p:cNvSpPr>
            <a:spLocks noChangeArrowheads="1"/>
          </p:cNvSpPr>
          <p:nvPr/>
        </p:nvSpPr>
        <p:spPr bwMode="auto">
          <a:xfrm>
            <a:off x="54308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8" name="Oval 180"/>
          <p:cNvSpPr>
            <a:spLocks noChangeArrowheads="1"/>
          </p:cNvSpPr>
          <p:nvPr/>
        </p:nvSpPr>
        <p:spPr bwMode="auto">
          <a:xfrm>
            <a:off x="55276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49" name="Oval 181"/>
          <p:cNvSpPr>
            <a:spLocks noChangeArrowheads="1"/>
          </p:cNvSpPr>
          <p:nvPr/>
        </p:nvSpPr>
        <p:spPr bwMode="auto">
          <a:xfrm>
            <a:off x="56245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0" name="Oval 182"/>
          <p:cNvSpPr>
            <a:spLocks noChangeArrowheads="1"/>
          </p:cNvSpPr>
          <p:nvPr/>
        </p:nvSpPr>
        <p:spPr bwMode="auto">
          <a:xfrm>
            <a:off x="57213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1" name="Oval 183"/>
          <p:cNvSpPr>
            <a:spLocks noChangeArrowheads="1"/>
          </p:cNvSpPr>
          <p:nvPr/>
        </p:nvSpPr>
        <p:spPr bwMode="auto">
          <a:xfrm>
            <a:off x="58181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2" name="Oval 184"/>
          <p:cNvSpPr>
            <a:spLocks noChangeArrowheads="1"/>
          </p:cNvSpPr>
          <p:nvPr/>
        </p:nvSpPr>
        <p:spPr bwMode="auto">
          <a:xfrm>
            <a:off x="59150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3" name="Oval 185"/>
          <p:cNvSpPr>
            <a:spLocks noChangeArrowheads="1"/>
          </p:cNvSpPr>
          <p:nvPr/>
        </p:nvSpPr>
        <p:spPr bwMode="auto">
          <a:xfrm>
            <a:off x="60118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4" name="Oval 186"/>
          <p:cNvSpPr>
            <a:spLocks noChangeArrowheads="1"/>
          </p:cNvSpPr>
          <p:nvPr/>
        </p:nvSpPr>
        <p:spPr bwMode="auto">
          <a:xfrm>
            <a:off x="61087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5" name="Oval 187"/>
          <p:cNvSpPr>
            <a:spLocks noChangeArrowheads="1"/>
          </p:cNvSpPr>
          <p:nvPr/>
        </p:nvSpPr>
        <p:spPr bwMode="auto">
          <a:xfrm>
            <a:off x="62055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6" name="Oval 188"/>
          <p:cNvSpPr>
            <a:spLocks noChangeArrowheads="1"/>
          </p:cNvSpPr>
          <p:nvPr/>
        </p:nvSpPr>
        <p:spPr bwMode="auto">
          <a:xfrm>
            <a:off x="63023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7" name="Oval 189"/>
          <p:cNvSpPr>
            <a:spLocks noChangeArrowheads="1"/>
          </p:cNvSpPr>
          <p:nvPr/>
        </p:nvSpPr>
        <p:spPr bwMode="auto">
          <a:xfrm>
            <a:off x="63992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8" name="Oval 190"/>
          <p:cNvSpPr>
            <a:spLocks noChangeArrowheads="1"/>
          </p:cNvSpPr>
          <p:nvPr/>
        </p:nvSpPr>
        <p:spPr bwMode="auto">
          <a:xfrm>
            <a:off x="64960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59" name="Oval 191"/>
          <p:cNvSpPr>
            <a:spLocks noChangeArrowheads="1"/>
          </p:cNvSpPr>
          <p:nvPr/>
        </p:nvSpPr>
        <p:spPr bwMode="auto">
          <a:xfrm>
            <a:off x="65928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0" name="Oval 192"/>
          <p:cNvSpPr>
            <a:spLocks noChangeArrowheads="1"/>
          </p:cNvSpPr>
          <p:nvPr/>
        </p:nvSpPr>
        <p:spPr bwMode="auto">
          <a:xfrm>
            <a:off x="66897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1" name="Oval 193"/>
          <p:cNvSpPr>
            <a:spLocks noChangeArrowheads="1"/>
          </p:cNvSpPr>
          <p:nvPr/>
        </p:nvSpPr>
        <p:spPr bwMode="auto">
          <a:xfrm>
            <a:off x="67865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2" name="Oval 194"/>
          <p:cNvSpPr>
            <a:spLocks noChangeArrowheads="1"/>
          </p:cNvSpPr>
          <p:nvPr/>
        </p:nvSpPr>
        <p:spPr bwMode="auto">
          <a:xfrm>
            <a:off x="68834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3" name="Oval 195"/>
          <p:cNvSpPr>
            <a:spLocks noChangeArrowheads="1"/>
          </p:cNvSpPr>
          <p:nvPr/>
        </p:nvSpPr>
        <p:spPr bwMode="auto">
          <a:xfrm>
            <a:off x="69802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4" name="Oval 196"/>
          <p:cNvSpPr>
            <a:spLocks noChangeArrowheads="1"/>
          </p:cNvSpPr>
          <p:nvPr/>
        </p:nvSpPr>
        <p:spPr bwMode="auto">
          <a:xfrm>
            <a:off x="70770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5" name="Oval 197"/>
          <p:cNvSpPr>
            <a:spLocks noChangeArrowheads="1"/>
          </p:cNvSpPr>
          <p:nvPr/>
        </p:nvSpPr>
        <p:spPr bwMode="auto">
          <a:xfrm>
            <a:off x="71739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6" name="Oval 198"/>
          <p:cNvSpPr>
            <a:spLocks noChangeArrowheads="1"/>
          </p:cNvSpPr>
          <p:nvPr/>
        </p:nvSpPr>
        <p:spPr bwMode="auto">
          <a:xfrm>
            <a:off x="72707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7" name="Oval 199"/>
          <p:cNvSpPr>
            <a:spLocks noChangeArrowheads="1"/>
          </p:cNvSpPr>
          <p:nvPr/>
        </p:nvSpPr>
        <p:spPr bwMode="auto">
          <a:xfrm>
            <a:off x="73675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8" name="Oval 200"/>
          <p:cNvSpPr>
            <a:spLocks noChangeArrowheads="1"/>
          </p:cNvSpPr>
          <p:nvPr/>
        </p:nvSpPr>
        <p:spPr bwMode="auto">
          <a:xfrm>
            <a:off x="74644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69" name="Oval 201"/>
          <p:cNvSpPr>
            <a:spLocks noChangeArrowheads="1"/>
          </p:cNvSpPr>
          <p:nvPr/>
        </p:nvSpPr>
        <p:spPr bwMode="auto">
          <a:xfrm>
            <a:off x="75612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0" name="Oval 202"/>
          <p:cNvSpPr>
            <a:spLocks noChangeArrowheads="1"/>
          </p:cNvSpPr>
          <p:nvPr/>
        </p:nvSpPr>
        <p:spPr bwMode="auto">
          <a:xfrm>
            <a:off x="76581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1" name="Oval 203"/>
          <p:cNvSpPr>
            <a:spLocks noChangeArrowheads="1"/>
          </p:cNvSpPr>
          <p:nvPr/>
        </p:nvSpPr>
        <p:spPr bwMode="auto">
          <a:xfrm>
            <a:off x="77549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2" name="Oval 204"/>
          <p:cNvSpPr>
            <a:spLocks noChangeArrowheads="1"/>
          </p:cNvSpPr>
          <p:nvPr/>
        </p:nvSpPr>
        <p:spPr bwMode="auto">
          <a:xfrm>
            <a:off x="78517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3" name="Oval 205"/>
          <p:cNvSpPr>
            <a:spLocks noChangeArrowheads="1"/>
          </p:cNvSpPr>
          <p:nvPr/>
        </p:nvSpPr>
        <p:spPr bwMode="auto">
          <a:xfrm>
            <a:off x="794861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4" name="Oval 206"/>
          <p:cNvSpPr>
            <a:spLocks noChangeArrowheads="1"/>
          </p:cNvSpPr>
          <p:nvPr/>
        </p:nvSpPr>
        <p:spPr bwMode="auto">
          <a:xfrm>
            <a:off x="804545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5" name="Oval 207"/>
          <p:cNvSpPr>
            <a:spLocks noChangeArrowheads="1"/>
          </p:cNvSpPr>
          <p:nvPr/>
        </p:nvSpPr>
        <p:spPr bwMode="auto">
          <a:xfrm>
            <a:off x="814228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6" name="Oval 208"/>
          <p:cNvSpPr>
            <a:spLocks noChangeArrowheads="1"/>
          </p:cNvSpPr>
          <p:nvPr/>
        </p:nvSpPr>
        <p:spPr bwMode="auto">
          <a:xfrm>
            <a:off x="823912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7" name="Oval 209"/>
          <p:cNvSpPr>
            <a:spLocks noChangeArrowheads="1"/>
          </p:cNvSpPr>
          <p:nvPr/>
        </p:nvSpPr>
        <p:spPr bwMode="auto">
          <a:xfrm>
            <a:off x="8335963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8" name="Oval 210"/>
          <p:cNvSpPr>
            <a:spLocks noChangeArrowheads="1"/>
          </p:cNvSpPr>
          <p:nvPr/>
        </p:nvSpPr>
        <p:spPr bwMode="auto">
          <a:xfrm>
            <a:off x="8432800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79" name="Oval 211"/>
          <p:cNvSpPr>
            <a:spLocks noChangeArrowheads="1"/>
          </p:cNvSpPr>
          <p:nvPr/>
        </p:nvSpPr>
        <p:spPr bwMode="auto">
          <a:xfrm>
            <a:off x="8529638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80" name="Oval 212"/>
          <p:cNvSpPr>
            <a:spLocks noChangeArrowheads="1"/>
          </p:cNvSpPr>
          <p:nvPr/>
        </p:nvSpPr>
        <p:spPr bwMode="auto">
          <a:xfrm>
            <a:off x="8626475" y="33210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381" name="Rectangle 213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4" r:id="rId10" imgW="0" imgH="0" progId="TCLayout.ActiveDocument.1">
                  <p:embed/>
                </p:oleObj>
              </mc:Choice>
              <mc:Fallback>
                <p:oleObj r:id="rId10" imgW="0" imgH="0" progId="TCLayout.ActiveDocument.1">
                  <p:embed/>
                  <p:pic>
                    <p:nvPicPr>
                      <p:cNvPr id="0" name="Rectangle 2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648" name="Picture 480"/>
          <p:cNvPicPr>
            <a:picLocks noChangeAspect="1" noChangeArrowheads="1"/>
          </p:cNvPicPr>
          <p:nvPr/>
        </p:nvPicPr>
        <p:blipFill>
          <a:blip r:embed="rId11" cstate="print"/>
          <a:srcRect l="11984" r="11996"/>
          <a:stretch>
            <a:fillRect/>
          </a:stretch>
        </p:blipFill>
        <p:spPr bwMode="auto">
          <a:xfrm>
            <a:off x="0" y="3663950"/>
            <a:ext cx="9144000" cy="2465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3250" cy="5295900"/>
          </a:xfrm>
        </p:spPr>
        <p:txBody>
          <a:bodyPr/>
          <a:lstStyle/>
          <a:p>
            <a:pPr marL="164592" indent="-457200">
              <a:buFont typeface="Wingdings" charset="2"/>
              <a:buChar char="v"/>
            </a:pPr>
            <a:r>
              <a:rPr lang="en-US" sz="1800" dirty="0" smtClean="0"/>
              <a:t>Problem Statement</a:t>
            </a:r>
            <a:endParaRPr lang="en-US" sz="1800" dirty="0" smtClean="0"/>
          </a:p>
          <a:p>
            <a:pPr marL="164592" indent="-457200">
              <a:buFont typeface="Wingdings" charset="2"/>
              <a:buChar char="v"/>
            </a:pPr>
            <a:endParaRPr lang="en-US" sz="1800" dirty="0" smtClean="0"/>
          </a:p>
          <a:p>
            <a:pPr marL="164592" indent="-457200">
              <a:buFont typeface="Wingdings" charset="2"/>
              <a:buChar char="v"/>
            </a:pPr>
            <a:r>
              <a:rPr lang="en-US" sz="1800" dirty="0" smtClean="0"/>
              <a:t>How would this help?</a:t>
            </a:r>
            <a:endParaRPr lang="en-US" sz="1800" dirty="0" smtClean="0"/>
          </a:p>
          <a:p>
            <a:pPr marL="164592" indent="-457200">
              <a:buFont typeface="Wingdings" charset="2"/>
              <a:buChar char="v"/>
            </a:pPr>
            <a:endParaRPr lang="en-US" sz="1800" dirty="0" smtClean="0"/>
          </a:p>
          <a:p>
            <a:pPr marL="164592" indent="-457200">
              <a:buFont typeface="Wingdings" charset="2"/>
              <a:buChar char="v"/>
            </a:pPr>
            <a:r>
              <a:rPr lang="en-US" sz="1800" dirty="0" smtClean="0"/>
              <a:t>How did we do it?</a:t>
            </a:r>
            <a:endParaRPr lang="en-US" sz="1800" dirty="0" smtClean="0"/>
          </a:p>
          <a:p>
            <a:pPr marL="164592" indent="-457200">
              <a:buFont typeface="Wingdings" charset="2"/>
              <a:buChar char="v"/>
            </a:pPr>
            <a:endParaRPr lang="en-US" sz="1800" dirty="0" smtClean="0"/>
          </a:p>
          <a:p>
            <a:pPr marL="164592" indent="-457200">
              <a:buFont typeface="Wingdings" charset="2"/>
              <a:buChar char="v"/>
            </a:pPr>
            <a:r>
              <a:rPr lang="en-US" sz="1800" dirty="0" smtClean="0"/>
              <a:t>Sample data</a:t>
            </a:r>
          </a:p>
          <a:p>
            <a:pPr marL="164592" indent="-457200">
              <a:buFont typeface="Wingdings" charset="2"/>
              <a:buChar char="v"/>
            </a:pPr>
            <a:endParaRPr lang="en-US" sz="1800" dirty="0"/>
          </a:p>
          <a:p>
            <a:pPr marL="164592" indent="-457200">
              <a:buFont typeface="Wingdings" charset="2"/>
              <a:buChar char="v"/>
            </a:pPr>
            <a:r>
              <a:rPr lang="en-US" sz="1800" dirty="0" smtClean="0"/>
              <a:t>Demo</a:t>
            </a:r>
          </a:p>
          <a:p>
            <a:pPr marL="0" indent="0">
              <a:buNone/>
            </a:pPr>
            <a:endParaRPr lang="en-US" sz="1800" dirty="0" smtClean="0"/>
          </a:p>
          <a:p>
            <a:pPr marL="164592" indent="-457200">
              <a:buFont typeface="Wingdings" charset="2"/>
              <a:buChar char="v"/>
            </a:pPr>
            <a:r>
              <a:rPr lang="en-US" sz="1800" dirty="0" smtClean="0"/>
              <a:t>What’s Next?</a:t>
            </a:r>
            <a:endParaRPr lang="en-US" sz="18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39A8-E927-4E44-98FA-3DC7B839D0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455613"/>
            <a:ext cx="8226425" cy="382587"/>
          </a:xfrm>
        </p:spPr>
        <p:txBody>
          <a:bodyPr/>
          <a:lstStyle/>
          <a:p>
            <a:r>
              <a:rPr lang="en-US" sz="2200" dirty="0" smtClean="0"/>
              <a:t>Problem Statement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5700"/>
            <a:ext cx="8223250" cy="3238500"/>
          </a:xfrm>
        </p:spPr>
        <p:txBody>
          <a:bodyPr/>
          <a:lstStyle/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pPr marL="282575" lvl="1" indent="0">
              <a:buNone/>
            </a:pPr>
            <a:endParaRPr lang="en-US" sz="2800" dirty="0" smtClean="0"/>
          </a:p>
          <a:p>
            <a:pPr marL="282575" lvl="1" indent="0">
              <a:buNone/>
            </a:pPr>
            <a:r>
              <a:rPr lang="en-US" sz="3600" dirty="0" smtClean="0"/>
              <a:t>Get Meaningful insights from complaints data.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0684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455613"/>
            <a:ext cx="8226425" cy="382587"/>
          </a:xfrm>
        </p:spPr>
        <p:txBody>
          <a:bodyPr/>
          <a:lstStyle/>
          <a:p>
            <a:r>
              <a:rPr lang="en-US" sz="2200" dirty="0" smtClean="0"/>
              <a:t>How would this help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5700"/>
            <a:ext cx="8223250" cy="5359400"/>
          </a:xfrm>
        </p:spPr>
        <p:txBody>
          <a:bodyPr/>
          <a:lstStyle/>
          <a:p>
            <a:r>
              <a:rPr lang="en-US" sz="1600" b="1" dirty="0"/>
              <a:t>For Government Bodies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Integrated Dashboard on complaints pertaining to multiple Bangalore Civic Bodies (like BBMP, BESCOM, etc.)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Voice of citizen</a:t>
            </a:r>
          </a:p>
          <a:p>
            <a:pPr lvl="1"/>
            <a:endParaRPr lang="en-US" sz="1400" b="1" dirty="0"/>
          </a:p>
          <a:p>
            <a:r>
              <a:rPr lang="en-US" sz="1600" b="1" dirty="0" smtClean="0"/>
              <a:t>For Citizen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Neighborhood Scoring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Transparent Governance</a:t>
            </a:r>
          </a:p>
          <a:p>
            <a:pPr lvl="1"/>
            <a:endParaRPr lang="en-US" sz="1400" b="1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3260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455613"/>
            <a:ext cx="8226425" cy="382587"/>
          </a:xfrm>
        </p:spPr>
        <p:txBody>
          <a:bodyPr/>
          <a:lstStyle/>
          <a:p>
            <a:pPr marL="164592" indent="-457200"/>
            <a:r>
              <a:rPr lang="en-US" sz="2400" dirty="0"/>
              <a:t>How did we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5700"/>
            <a:ext cx="8223250" cy="5359400"/>
          </a:xfrm>
        </p:spPr>
        <p:txBody>
          <a:bodyPr/>
          <a:lstStyle/>
          <a:p>
            <a:endParaRPr lang="en-US" sz="1200" dirty="0" smtClean="0"/>
          </a:p>
          <a:p>
            <a:pPr marL="282575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4" name="Picture 3" descr="In24h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092200"/>
            <a:ext cx="4007644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0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455613"/>
            <a:ext cx="8226425" cy="382587"/>
          </a:xfrm>
        </p:spPr>
        <p:txBody>
          <a:bodyPr/>
          <a:lstStyle/>
          <a:p>
            <a:pPr marL="164592" indent="-457200"/>
            <a:r>
              <a:rPr lang="en-US" sz="2400" dirty="0" smtClean="0"/>
              <a:t>Sample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5700"/>
            <a:ext cx="8223250" cy="5359400"/>
          </a:xfrm>
        </p:spPr>
        <p:txBody>
          <a:bodyPr/>
          <a:lstStyle/>
          <a:p>
            <a:endParaRPr lang="en-US" sz="1200" dirty="0" smtClean="0"/>
          </a:p>
          <a:p>
            <a:pPr marL="282575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5" name="Picture 4" descr="unstructured_data_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455613"/>
            <a:ext cx="8226425" cy="382587"/>
          </a:xfrm>
        </p:spPr>
        <p:txBody>
          <a:bodyPr/>
          <a:lstStyle/>
          <a:p>
            <a:pPr marL="164592" indent="-457200"/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5700"/>
            <a:ext cx="8223250" cy="5359400"/>
          </a:xfrm>
        </p:spPr>
        <p:txBody>
          <a:bodyPr/>
          <a:lstStyle/>
          <a:p>
            <a:pPr marL="282575"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2146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455613"/>
            <a:ext cx="8226425" cy="382587"/>
          </a:xfrm>
        </p:spPr>
        <p:txBody>
          <a:bodyPr/>
          <a:lstStyle/>
          <a:p>
            <a:pPr marL="164592" indent="-457200"/>
            <a:r>
              <a:rPr lang="en-US" sz="2400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5700"/>
            <a:ext cx="8223250" cy="5359400"/>
          </a:xfrm>
        </p:spPr>
        <p:txBody>
          <a:bodyPr/>
          <a:lstStyle/>
          <a:p>
            <a:pPr marL="282575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Integrate structured/un-structured data from any application/web/social/survey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Alert concerned officials on pre-defined threshold limits on complaint category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Integrated platform for recording and tracking complaints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502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t64dHbHPEebH2POvxT1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06uTvHBk0WP14F5d1.S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iig3UWPkSuDsuBx4GR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16z0BF6FUqKI6eGK0aGu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5m6QA270iYD07RXhSb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f0Ctq.Lv0iEoR.SSLOe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6k7ryPTjk6kcAFsGbma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82m16A8UKUjVxouTzJ8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sKM5XX2FkGgmXM0M3Ir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PrZ5NGU2n.cFxOz5D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iOIkahmkWlPG9HTcY.z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QI8YVvUUCIGHXFSogQ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nM.iqjF0Grn40mnQDxvQ"/>
</p:tagLst>
</file>

<file path=ppt/theme/theme1.xml><?xml version="1.0" encoding="utf-8"?>
<a:theme xmlns:a="http://schemas.openxmlformats.org/drawingml/2006/main" name="intuit-ppt-template-white">
  <a:themeElements>
    <a:clrScheme name="Intuit Template_v1_040308 13">
      <a:dk1>
        <a:srgbClr val="000000"/>
      </a:dk1>
      <a:lt1>
        <a:srgbClr val="FFFFFF"/>
      </a:lt1>
      <a:dk2>
        <a:srgbClr val="4E9E19"/>
      </a:dk2>
      <a:lt2>
        <a:srgbClr val="DAD2AE"/>
      </a:lt2>
      <a:accent1>
        <a:srgbClr val="3860B8"/>
      </a:accent1>
      <a:accent2>
        <a:srgbClr val="FEC82A"/>
      </a:accent2>
      <a:accent3>
        <a:srgbClr val="FFFFFF"/>
      </a:accent3>
      <a:accent4>
        <a:srgbClr val="000000"/>
      </a:accent4>
      <a:accent5>
        <a:srgbClr val="AEB6D8"/>
      </a:accent5>
      <a:accent6>
        <a:srgbClr val="E6B525"/>
      </a:accent6>
      <a:hlink>
        <a:srgbClr val="F0640F"/>
      </a:hlink>
      <a:folHlink>
        <a:srgbClr val="D2D246"/>
      </a:folHlink>
    </a:clrScheme>
    <a:fontScheme name="Intuit Template_v1_0403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ntuit Template_v1_040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uit Template_v1_040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uit Template_v1_040308 13">
        <a:dk1>
          <a:srgbClr val="000000"/>
        </a:dk1>
        <a:lt1>
          <a:srgbClr val="FFFFFF"/>
        </a:lt1>
        <a:dk2>
          <a:srgbClr val="4E9E19"/>
        </a:dk2>
        <a:lt2>
          <a:srgbClr val="DAD2AE"/>
        </a:lt2>
        <a:accent1>
          <a:srgbClr val="3860B8"/>
        </a:accent1>
        <a:accent2>
          <a:srgbClr val="FEC82A"/>
        </a:accent2>
        <a:accent3>
          <a:srgbClr val="FFFFFF"/>
        </a:accent3>
        <a:accent4>
          <a:srgbClr val="000000"/>
        </a:accent4>
        <a:accent5>
          <a:srgbClr val="AEB6D8"/>
        </a:accent5>
        <a:accent6>
          <a:srgbClr val="E6B525"/>
        </a:accent6>
        <a:hlink>
          <a:srgbClr val="F0640F"/>
        </a:hlink>
        <a:folHlink>
          <a:srgbClr val="D2D2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26C58779F71B4C96D6FD57ACF6CDE0" ma:contentTypeVersion="1" ma:contentTypeDescription="Create a new document." ma:contentTypeScope="" ma:versionID="dc9cba2d52924d90dbbf631b04b6725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C6B315C-17FF-4ADC-8D3C-453802A95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8649C-7494-42CB-A18C-3A7039F8D8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14196F-CFA7-4B54-BDF2-957EBB10440A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intuit-ppt-template-white.potx</Template>
  <TotalTime>39636</TotalTime>
  <Words>126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intuit-ppt-template-white</vt:lpstr>
      <vt:lpstr>TCLayout.ActiveDocument.1</vt:lpstr>
      <vt:lpstr>PowerPoint Presentation</vt:lpstr>
      <vt:lpstr>Topics</vt:lpstr>
      <vt:lpstr>Problem Statement</vt:lpstr>
      <vt:lpstr>How would this help</vt:lpstr>
      <vt:lpstr>How did we do it?</vt:lpstr>
      <vt:lpstr>Sample Data</vt:lpstr>
      <vt:lpstr>Demo</vt:lpstr>
      <vt:lpstr>What’s Next?</vt:lpstr>
    </vt:vector>
  </TitlesOfParts>
  <Company>The Boston Consulting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Jenkins</dc:creator>
  <cp:lastModifiedBy>S Sivakumar</cp:lastModifiedBy>
  <cp:revision>383</cp:revision>
  <dcterms:created xsi:type="dcterms:W3CDTF">2008-05-03T23:51:47Z</dcterms:created>
  <dcterms:modified xsi:type="dcterms:W3CDTF">2016-02-26T06:57:38Z</dcterms:modified>
</cp:coreProperties>
</file>