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85" r:id="rId4"/>
    <p:sldId id="291" r:id="rId5"/>
    <p:sldId id="295" r:id="rId6"/>
    <p:sldId id="293" r:id="rId7"/>
    <p:sldId id="283" r:id="rId8"/>
    <p:sldId id="294" r:id="rId9"/>
  </p:sldIdLst>
  <p:sldSz cx="18288000" cy="10287000"/>
  <p:notesSz cx="6858000" cy="9144000"/>
  <p:embeddedFontLst>
    <p:embeddedFont>
      <p:font typeface="Poppins Bold" panose="00000800000000000000" charset="0"/>
      <p:regular r:id="rId11"/>
      <p:bold r:id="rId12"/>
    </p:embeddedFont>
    <p:embeddedFont>
      <p:font typeface="Poppins Medium" panose="00000600000000000000" pitchFamily="2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9272" autoAdjust="0"/>
  </p:normalViewPr>
  <p:slideViewPr>
    <p:cSldViewPr>
      <p:cViewPr varScale="1">
        <p:scale>
          <a:sx n="42" d="100"/>
          <a:sy n="42" d="100"/>
        </p:scale>
        <p:origin x="9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1F15F-CFF1-4FA0-9EAD-88C7CBDFB4C6}" type="datetimeFigureOut">
              <a:rPr lang="es-AR" smtClean="0"/>
              <a:t>26/11/2024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68AE-C035-44FC-96C2-FF4389E2CC8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7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179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67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11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1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135532" y="1809678"/>
            <a:ext cx="12026020" cy="544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 spc="-257" dirty="0">
                <a:solidFill>
                  <a:schemeClr val="tx2"/>
                </a:solidFill>
                <a:latin typeface="Poppins Bold"/>
              </a:rPr>
              <a:t>CURSO INTRODUCTORIO  DE GIT Y GITHUB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25200" y="9079336"/>
            <a:ext cx="6929960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99">
                <a:solidFill>
                  <a:schemeClr val="tx2"/>
                </a:solidFill>
                <a:latin typeface="Poppins Medium"/>
              </a:rPr>
              <a:t>Ing. Ariel </a:t>
            </a:r>
            <a:r>
              <a:rPr lang="en-US" sz="3999" b="1" spc="99" dirty="0">
                <a:solidFill>
                  <a:schemeClr val="tx2"/>
                </a:solidFill>
                <a:latin typeface="Poppins Medium"/>
              </a:rPr>
              <a:t>Chitay 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FA14B0C-E578-86AB-4FB9-30E1A7A72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598860"/>
            <a:ext cx="1821563" cy="1821563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E8D7FC46-C38C-16EB-12AF-4CA179344AD5}"/>
              </a:ext>
            </a:extLst>
          </p:cNvPr>
          <p:cNvSpPr/>
          <p:nvPr/>
        </p:nvSpPr>
        <p:spPr>
          <a:xfrm>
            <a:off x="304800" y="180193"/>
            <a:ext cx="3312647" cy="3258970"/>
          </a:xfrm>
          <a:custGeom>
            <a:avLst/>
            <a:gdLst/>
            <a:ahLst/>
            <a:cxnLst/>
            <a:rect l="l" t="t" r="r" b="b"/>
            <a:pathLst>
              <a:path w="3312647" h="3258970">
                <a:moveTo>
                  <a:pt x="0" y="0"/>
                </a:moveTo>
                <a:lnTo>
                  <a:pt x="3312647" y="0"/>
                </a:lnTo>
                <a:lnTo>
                  <a:pt x="3312647" y="3258970"/>
                </a:lnTo>
                <a:lnTo>
                  <a:pt x="0" y="3258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0604" y="3715741"/>
            <a:ext cx="5007929" cy="137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¿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Qué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aprenderemos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 en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este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módulo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64615" y="1804200"/>
            <a:ext cx="5260105" cy="3007326"/>
            <a:chOff x="0" y="0"/>
            <a:chExt cx="1349997" cy="75937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22435" y="6169324"/>
            <a:ext cx="5125771" cy="2883246"/>
            <a:chOff x="0" y="0"/>
            <a:chExt cx="1349997" cy="7593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54136" y="1791960"/>
            <a:ext cx="5125771" cy="2883246"/>
            <a:chOff x="0" y="0"/>
            <a:chExt cx="1349997" cy="7593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71224" y="6169324"/>
            <a:ext cx="5125771" cy="2883246"/>
            <a:chOff x="0" y="0"/>
            <a:chExt cx="1349997" cy="75937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622745" y="2552700"/>
            <a:ext cx="4484200" cy="158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MANEJO DE REPOSITORIOS EN GITHUB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87226" y="7058643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RELIZACION DE COMMITS  Y PUSH.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24289" y="2678829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CONCEPTOS IMPORTANTES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45038" y="7048954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s-AR" alt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TRABAJO PRACTICO</a:t>
            </a:r>
          </a:p>
          <a:p>
            <a:pPr>
              <a:lnSpc>
                <a:spcPts val="4200"/>
              </a:lnSpc>
            </a:pP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5814246" y="1122999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0" name="Freeform 20"/>
          <p:cNvSpPr/>
          <p:nvPr/>
        </p:nvSpPr>
        <p:spPr>
          <a:xfrm>
            <a:off x="6057900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1" name="Freeform 21"/>
          <p:cNvSpPr/>
          <p:nvPr/>
        </p:nvSpPr>
        <p:spPr>
          <a:xfrm>
            <a:off x="11887776" y="1193563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2" name="Freeform 22"/>
          <p:cNvSpPr/>
          <p:nvPr/>
        </p:nvSpPr>
        <p:spPr>
          <a:xfrm>
            <a:off x="12110069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3" name="TextBox 23"/>
          <p:cNvSpPr txBox="1"/>
          <p:nvPr/>
        </p:nvSpPr>
        <p:spPr>
          <a:xfrm>
            <a:off x="5924997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209196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24680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>
                <a:solidFill>
                  <a:srgbClr val="B3DAFF"/>
                </a:solidFill>
                <a:latin typeface="Poppins Bold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46973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8991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Conceptos Importantes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13D67-5430-8F02-889A-B3959B661CF5}"/>
              </a:ext>
            </a:extLst>
          </p:cNvPr>
          <p:cNvSpPr txBox="1"/>
          <p:nvPr/>
        </p:nvSpPr>
        <p:spPr>
          <a:xfrm>
            <a:off x="381000" y="1407888"/>
            <a:ext cx="939960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Clonación (Clone):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La clonación es como hacer una copia exacta de un repositorio que está en un servidor remoto (como GitHub o Azure </a:t>
            </a:r>
            <a:r>
              <a:rPr lang="es-ES" sz="2400" dirty="0" err="1">
                <a:latin typeface="Poppins "/>
                <a:cs typeface="Poppins Bold" panose="00000800000000000000" charset="0"/>
              </a:rPr>
              <a:t>dev</a:t>
            </a:r>
            <a:r>
              <a:rPr lang="es-ES" sz="2400" dirty="0">
                <a:latin typeface="Poppins "/>
                <a:cs typeface="Poppins Bold" panose="00000800000000000000" charset="0"/>
              </a:rPr>
              <a:t>) a tu computadora local. </a:t>
            </a:r>
          </a:p>
          <a:p>
            <a:endParaRPr lang="es-ES" sz="2400" dirty="0">
              <a:latin typeface="Poppins "/>
              <a:cs typeface="Poppins Bold" panose="00000800000000000000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Repositorio (</a:t>
            </a:r>
            <a:r>
              <a:rPr lang="es-ES" sz="2400" b="1" dirty="0" err="1">
                <a:latin typeface="Poppins "/>
                <a:cs typeface="Poppins Bold" panose="00000800000000000000" charset="0"/>
              </a:rPr>
              <a:t>Repository</a:t>
            </a:r>
            <a:r>
              <a:rPr lang="es-ES" sz="2400" b="1" dirty="0">
                <a:latin typeface="Poppins "/>
                <a:cs typeface="Poppins Bold" panose="00000800000000000000" charset="0"/>
              </a:rPr>
              <a:t>):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Un repositorio es como una carpeta donde guardas tu proyecto, pero con superpoderes. No solo almacena tus archivos, sino también cada cambio que haces en ellos.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es-ES" sz="2400" dirty="0">
              <a:latin typeface="Poppins "/>
              <a:cs typeface="Poppins Bold" panose="00000800000000000000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Commit: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Un commit es como un punto de guardado en un videojuego. Captura el estado actual de tu proyecto para que, si cometes un error más adelante, puedas volver a este punto sin perder nada.</a:t>
            </a:r>
          </a:p>
          <a:p>
            <a:endParaRPr lang="es-ES" sz="2400" dirty="0">
              <a:latin typeface="Poppins "/>
              <a:cs typeface="Poppins Bold" panose="000008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Rama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 es una línea de trabajo independiente donde puedes hacer cambios sin afectar el proyecto principal. Cuando terminas, puedes fusionar esos cambios con la línea principal..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400" dirty="0">
              <a:latin typeface="Poppins Bold" panose="00000800000000000000" charset="0"/>
              <a:cs typeface="Poppins Bold" panose="00000800000000000000" charset="0"/>
            </a:endParaRPr>
          </a:p>
          <a:p>
            <a:endParaRPr lang="es-A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0C0E44-A55C-6A20-AA52-099EB1BF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51" y="419100"/>
            <a:ext cx="5334000" cy="25419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A3DB92-98E1-1076-A34D-E0B97DF71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009900"/>
            <a:ext cx="7740498" cy="4358243"/>
          </a:xfrm>
          <a:prstGeom prst="rect">
            <a:avLst/>
          </a:prstGeom>
        </p:spPr>
      </p:pic>
      <p:pic>
        <p:nvPicPr>
          <p:cNvPr id="25" name="Imagen 56" descr="Diagrama&#10;&#10;Descripción generada automáticamente">
            <a:extLst>
              <a:ext uri="{FF2B5EF4-FFF2-40B4-BE49-F238E27FC236}">
                <a16:creationId xmlns:a16="http://schemas.microsoft.com/office/drawing/2014/main" id="{A285F026-D9CE-F09C-BCFC-A89F19964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32" y="7124700"/>
            <a:ext cx="6630368" cy="29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4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9525000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Manejo de repositorios en GitHub</a:t>
            </a:r>
          </a:p>
          <a:p>
            <a:br>
              <a:rPr lang="es-ES" sz="3200" spc="-97" dirty="0">
                <a:solidFill>
                  <a:srgbClr val="FFDE59"/>
                </a:solidFill>
                <a:latin typeface="Poppins Bold"/>
              </a:rPr>
            </a:b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D67BD-18D5-2270-BB22-D3A6F8DDCBA3}"/>
              </a:ext>
            </a:extLst>
          </p:cNvPr>
          <p:cNvSpPr txBox="1"/>
          <p:nvPr/>
        </p:nvSpPr>
        <p:spPr>
          <a:xfrm>
            <a:off x="331470" y="1408212"/>
            <a:ext cx="9700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Dándole </a:t>
            </a:r>
            <a:r>
              <a:rPr lang="es-ES" sz="2800" dirty="0" err="1">
                <a:latin typeface="Poppins "/>
              </a:rPr>
              <a:t>clilck</a:t>
            </a:r>
            <a:r>
              <a:rPr lang="es-ES" sz="2800" dirty="0">
                <a:latin typeface="Poppins "/>
              </a:rPr>
              <a:t> al perfil de GitHub nos despliega esta pestaña. </a:t>
            </a:r>
            <a:endParaRPr lang="es-AR" sz="2800" dirty="0">
              <a:latin typeface="Poppins 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CCF15-A49A-2052-7DD3-BD0B38F0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" y="2705100"/>
            <a:ext cx="3909060" cy="6621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014F7-AE65-34C6-19D4-FFB3CFBC9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967091"/>
            <a:ext cx="11136988" cy="4911697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54B656-B140-F6B7-6D27-7ADA376EA59A}"/>
              </a:ext>
            </a:extLst>
          </p:cNvPr>
          <p:cNvSpPr/>
          <p:nvPr/>
        </p:nvSpPr>
        <p:spPr>
          <a:xfrm>
            <a:off x="7364730" y="4686300"/>
            <a:ext cx="2667000" cy="2510886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C8720-9E19-F8F8-B892-BC9CE8997865}"/>
              </a:ext>
            </a:extLst>
          </p:cNvPr>
          <p:cNvSpPr txBox="1"/>
          <p:nvPr/>
        </p:nvSpPr>
        <p:spPr>
          <a:xfrm>
            <a:off x="6553200" y="2952709"/>
            <a:ext cx="9700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Al darle click “</a:t>
            </a:r>
            <a:r>
              <a:rPr lang="es-ES" sz="2800" dirty="0" err="1">
                <a:latin typeface="Poppins "/>
              </a:rPr>
              <a:t>Your</a:t>
            </a:r>
            <a:r>
              <a:rPr lang="es-ES" sz="2800" dirty="0">
                <a:latin typeface="Poppins "/>
              </a:rPr>
              <a:t> </a:t>
            </a:r>
            <a:r>
              <a:rPr lang="es-ES" sz="2800" dirty="0" err="1">
                <a:latin typeface="Poppins "/>
              </a:rPr>
              <a:t>repositories</a:t>
            </a:r>
            <a:r>
              <a:rPr lang="es-ES" sz="2800" dirty="0">
                <a:latin typeface="Poppins "/>
              </a:rPr>
              <a:t>” te mostrara todos los repositorios que tienes creados en tu cuenta. </a:t>
            </a:r>
            <a:endParaRPr lang="es-AR" sz="2800" dirty="0">
              <a:latin typeface="Poppins "/>
            </a:endParaRPr>
          </a:p>
        </p:txBody>
      </p:sp>
    </p:spTree>
    <p:extLst>
      <p:ext uri="{BB962C8B-B14F-4D97-AF65-F5344CB8AC3E}">
        <p14:creationId xmlns:p14="http://schemas.microsoft.com/office/powerpoint/2010/main" val="257103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9525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Manejo de repositorios en GitHub</a:t>
            </a: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566D1-A8BF-3CD3-C38B-45F2D3F1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884262"/>
            <a:ext cx="6830378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C8720-9E19-F8F8-B892-BC9CE8997865}"/>
              </a:ext>
            </a:extLst>
          </p:cNvPr>
          <p:cNvSpPr txBox="1"/>
          <p:nvPr/>
        </p:nvSpPr>
        <p:spPr>
          <a:xfrm>
            <a:off x="492442" y="1318090"/>
            <a:ext cx="1062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Al darle click “NEW” podremos crear un nuevo repositorio. </a:t>
            </a:r>
            <a:endParaRPr lang="es-AR" sz="2800" dirty="0">
              <a:latin typeface="Poppins 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54B656-B140-F6B7-6D27-7ADA376EA59A}"/>
              </a:ext>
            </a:extLst>
          </p:cNvPr>
          <p:cNvSpPr/>
          <p:nvPr/>
        </p:nvSpPr>
        <p:spPr>
          <a:xfrm>
            <a:off x="6352222" y="1857299"/>
            <a:ext cx="1039178" cy="466801"/>
          </a:xfrm>
          <a:prstGeom prst="flowChartConnector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5A6C1-04DB-5670-D19A-542E8217C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" y="2698462"/>
            <a:ext cx="9012282" cy="7093238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D88370B2-108D-B785-717C-9C6D6CA86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24" y="2468271"/>
            <a:ext cx="8637226" cy="7110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s-AR" altLang="es-AR" sz="2800" dirty="0">
                <a:latin typeface="Poppins "/>
              </a:rPr>
              <a:t>Escriba un nombre corto y fácil de recordar para el repositorio. Por ejemplo: "hola-mundo.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s-AR" altLang="es-AR" sz="2800" dirty="0">
                <a:latin typeface="Poppins "/>
              </a:rPr>
              <a:t>Opcionalmente, puede agregar una descripción del repositorio. Por ejemplo, "Mi primer repositorio en GitHub".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s-AR" altLang="es-AR" sz="2800" dirty="0">
                <a:latin typeface="Poppins "/>
              </a:rPr>
              <a:t>Elige la visibilidad del repositorio(Público o Privado).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s-AR" altLang="es-AR" sz="2800" dirty="0">
                <a:latin typeface="Poppins "/>
              </a:rPr>
              <a:t>Seleccione </a:t>
            </a:r>
            <a:r>
              <a:rPr lang="es-AR" altLang="es-AR" sz="2800" dirty="0" err="1">
                <a:latin typeface="Poppins "/>
              </a:rPr>
              <a:t>Initialize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this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repository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with</a:t>
            </a:r>
            <a:r>
              <a:rPr lang="es-AR" altLang="es-AR" sz="2800" dirty="0">
                <a:latin typeface="Poppins "/>
              </a:rPr>
              <a:t> a README (Inicializar este repositorio con un archivo Léame).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s-AR" altLang="es-AR" sz="2800" dirty="0">
                <a:latin typeface="Poppins "/>
              </a:rPr>
              <a:t>Haga clic en </a:t>
            </a:r>
            <a:r>
              <a:rPr lang="es-AR" altLang="es-AR" sz="2800" dirty="0" err="1">
                <a:latin typeface="Poppins "/>
              </a:rPr>
              <a:t>Create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repository</a:t>
            </a:r>
            <a:r>
              <a:rPr lang="es-AR" altLang="es-AR" sz="2800" dirty="0">
                <a:latin typeface="Poppins "/>
              </a:rPr>
              <a:t> (Crear repositorio).</a:t>
            </a:r>
          </a:p>
        </p:txBody>
      </p:sp>
    </p:spTree>
    <p:extLst>
      <p:ext uri="{BB962C8B-B14F-4D97-AF65-F5344CB8AC3E}">
        <p14:creationId xmlns:p14="http://schemas.microsoft.com/office/powerpoint/2010/main" val="291085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3048000" y="609600"/>
            <a:ext cx="12954000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Clonación de repositorio en GitHub con Git </a:t>
            </a:r>
            <a:r>
              <a:rPr lang="es-ES" sz="4000" spc="-97" dirty="0" err="1">
                <a:solidFill>
                  <a:schemeClr val="tx2"/>
                </a:solidFill>
                <a:latin typeface="Poppins Bold"/>
              </a:rPr>
              <a:t>Bash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.</a:t>
            </a:r>
          </a:p>
          <a:p>
            <a:br>
              <a:rPr lang="es-ES" sz="3200" spc="-97" dirty="0">
                <a:solidFill>
                  <a:srgbClr val="FFDE59"/>
                </a:solidFill>
                <a:latin typeface="Poppins Bold"/>
              </a:rPr>
            </a:b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EDCC7-CBBF-AE81-C044-E629DCABD506}"/>
              </a:ext>
            </a:extLst>
          </p:cNvPr>
          <p:cNvSpPr txBox="1"/>
          <p:nvPr/>
        </p:nvSpPr>
        <p:spPr>
          <a:xfrm>
            <a:off x="1120886" y="1839915"/>
            <a:ext cx="6121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1. Buscar el link del repositorio.</a:t>
            </a:r>
            <a:endParaRPr lang="es-AR" sz="2800" b="1" dirty="0">
              <a:latin typeface="Poppins 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A9C7C-E665-C587-2E63-C541DC272838}"/>
              </a:ext>
            </a:extLst>
          </p:cNvPr>
          <p:cNvSpPr txBox="1"/>
          <p:nvPr/>
        </p:nvSpPr>
        <p:spPr>
          <a:xfrm>
            <a:off x="8458200" y="2374865"/>
            <a:ext cx="91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2. Ejecutar el comando “</a:t>
            </a:r>
            <a:r>
              <a:rPr lang="es-ES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clone  + URL</a:t>
            </a:r>
            <a:r>
              <a:rPr lang="es-ES" sz="2800" b="1" dirty="0">
                <a:latin typeface="Poppins "/>
              </a:rPr>
              <a:t>”</a:t>
            </a:r>
            <a:endParaRPr lang="es-AR" sz="2800" b="1" dirty="0">
              <a:latin typeface="Poppins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CBF5-0A38-8706-C16A-3AB05DEB96E7}"/>
              </a:ext>
            </a:extLst>
          </p:cNvPr>
          <p:cNvSpPr txBox="1"/>
          <p:nvPr/>
        </p:nvSpPr>
        <p:spPr>
          <a:xfrm>
            <a:off x="2560320" y="7860345"/>
            <a:ext cx="10546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Nota</a:t>
            </a:r>
            <a:r>
              <a:rPr lang="es-ES" sz="2800" dirty="0">
                <a:latin typeface="Poppins "/>
              </a:rPr>
              <a:t>: Para verificar que se ha clonado correctamente el repositorio, ejecutamos el comando “</a:t>
            </a:r>
            <a:r>
              <a:rPr lang="es-ES" sz="2800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dir</a:t>
            </a:r>
            <a:r>
              <a:rPr lang="es-ES" sz="2800" dirty="0">
                <a:latin typeface="Poppins "/>
              </a:rPr>
              <a:t>”. </a:t>
            </a:r>
            <a:endParaRPr lang="es-AR" sz="2800" dirty="0">
              <a:latin typeface="Poppins 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80F44-A0FC-C730-A379-E40FF58F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86" y="2552700"/>
            <a:ext cx="6196712" cy="4655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1ED61-2745-2A11-F793-39C3E64D4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2918640"/>
            <a:ext cx="8176838" cy="24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9B72D-E144-F212-5BBB-3A8F92A5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09900"/>
            <a:ext cx="5982535" cy="1819529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38AE85B3-70F9-E4C3-6059-B63C02865631}"/>
              </a:ext>
            </a:extLst>
          </p:cNvPr>
          <p:cNvSpPr txBox="1"/>
          <p:nvPr/>
        </p:nvSpPr>
        <p:spPr>
          <a:xfrm>
            <a:off x="3048000" y="609600"/>
            <a:ext cx="13106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Clonación de repositorio en GitHub con Git </a:t>
            </a:r>
            <a:r>
              <a:rPr lang="es-ES" sz="4000" spc="-97" dirty="0" err="1">
                <a:solidFill>
                  <a:schemeClr val="tx2"/>
                </a:solidFill>
                <a:latin typeface="Poppins Bold"/>
              </a:rPr>
              <a:t>Bash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.</a:t>
            </a: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1630A-70E2-0742-511A-FED81E22C543}"/>
              </a:ext>
            </a:extLst>
          </p:cNvPr>
          <p:cNvSpPr txBox="1"/>
          <p:nvPr/>
        </p:nvSpPr>
        <p:spPr>
          <a:xfrm>
            <a:off x="1124365" y="2162712"/>
            <a:ext cx="5982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dirty="0"/>
              <a:t>1. </a:t>
            </a:r>
            <a:r>
              <a:rPr lang="es-AR" altLang="es-AR" b="0" dirty="0"/>
              <a:t>Usa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status</a:t>
            </a:r>
            <a:r>
              <a:rPr lang="es-AR" altLang="es-AR" b="0" dirty="0"/>
              <a:t>” para ver qué archivos han cambiado: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86971-C712-D755-4D04-48F3A0373628}"/>
              </a:ext>
            </a:extLst>
          </p:cNvPr>
          <p:cNvSpPr txBox="1"/>
          <p:nvPr/>
        </p:nvSpPr>
        <p:spPr>
          <a:xfrm>
            <a:off x="8686800" y="1918351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dirty="0"/>
              <a:t>2. </a:t>
            </a:r>
            <a:r>
              <a:rPr lang="es-AR" altLang="es-AR" b="0" dirty="0"/>
              <a:t>Agrega los archivos que deseas incluir en el </a:t>
            </a:r>
            <a:r>
              <a:rPr lang="es-AR" altLang="es-AR" b="0" dirty="0" err="1"/>
              <a:t>commit</a:t>
            </a:r>
            <a:r>
              <a:rPr lang="es-AR" altLang="es-AR" b="0" dirty="0"/>
              <a:t>, usando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.</a:t>
            </a:r>
            <a:r>
              <a:rPr lang="es-AR" altLang="es-AR" b="0" dirty="0"/>
              <a:t>” </a:t>
            </a:r>
            <a:r>
              <a:rPr lang="es-AR" altLang="es-AR" b="0" dirty="0">
                <a:highlight>
                  <a:srgbClr val="FFFF00"/>
                </a:highlight>
              </a:rPr>
              <a:t>Nota: El punto (.) añade todos los archivos modificados. </a:t>
            </a:r>
          </a:p>
          <a:p>
            <a:r>
              <a:rPr lang="es-AR" altLang="es-AR" b="0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B4DDA6-1B5E-33BB-B4BC-701C8670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687" y="3416507"/>
            <a:ext cx="8678233" cy="1600437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97099F5B-84F5-C985-02C1-398725FF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413" y="5436394"/>
            <a:ext cx="759808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800" b="1" dirty="0">
                <a:latin typeface="Poppins "/>
              </a:rPr>
              <a:t>3.</a:t>
            </a:r>
            <a:r>
              <a:rPr lang="es-AR" altLang="es-AR" sz="2800" dirty="0">
                <a:latin typeface="Poppins "/>
              </a:rPr>
              <a:t>Crea el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con un mensaje que describa los cambios: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CC3E27-2739-C4AE-832D-34057455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877" y="6515100"/>
            <a:ext cx="11628245" cy="996300"/>
          </a:xfrm>
          <a:prstGeom prst="rect">
            <a:avLst/>
          </a:prstGeom>
        </p:spPr>
      </p:pic>
      <p:sp>
        <p:nvSpPr>
          <p:cNvPr id="25" name="Rectangle 7">
            <a:extLst>
              <a:ext uri="{FF2B5EF4-FFF2-40B4-BE49-F238E27FC236}">
                <a16:creationId xmlns:a16="http://schemas.microsoft.com/office/drawing/2014/main" id="{6997C9DC-ACB7-8266-3B74-D8ABF345A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204418"/>
            <a:ext cx="1726130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</a:t>
            </a: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commit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-a</a:t>
            </a:r>
            <a:r>
              <a:rPr lang="es-AR" altLang="es-AR" sz="2800" dirty="0">
                <a:latin typeface="Poppins "/>
              </a:rPr>
              <a:t>: Añade todos los archivos modificados y hace el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en un solo paso.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</a:t>
            </a: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commit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-m + "mensaje</a:t>
            </a:r>
            <a:r>
              <a:rPr lang="es-AR" altLang="es-AR" sz="2800" dirty="0">
                <a:latin typeface="Poppins "/>
              </a:rPr>
              <a:t>": Hace un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con el mensaje dado, pero no añade archivos automáticamente.</a:t>
            </a:r>
          </a:p>
        </p:txBody>
      </p:sp>
    </p:spTree>
    <p:extLst>
      <p:ext uri="{BB962C8B-B14F-4D97-AF65-F5344CB8AC3E}">
        <p14:creationId xmlns:p14="http://schemas.microsoft.com/office/powerpoint/2010/main" val="191480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38AE85B3-70F9-E4C3-6059-B63C02865631}"/>
              </a:ext>
            </a:extLst>
          </p:cNvPr>
          <p:cNvSpPr txBox="1"/>
          <p:nvPr/>
        </p:nvSpPr>
        <p:spPr>
          <a:xfrm>
            <a:off x="4191000" y="450102"/>
            <a:ext cx="9296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Modificación de repositorio Remoto.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1630A-70E2-0742-511A-FED81E22C543}"/>
              </a:ext>
            </a:extLst>
          </p:cNvPr>
          <p:cNvSpPr txBox="1"/>
          <p:nvPr/>
        </p:nvSpPr>
        <p:spPr>
          <a:xfrm>
            <a:off x="1124365" y="2162712"/>
            <a:ext cx="5982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AR" altLang="es-AR" b="0" dirty="0"/>
              <a:t>Usa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push</a:t>
            </a:r>
            <a:r>
              <a:rPr lang="es-AR" altLang="es-AR" b="0" dirty="0"/>
              <a:t>” para subir los cambios al repositorio remoto.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86971-C712-D755-4D04-48F3A0373628}"/>
              </a:ext>
            </a:extLst>
          </p:cNvPr>
          <p:cNvSpPr txBox="1"/>
          <p:nvPr/>
        </p:nvSpPr>
        <p:spPr>
          <a:xfrm>
            <a:off x="8991600" y="19431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b="0" dirty="0"/>
              <a:t>Podemos ver el nuevo commit realizado en </a:t>
            </a:r>
            <a:r>
              <a:rPr lang="es-ES" b="0" dirty="0" err="1"/>
              <a:t>Github</a:t>
            </a:r>
            <a:r>
              <a:rPr lang="es-ES" b="0" dirty="0"/>
              <a:t> dando le click en la parte superior “</a:t>
            </a:r>
            <a:r>
              <a:rPr lang="es-ES" b="0" dirty="0" err="1"/>
              <a:t>Insights</a:t>
            </a:r>
            <a:r>
              <a:rPr lang="es-ES" b="0" dirty="0"/>
              <a:t>”.</a:t>
            </a:r>
            <a:endParaRPr lang="es-AR" altLang="es-AR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C8E01-7D93-DB6C-FD36-545CDA95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9" y="3139218"/>
            <a:ext cx="7468642" cy="2019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322AEC-5AC6-C00F-6EB7-5E980972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57" y="3551370"/>
            <a:ext cx="8272657" cy="982530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8A8D521-4922-59B3-61D8-8EFCAEF789E6}"/>
              </a:ext>
            </a:extLst>
          </p:cNvPr>
          <p:cNvSpPr/>
          <p:nvPr/>
        </p:nvSpPr>
        <p:spPr>
          <a:xfrm>
            <a:off x="14859000" y="4000500"/>
            <a:ext cx="1039178" cy="466801"/>
          </a:xfrm>
          <a:prstGeom prst="flowChartConnector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466C05-C3F0-5BB7-44CA-4CBD0BDFD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860" y="5902524"/>
            <a:ext cx="1022175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8549</TotalTime>
  <Words>550</Words>
  <Application>Microsoft Office PowerPoint</Application>
  <PresentationFormat>Custom</PresentationFormat>
  <Paragraphs>61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Poppins </vt:lpstr>
      <vt:lpstr>Aptos</vt:lpstr>
      <vt:lpstr>Poppins Medium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Power BI</dc:title>
  <dc:creator>Ariel Chitay</dc:creator>
  <cp:lastModifiedBy>Diana Carolina Luis Quintero</cp:lastModifiedBy>
  <cp:revision>37</cp:revision>
  <dcterms:created xsi:type="dcterms:W3CDTF">2006-08-16T00:00:00Z</dcterms:created>
  <dcterms:modified xsi:type="dcterms:W3CDTF">2024-11-26T15:17:15Z</dcterms:modified>
  <dc:identifier>DAF5VolOD3Q</dc:identifier>
</cp:coreProperties>
</file>