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85" r:id="rId4"/>
    <p:sldId id="297" r:id="rId5"/>
    <p:sldId id="296" r:id="rId6"/>
    <p:sldId id="291" r:id="rId7"/>
  </p:sldIdLst>
  <p:sldSz cx="18288000" cy="10287000"/>
  <p:notesSz cx="6858000" cy="9144000"/>
  <p:embeddedFontLst>
    <p:embeddedFont>
      <p:font typeface="Poppins" panose="00000500000000000000" pitchFamily="2" charset="0"/>
      <p:regular r:id="rId9"/>
      <p:bold r:id="rId10"/>
      <p:italic r:id="rId11"/>
      <p:boldItalic r:id="rId12"/>
    </p:embeddedFont>
    <p:embeddedFont>
      <p:font typeface="Poppins Bold" panose="00000800000000000000" charset="0"/>
      <p:regular r:id="rId13"/>
      <p:bold r:id="rId14"/>
    </p:embeddedFont>
    <p:embeddedFont>
      <p:font typeface="Poppins Medium" panose="00000600000000000000" pitchFamily="2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272" autoAdjust="0"/>
  </p:normalViewPr>
  <p:slideViewPr>
    <p:cSldViewPr>
      <p:cViewPr varScale="1">
        <p:scale>
          <a:sx n="52" d="100"/>
          <a:sy n="52" d="100"/>
        </p:scale>
        <p:origin x="10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160" units="cm"/>
          <inkml:channel name="Y" type="integer" max="1448" units="cm"/>
          <inkml:channel name="T" type="integer" max="2.14748E9" units="dev"/>
        </inkml:traceFormat>
        <inkml:channelProperties>
          <inkml:channelProperty channel="X" name="resolution" value="120.93023" units="1/cm"/>
          <inkml:channelProperty channel="Y" name="resolution" value="75.02591" units="1/cm"/>
          <inkml:channelProperty channel="T" name="resolution" value="1" units="1/dev"/>
        </inkml:channelProperties>
      </inkml:inkSource>
      <inkml:timestamp xml:id="ts0" timeString="2024-11-29T15:09:56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9970 0,'64'0'15,"94"158"1,-94-126-1,-64 32 17,32-33-17,0-31 1,-32 32 0,31-32 62,96-127-63,95-159 1,32 128 0,-63-96-1,0 0 1,63 0 15,254-159 0,-350 318-15,-126 63 0,32 0 15,-33-32 16,1 33-32</inkml:trace>
  <inkml:trace contextRef="#ctx0" brushRef="#br0" timeOffset="1764.07">20510 10827 0,'0'127'110,"0"159"187,0 94-266,0-348 0,64-127 125,285-318-124,128 1-1,348-96 0,-476 317-15,32 0-1,-190 65 1,-159 62 0</inkml:trace>
  <inkml:trace contextRef="#ctx0" brushRef="#br0" timeOffset="4032.49">31337 15050 0,'-31'-32'250,"-65"222"-234,64 64-1,32-127 1,0-95-16,-31 31 16,62-63 437,255-190-438,127-191 1,-32 127 0,-159 63-1,32 1 1,-190 95-1,158-96 1,-32 64 0,-62 32-1,-33 31 1,32 1 0,-32 0-1,-63-1 1,-1 64 15,1-64 47,0 64-31</inkml:trace>
  <inkml:trace contextRef="#ctx0" brushRef="#br0" timeOffset="21608.28">9366 4921 0,'-32'32'32,"32"0"108,128-64-124,-2-95-1,2 0 1,94 32 0,-95-32 15,190 0-15,477-95-1,-318 63 1,96 0-1,-128 32 1,32 0 0,32 32-1,32 0 1,-254 31 0,190 32-1,0-31 1,1 31-1,-160-31-15,350 63 32,127 0-17,-64 0 1,32 0 0,-191 0-1,128 0 1,-254 0-1,-160 0 1,192 0 0,126 0-1,159 0 1,-127 95 0,-223 0-16,33 0 15,412 96 1,-603-128-1,-63 1 17,-160-64-17,33 0 1,-64 31 0,159 97-1,-96-65 1,96 32-1,-32 1 1,-32 30 0,-31-62-16,-1 31 15,350 159 1,-254-159 0,-64 1-1,-32-1 1,33 0-1,-96 32 1,63-63 15</inkml:trace>
  <inkml:trace contextRef="#ctx0" brushRef="#br0" timeOffset="22295.39">26416 4699 0,'349'191'31,"-698"-382"-31,1809 858 31,-1301-635-15,-127-1 0,0-31 46,127-31 1,31-319-32,-95 96 0,-31 64 0,-33 126-15,-31 32 0,0 1-1,0-1 1</inkml:trace>
  <inkml:trace contextRef="#ctx0" brushRef="#br0" timeOffset="41237.23">18478 6160 0,'0'-32'63,"-95"-95"-47,-127 63-1,-64 64 1,-31 0-1,-1 0 1,64 0 0,127 0-1,-95 64 17,-32 31-17,191-63 1,-1 0-1,32-1 1,-63 96 0,32-31-1,-1 30 1,-31 2 0,63 30-1,32-94-15,-32 63 16,32-32-1,0 0-15,0-31 16,0 253 0,0-95 15,95 32-15,96 32-1,63 0 1,-95-96-1,63-31 1,64-95 0,158-33-1,191-31 1,191 0 0,-191-31-1,127-96 1,-413-32-1,-127-63 1,-95 63 0,-63-63-1,-1 0 17,-31-1-17,-32 96 1,0-31-1,0-65 1,-191-31 0,-507-254-1,63 127 1,64 127 0,94 64-1,255 126 1,63 64-1,-190 0 1,-286 0 0,-127 0 15,444 96-15,64-33-1,191-31 1</inkml:trace>
  <inkml:trace contextRef="#ctx0" brushRef="#br0" timeOffset="47156.53">10033 17748 0,'191'0'140,"-96"0"-124,95 0 0,-95 0-1,-63 0-15,64 0 16,-1 0-1,95 0 1,191 0 0,-31 0-1,62 0 1,1 32 0,-318-32-1,32 0 1,-32 0-1,128 0 17,602 0-1,-634 0-15,-32 0-1,-1 0 1,64 0-1,128 0 1,-1 0 0,-127 0-1,-95 0 1,32 0 0,32-64-1,253 33 16,-158-33-15,-128 64 15,-62-63-15,-64 63 0,31-64-1,0-31 1,-31 32-1,0-1 1,-32 0 0,0-94-1,0 126 1,0 0-16,0-95 16,0 64-1,0-1 1,0 1-1,-32-64 17,-95 31-17,0 1 1,-31 32 0,-33-1-1,-126-63 1,-191-32-1,380 159 1,2-31-16,-192-33 16,128 64-1,-1-63 1,-31 31 0,-32-32-1,31 64 1,-94-31-1,95-1 17,-96 32-17,33 0 1,-33-32 0,-95-63-1,254 95 1,-31 0-1,0 0 1,-33 0 0,1 0-1,-32 0 1,-32 0 0,-95 0-1,286 0 1,-96 0-1,65 0 1,30 0-16,33 32 16,-32 0-1,-64 158 1,32-31 0,31-32-1,1 0 1,64-32-1,-33 64 1,0-64 0,33 32-1,-33-32 1,64-31 0,0-1-1,0-31-15,0 31 16,0 1-1,32 0 17,0-1-17,31-31 1,1 31 0,31 1-1,-63-64 1,31 32-1,33-1 1,30 33 0,-30-1-1,-33-31-15,32 0 16,-63-32 0,159 0 46,-128 0-46,128 0-1,-64 0 1,-95 0 0,31 0-1,-31 0 16,190 32-15,-63-1 0,-96-31-1,-31 0 1</inkml:trace>
  <inkml:trace contextRef="#ctx0" brushRef="#br0" timeOffset="70718.75">25590 19431 0</inkml:trace>
  <inkml:trace contextRef="#ctx0" brushRef="#br0" timeOffset="74127.34">25590 19431 0,'-31'63'422,"-255"96"-407,159-95 1,32-33 0,-32 33-1,63-32 1,32 0 15,1-32-15,-1 0-1,0 0 1,-31 0 0,-1 63-1,-31-63 1,-64 63-1,96-31 1,-64 0 0,63-32-16,64 32 15,-127 0 1,64-32 0,-96 0-1,-32 31 1,-31 33 15,64-64-15,-33 0-1,0 63 1,-94-31 0,-255-32-1,349 0 1,-158 0-1,159 0-15,-128 0 16,-63 64 0,32-33-1,-32 33 1,-32-64 0,-63 0-1,159 0 1,-33 0 15,192 0-15,-33-32-1,32 32 1,-31 0 0,-160 0-1,-158 0 1,64 0-1,31-32 1,32-63 0,191 95-1,63-64 1,63 64 0,-95-63 15,-126 0-31,-128-65 31,-222 33-15,286 64-1,127-1 1,-1 0 0,1-32-1,-127 33 1,-64-33-1,32 33 1,-32-33 0,159 0-1,32 64 1,95-31 0,-63-1-1,62-31 1,2 31 15,-128-32-15,126 64-1,-62-32 1,31 32 0,96-31-1,31 31 1</inkml:trace>
  <inkml:trace contextRef="#ctx0" brushRef="#br0" timeOffset="75156.23">8954 18510 0,'-64'0'63,"-31"191"-48,31-96 1,33 0 0,-1-63-1,32 0 1,0 31 109,0 1-110,0-1 1,0-31 78,444 254-63,-222-191-15,-158-95-1</inkml:trace>
  <inkml:trace contextRef="#ctx0" brushRef="#br0" timeOffset="82249.28">16637 21209 0,'0'-32'172,"-222"-31"-156,-32-33-1,63 65 1,33-33 0,30 1-1,-126 63 17,-63 0-1,190 0-16,-222 0 1,190 0 0,0 0-1,0 0 1,-31 0 0,-32 0-1,63 0 1,-63-32-1,127 0 1,-1 32 0,-31-32-1,-95 32 1,-32 0 15,63 0-31,-94 0 16,94 0-1,-31 0 1,0 0 0,-64 0-1,32 0 1,-95 0 0,158 0-1,64 0 1,-32 0-1,96 0 1,-223 64 0,96 31-1,-96-31 17,-95 31-1,254 0-16,0-31 1,95-64 0,32 63-1,-63-31 1,63 63 0,-64-31-1,64-1 1,-31 96-1,31-127 1,0-1 0,0 1-1,0 32 1,95-1 0,127-31 15,32-32-16,32 63 1,-127-63 0,-1 64-1,-62-64-15,-33 0 16,223 0 0,-32 0-1,63 0 1,-31 0-1,127 0 1,-159 0 0,31 0-1,33 0 1,63 0 15,95 0-15,1 0-1,-128 0 1,-190 0 0,-33 0-1,2 0 1,62 0 0,128 0-1,158 0 1,32 0-1,32 0 1,-64 0 0,-127 0-1,0 0 1,191 0 0,-222 0 15,-33 0-16,-62-32 1,-192 32 0,33-63-1,-1-1 17,1 1-17,-64-1 1,0 1-1,0-32 1,0 31 0,0 0-1,0-31 1,-127 32 15,-127-1-15,-64 1-1,64-32 1,64 95 0,95 0-1,63-32 1,-95 32 0,-191 0-1,-317-64 1,349 64-1,1 0 1,126 0 0,0 0-1,-63 0 1,-32 0 15,63 0-15,96 0-1</inkml:trace>
  <inkml:trace contextRef="#ctx0" brushRef="#br0" timeOffset="96997.75">37306 7398 0,'-32'158'16,"32"-30"0,-31-2-1,31 2 1,0 30-1,0-31 1,0 32 0,0-64-1,63 32 1,33 32 0,62-64-1,96 64 1,-158-96-16,253 65 15,32-33 17,190-32-17,-63-63 1,0 0 0,-159-63-1,-63-96 1,32-127-1,-128 64 1,-63-96 0,-32-62-1,-31-192 1,-64 413-16,-64-317 16,-190 95-1,-126-63 1,62 126 15,-31 0-15,-64 128-1,-31 0 1,-128 126 0,32 32-1,0 32 1,-31 0-1,126 32 1,191 63-16,-222 191 16,-32 127-1,96-1 1,126 96 0,190-158-1,33 94 1,63-94 15,95 94-15,223-190-1,-96-32 1,159-31 0,127-1-1,-191-126 1,65-33-1,-33 33 1,-95-32 0,-191-32-1,-31 0 1</inkml:trace>
  <inkml:trace contextRef="#ctx0" brushRef="#br0" timeOffset="98934.15">31972 20352 0,'-190'0'31,"380"0"-31,-634 0 15,285 0 1,0 32 0,96-1-1,-32 64 1,-1-31 0,96-32-1,0 95 79,0 158-78,64-62-1,222 62 1,126 1-1,96-95 1,-63 31 0,31-95-1,-127-63-15,96-33 16,-64-31 0,0 0-1,-127-31 16,-159-97-15,32-62 0,-127-32-1,0-128 1,0 96 0,-95 0-1,-64-31 1,-349-128-1,95 223 1,-31 94 0,158 64-1,64 32 1,0 0 0,-64 0-1,32 0 16,158 0-15,65 0 0</inkml:trace>
  <inkml:trace contextRef="#ctx0" brushRef="#br0" timeOffset="137269.1">17304 9811 0,'32'0'63,"94"127"-32,-94-95-31,0 31 16,32 0-1,-64-31 1,63 32-1,-31-1 1,-1-63 125,160-95-110,-128 31-15,160-190-1,-64 159-15,95-32 16,-159 32-1,-64 63 1,1 32 0</inkml:trace>
  <inkml:trace contextRef="#ctx0" brushRef="#br0" timeOffset="138342.97">24479 10922 0,'64'127'63,"-1"127"-32,64-63 0,-127-160-15,64-62 77,31-97-77,32-126 0,0 64-1,-95 126 1,31-94 0,1 94-16,-64 32 15,63-94 1,-31 62-1,0-31 17,-32 63-17</inkml:trace>
  <inkml:trace contextRef="#ctx0" brushRef="#br0" timeOffset="-213041.54">14446 15176 0,'191'-31'109,"158"126"-93,0 0-1,32-31 1,-159-64 0,64 0-1,95 0 16,191 0-15,95 0 0,-159 0-16,-159-64 15,-64 33-15,160-33 16,158-31 0,-31 63-1,-191-63 1,-64 31-1,-158 64 1,63-95 0,-127 32-1,-31 31 1,0-32 0,-1 32-1,-63 1 48,-222-64-16,-381-128-32,-541 96 1,2-222-1,348 254 1,190 95 0,33 0-1,-159 0 1,190 0 0,-63 0-1,63 0 16,127 0-15,128 0 0,62 32-1,160-1 1,-1 1 0,-31 31-1,32 1 16,31-32-15,0 126 0,0-62-1,32-64 1,0-1 0,0 33 30,0-33-30,0 1 0,159 64-1,127-33 1,63 32 0,-159-31-16,1-64 15,-96 32 1,-63-32-1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29/11/2024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0F06-0635-3D0E-7E18-57FE6FC1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FE612-8BDE-0241-AF0B-44F14B3D5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7E50D-FD3E-1E5D-51AF-A71FEBC00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160CF-A2FB-C80A-D1F9-5D7DE4F61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330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905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67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5532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 Y 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03663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Ing. Ariel Chitay 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83" y="7598860"/>
            <a:ext cx="1821563" cy="1821563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E8D7FC46-C38C-16EB-12AF-4CA179344AD5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37157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224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797314"/>
            <a:ext cx="4484200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CREACION DE RAMAS EN GITHUB</a:t>
            </a: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87226" y="7058643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ELIMINACION DE RAMAS EN GITHUB.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40784" y="2797812"/>
            <a:ext cx="4368941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E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CREACIÓN DE RAMAS:  Y COMANDOS.</a:t>
            </a: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845038" y="7222621"/>
            <a:ext cx="4368941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TRABAJO PRACTICO</a:t>
            </a: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60579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2091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E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CREACIÓN DE RAMAS EN GITHUB</a:t>
            </a:r>
            <a:endParaRPr lang="en-US" sz="4000" b="1" spc="75" dirty="0">
              <a:solidFill>
                <a:schemeClr val="tx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26" name="Picture 2" descr="▷ Utilizando GIT a nivel básico -- Dungeon of Bits">
            <a:extLst>
              <a:ext uri="{FF2B5EF4-FFF2-40B4-BE49-F238E27FC236}">
                <a16:creationId xmlns:a16="http://schemas.microsoft.com/office/drawing/2014/main" id="{6F8F8F17-6346-A309-C9A2-3EA7A758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64565"/>
            <a:ext cx="12299302" cy="822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3CC26E49-CB75-2710-1A66-36D7A3205D44}"/>
                  </a:ext>
                </a:extLst>
              </p14:cNvPr>
              <p14:cNvContentPartPr/>
              <p14:nvPr/>
            </p14:nvContentPartPr>
            <p14:xfrm>
              <a:off x="3040560" y="1120320"/>
              <a:ext cx="11955960" cy="69609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3CC26E49-CB75-2710-1A66-36D7A3205D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200" y="1110960"/>
                <a:ext cx="11974680" cy="69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4362D-EE7A-B99B-8489-25A0F6FB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648C038-5B7B-348C-3E82-5E2AB578D811}"/>
              </a:ext>
            </a:extLst>
          </p:cNvPr>
          <p:cNvSpPr txBox="1"/>
          <p:nvPr/>
        </p:nvSpPr>
        <p:spPr>
          <a:xfrm>
            <a:off x="1295400" y="419100"/>
            <a:ext cx="8991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ES" sz="4000" b="1" spc="75" dirty="0">
                <a:solidFill>
                  <a:schemeClr val="tx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CREACIÓN DE RAMAS EN GITHUB</a:t>
            </a:r>
            <a:endParaRPr lang="en-US" sz="4000" b="1" spc="75" dirty="0">
              <a:solidFill>
                <a:schemeClr val="tx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0E0FF-D9AA-EA93-ABA7-EE77D1E40380}"/>
              </a:ext>
            </a:extLst>
          </p:cNvPr>
          <p:cNvSpPr txBox="1"/>
          <p:nvPr/>
        </p:nvSpPr>
        <p:spPr>
          <a:xfrm>
            <a:off x="388620" y="1541746"/>
            <a:ext cx="8763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AR" sz="2800" dirty="0">
                <a:latin typeface="Poppins "/>
              </a:rPr>
              <a:t>Navega a la página principal del repositorio.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s-ES" sz="2800" dirty="0">
                <a:latin typeface="Poppins "/>
              </a:rPr>
              <a:t>Selecciona el menú desplegable de ramas de  en la vista de árbol de archivos o en la parte superior del editor de archivos integrado.</a:t>
            </a: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AR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AR" sz="2800" dirty="0">
                <a:latin typeface="Poppins "/>
              </a:rPr>
              <a:t>3.</a:t>
            </a:r>
            <a:r>
              <a:rPr lang="es-ES" sz="2800" dirty="0">
                <a:latin typeface="Poppins "/>
              </a:rPr>
              <a:t>En la Seleccione “View </a:t>
            </a:r>
            <a:r>
              <a:rPr lang="es-ES" sz="2800" dirty="0" err="1">
                <a:latin typeface="Poppins "/>
              </a:rPr>
              <a:t>all</a:t>
            </a:r>
            <a:r>
              <a:rPr lang="es-ES" sz="2800" dirty="0">
                <a:latin typeface="Poppins "/>
              </a:rPr>
              <a:t> </a:t>
            </a:r>
            <a:r>
              <a:rPr lang="es-ES" sz="2800" dirty="0" err="1">
                <a:latin typeface="Poppins "/>
              </a:rPr>
              <a:t>branches</a:t>
            </a:r>
            <a:r>
              <a:rPr lang="es-ES" sz="2800" dirty="0">
                <a:latin typeface="Poppins "/>
              </a:rPr>
              <a:t>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2800" dirty="0">
              <a:latin typeface="Poppins 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sz="2800" dirty="0">
                <a:latin typeface="Poppins "/>
              </a:rPr>
              <a:t>4.Escriba un nombre único para la nueva rama y, a continuación, haga clic en Crear rama.</a:t>
            </a:r>
            <a:endParaRPr lang="es-A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B6F058-C5AB-8137-C208-9E9CEFD30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4078388"/>
            <a:ext cx="9296400" cy="22744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D54612-A748-182E-F521-6DF80688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80499"/>
            <a:ext cx="6019800" cy="33848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8CDCDF-329D-D262-A54E-940414322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6688329"/>
            <a:ext cx="9982200" cy="31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650469" y="1530571"/>
            <a:ext cx="6664731" cy="163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spc="75" dirty="0">
                <a:solidFill>
                  <a:schemeClr val="tx1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DIFERENCIAS ENTRE CREAR RAMAS EN GIT Y GITHUB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73835" y="581909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220" y="3428311"/>
            <a:ext cx="658368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AC1EDD-DF85-D4B8-BF33-EEFE4ADE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3765161"/>
            <a:ext cx="8290560" cy="55002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Git (bash/terminal) es la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herramienta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que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maneja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todo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el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control de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versiones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en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tu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máquina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local.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Ahí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es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donde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se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crean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gestionan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las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para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organizar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el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desarrollo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nuevas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características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 o </a:t>
            </a:r>
            <a:r>
              <a:rPr lang="en-US" altLang="es-AR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cambios</a:t>
            </a:r>
            <a:r>
              <a:rPr lang="en-US" altLang="es-AR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GitHub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permite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directamente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su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interfaz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para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ofrecer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forma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más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visual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conveniente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repositorios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Esto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útil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en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situaciones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donde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1.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Colaboración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remota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Los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equipos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pueden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trabajar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sin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acceso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al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entorno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local.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2.Facilidad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uso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Para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usuarios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que no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están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familiarizados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con Git bash 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prefieren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interfaz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gráfica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GitHub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ofrece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forma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sencilla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de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gestionar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sin usar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comandos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3.Edición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rápida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: Si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alguien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necesita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realizar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pequeños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cambios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o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ajustes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directamente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GitHub,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crear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rama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y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hacer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modificaciones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desde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la web es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una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opción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latin typeface="Poppins" panose="00000500000000000000" pitchFamily="2" charset="0"/>
                <a:cs typeface="Poppins" panose="00000500000000000000" pitchFamily="2" charset="0"/>
              </a:rPr>
              <a:t>rápida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s-AR" dirty="0"/>
          </a:p>
        </p:txBody>
      </p:sp>
      <p:pic>
        <p:nvPicPr>
          <p:cNvPr id="7" name="Picture 6" descr="A computer screen with a cat character&#10;&#10;Description automatically generated with medium confidence">
            <a:extLst>
              <a:ext uri="{FF2B5EF4-FFF2-40B4-BE49-F238E27FC236}">
                <a16:creationId xmlns:a16="http://schemas.microsoft.com/office/drawing/2014/main" id="{D998FF50-BF62-B06D-248E-6E06B4E85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393358"/>
            <a:ext cx="9448800" cy="550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1295400" y="419100"/>
            <a:ext cx="9525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 err="1">
                <a:solidFill>
                  <a:schemeClr val="tx2"/>
                </a:solidFill>
                <a:latin typeface="Poppins Bold"/>
              </a:rPr>
              <a:t>Eliminacion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 de </a:t>
            </a:r>
            <a:r>
              <a:rPr lang="es-ES" sz="3200" spc="-97" dirty="0">
                <a:solidFill>
                  <a:srgbClr val="FFDE59"/>
                </a:solidFill>
                <a:latin typeface="Poppins Bold"/>
              </a:rPr>
              <a:t> </a:t>
            </a:r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Rama en GitHub </a:t>
            </a:r>
            <a:endParaRPr lang="en-US" sz="4000" spc="-97" dirty="0">
              <a:solidFill>
                <a:schemeClr val="tx2"/>
              </a:solidFill>
              <a:latin typeface="Poppi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D67BD-18D5-2270-BB22-D3A6F8DDCBA3}"/>
              </a:ext>
            </a:extLst>
          </p:cNvPr>
          <p:cNvSpPr txBox="1"/>
          <p:nvPr/>
        </p:nvSpPr>
        <p:spPr>
          <a:xfrm>
            <a:off x="331470" y="1408212"/>
            <a:ext cx="9700260" cy="37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1. En GitHub.com, navega a la página principal del repositorio. </a:t>
            </a:r>
            <a:endParaRPr 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C8720-9E19-F8F8-B892-BC9CE8997865}"/>
              </a:ext>
            </a:extLst>
          </p:cNvPr>
          <p:cNvSpPr txBox="1"/>
          <p:nvPr/>
        </p:nvSpPr>
        <p:spPr>
          <a:xfrm>
            <a:off x="331470" y="7923193"/>
            <a:ext cx="970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800" b="0" i="0" dirty="0">
                <a:solidFill>
                  <a:srgbClr val="1F2328"/>
                </a:solidFill>
                <a:effectLst/>
                <a:latin typeface="-apple-system"/>
              </a:rPr>
              <a:t>3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. Junto a la rama que quieres borrar, haz clic en el símbolo de “Tacho de basura” 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0AEF9-1F9C-D9A6-EE8F-5957CAEA8051}"/>
              </a:ext>
            </a:extLst>
          </p:cNvPr>
          <p:cNvSpPr txBox="1"/>
          <p:nvPr/>
        </p:nvSpPr>
        <p:spPr>
          <a:xfrm>
            <a:off x="300990" y="2102703"/>
            <a:ext cx="11261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>
                <a:solidFill>
                  <a:srgbClr val="1F2328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2.</a:t>
            </a:r>
            <a:r>
              <a:rPr lang="es-ES" sz="28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En la vista de árbol de archivos de la izquierda, selecciona el menú desplegable de ramas de  y, a continuación, haz clic en Ver todas las ramas.</a:t>
            </a:r>
            <a:endParaRPr lang="es-AR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73939-1FB8-0F87-573D-D1E90ED5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3336987"/>
            <a:ext cx="7086600" cy="4168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F9628B-7600-9809-4D37-9385C062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2" y="9046428"/>
            <a:ext cx="9054756" cy="542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58A69D-6FC1-2741-A81E-B6DCA62B3570}"/>
              </a:ext>
            </a:extLst>
          </p:cNvPr>
          <p:cNvSpPr txBox="1"/>
          <p:nvPr/>
        </p:nvSpPr>
        <p:spPr>
          <a:xfrm>
            <a:off x="9601200" y="4516138"/>
            <a:ext cx="7696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</a:t>
            </a:r>
            <a:r>
              <a:rPr lang="es-ES" sz="2000" dirty="0">
                <a:latin typeface="Poppins" panose="00000500000000000000" pitchFamily="2" charset="0"/>
                <a:cs typeface="Poppins" panose="00000500000000000000" pitchFamily="2" charset="0"/>
              </a:rPr>
              <a:t>: Si la rama está asociada con al menos una solicitud de incorporación de cambios abierta, la eliminación de la rama cerrará las solicitudes de incorporación de cambios. Lea la advertencia y haga clic en Eliminar.</a:t>
            </a:r>
          </a:p>
        </p:txBody>
      </p:sp>
    </p:spTree>
    <p:extLst>
      <p:ext uri="{BB962C8B-B14F-4D97-AF65-F5344CB8AC3E}">
        <p14:creationId xmlns:p14="http://schemas.microsoft.com/office/powerpoint/2010/main" val="257103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12894</TotalTime>
  <Words>471</Words>
  <Application>Microsoft Office PowerPoint</Application>
  <PresentationFormat>Personalizado</PresentationFormat>
  <Paragraphs>43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Poppins Bold</vt:lpstr>
      <vt:lpstr>Poppins Medium</vt:lpstr>
      <vt:lpstr>Poppins </vt:lpstr>
      <vt:lpstr>-apple-system</vt:lpstr>
      <vt:lpstr>Calibri</vt:lpstr>
      <vt:lpstr>Arial</vt:lpstr>
      <vt:lpstr>Poppins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Jaime Ariel Chitay</cp:lastModifiedBy>
  <cp:revision>38</cp:revision>
  <dcterms:created xsi:type="dcterms:W3CDTF">2006-08-16T00:00:00Z</dcterms:created>
  <dcterms:modified xsi:type="dcterms:W3CDTF">2024-11-29T15:14:12Z</dcterms:modified>
  <dc:identifier>DAF5VolOD3Q</dc:identifier>
</cp:coreProperties>
</file>