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ileron" panose="020B0604020202020204" charset="0"/>
      <p:regular r:id="rId7"/>
    </p:embeddedFont>
    <p:embeddedFont>
      <p:font typeface="Aileron Bold" panose="020B0604020202020204" charset="0"/>
      <p:regular r:id="rId8"/>
    </p:embeddedFont>
    <p:embeddedFont>
      <p:font typeface="Poppins Bold" panose="00000800000000000000" charset="0"/>
      <p:regular r:id="rId9"/>
      <p:bold r:id="rId10"/>
    </p:embeddedFont>
    <p:embeddedFont>
      <p:font typeface="Poppins Medium" panose="00000600000000000000" pitchFamily="2" charset="0"/>
      <p:regular r:id="rId11"/>
    </p:embeddedFont>
    <p:embeddedFont>
      <p:font typeface="Poppins Ultra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20476226-B76A-3C05-4C21-EA0E7AB1042D}"/>
              </a:ext>
            </a:extLst>
          </p:cNvPr>
          <p:cNvSpPr txBox="1"/>
          <p:nvPr/>
        </p:nvSpPr>
        <p:spPr>
          <a:xfrm>
            <a:off x="3135532" y="1809678"/>
            <a:ext cx="12026020" cy="544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 spc="-257" dirty="0">
                <a:solidFill>
                  <a:schemeClr val="tx2"/>
                </a:solidFill>
                <a:latin typeface="Poppins Bold"/>
              </a:rPr>
              <a:t>CURSO INTRODUCTORIO  DE GIT Y GITHUB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6F1F072-F492-1B14-B205-27CBBE244C0A}"/>
              </a:ext>
            </a:extLst>
          </p:cNvPr>
          <p:cNvSpPr txBox="1"/>
          <p:nvPr/>
        </p:nvSpPr>
        <p:spPr>
          <a:xfrm>
            <a:off x="11003663" y="9079336"/>
            <a:ext cx="6929960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99" dirty="0">
                <a:solidFill>
                  <a:schemeClr val="tx2"/>
                </a:solidFill>
                <a:latin typeface="Poppins Medium"/>
              </a:rPr>
              <a:t>Ing. Ariel Chitay  </a:t>
            </a:r>
          </a:p>
        </p:txBody>
      </p:sp>
      <p:pic>
        <p:nvPicPr>
          <p:cNvPr id="5" name="Imagen 8" descr="Icono&#10;&#10;Descripción generada automáticamente">
            <a:extLst>
              <a:ext uri="{FF2B5EF4-FFF2-40B4-BE49-F238E27FC236}">
                <a16:creationId xmlns:a16="http://schemas.microsoft.com/office/drawing/2014/main" id="{93433158-FF74-8678-2C0D-F06D18024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3" y="7598860"/>
            <a:ext cx="1821563" cy="1821563"/>
          </a:xfrm>
          <a:prstGeom prst="rect">
            <a:avLst/>
          </a:prstGeom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44F6515B-5EEB-6B45-B368-1AF02E1EAB23}"/>
              </a:ext>
            </a:extLst>
          </p:cNvPr>
          <p:cNvSpPr/>
          <p:nvPr/>
        </p:nvSpPr>
        <p:spPr>
          <a:xfrm>
            <a:off x="304800" y="180193"/>
            <a:ext cx="3312647" cy="3258970"/>
          </a:xfrm>
          <a:custGeom>
            <a:avLst/>
            <a:gdLst/>
            <a:ahLst/>
            <a:cxnLst/>
            <a:rect l="l" t="t" r="r" b="b"/>
            <a:pathLst>
              <a:path w="3312647" h="3258970">
                <a:moveTo>
                  <a:pt x="0" y="0"/>
                </a:moveTo>
                <a:lnTo>
                  <a:pt x="3312647" y="0"/>
                </a:lnTo>
                <a:lnTo>
                  <a:pt x="3312647" y="3258970"/>
                </a:lnTo>
                <a:lnTo>
                  <a:pt x="0" y="3258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BF226-C9CB-B196-A7BD-919D1338F0C0}"/>
              </a:ext>
            </a:extLst>
          </p:cNvPr>
          <p:cNvSpPr txBox="1"/>
          <p:nvPr/>
        </p:nvSpPr>
        <p:spPr>
          <a:xfrm>
            <a:off x="610604" y="37157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6183C6-9090-AE79-8375-E7D6B1732600}"/>
              </a:ext>
            </a:extLst>
          </p:cNvPr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9F8DE23-06DC-F23D-8D4A-CF1CC37BCE0A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2FD254-3F26-3F65-852F-9BD5087D6A81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49525-C84F-E285-294F-00E84CC0351B}"/>
              </a:ext>
            </a:extLst>
          </p:cNvPr>
          <p:cNvGrpSpPr/>
          <p:nvPr/>
        </p:nvGrpSpPr>
        <p:grpSpPr>
          <a:xfrm>
            <a:off x="6522435" y="6169324"/>
            <a:ext cx="5125771" cy="2883246"/>
            <a:chOff x="0" y="0"/>
            <a:chExt cx="1349997" cy="75937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F4FCDE9-3EC6-6ED1-6922-8710625F1B9D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CF270D-FD97-6864-56A4-F8133DA0EADB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1D52B7-B711-DB48-95E5-D0974F649693}"/>
              </a:ext>
            </a:extLst>
          </p:cNvPr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B5F085F-9344-1D65-9913-7DFA9DB6BD19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97625-3AA1-2323-9051-C257BAA676A3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3" name="TextBox 15">
            <a:extLst>
              <a:ext uri="{FF2B5EF4-FFF2-40B4-BE49-F238E27FC236}">
                <a16:creationId xmlns:a16="http://schemas.microsoft.com/office/drawing/2014/main" id="{322D6BF6-2124-16A0-658B-BC7E28F27D9D}"/>
              </a:ext>
            </a:extLst>
          </p:cNvPr>
          <p:cNvSpPr txBox="1"/>
          <p:nvPr/>
        </p:nvSpPr>
        <p:spPr>
          <a:xfrm>
            <a:off x="12600974" y="2853947"/>
            <a:ext cx="4484200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ESTADOS DE GIT 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A5A8D66-C689-70A5-F3B7-3F6111A2C91B}"/>
              </a:ext>
            </a:extLst>
          </p:cNvPr>
          <p:cNvSpPr txBox="1"/>
          <p:nvPr/>
        </p:nvSpPr>
        <p:spPr>
          <a:xfrm>
            <a:off x="6987226" y="7058643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CORRECCIÓN DE ERRORES. 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020CC152-62BC-448E-5687-B67A4BEE9785}"/>
              </a:ext>
            </a:extLst>
          </p:cNvPr>
          <p:cNvSpPr txBox="1"/>
          <p:nvPr/>
        </p:nvSpPr>
        <p:spPr>
          <a:xfrm>
            <a:off x="6724289" y="2678829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BUENAS PRÁCITICAS PARA HACER COMMIT</a:t>
            </a: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2EFD20BA-830C-71E0-4AD9-C5D266E72B8B}"/>
              </a:ext>
            </a:extLst>
          </p:cNvPr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75814205-4D20-F0ED-26EA-DF9A2773D350}"/>
              </a:ext>
            </a:extLst>
          </p:cNvPr>
          <p:cNvSpPr/>
          <p:nvPr/>
        </p:nvSpPr>
        <p:spPr>
          <a:xfrm>
            <a:off x="6057900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A9015874-99B0-9F9A-E190-01DCABDB9B5B}"/>
              </a:ext>
            </a:extLst>
          </p:cNvPr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D38EFB4-69D0-3EA1-1750-5E85423CBB4A}"/>
              </a:ext>
            </a:extLst>
          </p:cNvPr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740922C-0924-BA91-945E-B87E7FC881EB}"/>
              </a:ext>
            </a:extLst>
          </p:cNvPr>
          <p:cNvSpPr txBox="1"/>
          <p:nvPr/>
        </p:nvSpPr>
        <p:spPr>
          <a:xfrm>
            <a:off x="6209196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B7BC915-0136-803A-8597-49719AD3EAAE}"/>
              </a:ext>
            </a:extLst>
          </p:cNvPr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5DECF215-4AF3-6525-B0C7-CDE20738AD6D}"/>
              </a:ext>
            </a:extLst>
          </p:cNvPr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DF33DDD-0CAF-007F-1660-94C0DB56EF0A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27" name="TextBox 14">
              <a:extLst>
                <a:ext uri="{FF2B5EF4-FFF2-40B4-BE49-F238E27FC236}">
                  <a16:creationId xmlns:a16="http://schemas.microsoft.com/office/drawing/2014/main" id="{BB05A4EC-4F96-62C3-0F93-6ED0934059B3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8" name="TextBox 18">
            <a:extLst>
              <a:ext uri="{FF2B5EF4-FFF2-40B4-BE49-F238E27FC236}">
                <a16:creationId xmlns:a16="http://schemas.microsoft.com/office/drawing/2014/main" id="{131DB230-6DF4-F8EB-1735-579CE0ADD09D}"/>
              </a:ext>
            </a:extLst>
          </p:cNvPr>
          <p:cNvSpPr txBox="1"/>
          <p:nvPr/>
        </p:nvSpPr>
        <p:spPr>
          <a:xfrm>
            <a:off x="12845038" y="7048954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EJERCICIO PRÁCTICO.</a:t>
            </a:r>
          </a:p>
          <a:p>
            <a:pPr>
              <a:lnSpc>
                <a:spcPts val="4200"/>
              </a:lnSpc>
            </a:pP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9870798-C677-A25A-5766-F7A66CB9DBB3}"/>
              </a:ext>
            </a:extLst>
          </p:cNvPr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3002286B-F6A8-584A-70F6-A0E23442CAEB}"/>
              </a:ext>
            </a:extLst>
          </p:cNvPr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88922" y="952500"/>
            <a:ext cx="10770378" cy="1644902"/>
            <a:chOff x="0" y="0"/>
            <a:chExt cx="2836643" cy="4332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78DDE4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120"/>
                </a:lnSpc>
              </a:pPr>
              <a:r>
                <a:rPr lang="en-US" sz="26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  FRECUENCIA DE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   LOS COMMITS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38474" y="1482025"/>
            <a:ext cx="624897" cy="62489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78DDE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1740" y="831022"/>
            <a:ext cx="4554551" cy="2931968"/>
            <a:chOff x="0" y="0"/>
            <a:chExt cx="6072735" cy="3909290"/>
          </a:xfrm>
        </p:grpSpPr>
        <p:sp>
          <p:nvSpPr>
            <p:cNvPr id="9" name="TextBox 9"/>
            <p:cNvSpPr txBox="1"/>
            <p:nvPr/>
          </p:nvSpPr>
          <p:spPr>
            <a:xfrm>
              <a:off x="0" y="-66675"/>
              <a:ext cx="6072735" cy="3155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Buenas Prácticas para Hacer Commit.</a:t>
              </a:r>
            </a:p>
            <a:p>
              <a:pPr marL="0" lvl="0" indent="0" algn="l">
                <a:lnSpc>
                  <a:spcPts val="4680"/>
                </a:lnSpc>
              </a:pPr>
              <a:endParaRPr lang="en-US" sz="36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330593"/>
              <a:ext cx="607273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88922" y="2628900"/>
            <a:ext cx="10770378" cy="1644902"/>
            <a:chOff x="0" y="0"/>
            <a:chExt cx="2836643" cy="4332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6D1D6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120"/>
                </a:lnSpc>
              </a:pPr>
              <a:r>
                <a:rPr lang="en-US" sz="26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  REPRESENTACIÓN 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   LÓGICA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938474" y="3155266"/>
            <a:ext cx="624897" cy="62489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36D1D6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488922" y="4305300"/>
            <a:ext cx="10770378" cy="1644902"/>
            <a:chOff x="0" y="0"/>
            <a:chExt cx="2836643" cy="4332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120"/>
                </a:lnSpc>
              </a:pPr>
              <a:r>
                <a:rPr lang="en-US" sz="26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MENSAJES DE COMMIT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CLAROS Y CONCISOS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938474" y="4833091"/>
            <a:ext cx="624897" cy="62489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37C9E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488922" y="5994526"/>
            <a:ext cx="10770378" cy="1644902"/>
            <a:chOff x="0" y="0"/>
            <a:chExt cx="2836643" cy="43322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7C9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 b="1" u="none" strike="noStrik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APLICAR UNA </a:t>
              </a:r>
            </a:p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 b="1" u="none" strike="noStrik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ESTRUCTURA  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938474" y="6508876"/>
            <a:ext cx="624897" cy="62489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488922" y="7689598"/>
            <a:ext cx="10770378" cy="1644902"/>
            <a:chOff x="0" y="0"/>
            <a:chExt cx="2836643" cy="4332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120"/>
                </a:lnSpc>
              </a:pPr>
              <a:r>
                <a:rPr lang="en-US" sz="26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  USO DE VERBOS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   EN IMPERATIVO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938474" y="8182353"/>
            <a:ext cx="624897" cy="62489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13538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5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2207514" y="1127723"/>
            <a:ext cx="4875089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spc="3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Realizar commits frecuentemente para mantener un historial claro y comprensible de los cambios realizados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45614" y="2780288"/>
            <a:ext cx="4578152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spc="3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Cada commit debe representar un cambio lógico y completo. Evita mezclar cambios no relacionados en un solo commit.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874111" y="4476876"/>
            <a:ext cx="509714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spc="3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El mensaje debe ser lo suficientemente claro para que otros desarrolladores puedan entender qué cambios se hicieron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047214" y="6127876"/>
            <a:ext cx="6035389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1" spc="32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Título:</a:t>
            </a:r>
            <a:r>
              <a:rPr lang="en-US" sz="2199" spc="3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Una línea corta que resuma el cambio.</a:t>
            </a:r>
          </a:p>
          <a:p>
            <a:pPr algn="l">
              <a:lnSpc>
                <a:spcPts val="2639"/>
              </a:lnSpc>
            </a:pPr>
            <a:r>
              <a:rPr lang="en-US" sz="2199" b="1" spc="32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Descripción Opcional:</a:t>
            </a:r>
            <a:r>
              <a:rPr lang="en-US" sz="2199" spc="3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Si es necesario, una línea en blanco seguida de una explicación más detallada del cambio.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419367" y="7769099"/>
            <a:ext cx="5404399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spc="3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Comienza el mensaje con un verbo en imperativo (e.g., "Agrega", "Corrige", "Refactoriza") para describir lo que el commit hará cuando se aplique.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020384" y="296141"/>
            <a:ext cx="4929636" cy="1160318"/>
            <a:chOff x="0" y="0"/>
            <a:chExt cx="6572849" cy="1547090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6572849" cy="79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80"/>
                </a:lnSpc>
              </a:pPr>
              <a:r>
                <a:rPr lang="en-US" sz="360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Los 3 estados de git.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68393"/>
              <a:ext cx="6572849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9" name="Picture 8" descr="A diagram of a program&#10;&#10;Description automatically generated">
            <a:extLst>
              <a:ext uri="{FF2B5EF4-FFF2-40B4-BE49-F238E27FC236}">
                <a16:creationId xmlns:a16="http://schemas.microsoft.com/office/drawing/2014/main" id="{D1909555-C10C-ACCF-B282-2CD289A2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02" y="1022436"/>
            <a:ext cx="14249400" cy="8515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39725" y="5925257"/>
            <a:ext cx="3389473" cy="859993"/>
            <a:chOff x="0" y="0"/>
            <a:chExt cx="892701" cy="226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2701" cy="226500"/>
            </a:xfrm>
            <a:custGeom>
              <a:avLst/>
              <a:gdLst/>
              <a:ahLst/>
              <a:cxnLst/>
              <a:rect l="l" t="t" r="r" b="b"/>
              <a:pathLst>
                <a:path w="892701" h="226500">
                  <a:moveTo>
                    <a:pt x="0" y="0"/>
                  </a:moveTo>
                  <a:lnTo>
                    <a:pt x="892701" y="0"/>
                  </a:lnTo>
                  <a:lnTo>
                    <a:pt x="892701" y="226500"/>
                  </a:lnTo>
                  <a:lnTo>
                    <a:pt x="0" y="226500"/>
                  </a:lnTo>
                  <a:close/>
                </a:path>
              </a:pathLst>
            </a:custGeom>
            <a:solidFill>
              <a:srgbClr val="7CD4D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92701" cy="283650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just">
                <a:lnSpc>
                  <a:spcPts val="3640"/>
                </a:lnSpc>
              </a:pPr>
              <a:r>
                <a:rPr lang="en-US" sz="2600" spc="23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git reset --soft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39725" y="6667355"/>
            <a:ext cx="3389473" cy="2196569"/>
            <a:chOff x="0" y="0"/>
            <a:chExt cx="892701" cy="5785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2701" cy="578520"/>
            </a:xfrm>
            <a:custGeom>
              <a:avLst/>
              <a:gdLst/>
              <a:ahLst/>
              <a:cxnLst/>
              <a:rect l="l" t="t" r="r" b="b"/>
              <a:pathLst>
                <a:path w="892701" h="578520">
                  <a:moveTo>
                    <a:pt x="0" y="0"/>
                  </a:moveTo>
                  <a:lnTo>
                    <a:pt x="892701" y="0"/>
                  </a:lnTo>
                  <a:lnTo>
                    <a:pt x="892701" y="578520"/>
                  </a:lnTo>
                  <a:lnTo>
                    <a:pt x="0" y="578520"/>
                  </a:lnTo>
                  <a:close/>
                </a:path>
              </a:pathLst>
            </a:custGeom>
            <a:solidFill>
              <a:srgbClr val="7CD4D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92701" cy="626145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2800"/>
                </a:lnSpc>
              </a:pP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Mueve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el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puntero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de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tu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proyecto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al commit que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elijas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,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mantiene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todos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los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cambios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listos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para ser </a:t>
              </a:r>
              <a:r>
                <a:rPr lang="en-US" sz="2000" spc="46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confirmados</a:t>
              </a:r>
              <a:r>
                <a:rPr lang="en-US" sz="2000" spc="46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(staged).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30890" y="5846720"/>
            <a:ext cx="3389473" cy="859993"/>
            <a:chOff x="0" y="0"/>
            <a:chExt cx="892701" cy="226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92701" cy="226500"/>
            </a:xfrm>
            <a:custGeom>
              <a:avLst/>
              <a:gdLst/>
              <a:ahLst/>
              <a:cxnLst/>
              <a:rect l="l" t="t" r="r" b="b"/>
              <a:pathLst>
                <a:path w="892701" h="226500">
                  <a:moveTo>
                    <a:pt x="0" y="0"/>
                  </a:moveTo>
                  <a:lnTo>
                    <a:pt x="892701" y="0"/>
                  </a:lnTo>
                  <a:lnTo>
                    <a:pt x="892701" y="226500"/>
                  </a:lnTo>
                  <a:lnTo>
                    <a:pt x="0" y="226500"/>
                  </a:lnTo>
                  <a:close/>
                </a:path>
              </a:pathLst>
            </a:custGeom>
            <a:solidFill>
              <a:srgbClr val="4AB1B4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92701" cy="283650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just">
                <a:lnSpc>
                  <a:spcPts val="3640"/>
                </a:lnSpc>
              </a:pPr>
              <a:r>
                <a:rPr lang="en-US" sz="2600" spc="23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git reset --mixed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30890" y="6667355"/>
            <a:ext cx="3389473" cy="2235927"/>
            <a:chOff x="0" y="-10366"/>
            <a:chExt cx="892701" cy="58888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2701" cy="578520"/>
            </a:xfrm>
            <a:custGeom>
              <a:avLst/>
              <a:gdLst/>
              <a:ahLst/>
              <a:cxnLst/>
              <a:rect l="l" t="t" r="r" b="b"/>
              <a:pathLst>
                <a:path w="892701" h="578520">
                  <a:moveTo>
                    <a:pt x="0" y="0"/>
                  </a:moveTo>
                  <a:lnTo>
                    <a:pt x="892701" y="0"/>
                  </a:lnTo>
                  <a:lnTo>
                    <a:pt x="892701" y="578520"/>
                  </a:lnTo>
                  <a:lnTo>
                    <a:pt x="0" y="578520"/>
                  </a:lnTo>
                  <a:close/>
                </a:path>
              </a:pathLst>
            </a:custGeom>
            <a:solidFill>
              <a:srgbClr val="4AB1B4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366"/>
              <a:ext cx="892701" cy="5888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2320"/>
                </a:lnSpc>
              </a:pP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Mueve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el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puntero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a un commit anterior,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deshaciendo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los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cambios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preparados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(staged) y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dejándolos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en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tu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directorio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de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trabajo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como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modificados</a:t>
              </a:r>
              <a:r>
                <a:rPr lang="en-US" sz="200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(modified).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408385" y="5807362"/>
            <a:ext cx="3389473" cy="859993"/>
            <a:chOff x="0" y="0"/>
            <a:chExt cx="892701" cy="226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92701" cy="226500"/>
            </a:xfrm>
            <a:custGeom>
              <a:avLst/>
              <a:gdLst/>
              <a:ahLst/>
              <a:cxnLst/>
              <a:rect l="l" t="t" r="r" b="b"/>
              <a:pathLst>
                <a:path w="892701" h="226500">
                  <a:moveTo>
                    <a:pt x="0" y="0"/>
                  </a:moveTo>
                  <a:lnTo>
                    <a:pt x="892701" y="0"/>
                  </a:lnTo>
                  <a:lnTo>
                    <a:pt x="892701" y="226500"/>
                  </a:lnTo>
                  <a:lnTo>
                    <a:pt x="0" y="22650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92701" cy="283650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just">
                <a:lnSpc>
                  <a:spcPts val="3640"/>
                </a:lnSpc>
              </a:pPr>
              <a:r>
                <a:rPr lang="en-US" sz="2600" spc="23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git reset --hard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408385" y="6667355"/>
            <a:ext cx="3389473" cy="2196569"/>
            <a:chOff x="0" y="0"/>
            <a:chExt cx="892701" cy="5785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92701" cy="578520"/>
            </a:xfrm>
            <a:custGeom>
              <a:avLst/>
              <a:gdLst/>
              <a:ahLst/>
              <a:cxnLst/>
              <a:rect l="l" t="t" r="r" b="b"/>
              <a:pathLst>
                <a:path w="892701" h="578520">
                  <a:moveTo>
                    <a:pt x="0" y="0"/>
                  </a:moveTo>
                  <a:lnTo>
                    <a:pt x="892701" y="0"/>
                  </a:lnTo>
                  <a:lnTo>
                    <a:pt x="892701" y="578520"/>
                  </a:lnTo>
                  <a:lnTo>
                    <a:pt x="0" y="57852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92701" cy="626145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2800"/>
                </a:lnSpc>
              </a:pP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Mueve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el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puntero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a un commit anterior y borra </a:t>
              </a: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todos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los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cambios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en </a:t>
              </a: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tu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directorio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de </a:t>
              </a:r>
              <a:r>
                <a:rPr lang="en-US" sz="2000" spc="60" dirty="0" err="1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trabajo</a:t>
              </a:r>
              <a:r>
                <a:rPr lang="en-US" sz="2000" spc="60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90550" y="2226107"/>
            <a:ext cx="3389473" cy="859993"/>
            <a:chOff x="0" y="0"/>
            <a:chExt cx="892701" cy="226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2701" cy="226500"/>
            </a:xfrm>
            <a:custGeom>
              <a:avLst/>
              <a:gdLst/>
              <a:ahLst/>
              <a:cxnLst/>
              <a:rect l="l" t="t" r="r" b="b"/>
              <a:pathLst>
                <a:path w="892701" h="226500">
                  <a:moveTo>
                    <a:pt x="0" y="0"/>
                  </a:moveTo>
                  <a:lnTo>
                    <a:pt x="892701" y="0"/>
                  </a:lnTo>
                  <a:lnTo>
                    <a:pt x="892701" y="226500"/>
                  </a:lnTo>
                  <a:lnTo>
                    <a:pt x="0" y="226500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92701" cy="2836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40"/>
                </a:lnSpc>
              </a:pPr>
              <a:r>
                <a:rPr lang="en-US" sz="2600" spc="23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GIT REVERT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90550" y="3023131"/>
            <a:ext cx="3389473" cy="2196569"/>
            <a:chOff x="0" y="0"/>
            <a:chExt cx="892701" cy="57852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92701" cy="578520"/>
            </a:xfrm>
            <a:custGeom>
              <a:avLst/>
              <a:gdLst/>
              <a:ahLst/>
              <a:cxnLst/>
              <a:rect l="l" t="t" r="r" b="b"/>
              <a:pathLst>
                <a:path w="892701" h="578520">
                  <a:moveTo>
                    <a:pt x="0" y="0"/>
                  </a:moveTo>
                  <a:lnTo>
                    <a:pt x="892701" y="0"/>
                  </a:lnTo>
                  <a:lnTo>
                    <a:pt x="892701" y="578520"/>
                  </a:lnTo>
                  <a:lnTo>
                    <a:pt x="0" y="578520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92701" cy="626145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2800"/>
                </a:lnSpc>
              </a:pPr>
              <a:r>
                <a:rPr lang="en-US" sz="2000" spc="6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crea un nuevo commit que revierte o deshace los cambios del commit equivocado.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958541" y="2226107"/>
            <a:ext cx="3389473" cy="859993"/>
            <a:chOff x="0" y="0"/>
            <a:chExt cx="892701" cy="2265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92701" cy="226500"/>
            </a:xfrm>
            <a:custGeom>
              <a:avLst/>
              <a:gdLst/>
              <a:ahLst/>
              <a:cxnLst/>
              <a:rect l="l" t="t" r="r" b="b"/>
              <a:pathLst>
                <a:path w="892701" h="226500">
                  <a:moveTo>
                    <a:pt x="0" y="0"/>
                  </a:moveTo>
                  <a:lnTo>
                    <a:pt x="892701" y="0"/>
                  </a:lnTo>
                  <a:lnTo>
                    <a:pt x="892701" y="226500"/>
                  </a:lnTo>
                  <a:lnTo>
                    <a:pt x="0" y="226500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892701" cy="2836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640"/>
                </a:lnSpc>
              </a:pPr>
              <a:r>
                <a:rPr lang="en-US" sz="2600" spc="23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GIT RESET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958541" y="3023131"/>
            <a:ext cx="3389473" cy="2196569"/>
            <a:chOff x="0" y="0"/>
            <a:chExt cx="892701" cy="57852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92701" cy="578520"/>
            </a:xfrm>
            <a:custGeom>
              <a:avLst/>
              <a:gdLst/>
              <a:ahLst/>
              <a:cxnLst/>
              <a:rect l="l" t="t" r="r" b="b"/>
              <a:pathLst>
                <a:path w="892701" h="578520">
                  <a:moveTo>
                    <a:pt x="0" y="0"/>
                  </a:moveTo>
                  <a:lnTo>
                    <a:pt x="892701" y="0"/>
                  </a:lnTo>
                  <a:lnTo>
                    <a:pt x="892701" y="578520"/>
                  </a:lnTo>
                  <a:lnTo>
                    <a:pt x="0" y="578520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892701" cy="626145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2800"/>
                </a:lnSpc>
              </a:pPr>
              <a:r>
                <a:rPr lang="en-US" sz="2000" spc="6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se utiliza para mover tu proyecto a un punto anterior en el historial de cambios. 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6192396" y="5338267"/>
            <a:ext cx="921762" cy="508453"/>
            <a:chOff x="0" y="0"/>
            <a:chExt cx="812800" cy="44834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448348"/>
            </a:xfrm>
            <a:custGeom>
              <a:avLst/>
              <a:gdLst/>
              <a:ahLst/>
              <a:cxnLst/>
              <a:rect l="l" t="t" r="r" b="b"/>
              <a:pathLst>
                <a:path w="812800" h="448348">
                  <a:moveTo>
                    <a:pt x="406400" y="0"/>
                  </a:moveTo>
                  <a:lnTo>
                    <a:pt x="812800" y="448348"/>
                  </a:lnTo>
                  <a:lnTo>
                    <a:pt x="0" y="448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27000" y="170062"/>
              <a:ext cx="558800" cy="246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28700" y="673873"/>
            <a:ext cx="7570125" cy="1122224"/>
            <a:chOff x="0" y="0"/>
            <a:chExt cx="10093500" cy="1496299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38100"/>
              <a:ext cx="10093500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99"/>
                </a:lnSpc>
              </a:pPr>
              <a:r>
                <a:rPr lang="en-US" sz="3999" b="1" spc="119">
                  <a:solidFill>
                    <a:srgbClr val="191919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Comandos a Aprender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965016"/>
              <a:ext cx="10093500" cy="531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314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Poppins Bold</vt:lpstr>
      <vt:lpstr>Poppins Ultra-Bold</vt:lpstr>
      <vt:lpstr>Poppins Medium</vt:lpstr>
      <vt:lpstr>Arial</vt:lpstr>
      <vt:lpstr>Aileron Bold</vt:lpstr>
      <vt:lpstr>Aileron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Buenas Prácticas para Hacer Commit.</dc:title>
  <cp:lastModifiedBy>Diana Carolina Luis Quintero</cp:lastModifiedBy>
  <cp:revision>6</cp:revision>
  <dcterms:created xsi:type="dcterms:W3CDTF">2006-08-16T00:00:00Z</dcterms:created>
  <dcterms:modified xsi:type="dcterms:W3CDTF">2024-10-30T17:31:07Z</dcterms:modified>
  <dc:identifier>DAGPzuxpz8A</dc:identifier>
</cp:coreProperties>
</file>