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85" r:id="rId4"/>
    <p:sldId id="291" r:id="rId5"/>
    <p:sldId id="295" r:id="rId6"/>
    <p:sldId id="293" r:id="rId7"/>
    <p:sldId id="283" r:id="rId8"/>
    <p:sldId id="294" r:id="rId9"/>
  </p:sldIdLst>
  <p:sldSz cx="18288000" cy="10287000"/>
  <p:notesSz cx="6858000" cy="9144000"/>
  <p:embeddedFontLst>
    <p:embeddedFont>
      <p:font typeface="Poppins Bold" panose="00000800000000000000" charset="0"/>
      <p:regular r:id="rId11"/>
      <p:bold r:id="rId12"/>
    </p:embeddedFont>
    <p:embeddedFont>
      <p:font typeface="Poppins Medium" panose="000006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30/10/2024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1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>
                <a:solidFill>
                  <a:schemeClr val="tx2"/>
                </a:solidFill>
                <a:latin typeface="Poppins Medium"/>
              </a:rPr>
              <a:t>Ing. Ariel </a:t>
            </a: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Chitay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552700"/>
            <a:ext cx="4484200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MANEJO DE REPOSITORIOS EN GITHUB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RELIZACION DE COMMITS  Y PUSH.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24289" y="2678829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CONCEPTOS IMPORTANTES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Conceptos Importantes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13D67-5430-8F02-889A-B3959B661CF5}"/>
              </a:ext>
            </a:extLst>
          </p:cNvPr>
          <p:cNvSpPr txBox="1"/>
          <p:nvPr/>
        </p:nvSpPr>
        <p:spPr>
          <a:xfrm>
            <a:off x="381000" y="1407888"/>
            <a:ext cx="939960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Clonación (Clone):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La clonación es como hacer una copia exacta de un repositorio que está en un servidor remoto (como GitHub o Azure </a:t>
            </a:r>
            <a:r>
              <a:rPr lang="es-ES" sz="2400" dirty="0" err="1">
                <a:latin typeface="Poppins "/>
                <a:cs typeface="Poppins Bold" panose="00000800000000000000" charset="0"/>
              </a:rPr>
              <a:t>dev</a:t>
            </a:r>
            <a:r>
              <a:rPr lang="es-ES" sz="2400" dirty="0">
                <a:latin typeface="Poppins "/>
                <a:cs typeface="Poppins Bold" panose="00000800000000000000" charset="0"/>
              </a:rPr>
              <a:t>) a tu computadora local. 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Repositorio (</a:t>
            </a:r>
            <a:r>
              <a:rPr lang="es-ES" sz="2400" b="1" dirty="0" err="1">
                <a:latin typeface="Poppins "/>
                <a:cs typeface="Poppins Bold" panose="00000800000000000000" charset="0"/>
              </a:rPr>
              <a:t>Repository</a:t>
            </a:r>
            <a:r>
              <a:rPr lang="es-ES" sz="2400" b="1" dirty="0">
                <a:latin typeface="Poppins "/>
                <a:cs typeface="Poppins Bold" panose="00000800000000000000" charset="0"/>
              </a:rPr>
              <a:t>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repositorio es como una carpeta donde guardas tu proyecto, pero con superpoderes. No solo almacena tus archivos, sino también cada cambio que haces en ellos.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Commit: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commit es como un punto de guardado en un videojuego. Captura el estado actual de tu proyecto para que, si cometes un error más adelante, puedas volver a este punto sin perder nada.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Rama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 es una línea de trabajo independiente donde puedes hacer cambios sin afectar el proyecto principal. Cuando terminas, puedes fusionar esos cambios con la línea principal..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>
              <a:latin typeface="Poppins Bold" panose="00000800000000000000" charset="0"/>
              <a:cs typeface="Poppins Bold" panose="00000800000000000000" charset="0"/>
            </a:endParaRPr>
          </a:p>
          <a:p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E44-A55C-6A20-AA52-099EB1BF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51" y="419100"/>
            <a:ext cx="5334000" cy="25419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A3DB92-98E1-1076-A34D-E0B97DF7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009900"/>
            <a:ext cx="7740498" cy="4358243"/>
          </a:xfrm>
          <a:prstGeom prst="rect">
            <a:avLst/>
          </a:prstGeom>
        </p:spPr>
      </p:pic>
      <p:pic>
        <p:nvPicPr>
          <p:cNvPr id="25" name="Imagen 56" descr="Diagrama&#10;&#10;Descripción generada automáticamente">
            <a:extLst>
              <a:ext uri="{FF2B5EF4-FFF2-40B4-BE49-F238E27FC236}">
                <a16:creationId xmlns:a16="http://schemas.microsoft.com/office/drawing/2014/main" id="{A285F026-D9CE-F09C-BCFC-A89F19964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32" y="7124700"/>
            <a:ext cx="6630368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Dándole </a:t>
            </a:r>
            <a:r>
              <a:rPr lang="es-ES" sz="2800" dirty="0" err="1">
                <a:latin typeface="Poppins "/>
              </a:rPr>
              <a:t>clilck</a:t>
            </a:r>
            <a:r>
              <a:rPr lang="es-ES" sz="2800" dirty="0">
                <a:latin typeface="Poppins "/>
              </a:rPr>
              <a:t> al perfil de GitHub nos despliega esta pestaña. </a:t>
            </a:r>
            <a:endParaRPr lang="es-AR" sz="2800" dirty="0">
              <a:latin typeface="Poppins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CF15-A49A-2052-7DD3-BD0B38F0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705100"/>
            <a:ext cx="3909060" cy="6621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014F7-AE65-34C6-19D4-FFB3CFBC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967091"/>
            <a:ext cx="11136988" cy="4911697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7364730" y="4686300"/>
            <a:ext cx="2667000" cy="251088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6553200" y="2952709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</a:t>
            </a:r>
            <a:r>
              <a:rPr lang="es-ES" sz="2800" dirty="0" err="1">
                <a:latin typeface="Poppins "/>
              </a:rPr>
              <a:t>Your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repositories</a:t>
            </a:r>
            <a:r>
              <a:rPr lang="es-ES" sz="2800" dirty="0">
                <a:latin typeface="Poppins "/>
              </a:rPr>
              <a:t>” te mostrara todos los repositorios que tienes creados en tu cuenta. </a:t>
            </a:r>
            <a:endParaRPr lang="es-AR" sz="2800" dirty="0"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566D1-A8BF-3CD3-C38B-45F2D3F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4262"/>
            <a:ext cx="6830378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492442" y="1318090"/>
            <a:ext cx="1062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“NEW” podremos crear un nuevo repositorio. </a:t>
            </a:r>
            <a:endParaRPr lang="es-AR" sz="2800" dirty="0">
              <a:latin typeface="Poppins 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6352222" y="1857299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5A6C1-04DB-5670-D19A-542E8217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" y="2698462"/>
            <a:ext cx="9012282" cy="709323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D88370B2-108D-B785-717C-9C6D6CA8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4" y="2468271"/>
            <a:ext cx="8637226" cy="7110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AR" altLang="es-AR" sz="2800" dirty="0">
                <a:latin typeface="Poppins "/>
              </a:rPr>
              <a:t>Escriba un nombre corto y fácil de recordar para el repositorio. Por ejemplo: "hola-mundo.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AR" altLang="es-AR" sz="2800" dirty="0">
                <a:latin typeface="Poppins "/>
              </a:rPr>
              <a:t>Opcionalmente, puede agregar una descripción del repositorio. Por ejemplo, "Mi primer repositorio en GitHub".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AR" altLang="es-AR" sz="2800" dirty="0">
                <a:latin typeface="Poppins "/>
              </a:rPr>
              <a:t>Elige la visibilidad del repositorio(Público o Privado).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s-AR" altLang="es-AR" sz="2800" dirty="0">
                <a:latin typeface="Poppins "/>
              </a:rPr>
              <a:t>Seleccione </a:t>
            </a:r>
            <a:r>
              <a:rPr lang="es-AR" altLang="es-AR" sz="2800" dirty="0" err="1">
                <a:latin typeface="Poppins "/>
              </a:rPr>
              <a:t>Initialize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this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with</a:t>
            </a:r>
            <a:r>
              <a:rPr lang="es-AR" altLang="es-AR" sz="2800" dirty="0">
                <a:latin typeface="Poppins "/>
              </a:rPr>
              <a:t> a README (Inicializar este repositorio con un archivo Léame).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s-AR" altLang="es-AR" sz="2800" dirty="0">
                <a:latin typeface="Poppins "/>
              </a:rPr>
              <a:t>Haga clic en </a:t>
            </a:r>
            <a:r>
              <a:rPr lang="es-AR" altLang="es-AR" sz="2800" dirty="0" err="1">
                <a:latin typeface="Poppins "/>
              </a:rPr>
              <a:t>Create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 (Crear repositorio).</a:t>
            </a:r>
          </a:p>
        </p:txBody>
      </p:sp>
    </p:spTree>
    <p:extLst>
      <p:ext uri="{BB962C8B-B14F-4D97-AF65-F5344CB8AC3E}">
        <p14:creationId xmlns:p14="http://schemas.microsoft.com/office/powerpoint/2010/main" val="29108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3048000" y="609600"/>
            <a:ext cx="12954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EDCC7-CBBF-AE81-C044-E629DCABD506}"/>
              </a:ext>
            </a:extLst>
          </p:cNvPr>
          <p:cNvSpPr txBox="1"/>
          <p:nvPr/>
        </p:nvSpPr>
        <p:spPr>
          <a:xfrm>
            <a:off x="1120886" y="1839915"/>
            <a:ext cx="612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1. Buscar el link del repositorio.</a:t>
            </a:r>
            <a:endParaRPr lang="es-AR" sz="2800" b="1" dirty="0">
              <a:latin typeface="Poppins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A9C7C-E665-C587-2E63-C541DC272838}"/>
              </a:ext>
            </a:extLst>
          </p:cNvPr>
          <p:cNvSpPr txBox="1"/>
          <p:nvPr/>
        </p:nvSpPr>
        <p:spPr>
          <a:xfrm>
            <a:off x="8458200" y="2374865"/>
            <a:ext cx="91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2. Ejecutar el comando “</a:t>
            </a:r>
            <a:r>
              <a:rPr lang="es-ES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clone  + URL</a:t>
            </a:r>
            <a:r>
              <a:rPr lang="es-ES" sz="2800" b="1" dirty="0">
                <a:latin typeface="Poppins "/>
              </a:rPr>
              <a:t>”</a:t>
            </a:r>
            <a:endParaRPr lang="es-AR" sz="2800" b="1" dirty="0">
              <a:latin typeface="Poppins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E3E3F-6F3D-82FA-E1D8-D62D61643830}"/>
              </a:ext>
            </a:extLst>
          </p:cNvPr>
          <p:cNvSpPr txBox="1"/>
          <p:nvPr/>
        </p:nvSpPr>
        <p:spPr>
          <a:xfrm>
            <a:off x="8434017" y="6096253"/>
            <a:ext cx="9128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3. En este caso el repositorio es público por lo cual, GitHub no te pedirá autenticación porque cualquier persona puede acceder a esos archivos sin necesidad de una cuenta.”</a:t>
            </a:r>
            <a:endParaRPr lang="es-AR" sz="2800" b="1" dirty="0">
              <a:latin typeface="Poppins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CBF5-0A38-8706-C16A-3AB05DEB96E7}"/>
              </a:ext>
            </a:extLst>
          </p:cNvPr>
          <p:cNvSpPr txBox="1"/>
          <p:nvPr/>
        </p:nvSpPr>
        <p:spPr>
          <a:xfrm>
            <a:off x="388620" y="8292405"/>
            <a:ext cx="6941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Nota</a:t>
            </a:r>
            <a:r>
              <a:rPr lang="es-ES" sz="2800" dirty="0">
                <a:latin typeface="Poppins "/>
              </a:rPr>
              <a:t>: Para verificar que se ha clonado correctamente el repositorio, ejecutamos el comando “</a:t>
            </a:r>
            <a:r>
              <a:rPr lang="es-ES" sz="2800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dir</a:t>
            </a:r>
            <a:r>
              <a:rPr lang="es-ES" sz="2800" dirty="0">
                <a:latin typeface="Poppins "/>
              </a:rPr>
              <a:t>”. </a:t>
            </a:r>
            <a:endParaRPr lang="es-AR" sz="2800" dirty="0">
              <a:latin typeface="Poppins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80F44-A0FC-C730-A379-E40FF58F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6" y="2552700"/>
            <a:ext cx="6196712" cy="465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1ED61-2745-2A11-F793-39C3E64D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918640"/>
            <a:ext cx="8176838" cy="24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9B72D-E144-F212-5BBB-3A8F92A5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09900"/>
            <a:ext cx="5982535" cy="181952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3048000" y="609600"/>
            <a:ext cx="1310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1. </a:t>
            </a:r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status</a:t>
            </a:r>
            <a:r>
              <a:rPr lang="es-AR" altLang="es-AR" b="0" dirty="0"/>
              <a:t>” para ver qué archivos han cambiado: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686800" y="1918351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2. </a:t>
            </a:r>
            <a:r>
              <a:rPr lang="es-AR" altLang="es-AR" b="0" dirty="0"/>
              <a:t>Agrega los archivos que deseas incluir en el </a:t>
            </a:r>
            <a:r>
              <a:rPr lang="es-AR" altLang="es-AR" b="0" dirty="0" err="1"/>
              <a:t>commit</a:t>
            </a:r>
            <a:r>
              <a:rPr lang="es-AR" altLang="es-AR" b="0" dirty="0"/>
              <a:t>, usando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.</a:t>
            </a:r>
            <a:r>
              <a:rPr lang="es-AR" altLang="es-AR" b="0" dirty="0"/>
              <a:t>” </a:t>
            </a:r>
            <a:r>
              <a:rPr lang="es-AR" altLang="es-AR" b="0" dirty="0">
                <a:highlight>
                  <a:srgbClr val="FFFF00"/>
                </a:highlight>
              </a:rPr>
              <a:t>Nota: El punto (.) añade todos los archivos modificados. </a:t>
            </a:r>
          </a:p>
          <a:p>
            <a:r>
              <a:rPr lang="es-AR" altLang="es-AR" b="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4DDA6-1B5E-33BB-B4BC-701C8670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687" y="3416507"/>
            <a:ext cx="8678233" cy="1600437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97099F5B-84F5-C985-02C1-398725FF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13" y="5436394"/>
            <a:ext cx="75980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800" b="1" dirty="0">
                <a:latin typeface="Poppins "/>
              </a:rPr>
              <a:t>3.</a:t>
            </a:r>
            <a:r>
              <a:rPr lang="es-AR" altLang="es-AR" sz="2800" dirty="0">
                <a:latin typeface="Poppins "/>
              </a:rPr>
              <a:t>Crea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un mensaje que describa los cambios: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CC3E27-2739-C4AE-832D-3405745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77" y="6515100"/>
            <a:ext cx="11628245" cy="9963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6997C9DC-ACB7-8266-3B74-D8ABF345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204418"/>
            <a:ext cx="172613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-a</a:t>
            </a:r>
            <a:r>
              <a:rPr lang="es-AR" altLang="es-AR" sz="2800" dirty="0">
                <a:latin typeface="Poppins "/>
              </a:rPr>
              <a:t>: Añade todos los archivos modificados y hace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en un solo paso.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-m + "mensaje</a:t>
            </a:r>
            <a:r>
              <a:rPr lang="es-AR" altLang="es-AR" sz="2800" dirty="0">
                <a:latin typeface="Poppins "/>
              </a:rPr>
              <a:t>": Hace un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el mensaje dado, pero no añade archivos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191480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4191000" y="450102"/>
            <a:ext cx="929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Modificación de repositorio Remoto.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s-AR" altLang="es-AR" b="0" dirty="0"/>
              <a:t>” para subir los cambios al repositorio remoto.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991600" y="19431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b="0" dirty="0"/>
              <a:t>Podemos ver el nuevo commit realizado en </a:t>
            </a:r>
            <a:r>
              <a:rPr lang="es-ES" b="0" dirty="0" err="1"/>
              <a:t>Github</a:t>
            </a:r>
            <a:r>
              <a:rPr lang="es-ES" b="0" dirty="0"/>
              <a:t> dando le click en la parte superior “</a:t>
            </a:r>
            <a:r>
              <a:rPr lang="es-ES" b="0" dirty="0" err="1"/>
              <a:t>Insights</a:t>
            </a:r>
            <a:r>
              <a:rPr lang="es-ES" b="0" dirty="0"/>
              <a:t>”.</a:t>
            </a:r>
            <a:endParaRPr lang="es-AR" altLang="es-AR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C8E01-7D93-DB6C-FD36-545CDA9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9" y="3139218"/>
            <a:ext cx="7468642" cy="201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22AEC-5AC6-C00F-6EB7-5E980972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7" y="3551370"/>
            <a:ext cx="8272657" cy="98253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A8D521-4922-59B3-61D8-8EFCAEF789E6}"/>
              </a:ext>
            </a:extLst>
          </p:cNvPr>
          <p:cNvSpPr/>
          <p:nvPr/>
        </p:nvSpPr>
        <p:spPr>
          <a:xfrm>
            <a:off x="14859000" y="4000500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66C05-C3F0-5BB7-44CA-4CBD0BDF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60" y="5902524"/>
            <a:ext cx="1022175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582</Words>
  <Application>Microsoft Office PowerPoint</Application>
  <PresentationFormat>Custom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Aptos</vt:lpstr>
      <vt:lpstr>Poppins Medium</vt:lpstr>
      <vt:lpstr>Poppins 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36</cp:revision>
  <dcterms:created xsi:type="dcterms:W3CDTF">2006-08-16T00:00:00Z</dcterms:created>
  <dcterms:modified xsi:type="dcterms:W3CDTF">2024-10-30T16:58:18Z</dcterms:modified>
  <dc:identifier>DAF5VolOD3Q</dc:identifier>
</cp:coreProperties>
</file>