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85" r:id="rId4"/>
    <p:sldId id="296" r:id="rId5"/>
    <p:sldId id="291" r:id="rId6"/>
  </p:sldIdLst>
  <p:sldSz cx="18288000" cy="10287000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  <p:embeddedFont>
      <p:font typeface="Poppins Bold" panose="00000800000000000000" charset="0"/>
      <p:regular r:id="rId12"/>
      <p:bold r:id="rId13"/>
    </p:embeddedFont>
    <p:embeddedFont>
      <p:font typeface="Poppins Medium" panose="00000600000000000000" pitchFamily="2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9272" autoAdjust="0"/>
  </p:normalViewPr>
  <p:slideViewPr>
    <p:cSldViewPr>
      <p:cViewPr varScale="1">
        <p:scale>
          <a:sx n="42" d="100"/>
          <a:sy n="42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1F15F-CFF1-4FA0-9EAD-88C7CBDFB4C6}" type="datetimeFigureOut">
              <a:rPr lang="es-AR" smtClean="0"/>
              <a:t>30/10/2024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68AE-C035-44FC-96C2-FF4389E2CC8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7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179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905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6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135532" y="1809678"/>
            <a:ext cx="12026020" cy="544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 spc="-257" dirty="0">
                <a:solidFill>
                  <a:schemeClr val="tx2"/>
                </a:solidFill>
                <a:latin typeface="Poppins Bold"/>
              </a:rPr>
              <a:t>CURSO INTRODUCTORIO  DE GIT Y GITHUB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03663" y="9079336"/>
            <a:ext cx="6929960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99" dirty="0">
                <a:solidFill>
                  <a:schemeClr val="tx2"/>
                </a:solidFill>
                <a:latin typeface="Poppins Medium"/>
              </a:rPr>
              <a:t>Ing. Ariel Chitay  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FA14B0C-E578-86AB-4FB9-30E1A7A72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3" y="7598860"/>
            <a:ext cx="1821563" cy="1821563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E8D7FC46-C38C-16EB-12AF-4CA179344AD5}"/>
              </a:ext>
            </a:extLst>
          </p:cNvPr>
          <p:cNvSpPr/>
          <p:nvPr/>
        </p:nvSpPr>
        <p:spPr>
          <a:xfrm>
            <a:off x="304800" y="180193"/>
            <a:ext cx="3312647" cy="3258970"/>
          </a:xfrm>
          <a:custGeom>
            <a:avLst/>
            <a:gdLst/>
            <a:ahLst/>
            <a:cxnLst/>
            <a:rect l="l" t="t" r="r" b="b"/>
            <a:pathLst>
              <a:path w="3312647" h="3258970">
                <a:moveTo>
                  <a:pt x="0" y="0"/>
                </a:moveTo>
                <a:lnTo>
                  <a:pt x="3312647" y="0"/>
                </a:lnTo>
                <a:lnTo>
                  <a:pt x="3312647" y="3258970"/>
                </a:lnTo>
                <a:lnTo>
                  <a:pt x="0" y="3258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0604" y="3715741"/>
            <a:ext cx="5007929" cy="137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¿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Qué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aprenderemos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 en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este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módulo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64615" y="1804200"/>
            <a:ext cx="5260105" cy="3007326"/>
            <a:chOff x="0" y="0"/>
            <a:chExt cx="1349997" cy="7593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22435" y="6169324"/>
            <a:ext cx="5125771" cy="2883246"/>
            <a:chOff x="0" y="0"/>
            <a:chExt cx="1349997" cy="7593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54136" y="1791960"/>
            <a:ext cx="5125771" cy="2883246"/>
            <a:chOff x="0" y="0"/>
            <a:chExt cx="1349997" cy="7593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71224" y="6169324"/>
            <a:ext cx="5125771" cy="2883246"/>
            <a:chOff x="0" y="0"/>
            <a:chExt cx="1349997" cy="75937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622745" y="2797314"/>
            <a:ext cx="4484200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CREACION DE RAMAS EN GITHUB</a:t>
            </a: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87226" y="7058643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ELIMINACION DE RAMAS EN GITHUB.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40784" y="2797812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s-E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CREACIÓN DE RAMAS:  Y COMANDOS.</a:t>
            </a: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845038" y="7222621"/>
            <a:ext cx="4368941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TRABAJO PRACTICO</a:t>
            </a:r>
          </a:p>
        </p:txBody>
      </p:sp>
      <p:sp>
        <p:nvSpPr>
          <p:cNvPr id="19" name="Freeform 19"/>
          <p:cNvSpPr/>
          <p:nvPr/>
        </p:nvSpPr>
        <p:spPr>
          <a:xfrm>
            <a:off x="5814246" y="1122999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0" name="Freeform 20"/>
          <p:cNvSpPr/>
          <p:nvPr/>
        </p:nvSpPr>
        <p:spPr>
          <a:xfrm>
            <a:off x="6057900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1" name="Freeform 21"/>
          <p:cNvSpPr/>
          <p:nvPr/>
        </p:nvSpPr>
        <p:spPr>
          <a:xfrm>
            <a:off x="11887776" y="1193563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2" name="Freeform 22"/>
          <p:cNvSpPr/>
          <p:nvPr/>
        </p:nvSpPr>
        <p:spPr>
          <a:xfrm>
            <a:off x="12110069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3" name="TextBox 23"/>
          <p:cNvSpPr txBox="1"/>
          <p:nvPr/>
        </p:nvSpPr>
        <p:spPr>
          <a:xfrm>
            <a:off x="5924997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209196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24680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>
                <a:solidFill>
                  <a:srgbClr val="B3DAFF"/>
                </a:solidFill>
                <a:latin typeface="Poppins 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46973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8991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75" dirty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s-ES" sz="4000" b="1" spc="75" dirty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CREACIÓN DE RAMAS EN GITHUB</a:t>
            </a:r>
            <a:endParaRPr lang="en-US" sz="4000" b="1" spc="75" dirty="0">
              <a:solidFill>
                <a:schemeClr val="tx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13D67-5430-8F02-889A-B3959B661CF5}"/>
              </a:ext>
            </a:extLst>
          </p:cNvPr>
          <p:cNvSpPr txBox="1"/>
          <p:nvPr/>
        </p:nvSpPr>
        <p:spPr>
          <a:xfrm>
            <a:off x="388620" y="1541746"/>
            <a:ext cx="876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AR" sz="2800" dirty="0">
                <a:latin typeface="Poppins "/>
              </a:rPr>
              <a:t>Navega a la página principal del repositorio.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s-AR" sz="2800" dirty="0">
              <a:latin typeface="Poppins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ES" sz="2800" dirty="0">
                <a:latin typeface="Poppins "/>
              </a:rPr>
              <a:t>Selecciona el menú desplegable de ramas de  en la vista de árbol de archivos o en la parte superior del editor de archivos integrado.</a:t>
            </a:r>
            <a:endParaRPr lang="es-AR" sz="2800" dirty="0">
              <a:latin typeface="Poppins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AR" sz="2800" dirty="0">
              <a:latin typeface="Poppins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2800" dirty="0">
                <a:latin typeface="Poppins "/>
              </a:rPr>
              <a:t>3.</a:t>
            </a:r>
            <a:r>
              <a:rPr lang="es-ES" sz="2800" dirty="0">
                <a:latin typeface="Poppins "/>
              </a:rPr>
              <a:t>En la Seleccione “View </a:t>
            </a:r>
            <a:r>
              <a:rPr lang="es-ES" sz="2800" dirty="0" err="1">
                <a:latin typeface="Poppins "/>
              </a:rPr>
              <a:t>all</a:t>
            </a:r>
            <a:r>
              <a:rPr lang="es-ES" sz="2800" dirty="0">
                <a:latin typeface="Poppins "/>
              </a:rPr>
              <a:t> </a:t>
            </a:r>
            <a:r>
              <a:rPr lang="es-ES" sz="2800" dirty="0" err="1">
                <a:latin typeface="Poppins "/>
              </a:rPr>
              <a:t>branches</a:t>
            </a:r>
            <a:r>
              <a:rPr lang="es-ES" sz="2800" dirty="0">
                <a:latin typeface="Poppins "/>
              </a:rPr>
              <a:t>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800" dirty="0">
              <a:latin typeface="Poppins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800" dirty="0">
                <a:latin typeface="Poppins "/>
              </a:rPr>
              <a:t>4.Escriba un nombre único para la nueva rama y, a continuación, haga clic en Crear rama.</a:t>
            </a:r>
            <a:endParaRPr lang="es-A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8A4BD6-3BB6-7824-4F17-E3794A59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4078388"/>
            <a:ext cx="9296400" cy="22744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510EBB-4D3C-6579-AAD7-6169FD95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80499"/>
            <a:ext cx="6019800" cy="33848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06BC44C-E2D6-64C2-7897-841838C68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6688329"/>
            <a:ext cx="9982200" cy="31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650469" y="1530571"/>
            <a:ext cx="6664731" cy="163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spc="75" dirty="0">
                <a:solidFill>
                  <a:schemeClr val="tx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 DIFERENCIAS ENTRE CREAR RAMAS EN GIT Y GITHUB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73835" y="581909"/>
            <a:ext cx="109728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220" y="3428311"/>
            <a:ext cx="658368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AC1EDD-DF85-D4B8-BF33-EEFE4ADE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3765161"/>
            <a:ext cx="8290560" cy="55002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Git (bash/terminal) es la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herramienta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que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maneja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todo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el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control de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versiones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en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tu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máquina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local.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Ahí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es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donde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se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crean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y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gestionan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las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ramas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para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organizar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el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desarrollo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nuevas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características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o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cambios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s-AR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GitHub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permite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crear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ramas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directamente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desde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su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interfaz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para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ofrecer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forma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más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visual y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conveniente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gestionar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repositorios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Esto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es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útil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en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situaciones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donde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1.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Colaboración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remota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Los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equipos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pueden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trabajar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sin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acceso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al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entorno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local.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2.Facilidad de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uso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Para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usuarios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que no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están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familiarizados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con Git bash o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prefieren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interfaz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gráfica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GitHub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ofrece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forma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sencilla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crear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y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gestionar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ramas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sin usar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comandos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3.Edición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rápida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Si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alguien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necesita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realizar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pequeños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cambios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o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ajustes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directamente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desde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GitHub,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crear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rama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y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hacer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modificaciones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desde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la web es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opción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rápida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s-AR" dirty="0"/>
          </a:p>
        </p:txBody>
      </p:sp>
      <p:pic>
        <p:nvPicPr>
          <p:cNvPr id="7" name="Picture 6" descr="A computer screen with a cat character&#10;&#10;Description automatically generated with medium confidence">
            <a:extLst>
              <a:ext uri="{FF2B5EF4-FFF2-40B4-BE49-F238E27FC236}">
                <a16:creationId xmlns:a16="http://schemas.microsoft.com/office/drawing/2014/main" id="{D998FF50-BF62-B06D-248E-6E06B4E85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393358"/>
            <a:ext cx="9448800" cy="55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9525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 err="1">
                <a:solidFill>
                  <a:schemeClr val="tx2"/>
                </a:solidFill>
                <a:latin typeface="Poppins Bold"/>
              </a:rPr>
              <a:t>Eliminacion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 de </a:t>
            </a:r>
            <a:r>
              <a:rPr lang="es-ES" sz="3200" spc="-97" dirty="0">
                <a:solidFill>
                  <a:srgbClr val="FFDE59"/>
                </a:solidFill>
                <a:latin typeface="Poppins Bold"/>
              </a:rPr>
              <a:t> 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Rama en GitHub </a:t>
            </a:r>
            <a:endParaRPr lang="en-US" sz="4000" spc="-97" dirty="0">
              <a:solidFill>
                <a:schemeClr val="tx2"/>
              </a:solidFill>
              <a:latin typeface="Poppi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D67BD-18D5-2270-BB22-D3A6F8DDCBA3}"/>
              </a:ext>
            </a:extLst>
          </p:cNvPr>
          <p:cNvSpPr txBox="1"/>
          <p:nvPr/>
        </p:nvSpPr>
        <p:spPr>
          <a:xfrm>
            <a:off x="331470" y="1408212"/>
            <a:ext cx="9700260" cy="37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latin typeface="Poppins" panose="00000500000000000000" pitchFamily="2" charset="0"/>
                <a:cs typeface="Poppins" panose="00000500000000000000" pitchFamily="2" charset="0"/>
              </a:rPr>
              <a:t>1. En GitHub.com, navega a la página principal del repositorio. </a:t>
            </a:r>
            <a:endParaRPr lang="es-AR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C8720-9E19-F8F8-B892-BC9CE8997865}"/>
              </a:ext>
            </a:extLst>
          </p:cNvPr>
          <p:cNvSpPr txBox="1"/>
          <p:nvPr/>
        </p:nvSpPr>
        <p:spPr>
          <a:xfrm>
            <a:off x="331470" y="7923193"/>
            <a:ext cx="970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0" i="0" dirty="0">
                <a:solidFill>
                  <a:srgbClr val="1F2328"/>
                </a:solidFill>
                <a:effectLst/>
                <a:latin typeface="-apple-system"/>
              </a:rPr>
              <a:t>3</a:t>
            </a:r>
            <a:r>
              <a:rPr lang="es-ES" sz="2000" dirty="0">
                <a:latin typeface="Poppins" panose="00000500000000000000" pitchFamily="2" charset="0"/>
                <a:cs typeface="Poppins" panose="00000500000000000000" pitchFamily="2" charset="0"/>
              </a:rPr>
              <a:t>. Junto a la rama que quieres borrar, haz clic en el símbolo de “Tacho de basura” 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0AEF9-1F9C-D9A6-EE8F-5957CAEA8051}"/>
              </a:ext>
            </a:extLst>
          </p:cNvPr>
          <p:cNvSpPr txBox="1"/>
          <p:nvPr/>
        </p:nvSpPr>
        <p:spPr>
          <a:xfrm>
            <a:off x="300990" y="2102703"/>
            <a:ext cx="11261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000" dirty="0">
                <a:solidFill>
                  <a:srgbClr val="1F232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2.</a:t>
            </a:r>
            <a:r>
              <a:rPr lang="es-ES" sz="28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ES" sz="2000" dirty="0">
                <a:latin typeface="Poppins" panose="00000500000000000000" pitchFamily="2" charset="0"/>
                <a:cs typeface="Poppins" panose="00000500000000000000" pitchFamily="2" charset="0"/>
              </a:rPr>
              <a:t>En la vista de árbol de archivos de la izquierda, selecciona el menú desplegable de ramas de  y, a continuación, haz clic en Ver todas las ramas.</a:t>
            </a:r>
            <a:endParaRPr lang="es-AR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73939-1FB8-0F87-573D-D1E90ED53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3336987"/>
            <a:ext cx="7086600" cy="4168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F9628B-7600-9809-4D37-9385C062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32" y="9046428"/>
            <a:ext cx="9054756" cy="542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58A69D-6FC1-2741-A81E-B6DCA62B3570}"/>
              </a:ext>
            </a:extLst>
          </p:cNvPr>
          <p:cNvSpPr txBox="1"/>
          <p:nvPr/>
        </p:nvSpPr>
        <p:spPr>
          <a:xfrm>
            <a:off x="9601200" y="4516138"/>
            <a:ext cx="7696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Nota</a:t>
            </a:r>
            <a:r>
              <a:rPr lang="es-ES" sz="2000" dirty="0">
                <a:latin typeface="Poppins" panose="00000500000000000000" pitchFamily="2" charset="0"/>
                <a:cs typeface="Poppins" panose="00000500000000000000" pitchFamily="2" charset="0"/>
              </a:rPr>
              <a:t>: Si la rama está asociada con al menos una solicitud de incorporación de cambios abierta, la eliminación de la rama cerrará las solicitudes de incorporación de cambios. Lea la advertencia y haga clic en Eliminar.</a:t>
            </a:r>
          </a:p>
        </p:txBody>
      </p:sp>
    </p:spTree>
    <p:extLst>
      <p:ext uri="{BB962C8B-B14F-4D97-AF65-F5344CB8AC3E}">
        <p14:creationId xmlns:p14="http://schemas.microsoft.com/office/powerpoint/2010/main" val="257103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12885</TotalTime>
  <Words>445</Words>
  <Application>Microsoft Office PowerPoint</Application>
  <PresentationFormat>Custom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-apple-system</vt:lpstr>
      <vt:lpstr>Aptos</vt:lpstr>
      <vt:lpstr>Poppins Bold</vt:lpstr>
      <vt:lpstr>Poppins </vt:lpstr>
      <vt:lpstr>Poppins Medium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Power BI</dc:title>
  <dc:creator>Ariel Chitay</dc:creator>
  <cp:lastModifiedBy>Diana Carolina Luis Quintero</cp:lastModifiedBy>
  <cp:revision>37</cp:revision>
  <dcterms:created xsi:type="dcterms:W3CDTF">2006-08-16T00:00:00Z</dcterms:created>
  <dcterms:modified xsi:type="dcterms:W3CDTF">2024-10-30T17:31:18Z</dcterms:modified>
  <dc:identifier>DAF5VolOD3Q</dc:identifier>
</cp:coreProperties>
</file>