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C93B-B4B7-BAD4-5F09-AE1F4AEE7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40790-E62A-2441-568B-70E8F5CE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535A-6775-F743-88BB-4A57830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9957-BC57-9782-C192-D81A8681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7A1BC-8995-F2E0-CAE3-9A10D45F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0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A14D-A2C6-C1CC-D1EC-7EA47973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8C147-F1F6-E567-2B60-B9E447040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D4AE-7B6E-E527-FA28-70B25F48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8910-76E2-8B59-B36D-1814378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1EECE-3D46-C450-BF7A-95E624F8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7F9CA-27F8-E8B4-A66F-6E1C2D053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473B0-35F3-CE46-F02C-1B394F37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791E-3048-68E1-C7C4-631CCE52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4F4E-0D37-E98B-E993-95C6EEBB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0B57-0004-E90B-396E-E4174C85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5F93-7C2D-AC27-4D24-BA7074FF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039B-2762-BBAB-2180-0C5C44C3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258A-C10E-9AA6-3D83-1096A636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A24C-DCE5-FFA6-1E90-EF7B3D9E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1EB9-56E8-FF46-7F8B-164D6BB0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9DDD-479C-6785-7C00-ED8714F0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F964-DA31-D66A-BE5A-C02EA3AA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5721-105C-1140-0765-C9997DBA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96FE-D7D0-FD4B-FD8D-BD354139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A982-070E-73DD-0C9F-B455DE5C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7261-417E-F889-6AE5-D00932D0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A7EF-4041-B2CF-5C72-1C1D55393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1F37A-8423-7042-9E77-DB72E189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C424-255F-AEC1-8AC6-7AC9A797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06E6-C62B-640C-E2EC-7C982B0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B9559-7A03-54B2-D86E-01B8E56D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61B0-D6A5-8641-1130-EDD9E4AB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743A-C50E-0896-89D2-80455ED2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DCB9A-0B06-BDA9-F74E-D5DEE250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525C8-2425-A5CA-6455-3BDDBBFEC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B766A-F602-B96E-E0D5-425132F5F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5DB31-FD24-F171-C2AA-C3BA75FB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EBBCB-AFB4-CB73-7F68-353AEA30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F4B2E-8356-D243-45DB-3F2C2218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FFBD-A5F5-048E-5CB0-02F7E656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3313F-3A8C-8C3E-917B-463A1FCD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1678A-5CA2-6243-E3CF-0E988210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005EB-9600-50E1-B20B-2ED8465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EAD5E-AAA0-EB4E-95EB-A66A6B0B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C74DB-FE0E-BBD7-0349-35FFFFA8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ACA3-4C72-5B94-5BAB-D9CCA4C5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420B-5E44-F832-8627-681F9D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A487-BD89-81C5-377A-67BC5E20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F9E32-5150-1660-E18A-C52569F4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B1AAF-6707-F5D9-3931-85847A92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2C8BE-0F1D-E8A2-2390-15853538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4F6AE-E9C9-E38C-1CF7-A705A555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EAEE-6BEC-7065-48B9-C4889A66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82B1B-368D-50AE-FBA5-6FD06274D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FBFAA-7A66-769F-3D12-229B02FA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9D485-8328-45ED-D57B-72227BF3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5161-0988-628A-2162-11C8C928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4340D-4CA9-460E-09C5-28323657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5BA51-51FA-6983-10C4-C60E2854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980ED-5658-BED5-219A-F4F7821F9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720A-47EE-DE14-82AB-B3C642925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E292-7CCB-4E62-BFA9-A9B2A66D8D9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D729-C21D-B893-7FBC-804C836B6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D1E7-AC4A-5574-B3D3-D5DBF45CE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CB2F-8718-491E-B220-314225E4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FD721E-7320-EA96-86C0-590C58CA75AC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Really learned how to reference pandas libraries. Leaned on solution quite a bit, hope to work more independently on next </a:t>
            </a:r>
            <a:r>
              <a:rPr lang="en-US" dirty="0" err="1"/>
              <a:t>Jupyter</a:t>
            </a:r>
            <a:r>
              <a:rPr lang="en-US" dirty="0"/>
              <a:t> book.</a:t>
            </a:r>
          </a:p>
        </p:txBody>
      </p:sp>
    </p:spTree>
    <p:extLst>
      <p:ext uri="{BB962C8B-B14F-4D97-AF65-F5344CB8AC3E}">
        <p14:creationId xmlns:p14="http://schemas.microsoft.com/office/powerpoint/2010/main" val="288793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Octavio Fierros</dc:creator>
  <cp:lastModifiedBy>Octavio Fierros</cp:lastModifiedBy>
  <cp:revision>1</cp:revision>
  <dcterms:created xsi:type="dcterms:W3CDTF">2022-06-03T15:17:54Z</dcterms:created>
  <dcterms:modified xsi:type="dcterms:W3CDTF">2022-06-03T15:18:27Z</dcterms:modified>
</cp:coreProperties>
</file>