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  <p:sldMasterId id="2147483691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8"/>
      <p:bold r:id="rId19"/>
    </p:embeddedFont>
    <p:embeddedFont>
      <p:font typeface="Avenir" panose="02000503020000020003" pitchFamily="2" charset="0"/>
      <p:regular r:id="rId20"/>
      <p:italic r:id="rId21"/>
    </p:embeddedFont>
    <p:embeddedFont>
      <p:font typeface="Lato" panose="020F0502020204030203" pitchFamily="34" charset="77"/>
      <p:regular r:id="rId22"/>
      <p:bold r:id="rId23"/>
      <p:italic r:id="rId24"/>
      <p:boldItalic r:id="rId25"/>
    </p:embeddedFont>
    <p:embeddedFont>
      <p:font typeface="Lato Light" panose="020F0302020204030203" pitchFamily="34" charset="77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Mono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6E5426-99F4-4119-8C4F-5CEBEC302DF0}">
  <a:tblStyle styleId="{3A6E5426-99F4-4119-8C4F-5CEBEC302D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customXml" Target="../customXml/item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customXml" Target="../customXml/item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65af04ce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Draft: https://docs.google.com/presentation/d/1r3-F_wPwu1jMn6Us1NCczD9z1d9R0bMpfLsocaP3CqA/edit?usp=sharing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262626"/>
                </a:solidFill>
              </a:rPr>
              <a:t>Change History</a:t>
            </a:r>
            <a:endParaRPr b="1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2626"/>
                </a:solidFill>
              </a:rPr>
              <a:t>Author		Date		Details</a:t>
            </a:r>
            <a:endParaRPr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2626"/>
                </a:solidFill>
              </a:rPr>
              <a:t>-------------------------------------------------------------------------------------------------------------------------------------</a:t>
            </a:r>
            <a:endParaRPr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2626"/>
                </a:solidFill>
              </a:rPr>
              <a:t>Kim Te		26-Oct-2021	Created initial deck based on product team demo</a:t>
            </a:r>
            <a:endParaRPr/>
          </a:p>
        </p:txBody>
      </p:sp>
      <p:sp>
        <p:nvSpPr>
          <p:cNvPr id="553" name="Google Shape;553;gf65af04ce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65af04ce5_2_5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gf65af04ce5_2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542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65af04ce5_2_5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gf65af04ce5_2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2305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65af04ce5_2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gf65af04ce5_2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65af04ce5_2_5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gf65af04ce5_2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f65af04ce5_2_5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6" name="Google Shape;646;gf65af04ce5_2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f65af04ce5_2_6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5" name="Google Shape;675;gf65af04ce5_2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65af04ce5_2_6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2" name="Google Shape;692;gf65af04ce5_2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65af04ce5_2_6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2" name="Google Shape;692;gf65af04ce5_2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0642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65af04ce5_2_5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gf65af04ce5_2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936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65af04ce5_2_5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gf65af04ce5_2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727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">
  <p:cSld name="Title - Light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717" cy="514334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/>
          <p:nvPr/>
        </p:nvSpPr>
        <p:spPr>
          <a:xfrm>
            <a:off x="0" y="2183285"/>
            <a:ext cx="2112393" cy="2959536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14509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98" cy="2080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96" cy="72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596" cy="22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488157" y="500062"/>
            <a:ext cx="1953537" cy="459921"/>
            <a:chOff x="626" y="176"/>
            <a:chExt cx="5400" cy="1271"/>
          </a:xfrm>
        </p:grpSpPr>
        <p:sp>
          <p:nvSpPr>
            <p:cNvPr id="60" name="Google Shape;60;p14"/>
            <p:cNvSpPr/>
            <p:nvPr/>
          </p:nvSpPr>
          <p:spPr>
            <a:xfrm>
              <a:off x="2093" y="571"/>
              <a:ext cx="344" cy="485"/>
            </a:xfrm>
            <a:custGeom>
              <a:avLst/>
              <a:gdLst/>
              <a:ahLst/>
              <a:cxnLst/>
              <a:rect l="l" t="t" r="r" b="b"/>
              <a:pathLst>
                <a:path w="195" h="274" extrusionOk="0">
                  <a:moveTo>
                    <a:pt x="186" y="161"/>
                  </a:moveTo>
                  <a:cubicBezTo>
                    <a:pt x="178" y="147"/>
                    <a:pt x="165" y="138"/>
                    <a:pt x="150" y="131"/>
                  </a:cubicBezTo>
                  <a:cubicBezTo>
                    <a:pt x="135" y="123"/>
                    <a:pt x="118" y="118"/>
                    <a:pt x="101" y="113"/>
                  </a:cubicBezTo>
                  <a:cubicBezTo>
                    <a:pt x="85" y="107"/>
                    <a:pt x="69" y="103"/>
                    <a:pt x="58" y="97"/>
                  </a:cubicBezTo>
                  <a:cubicBezTo>
                    <a:pt x="52" y="94"/>
                    <a:pt x="47" y="91"/>
                    <a:pt x="45" y="87"/>
                  </a:cubicBezTo>
                  <a:cubicBezTo>
                    <a:pt x="42" y="83"/>
                    <a:pt x="40" y="80"/>
                    <a:pt x="40" y="75"/>
                  </a:cubicBezTo>
                  <a:cubicBezTo>
                    <a:pt x="40" y="68"/>
                    <a:pt x="42" y="62"/>
                    <a:pt x="45" y="57"/>
                  </a:cubicBezTo>
                  <a:cubicBezTo>
                    <a:pt x="51" y="50"/>
                    <a:pt x="59" y="44"/>
                    <a:pt x="68" y="41"/>
                  </a:cubicBezTo>
                  <a:cubicBezTo>
                    <a:pt x="78" y="37"/>
                    <a:pt x="88" y="35"/>
                    <a:pt x="95" y="35"/>
                  </a:cubicBezTo>
                  <a:cubicBezTo>
                    <a:pt x="116" y="35"/>
                    <a:pt x="129" y="42"/>
                    <a:pt x="140" y="49"/>
                  </a:cubicBezTo>
                  <a:cubicBezTo>
                    <a:pt x="145" y="53"/>
                    <a:pt x="149" y="57"/>
                    <a:pt x="153" y="60"/>
                  </a:cubicBezTo>
                  <a:cubicBezTo>
                    <a:pt x="155" y="62"/>
                    <a:pt x="157" y="63"/>
                    <a:pt x="159" y="64"/>
                  </a:cubicBezTo>
                  <a:cubicBezTo>
                    <a:pt x="162" y="65"/>
                    <a:pt x="164" y="66"/>
                    <a:pt x="167" y="66"/>
                  </a:cubicBezTo>
                  <a:cubicBezTo>
                    <a:pt x="169" y="66"/>
                    <a:pt x="170" y="66"/>
                    <a:pt x="172" y="65"/>
                  </a:cubicBezTo>
                  <a:cubicBezTo>
                    <a:pt x="174" y="64"/>
                    <a:pt x="175" y="63"/>
                    <a:pt x="176" y="62"/>
                  </a:cubicBezTo>
                  <a:cubicBezTo>
                    <a:pt x="178" y="61"/>
                    <a:pt x="179" y="59"/>
                    <a:pt x="180" y="58"/>
                  </a:cubicBezTo>
                  <a:cubicBezTo>
                    <a:pt x="181" y="56"/>
                    <a:pt x="181" y="54"/>
                    <a:pt x="181" y="52"/>
                  </a:cubicBezTo>
                  <a:cubicBezTo>
                    <a:pt x="181" y="49"/>
                    <a:pt x="180" y="46"/>
                    <a:pt x="178" y="43"/>
                  </a:cubicBezTo>
                  <a:cubicBezTo>
                    <a:pt x="175" y="38"/>
                    <a:pt x="171" y="33"/>
                    <a:pt x="166" y="28"/>
                  </a:cubicBezTo>
                  <a:cubicBezTo>
                    <a:pt x="157" y="21"/>
                    <a:pt x="147" y="14"/>
                    <a:pt x="135" y="8"/>
                  </a:cubicBezTo>
                  <a:cubicBezTo>
                    <a:pt x="123" y="3"/>
                    <a:pt x="111" y="0"/>
                    <a:pt x="99" y="0"/>
                  </a:cubicBezTo>
                  <a:cubicBezTo>
                    <a:pt x="71" y="0"/>
                    <a:pt x="48" y="6"/>
                    <a:pt x="31" y="17"/>
                  </a:cubicBezTo>
                  <a:cubicBezTo>
                    <a:pt x="22" y="23"/>
                    <a:pt x="15" y="30"/>
                    <a:pt x="9" y="39"/>
                  </a:cubicBezTo>
                  <a:cubicBezTo>
                    <a:pt x="4" y="48"/>
                    <a:pt x="0" y="60"/>
                    <a:pt x="0" y="74"/>
                  </a:cubicBezTo>
                  <a:cubicBezTo>
                    <a:pt x="0" y="75"/>
                    <a:pt x="0" y="76"/>
                    <a:pt x="0" y="76"/>
                  </a:cubicBezTo>
                  <a:cubicBezTo>
                    <a:pt x="0" y="91"/>
                    <a:pt x="5" y="102"/>
                    <a:pt x="12" y="112"/>
                  </a:cubicBezTo>
                  <a:cubicBezTo>
                    <a:pt x="23" y="125"/>
                    <a:pt x="39" y="134"/>
                    <a:pt x="55" y="140"/>
                  </a:cubicBezTo>
                  <a:cubicBezTo>
                    <a:pt x="71" y="146"/>
                    <a:pt x="87" y="149"/>
                    <a:pt x="97" y="152"/>
                  </a:cubicBezTo>
                  <a:cubicBezTo>
                    <a:pt x="111" y="157"/>
                    <a:pt x="126" y="162"/>
                    <a:pt x="137" y="169"/>
                  </a:cubicBezTo>
                  <a:cubicBezTo>
                    <a:pt x="142" y="172"/>
                    <a:pt x="147" y="176"/>
                    <a:pt x="150" y="180"/>
                  </a:cubicBezTo>
                  <a:cubicBezTo>
                    <a:pt x="153" y="184"/>
                    <a:pt x="154" y="189"/>
                    <a:pt x="155" y="194"/>
                  </a:cubicBezTo>
                  <a:cubicBezTo>
                    <a:pt x="155" y="195"/>
                    <a:pt x="155" y="195"/>
                    <a:pt x="155" y="195"/>
                  </a:cubicBezTo>
                  <a:cubicBezTo>
                    <a:pt x="154" y="203"/>
                    <a:pt x="152" y="209"/>
                    <a:pt x="148" y="214"/>
                  </a:cubicBezTo>
                  <a:cubicBezTo>
                    <a:pt x="142" y="222"/>
                    <a:pt x="133" y="228"/>
                    <a:pt x="123" y="232"/>
                  </a:cubicBezTo>
                  <a:cubicBezTo>
                    <a:pt x="112" y="235"/>
                    <a:pt x="102" y="237"/>
                    <a:pt x="95" y="237"/>
                  </a:cubicBezTo>
                  <a:cubicBezTo>
                    <a:pt x="71" y="237"/>
                    <a:pt x="54" y="231"/>
                    <a:pt x="43" y="225"/>
                  </a:cubicBezTo>
                  <a:cubicBezTo>
                    <a:pt x="37" y="222"/>
                    <a:pt x="32" y="219"/>
                    <a:pt x="28" y="217"/>
                  </a:cubicBezTo>
                  <a:cubicBezTo>
                    <a:pt x="26" y="216"/>
                    <a:pt x="24" y="214"/>
                    <a:pt x="22" y="214"/>
                  </a:cubicBezTo>
                  <a:cubicBezTo>
                    <a:pt x="19" y="213"/>
                    <a:pt x="17" y="212"/>
                    <a:pt x="15" y="212"/>
                  </a:cubicBezTo>
                  <a:cubicBezTo>
                    <a:pt x="13" y="212"/>
                    <a:pt x="12" y="212"/>
                    <a:pt x="10" y="213"/>
                  </a:cubicBezTo>
                  <a:cubicBezTo>
                    <a:pt x="9" y="214"/>
                    <a:pt x="7" y="215"/>
                    <a:pt x="6" y="216"/>
                  </a:cubicBezTo>
                  <a:cubicBezTo>
                    <a:pt x="4" y="217"/>
                    <a:pt x="3" y="219"/>
                    <a:pt x="2" y="221"/>
                  </a:cubicBezTo>
                  <a:cubicBezTo>
                    <a:pt x="1" y="223"/>
                    <a:pt x="0" y="225"/>
                    <a:pt x="0" y="227"/>
                  </a:cubicBezTo>
                  <a:cubicBezTo>
                    <a:pt x="0" y="231"/>
                    <a:pt x="2" y="234"/>
                    <a:pt x="4" y="237"/>
                  </a:cubicBezTo>
                  <a:cubicBezTo>
                    <a:pt x="7" y="242"/>
                    <a:pt x="11" y="246"/>
                    <a:pt x="17" y="250"/>
                  </a:cubicBezTo>
                  <a:cubicBezTo>
                    <a:pt x="23" y="254"/>
                    <a:pt x="30" y="257"/>
                    <a:pt x="38" y="261"/>
                  </a:cubicBezTo>
                  <a:cubicBezTo>
                    <a:pt x="55" y="269"/>
                    <a:pt x="78" y="274"/>
                    <a:pt x="95" y="274"/>
                  </a:cubicBezTo>
                  <a:cubicBezTo>
                    <a:pt x="95" y="274"/>
                    <a:pt x="95" y="274"/>
                    <a:pt x="95" y="274"/>
                  </a:cubicBezTo>
                  <a:cubicBezTo>
                    <a:pt x="121" y="274"/>
                    <a:pt x="144" y="268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83" y="239"/>
                    <a:pt x="195" y="218"/>
                    <a:pt x="195" y="194"/>
                  </a:cubicBezTo>
                  <a:cubicBezTo>
                    <a:pt x="195" y="181"/>
                    <a:pt x="191" y="170"/>
                    <a:pt x="186" y="16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2509" y="573"/>
              <a:ext cx="397" cy="483"/>
            </a:xfrm>
            <a:custGeom>
              <a:avLst/>
              <a:gdLst/>
              <a:ahLst/>
              <a:cxnLst/>
              <a:rect l="l" t="t" r="r" b="b"/>
              <a:pathLst>
                <a:path w="225" h="273" extrusionOk="0">
                  <a:moveTo>
                    <a:pt x="113" y="0"/>
                  </a:moveTo>
                  <a:cubicBezTo>
                    <a:pt x="84" y="0"/>
                    <a:pt x="57" y="11"/>
                    <a:pt x="37" y="2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3"/>
                    <a:pt x="35" y="9"/>
                    <a:pt x="32" y="5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13" y="0"/>
                    <a:pt x="9" y="2"/>
                    <a:pt x="5" y="5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2"/>
                    <a:pt x="2" y="263"/>
                    <a:pt x="2" y="264"/>
                  </a:cubicBezTo>
                  <a:cubicBezTo>
                    <a:pt x="5" y="268"/>
                    <a:pt x="9" y="272"/>
                    <a:pt x="14" y="273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9" y="273"/>
                    <a:pt x="19" y="273"/>
                    <a:pt x="19" y="273"/>
                  </a:cubicBezTo>
                  <a:cubicBezTo>
                    <a:pt x="21" y="273"/>
                    <a:pt x="24" y="273"/>
                    <a:pt x="27" y="272"/>
                  </a:cubicBezTo>
                  <a:cubicBezTo>
                    <a:pt x="29" y="271"/>
                    <a:pt x="31" y="269"/>
                    <a:pt x="32" y="267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3" y="267"/>
                    <a:pt x="33" y="266"/>
                    <a:pt x="33" y="266"/>
                  </a:cubicBezTo>
                  <a:cubicBezTo>
                    <a:pt x="33" y="266"/>
                    <a:pt x="33" y="266"/>
                    <a:pt x="33" y="266"/>
                  </a:cubicBezTo>
                  <a:cubicBezTo>
                    <a:pt x="34" y="265"/>
                    <a:pt x="35" y="263"/>
                    <a:pt x="36" y="262"/>
                  </a:cubicBezTo>
                  <a:cubicBezTo>
                    <a:pt x="36" y="261"/>
                    <a:pt x="36" y="259"/>
                    <a:pt x="37" y="258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91"/>
                    <a:pt x="46" y="73"/>
                    <a:pt x="60" y="59"/>
                  </a:cubicBezTo>
                  <a:cubicBezTo>
                    <a:pt x="73" y="45"/>
                    <a:pt x="92" y="37"/>
                    <a:pt x="113" y="37"/>
                  </a:cubicBezTo>
                  <a:cubicBezTo>
                    <a:pt x="134" y="37"/>
                    <a:pt x="152" y="45"/>
                    <a:pt x="166" y="59"/>
                  </a:cubicBezTo>
                  <a:cubicBezTo>
                    <a:pt x="180" y="73"/>
                    <a:pt x="188" y="91"/>
                    <a:pt x="188" y="112"/>
                  </a:cubicBezTo>
                  <a:cubicBezTo>
                    <a:pt x="188" y="255"/>
                    <a:pt x="188" y="255"/>
                    <a:pt x="188" y="255"/>
                  </a:cubicBezTo>
                  <a:cubicBezTo>
                    <a:pt x="188" y="260"/>
                    <a:pt x="190" y="265"/>
                    <a:pt x="194" y="268"/>
                  </a:cubicBezTo>
                  <a:cubicBezTo>
                    <a:pt x="197" y="271"/>
                    <a:pt x="202" y="273"/>
                    <a:pt x="207" y="273"/>
                  </a:cubicBezTo>
                  <a:cubicBezTo>
                    <a:pt x="212" y="273"/>
                    <a:pt x="216" y="271"/>
                    <a:pt x="220" y="268"/>
                  </a:cubicBezTo>
                  <a:cubicBezTo>
                    <a:pt x="223" y="265"/>
                    <a:pt x="225" y="260"/>
                    <a:pt x="225" y="255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557" y="571"/>
              <a:ext cx="469" cy="485"/>
            </a:xfrm>
            <a:custGeom>
              <a:avLst/>
              <a:gdLst/>
              <a:ahLst/>
              <a:cxnLst/>
              <a:rect l="l" t="t" r="r" b="b"/>
              <a:pathLst>
                <a:path w="266" h="274" extrusionOk="0">
                  <a:moveTo>
                    <a:pt x="266" y="128"/>
                  </a:moveTo>
                  <a:cubicBezTo>
                    <a:pt x="263" y="92"/>
                    <a:pt x="248" y="60"/>
                    <a:pt x="224" y="37"/>
                  </a:cubicBezTo>
                  <a:cubicBezTo>
                    <a:pt x="201" y="14"/>
                    <a:pt x="169" y="0"/>
                    <a:pt x="134" y="0"/>
                  </a:cubicBezTo>
                  <a:cubicBezTo>
                    <a:pt x="96" y="0"/>
                    <a:pt x="63" y="15"/>
                    <a:pt x="39" y="40"/>
                  </a:cubicBezTo>
                  <a:cubicBezTo>
                    <a:pt x="15" y="65"/>
                    <a:pt x="0" y="100"/>
                    <a:pt x="0" y="138"/>
                  </a:cubicBezTo>
                  <a:cubicBezTo>
                    <a:pt x="0" y="175"/>
                    <a:pt x="15" y="209"/>
                    <a:pt x="39" y="234"/>
                  </a:cubicBezTo>
                  <a:cubicBezTo>
                    <a:pt x="63" y="259"/>
                    <a:pt x="96" y="274"/>
                    <a:pt x="133" y="274"/>
                  </a:cubicBezTo>
                  <a:cubicBezTo>
                    <a:pt x="145" y="274"/>
                    <a:pt x="145" y="274"/>
                    <a:pt x="145" y="274"/>
                  </a:cubicBezTo>
                  <a:cubicBezTo>
                    <a:pt x="169" y="274"/>
                    <a:pt x="191" y="267"/>
                    <a:pt x="210" y="254"/>
                  </a:cubicBezTo>
                  <a:cubicBezTo>
                    <a:pt x="229" y="242"/>
                    <a:pt x="245" y="225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8" y="203"/>
                    <a:pt x="259" y="200"/>
                    <a:pt x="259" y="197"/>
                  </a:cubicBezTo>
                  <a:cubicBezTo>
                    <a:pt x="259" y="190"/>
                    <a:pt x="256" y="184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47" y="178"/>
                    <a:pt x="244" y="178"/>
                    <a:pt x="241" y="178"/>
                  </a:cubicBezTo>
                  <a:cubicBezTo>
                    <a:pt x="238" y="178"/>
                    <a:pt x="235" y="178"/>
                    <a:pt x="232" y="180"/>
                  </a:cubicBezTo>
                  <a:cubicBezTo>
                    <a:pt x="229" y="181"/>
                    <a:pt x="227" y="183"/>
                    <a:pt x="225" y="186"/>
                  </a:cubicBezTo>
                  <a:cubicBezTo>
                    <a:pt x="216" y="200"/>
                    <a:pt x="205" y="213"/>
                    <a:pt x="191" y="222"/>
                  </a:cubicBezTo>
                  <a:cubicBezTo>
                    <a:pt x="177" y="232"/>
                    <a:pt x="161" y="237"/>
                    <a:pt x="145" y="237"/>
                  </a:cubicBezTo>
                  <a:cubicBezTo>
                    <a:pt x="133" y="237"/>
                    <a:pt x="133" y="237"/>
                    <a:pt x="133" y="237"/>
                  </a:cubicBezTo>
                  <a:cubicBezTo>
                    <a:pt x="84" y="237"/>
                    <a:pt x="43" y="199"/>
                    <a:pt x="38" y="148"/>
                  </a:cubicBezTo>
                  <a:cubicBezTo>
                    <a:pt x="247" y="148"/>
                    <a:pt x="247" y="148"/>
                    <a:pt x="247" y="148"/>
                  </a:cubicBezTo>
                  <a:cubicBezTo>
                    <a:pt x="252" y="148"/>
                    <a:pt x="257" y="146"/>
                    <a:pt x="260" y="143"/>
                  </a:cubicBezTo>
                  <a:cubicBezTo>
                    <a:pt x="264" y="140"/>
                    <a:pt x="266" y="135"/>
                    <a:pt x="266" y="130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266" y="128"/>
                    <a:pt x="266" y="128"/>
                    <a:pt x="266" y="128"/>
                  </a:cubicBezTo>
                  <a:moveTo>
                    <a:pt x="40" y="111"/>
                  </a:moveTo>
                  <a:cubicBezTo>
                    <a:pt x="52" y="67"/>
                    <a:pt x="89" y="37"/>
                    <a:pt x="134" y="37"/>
                  </a:cubicBezTo>
                  <a:cubicBezTo>
                    <a:pt x="177" y="37"/>
                    <a:pt x="214" y="68"/>
                    <a:pt x="225" y="111"/>
                  </a:cubicBezTo>
                  <a:lnTo>
                    <a:pt x="40" y="111"/>
                  </a:ln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158" y="371"/>
              <a:ext cx="379" cy="685"/>
            </a:xfrm>
            <a:custGeom>
              <a:avLst/>
              <a:gdLst/>
              <a:ahLst/>
              <a:cxnLst/>
              <a:rect l="l" t="t" r="r" b="b"/>
              <a:pathLst>
                <a:path w="215" h="387" extrusionOk="0">
                  <a:moveTo>
                    <a:pt x="211" y="357"/>
                  </a:moveTo>
                  <a:cubicBezTo>
                    <a:pt x="112" y="237"/>
                    <a:pt x="112" y="237"/>
                    <a:pt x="112" y="237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3" y="139"/>
                    <a:pt x="215" y="134"/>
                    <a:pt x="215" y="129"/>
                  </a:cubicBezTo>
                  <a:cubicBezTo>
                    <a:pt x="215" y="124"/>
                    <a:pt x="213" y="119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6" y="112"/>
                    <a:pt x="201" y="110"/>
                    <a:pt x="196" y="110"/>
                  </a:cubicBezTo>
                  <a:cubicBezTo>
                    <a:pt x="192" y="110"/>
                    <a:pt x="187" y="112"/>
                    <a:pt x="183" y="116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2" y="379"/>
                    <a:pt x="5" y="382"/>
                  </a:cubicBezTo>
                  <a:cubicBezTo>
                    <a:pt x="8" y="385"/>
                    <a:pt x="13" y="387"/>
                    <a:pt x="18" y="387"/>
                  </a:cubicBezTo>
                  <a:cubicBezTo>
                    <a:pt x="29" y="387"/>
                    <a:pt x="37" y="379"/>
                    <a:pt x="37" y="369"/>
                  </a:cubicBezTo>
                  <a:cubicBezTo>
                    <a:pt x="37" y="311"/>
                    <a:pt x="37" y="311"/>
                    <a:pt x="37" y="311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182" y="380"/>
                    <a:pt x="182" y="380"/>
                    <a:pt x="182" y="380"/>
                  </a:cubicBezTo>
                  <a:cubicBezTo>
                    <a:pt x="184" y="383"/>
                    <a:pt x="186" y="385"/>
                    <a:pt x="188" y="386"/>
                  </a:cubicBezTo>
                  <a:cubicBezTo>
                    <a:pt x="191" y="387"/>
                    <a:pt x="194" y="387"/>
                    <a:pt x="196" y="387"/>
                  </a:cubicBezTo>
                  <a:cubicBezTo>
                    <a:pt x="200" y="387"/>
                    <a:pt x="204" y="387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13" y="379"/>
                    <a:pt x="215" y="374"/>
                    <a:pt x="215" y="369"/>
                  </a:cubicBezTo>
                  <a:cubicBezTo>
                    <a:pt x="215" y="365"/>
                    <a:pt x="214" y="360"/>
                    <a:pt x="211" y="357"/>
                  </a:cubicBezTo>
                  <a:cubicBezTo>
                    <a:pt x="211" y="357"/>
                    <a:pt x="211" y="357"/>
                    <a:pt x="211" y="35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613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55" y="5"/>
                  </a:moveTo>
                  <a:cubicBezTo>
                    <a:pt x="252" y="2"/>
                    <a:pt x="247" y="0"/>
                    <a:pt x="242" y="0"/>
                  </a:cubicBezTo>
                  <a:cubicBezTo>
                    <a:pt x="237" y="0"/>
                    <a:pt x="232" y="2"/>
                    <a:pt x="229" y="5"/>
                  </a:cubicBezTo>
                  <a:cubicBezTo>
                    <a:pt x="226" y="9"/>
                    <a:pt x="223" y="13"/>
                    <a:pt x="223" y="19"/>
                  </a:cubicBezTo>
                  <a:cubicBezTo>
                    <a:pt x="223" y="41"/>
                    <a:pt x="223" y="41"/>
                    <a:pt x="223" y="41"/>
                  </a:cubicBezTo>
                  <a:cubicBezTo>
                    <a:pt x="200" y="16"/>
                    <a:pt x="167" y="0"/>
                    <a:pt x="130" y="0"/>
                  </a:cubicBezTo>
                  <a:cubicBezTo>
                    <a:pt x="94" y="0"/>
                    <a:pt x="61" y="16"/>
                    <a:pt x="38" y="41"/>
                  </a:cubicBezTo>
                  <a:cubicBezTo>
                    <a:pt x="15" y="65"/>
                    <a:pt x="0" y="100"/>
                    <a:pt x="0" y="137"/>
                  </a:cubicBezTo>
                  <a:cubicBezTo>
                    <a:pt x="0" y="175"/>
                    <a:pt x="15" y="209"/>
                    <a:pt x="38" y="234"/>
                  </a:cubicBezTo>
                  <a:cubicBezTo>
                    <a:pt x="61" y="259"/>
                    <a:pt x="94" y="274"/>
                    <a:pt x="130" y="274"/>
                  </a:cubicBezTo>
                  <a:cubicBezTo>
                    <a:pt x="167" y="274"/>
                    <a:pt x="200" y="258"/>
                    <a:pt x="223" y="233"/>
                  </a:cubicBezTo>
                  <a:cubicBezTo>
                    <a:pt x="223" y="256"/>
                    <a:pt x="223" y="256"/>
                    <a:pt x="223" y="256"/>
                  </a:cubicBezTo>
                  <a:cubicBezTo>
                    <a:pt x="223" y="261"/>
                    <a:pt x="226" y="266"/>
                    <a:pt x="229" y="269"/>
                  </a:cubicBezTo>
                  <a:cubicBezTo>
                    <a:pt x="232" y="272"/>
                    <a:pt x="237" y="274"/>
                    <a:pt x="242" y="274"/>
                  </a:cubicBezTo>
                  <a:cubicBezTo>
                    <a:pt x="247" y="274"/>
                    <a:pt x="252" y="272"/>
                    <a:pt x="255" y="269"/>
                  </a:cubicBezTo>
                  <a:cubicBezTo>
                    <a:pt x="259" y="266"/>
                    <a:pt x="261" y="261"/>
                    <a:pt x="261" y="256"/>
                  </a:cubicBezTo>
                  <a:cubicBezTo>
                    <a:pt x="261" y="19"/>
                    <a:pt x="261" y="19"/>
                    <a:pt x="261" y="19"/>
                  </a:cubicBezTo>
                  <a:cubicBezTo>
                    <a:pt x="261" y="13"/>
                    <a:pt x="259" y="9"/>
                    <a:pt x="255" y="5"/>
                  </a:cubicBezTo>
                  <a:moveTo>
                    <a:pt x="196" y="208"/>
                  </a:moveTo>
                  <a:cubicBezTo>
                    <a:pt x="179" y="226"/>
                    <a:pt x="156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6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477" y="371"/>
              <a:ext cx="67" cy="685"/>
            </a:xfrm>
            <a:custGeom>
              <a:avLst/>
              <a:gdLst/>
              <a:ahLst/>
              <a:cxnLst/>
              <a:rect l="l" t="t" r="r" b="b"/>
              <a:pathLst>
                <a:path w="38" h="387" extrusionOk="0">
                  <a:moveTo>
                    <a:pt x="19" y="0"/>
                  </a:moveTo>
                  <a:cubicBezTo>
                    <a:pt x="14" y="0"/>
                    <a:pt x="9" y="2"/>
                    <a:pt x="6" y="6"/>
                  </a:cubicBezTo>
                  <a:cubicBezTo>
                    <a:pt x="3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3" y="379"/>
                    <a:pt x="6" y="382"/>
                  </a:cubicBezTo>
                  <a:cubicBezTo>
                    <a:pt x="9" y="385"/>
                    <a:pt x="14" y="387"/>
                    <a:pt x="19" y="387"/>
                  </a:cubicBezTo>
                  <a:cubicBezTo>
                    <a:pt x="30" y="387"/>
                    <a:pt x="38" y="379"/>
                    <a:pt x="38" y="36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4145" y="372"/>
              <a:ext cx="263" cy="686"/>
            </a:xfrm>
            <a:custGeom>
              <a:avLst/>
              <a:gdLst/>
              <a:ahLst/>
              <a:cxnLst/>
              <a:rect l="l" t="t" r="r" b="b"/>
              <a:pathLst>
                <a:path w="149" h="387" extrusionOk="0">
                  <a:moveTo>
                    <a:pt x="88" y="59"/>
                  </a:moveTo>
                  <a:cubicBezTo>
                    <a:pt x="90" y="53"/>
                    <a:pt x="92" y="49"/>
                    <a:pt x="94" y="46"/>
                  </a:cubicBezTo>
                  <a:cubicBezTo>
                    <a:pt x="96" y="44"/>
                    <a:pt x="99" y="42"/>
                    <a:pt x="103" y="40"/>
                  </a:cubicBezTo>
                  <a:cubicBezTo>
                    <a:pt x="107" y="39"/>
                    <a:pt x="114" y="38"/>
                    <a:pt x="122" y="38"/>
                  </a:cubicBezTo>
                  <a:cubicBezTo>
                    <a:pt x="123" y="38"/>
                    <a:pt x="123" y="38"/>
                    <a:pt x="123" y="38"/>
                  </a:cubicBezTo>
                  <a:cubicBezTo>
                    <a:pt x="123" y="38"/>
                    <a:pt x="124" y="38"/>
                    <a:pt x="124" y="38"/>
                  </a:cubicBezTo>
                  <a:cubicBezTo>
                    <a:pt x="125" y="38"/>
                    <a:pt x="125" y="38"/>
                    <a:pt x="126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41" y="38"/>
                    <a:pt x="149" y="30"/>
                    <a:pt x="149" y="19"/>
                  </a:cubicBezTo>
                  <a:cubicBezTo>
                    <a:pt x="149" y="9"/>
                    <a:pt x="141" y="0"/>
                    <a:pt x="130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0"/>
                    <a:pt x="125" y="0"/>
                    <a:pt x="124" y="0"/>
                  </a:cubicBezTo>
                  <a:cubicBezTo>
                    <a:pt x="124" y="0"/>
                    <a:pt x="123" y="0"/>
                    <a:pt x="123" y="0"/>
                  </a:cubicBezTo>
                  <a:cubicBezTo>
                    <a:pt x="112" y="0"/>
                    <a:pt x="101" y="1"/>
                    <a:pt x="92" y="5"/>
                  </a:cubicBezTo>
                  <a:cubicBezTo>
                    <a:pt x="82" y="8"/>
                    <a:pt x="73" y="13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59" y="29"/>
                    <a:pt x="54" y="38"/>
                    <a:pt x="52" y="49"/>
                  </a:cubicBezTo>
                  <a:cubicBezTo>
                    <a:pt x="49" y="60"/>
                    <a:pt x="48" y="72"/>
                    <a:pt x="47" y="86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8" y="113"/>
                    <a:pt x="0" y="121"/>
                    <a:pt x="0" y="131"/>
                  </a:cubicBezTo>
                  <a:cubicBezTo>
                    <a:pt x="0" y="136"/>
                    <a:pt x="2" y="141"/>
                    <a:pt x="5" y="145"/>
                  </a:cubicBezTo>
                  <a:cubicBezTo>
                    <a:pt x="8" y="148"/>
                    <a:pt x="13" y="150"/>
                    <a:pt x="18" y="151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7" y="368"/>
                    <a:pt x="47" y="368"/>
                    <a:pt x="47" y="368"/>
                  </a:cubicBezTo>
                  <a:cubicBezTo>
                    <a:pt x="47" y="369"/>
                    <a:pt x="47" y="369"/>
                    <a:pt x="47" y="369"/>
                  </a:cubicBezTo>
                  <a:cubicBezTo>
                    <a:pt x="47" y="374"/>
                    <a:pt x="50" y="379"/>
                    <a:pt x="53" y="382"/>
                  </a:cubicBezTo>
                  <a:cubicBezTo>
                    <a:pt x="56" y="385"/>
                    <a:pt x="61" y="387"/>
                    <a:pt x="66" y="387"/>
                  </a:cubicBezTo>
                  <a:cubicBezTo>
                    <a:pt x="76" y="387"/>
                    <a:pt x="85" y="379"/>
                    <a:pt x="85" y="369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116" y="151"/>
                    <a:pt x="116" y="151"/>
                    <a:pt x="116" y="151"/>
                  </a:cubicBezTo>
                  <a:cubicBezTo>
                    <a:pt x="121" y="150"/>
                    <a:pt x="126" y="148"/>
                    <a:pt x="129" y="145"/>
                  </a:cubicBezTo>
                  <a:cubicBezTo>
                    <a:pt x="133" y="141"/>
                    <a:pt x="135" y="137"/>
                    <a:pt x="135" y="131"/>
                  </a:cubicBezTo>
                  <a:cubicBezTo>
                    <a:pt x="135" y="131"/>
                    <a:pt x="135" y="131"/>
                    <a:pt x="135" y="131"/>
                  </a:cubicBezTo>
                  <a:cubicBezTo>
                    <a:pt x="135" y="121"/>
                    <a:pt x="127" y="113"/>
                    <a:pt x="117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74"/>
                    <a:pt x="86" y="65"/>
                    <a:pt x="88" y="59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460" y="573"/>
              <a:ext cx="634" cy="483"/>
            </a:xfrm>
            <a:custGeom>
              <a:avLst/>
              <a:gdLst/>
              <a:ahLst/>
              <a:cxnLst/>
              <a:rect l="l" t="t" r="r" b="b"/>
              <a:pathLst>
                <a:path w="359" h="273" extrusionOk="0">
                  <a:moveTo>
                    <a:pt x="359" y="18"/>
                  </a:moveTo>
                  <a:cubicBezTo>
                    <a:pt x="359" y="11"/>
                    <a:pt x="355" y="4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6" y="0"/>
                    <a:pt x="344" y="0"/>
                    <a:pt x="341" y="0"/>
                  </a:cubicBezTo>
                  <a:cubicBezTo>
                    <a:pt x="338" y="0"/>
                    <a:pt x="334" y="1"/>
                    <a:pt x="331" y="3"/>
                  </a:cubicBezTo>
                  <a:cubicBezTo>
                    <a:pt x="328" y="5"/>
                    <a:pt x="325" y="7"/>
                    <a:pt x="324" y="11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253" y="206"/>
                    <a:pt x="253" y="206"/>
                    <a:pt x="253" y="206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6" y="72"/>
                    <a:pt x="193" y="69"/>
                    <a:pt x="190" y="67"/>
                  </a:cubicBezTo>
                  <a:cubicBezTo>
                    <a:pt x="187" y="65"/>
                    <a:pt x="183" y="64"/>
                    <a:pt x="179" y="64"/>
                  </a:cubicBezTo>
                  <a:cubicBezTo>
                    <a:pt x="176" y="64"/>
                    <a:pt x="172" y="65"/>
                    <a:pt x="169" y="67"/>
                  </a:cubicBezTo>
                  <a:cubicBezTo>
                    <a:pt x="166" y="69"/>
                    <a:pt x="163" y="72"/>
                    <a:pt x="162" y="75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07" y="206"/>
                    <a:pt x="107" y="206"/>
                    <a:pt x="107" y="20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8"/>
                    <a:pt x="31" y="5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15" y="0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90" y="264"/>
                    <a:pt x="91" y="265"/>
                    <a:pt x="92" y="267"/>
                  </a:cubicBezTo>
                  <a:cubicBezTo>
                    <a:pt x="93" y="268"/>
                    <a:pt x="95" y="269"/>
                    <a:pt x="96" y="270"/>
                  </a:cubicBezTo>
                  <a:cubicBezTo>
                    <a:pt x="97" y="270"/>
                    <a:pt x="97" y="271"/>
                    <a:pt x="98" y="271"/>
                  </a:cubicBezTo>
                  <a:cubicBezTo>
                    <a:pt x="99" y="272"/>
                    <a:pt x="100" y="272"/>
                    <a:pt x="101" y="272"/>
                  </a:cubicBezTo>
                  <a:cubicBezTo>
                    <a:pt x="102" y="273"/>
                    <a:pt x="104" y="273"/>
                    <a:pt x="107" y="273"/>
                  </a:cubicBezTo>
                  <a:cubicBezTo>
                    <a:pt x="111" y="273"/>
                    <a:pt x="114" y="272"/>
                    <a:pt x="117" y="270"/>
                  </a:cubicBezTo>
                  <a:cubicBezTo>
                    <a:pt x="120" y="268"/>
                    <a:pt x="122" y="266"/>
                    <a:pt x="123" y="262"/>
                  </a:cubicBezTo>
                  <a:cubicBezTo>
                    <a:pt x="124" y="262"/>
                    <a:pt x="124" y="262"/>
                    <a:pt x="124" y="262"/>
                  </a:cubicBezTo>
                  <a:cubicBezTo>
                    <a:pt x="179" y="129"/>
                    <a:pt x="179" y="129"/>
                    <a:pt x="179" y="129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7" y="265"/>
                    <a:pt x="239" y="268"/>
                    <a:pt x="241" y="270"/>
                  </a:cubicBezTo>
                  <a:cubicBezTo>
                    <a:pt x="244" y="272"/>
                    <a:pt x="247" y="273"/>
                    <a:pt x="251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5" y="273"/>
                    <a:pt x="257" y="273"/>
                    <a:pt x="259" y="272"/>
                  </a:cubicBezTo>
                  <a:cubicBezTo>
                    <a:pt x="261" y="272"/>
                    <a:pt x="263" y="271"/>
                    <a:pt x="264" y="270"/>
                  </a:cubicBezTo>
                  <a:cubicBezTo>
                    <a:pt x="267" y="267"/>
                    <a:pt x="269" y="264"/>
                    <a:pt x="271" y="261"/>
                  </a:cubicBezTo>
                  <a:cubicBezTo>
                    <a:pt x="271" y="261"/>
                    <a:pt x="271" y="261"/>
                    <a:pt x="271" y="261"/>
                  </a:cubicBezTo>
                  <a:cubicBezTo>
                    <a:pt x="358" y="25"/>
                    <a:pt x="358" y="25"/>
                    <a:pt x="358" y="25"/>
                  </a:cubicBezTo>
                  <a:cubicBezTo>
                    <a:pt x="359" y="23"/>
                    <a:pt x="359" y="20"/>
                    <a:pt x="359" y="18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26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45" y="152"/>
                  </a:moveTo>
                  <a:cubicBezTo>
                    <a:pt x="246" y="147"/>
                    <a:pt x="247" y="142"/>
                    <a:pt x="247" y="137"/>
                  </a:cubicBezTo>
                  <a:cubicBezTo>
                    <a:pt x="247" y="134"/>
                    <a:pt x="246" y="130"/>
                    <a:pt x="245" y="127"/>
                  </a:cubicBezTo>
                  <a:cubicBezTo>
                    <a:pt x="242" y="116"/>
                    <a:pt x="235" y="106"/>
                    <a:pt x="224" y="10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2" y="0"/>
                    <a:pt x="24" y="7"/>
                    <a:pt x="12" y="29"/>
                  </a:cubicBezTo>
                  <a:cubicBezTo>
                    <a:pt x="0" y="50"/>
                    <a:pt x="7" y="77"/>
                    <a:pt x="28" y="90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7" y="200"/>
                    <a:pt x="0" y="227"/>
                    <a:pt x="12" y="248"/>
                  </a:cubicBezTo>
                  <a:cubicBezTo>
                    <a:pt x="24" y="270"/>
                    <a:pt x="52" y="277"/>
                    <a:pt x="73" y="265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35" y="171"/>
                    <a:pt x="242" y="162"/>
                    <a:pt x="245" y="152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68" y="176"/>
              <a:ext cx="435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28" y="171"/>
                  </a:moveTo>
                  <a:cubicBezTo>
                    <a:pt x="180" y="259"/>
                    <a:pt x="180" y="259"/>
                    <a:pt x="180" y="259"/>
                  </a:cubicBezTo>
                  <a:cubicBezTo>
                    <a:pt x="188" y="263"/>
                    <a:pt x="197" y="265"/>
                    <a:pt x="206" y="264"/>
                  </a:cubicBezTo>
                  <a:cubicBezTo>
                    <a:pt x="229" y="263"/>
                    <a:pt x="247" y="243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0"/>
                    <a:pt x="227" y="0"/>
                    <a:pt x="202" y="0"/>
                  </a:cubicBezTo>
                  <a:cubicBezTo>
                    <a:pt x="178" y="0"/>
                    <a:pt x="158" y="20"/>
                    <a:pt x="158" y="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52" y="82"/>
                    <a:pt x="24" y="89"/>
                    <a:pt x="12" y="110"/>
                  </a:cubicBezTo>
                  <a:cubicBezTo>
                    <a:pt x="0" y="132"/>
                    <a:pt x="7" y="159"/>
                    <a:pt x="28" y="17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332" y="176"/>
              <a:ext cx="436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41" y="264"/>
                  </a:moveTo>
                  <a:cubicBezTo>
                    <a:pt x="50" y="265"/>
                    <a:pt x="59" y="263"/>
                    <a:pt x="67" y="259"/>
                  </a:cubicBezTo>
                  <a:cubicBezTo>
                    <a:pt x="218" y="171"/>
                    <a:pt x="218" y="171"/>
                    <a:pt x="218" y="171"/>
                  </a:cubicBezTo>
                  <a:cubicBezTo>
                    <a:pt x="240" y="159"/>
                    <a:pt x="247" y="132"/>
                    <a:pt x="235" y="110"/>
                  </a:cubicBezTo>
                  <a:cubicBezTo>
                    <a:pt x="222" y="89"/>
                    <a:pt x="195" y="82"/>
                    <a:pt x="174" y="94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3"/>
                    <a:pt x="18" y="263"/>
                    <a:pt x="41" y="26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68" y="980"/>
              <a:ext cx="435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06" y="0"/>
                  </a:moveTo>
                  <a:cubicBezTo>
                    <a:pt x="197" y="0"/>
                    <a:pt x="188" y="2"/>
                    <a:pt x="180" y="6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7" y="106"/>
                    <a:pt x="0" y="133"/>
                    <a:pt x="12" y="155"/>
                  </a:cubicBezTo>
                  <a:cubicBezTo>
                    <a:pt x="24" y="176"/>
                    <a:pt x="52" y="183"/>
                    <a:pt x="73" y="171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8" y="244"/>
                    <a:pt x="178" y="264"/>
                    <a:pt x="202" y="264"/>
                  </a:cubicBezTo>
                  <a:cubicBezTo>
                    <a:pt x="227" y="264"/>
                    <a:pt x="247" y="244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1"/>
                    <a:pt x="229" y="2"/>
                    <a:pt x="206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121" y="665"/>
              <a:ext cx="294" cy="295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93"/>
                  </a:moveTo>
                  <a:cubicBezTo>
                    <a:pt x="167" y="88"/>
                    <a:pt x="167" y="88"/>
                    <a:pt x="167" y="88"/>
                  </a:cubicBezTo>
                  <a:cubicBezTo>
                    <a:pt x="167" y="85"/>
                    <a:pt x="167" y="81"/>
                    <a:pt x="167" y="79"/>
                  </a:cubicBezTo>
                  <a:cubicBezTo>
                    <a:pt x="167" y="74"/>
                    <a:pt x="167" y="74"/>
                    <a:pt x="167" y="74"/>
                  </a:cubicBezTo>
                  <a:cubicBezTo>
                    <a:pt x="167" y="72"/>
                    <a:pt x="165" y="68"/>
                    <a:pt x="163" y="66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1"/>
                    <a:pt x="95" y="0"/>
                    <a:pt x="9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1" y="0"/>
                    <a:pt x="7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68" y="1"/>
                    <a:pt x="66" y="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8"/>
                    <a:pt x="0" y="72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0" y="85"/>
                    <a:pt x="0" y="8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5"/>
                    <a:pt x="1" y="99"/>
                    <a:pt x="3" y="101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8" y="165"/>
                    <a:pt x="72" y="167"/>
                    <a:pt x="74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81" y="167"/>
                    <a:pt x="85" y="167"/>
                    <a:pt x="88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5" y="167"/>
                    <a:pt x="99" y="165"/>
                    <a:pt x="101" y="163"/>
                  </a:cubicBezTo>
                  <a:cubicBezTo>
                    <a:pt x="163" y="101"/>
                    <a:pt x="163" y="101"/>
                    <a:pt x="163" y="101"/>
                  </a:cubicBezTo>
                  <a:cubicBezTo>
                    <a:pt x="165" y="99"/>
                    <a:pt x="167" y="95"/>
                    <a:pt x="167" y="93"/>
                  </a:cubicBezTo>
                  <a:moveTo>
                    <a:pt x="113" y="84"/>
                  </a:moveTo>
                  <a:cubicBezTo>
                    <a:pt x="113" y="86"/>
                    <a:pt x="112" y="90"/>
                    <a:pt x="110" y="92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0" y="112"/>
                    <a:pt x="86" y="113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0" y="113"/>
                    <a:pt x="77" y="112"/>
                    <a:pt x="75" y="110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5" y="90"/>
                    <a:pt x="54" y="86"/>
                    <a:pt x="54" y="84"/>
                  </a:cubicBezTo>
                  <a:cubicBezTo>
                    <a:pt x="54" y="84"/>
                    <a:pt x="54" y="83"/>
                    <a:pt x="54" y="83"/>
                  </a:cubicBezTo>
                  <a:cubicBezTo>
                    <a:pt x="54" y="81"/>
                    <a:pt x="55" y="77"/>
                    <a:pt x="57" y="75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3" y="54"/>
                  </a:cubicBezTo>
                  <a:cubicBezTo>
                    <a:pt x="83" y="54"/>
                    <a:pt x="83" y="54"/>
                    <a:pt x="84" y="54"/>
                  </a:cubicBezTo>
                  <a:cubicBezTo>
                    <a:pt x="86" y="54"/>
                    <a:pt x="90" y="55"/>
                    <a:pt x="92" y="57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12" y="77"/>
                    <a:pt x="113" y="81"/>
                    <a:pt x="113" y="83"/>
                  </a:cubicBezTo>
                  <a:cubicBezTo>
                    <a:pt x="113" y="83"/>
                    <a:pt x="113" y="84"/>
                    <a:pt x="113" y="84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332" y="980"/>
              <a:ext cx="436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18" y="94"/>
                  </a:moveTo>
                  <a:cubicBezTo>
                    <a:pt x="67" y="6"/>
                    <a:pt x="67" y="6"/>
                    <a:pt x="67" y="6"/>
                  </a:cubicBezTo>
                  <a:cubicBezTo>
                    <a:pt x="59" y="2"/>
                    <a:pt x="50" y="0"/>
                    <a:pt x="41" y="0"/>
                  </a:cubicBezTo>
                  <a:cubicBezTo>
                    <a:pt x="18" y="2"/>
                    <a:pt x="0" y="21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4"/>
                    <a:pt x="20" y="264"/>
                    <a:pt x="44" y="264"/>
                  </a:cubicBezTo>
                  <a:cubicBezTo>
                    <a:pt x="69" y="264"/>
                    <a:pt x="89" y="244"/>
                    <a:pt x="89" y="220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74" y="171"/>
                    <a:pt x="174" y="171"/>
                    <a:pt x="174" y="171"/>
                  </a:cubicBezTo>
                  <a:cubicBezTo>
                    <a:pt x="195" y="183"/>
                    <a:pt x="222" y="176"/>
                    <a:pt x="235" y="155"/>
                  </a:cubicBezTo>
                  <a:cubicBezTo>
                    <a:pt x="247" y="133"/>
                    <a:pt x="240" y="106"/>
                    <a:pt x="218" y="9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473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18" y="187"/>
                  </a:moveTo>
                  <a:cubicBezTo>
                    <a:pt x="134" y="138"/>
                    <a:pt x="134" y="138"/>
                    <a:pt x="134" y="138"/>
                  </a:cubicBezTo>
                  <a:cubicBezTo>
                    <a:pt x="218" y="90"/>
                    <a:pt x="218" y="90"/>
                    <a:pt x="218" y="90"/>
                  </a:cubicBezTo>
                  <a:cubicBezTo>
                    <a:pt x="240" y="77"/>
                    <a:pt x="247" y="50"/>
                    <a:pt x="235" y="29"/>
                  </a:cubicBezTo>
                  <a:cubicBezTo>
                    <a:pt x="222" y="7"/>
                    <a:pt x="195" y="0"/>
                    <a:pt x="174" y="12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12" y="106"/>
                    <a:pt x="5" y="116"/>
                    <a:pt x="2" y="127"/>
                  </a:cubicBezTo>
                  <a:cubicBezTo>
                    <a:pt x="1" y="130"/>
                    <a:pt x="0" y="134"/>
                    <a:pt x="0" y="137"/>
                  </a:cubicBezTo>
                  <a:cubicBezTo>
                    <a:pt x="0" y="142"/>
                    <a:pt x="1" y="147"/>
                    <a:pt x="2" y="152"/>
                  </a:cubicBezTo>
                  <a:cubicBezTo>
                    <a:pt x="5" y="162"/>
                    <a:pt x="12" y="171"/>
                    <a:pt x="22" y="177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95" y="277"/>
                    <a:pt x="222" y="270"/>
                    <a:pt x="235" y="248"/>
                  </a:cubicBezTo>
                  <a:cubicBezTo>
                    <a:pt x="247" y="227"/>
                    <a:pt x="240" y="200"/>
                    <a:pt x="218" y="18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970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23" y="41"/>
                  </a:moveTo>
                  <a:cubicBezTo>
                    <a:pt x="199" y="16"/>
                    <a:pt x="167" y="0"/>
                    <a:pt x="130" y="0"/>
                  </a:cubicBezTo>
                  <a:cubicBezTo>
                    <a:pt x="94" y="0"/>
                    <a:pt x="62" y="16"/>
                    <a:pt x="38" y="41"/>
                  </a:cubicBezTo>
                  <a:cubicBezTo>
                    <a:pt x="15" y="66"/>
                    <a:pt x="0" y="100"/>
                    <a:pt x="0" y="137"/>
                  </a:cubicBezTo>
                  <a:cubicBezTo>
                    <a:pt x="0" y="174"/>
                    <a:pt x="15" y="209"/>
                    <a:pt x="38" y="234"/>
                  </a:cubicBezTo>
                  <a:cubicBezTo>
                    <a:pt x="62" y="259"/>
                    <a:pt x="94" y="274"/>
                    <a:pt x="130" y="274"/>
                  </a:cubicBezTo>
                  <a:cubicBezTo>
                    <a:pt x="167" y="274"/>
                    <a:pt x="199" y="259"/>
                    <a:pt x="223" y="234"/>
                  </a:cubicBezTo>
                  <a:cubicBezTo>
                    <a:pt x="246" y="209"/>
                    <a:pt x="261" y="174"/>
                    <a:pt x="261" y="137"/>
                  </a:cubicBezTo>
                  <a:cubicBezTo>
                    <a:pt x="261" y="100"/>
                    <a:pt x="246" y="66"/>
                    <a:pt x="223" y="41"/>
                  </a:cubicBezTo>
                  <a:moveTo>
                    <a:pt x="196" y="208"/>
                  </a:moveTo>
                  <a:cubicBezTo>
                    <a:pt x="179" y="226"/>
                    <a:pt x="155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5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4"/>
          <p:cNvSpPr/>
          <p:nvPr/>
        </p:nvSpPr>
        <p:spPr>
          <a:xfrm rot="-5400000">
            <a:off x="5887431" y="1888058"/>
            <a:ext cx="2176491" cy="4334390"/>
          </a:xfrm>
          <a:custGeom>
            <a:avLst/>
            <a:gdLst/>
            <a:ahLst/>
            <a:cxnLst/>
            <a:rect l="l" t="t" r="r" b="b"/>
            <a:pathLst>
              <a:path w="2902655" h="5780692" extrusionOk="0">
                <a:moveTo>
                  <a:pt x="2902655" y="5004581"/>
                </a:moveTo>
                <a:lnTo>
                  <a:pt x="2452511" y="5780692"/>
                </a:ln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872163" y="211931"/>
            <a:ext cx="3271837" cy="4833939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77011" y="4868510"/>
            <a:ext cx="2031896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rgbClr val="92929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2">
  <p:cSld name="Custom Layout 1 1 2">
    <p:bg>
      <p:bgPr>
        <a:solidFill>
          <a:schemeClr val="accen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41185" cy="514335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2074875" y="654052"/>
            <a:ext cx="5010300" cy="3870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2pPr>
            <a:lvl3pPr marL="1371600" lvl="2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3pPr>
            <a:lvl4pPr marL="1828800" lvl="3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marL="2286000" lvl="4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5pPr>
            <a:lvl6pPr marL="2743200" lvl="5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6pPr>
            <a:lvl7pPr marL="3200400" lvl="6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7pPr>
            <a:lvl8pPr marL="3657600" lvl="7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8pPr>
            <a:lvl9pPr marL="4114800" lvl="8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65331" y="4898923"/>
            <a:ext cx="1473300" cy="9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 S</a:t>
            </a:r>
            <a:r>
              <a:rPr lang="en" sz="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45195" y="4878338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SF Blue">
  <p:cSld name="Quote - SF Blue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566797" y="0"/>
            <a:ext cx="8010842" cy="5143423"/>
            <a:chOff x="755700" y="0"/>
            <a:chExt cx="10680700" cy="6858100"/>
          </a:xfrm>
        </p:grpSpPr>
        <p:grpSp>
          <p:nvGrpSpPr>
            <p:cNvPr id="86" name="Google Shape;86;p16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87" name="Google Shape;87;p16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6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9" name="Google Shape;89;p16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90" name="Google Shape;90;p16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16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203" cy="271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3" name="Google Shape;93;p16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94" name="Google Shape;94;p16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566797" y="0"/>
            <a:ext cx="8010842" cy="5143423"/>
            <a:chOff x="755700" y="0"/>
            <a:chExt cx="10680700" cy="6858100"/>
          </a:xfrm>
        </p:grpSpPr>
        <p:grpSp>
          <p:nvGrpSpPr>
            <p:cNvPr id="102" name="Google Shape;102;p16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103" name="Google Shape;103;p16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" name="Google Shape;104;p16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5" name="Google Shape;105;p16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106" name="Google Shape;106;p16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16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08" name="Google Shape;108;p16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109" name="Google Shape;109;p16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>
            <a:off x="477011" y="4868510"/>
            <a:ext cx="2031896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chemeClr val="lt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5636772" y="1691680"/>
            <a:ext cx="3506316" cy="3451027"/>
          </a:xfrm>
          <a:custGeom>
            <a:avLst/>
            <a:gdLst/>
            <a:ahLst/>
            <a:cxnLst/>
            <a:rect l="l" t="t" r="r" b="b"/>
            <a:pathLst>
              <a:path w="4676305" h="4602426" extrusionOk="0">
                <a:moveTo>
                  <a:pt x="4676305" y="0"/>
                </a:moveTo>
                <a:lnTo>
                  <a:pt x="4676305" y="2656059"/>
                </a:lnTo>
                <a:lnTo>
                  <a:pt x="4491197" y="2763226"/>
                </a:lnTo>
                <a:cubicBezTo>
                  <a:pt x="4219399" y="2920582"/>
                  <a:pt x="3884879" y="3114251"/>
                  <a:pt x="3473161" y="3352612"/>
                </a:cubicBezTo>
                <a:cubicBezTo>
                  <a:pt x="3473161" y="3352612"/>
                  <a:pt x="3473161" y="3352612"/>
                  <a:pt x="4650953" y="4032052"/>
                </a:cubicBezTo>
                <a:lnTo>
                  <a:pt x="4676305" y="4046677"/>
                </a:lnTo>
                <a:lnTo>
                  <a:pt x="4676305" y="4602426"/>
                </a:lnTo>
                <a:lnTo>
                  <a:pt x="1010917" y="4602426"/>
                </a:lnTo>
                <a:lnTo>
                  <a:pt x="937870" y="4560178"/>
                </a:lnTo>
                <a:cubicBezTo>
                  <a:pt x="822646" y="4493535"/>
                  <a:pt x="703705" y="4424742"/>
                  <a:pt x="580927" y="4353730"/>
                </a:cubicBezTo>
                <a:cubicBezTo>
                  <a:pt x="317790" y="4201633"/>
                  <a:pt x="136317" y="3961001"/>
                  <a:pt x="54654" y="3693129"/>
                </a:cubicBezTo>
                <a:cubicBezTo>
                  <a:pt x="13822" y="3568273"/>
                  <a:pt x="-2057" y="3441146"/>
                  <a:pt x="212" y="3316290"/>
                </a:cubicBezTo>
                <a:cubicBezTo>
                  <a:pt x="4749" y="3225486"/>
                  <a:pt x="18359" y="3132412"/>
                  <a:pt x="43312" y="3041607"/>
                </a:cubicBezTo>
                <a:cubicBezTo>
                  <a:pt x="120438" y="2760114"/>
                  <a:pt x="306448" y="2505861"/>
                  <a:pt x="580927" y="2346954"/>
                </a:cubicBezTo>
                <a:cubicBezTo>
                  <a:pt x="580927" y="2346954"/>
                  <a:pt x="580927" y="2346954"/>
                  <a:pt x="4509827" y="76845"/>
                </a:cubicBezTo>
                <a:cubicBezTo>
                  <a:pt x="4555762" y="50739"/>
                  <a:pt x="4602690" y="28037"/>
                  <a:pt x="4650292" y="8671"/>
                </a:cubicBezTo>
                <a:close/>
              </a:path>
            </a:pathLst>
          </a:custGeom>
          <a:solidFill>
            <a:srgbClr val="F2F5F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 flipH="1">
            <a:off x="1" y="68579"/>
            <a:ext cx="3148377" cy="4651534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824193" y="1"/>
            <a:ext cx="2319203" cy="2284765"/>
          </a:xfrm>
          <a:custGeom>
            <a:avLst/>
            <a:gdLst/>
            <a:ahLst/>
            <a:cxnLst/>
            <a:rect l="l" t="t" r="r" b="b"/>
            <a:pathLst>
              <a:path w="3093076" h="3047053" extrusionOk="0">
                <a:moveTo>
                  <a:pt x="83819" y="0"/>
                </a:moveTo>
                <a:lnTo>
                  <a:pt x="2605289" y="0"/>
                </a:lnTo>
                <a:lnTo>
                  <a:pt x="2740383" y="79060"/>
                </a:lnTo>
                <a:cubicBezTo>
                  <a:pt x="2799635" y="113735"/>
                  <a:pt x="2860929" y="149606"/>
                  <a:pt x="2924337" y="186713"/>
                </a:cubicBezTo>
                <a:lnTo>
                  <a:pt x="3093076" y="285463"/>
                </a:lnTo>
                <a:lnTo>
                  <a:pt x="3093076" y="1745768"/>
                </a:lnTo>
                <a:lnTo>
                  <a:pt x="3042135" y="1775580"/>
                </a:lnTo>
                <a:cubicBezTo>
                  <a:pt x="2753558" y="1944461"/>
                  <a:pt x="2176404" y="2282223"/>
                  <a:pt x="1022097" y="2957747"/>
                </a:cubicBezTo>
                <a:cubicBezTo>
                  <a:pt x="701031" y="3141981"/>
                  <a:pt x="272943" y="3034511"/>
                  <a:pt x="89477" y="2696749"/>
                </a:cubicBezTo>
                <a:cubicBezTo>
                  <a:pt x="-93989" y="2374340"/>
                  <a:pt x="13033" y="1959814"/>
                  <a:pt x="334099" y="1760227"/>
                </a:cubicBezTo>
                <a:cubicBezTo>
                  <a:pt x="334099" y="1760227"/>
                  <a:pt x="334099" y="1760227"/>
                  <a:pt x="1633651" y="1007939"/>
                </a:cubicBezTo>
                <a:cubicBezTo>
                  <a:pt x="1633651" y="1007939"/>
                  <a:pt x="1633651" y="1007939"/>
                  <a:pt x="334099" y="271004"/>
                </a:cubicBezTo>
                <a:cubicBezTo>
                  <a:pt x="253832" y="221107"/>
                  <a:pt x="186944" y="157777"/>
                  <a:pt x="134627" y="85811"/>
                </a:cubicBezTo>
                <a:close/>
              </a:path>
            </a:pathLst>
          </a:custGeom>
          <a:solidFill>
            <a:schemeClr val="accent1">
              <a:alpha val="9411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13" cy="5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123" name="Google Shape;123;p17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131" name="Google Shape;131;p17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8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477011" y="4868510"/>
            <a:ext cx="2031896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rgbClr val="92929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56" cy="572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56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6pPr>
            <a:lvl7pPr marL="3200400" lvl="6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7pPr>
            <a:lvl8pPr marL="3657600" lvl="7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8pPr>
            <a:lvl9pPr marL="4114800" lvl="8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632" cy="39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77011" y="4868510"/>
            <a:ext cx="2031896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rgbClr val="92929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Computing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146" name="Google Shape;146;p18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ayout">
  <p:cSld name="One Column Layou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0" y="4783455"/>
            <a:ext cx="611391" cy="359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9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156" name="Google Shape;156;p1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314275" y="992624"/>
            <a:ext cx="8583989" cy="378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2"/>
          </p:nvPr>
        </p:nvSpPr>
        <p:spPr>
          <a:xfrm>
            <a:off x="302895" y="384572"/>
            <a:ext cx="8589613" cy="5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0" y="4783455"/>
            <a:ext cx="611391" cy="359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9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167" name="Google Shape;167;p1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8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477011" y="4868510"/>
            <a:ext cx="2031896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rgbClr val="92929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">
  <p:cSld name="Multi-use layou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/>
          <p:nvPr/>
        </p:nvSpPr>
        <p:spPr>
          <a:xfrm>
            <a:off x="0" y="4783455"/>
            <a:ext cx="611391" cy="359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13" cy="5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180" name="Google Shape;180;p2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20"/>
          <p:cNvSpPr txBox="1">
            <a:spLocks noGrp="1"/>
          </p:cNvSpPr>
          <p:nvPr>
            <p:ph type="body" idx="2"/>
          </p:nvPr>
        </p:nvSpPr>
        <p:spPr>
          <a:xfrm>
            <a:off x="304562" y="943214"/>
            <a:ext cx="8601310" cy="29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189" name="Google Shape;189;p2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0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8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477011" y="4868510"/>
            <a:ext cx="2031896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rgbClr val="92929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Image">
  <p:cSld name="Title - Image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98" cy="2080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96" cy="72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596" cy="228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8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Frost">
  <p:cSld name="Quote - Frost">
    <p:bg>
      <p:bgPr>
        <a:solidFill>
          <a:schemeClr val="accent3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2"/>
          <p:cNvGrpSpPr/>
          <p:nvPr/>
        </p:nvGrpSpPr>
        <p:grpSpPr>
          <a:xfrm>
            <a:off x="566797" y="0"/>
            <a:ext cx="8010842" cy="5143423"/>
            <a:chOff x="755700" y="0"/>
            <a:chExt cx="10680700" cy="6858100"/>
          </a:xfrm>
        </p:grpSpPr>
        <p:grpSp>
          <p:nvGrpSpPr>
            <p:cNvPr id="205" name="Google Shape;205;p22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06" name="Google Shape;206;p22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7" name="Google Shape;207;p22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08" name="Google Shape;208;p22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209" name="Google Shape;209;p22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22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11" name="Google Shape;211;p22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203" cy="271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12" name="Google Shape;212;p22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213" name="Google Shape;213;p22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566797" y="0"/>
            <a:ext cx="8010842" cy="5143423"/>
            <a:chOff x="755700" y="0"/>
            <a:chExt cx="10680700" cy="6858100"/>
          </a:xfrm>
        </p:grpSpPr>
        <p:grpSp>
          <p:nvGrpSpPr>
            <p:cNvPr id="221" name="Google Shape;221;p22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22" name="Google Shape;222;p22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22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4" name="Google Shape;224;p22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225" name="Google Shape;225;p22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22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27" name="Google Shape;227;p22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228" name="Google Shape;228;p22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22"/>
          <p:cNvSpPr/>
          <p:nvPr/>
        </p:nvSpPr>
        <p:spPr>
          <a:xfrm>
            <a:off x="477011" y="4868510"/>
            <a:ext cx="2031896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chemeClr val="lt1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angerine">
  <p:cSld name="Quote - Tangerine">
    <p:bg>
      <p:bgPr>
        <a:solidFill>
          <a:schemeClr val="accent4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3"/>
          <p:cNvGrpSpPr/>
          <p:nvPr/>
        </p:nvGrpSpPr>
        <p:grpSpPr>
          <a:xfrm>
            <a:off x="566797" y="0"/>
            <a:ext cx="8010842" cy="5143423"/>
            <a:chOff x="755700" y="0"/>
            <a:chExt cx="10680700" cy="6858100"/>
          </a:xfrm>
        </p:grpSpPr>
        <p:grpSp>
          <p:nvGrpSpPr>
            <p:cNvPr id="238" name="Google Shape;238;p23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39" name="Google Shape;239;p23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0" name="Google Shape;240;p23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1" name="Google Shape;241;p23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242" name="Google Shape;242;p23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243;p23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44" name="Google Shape;244;p23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203" cy="271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45" name="Google Shape;245;p23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246" name="Google Shape;246;p23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23"/>
          <p:cNvGrpSpPr/>
          <p:nvPr/>
        </p:nvGrpSpPr>
        <p:grpSpPr>
          <a:xfrm>
            <a:off x="566797" y="0"/>
            <a:ext cx="8010842" cy="5143423"/>
            <a:chOff x="755700" y="0"/>
            <a:chExt cx="10680700" cy="6858100"/>
          </a:xfrm>
        </p:grpSpPr>
        <p:grpSp>
          <p:nvGrpSpPr>
            <p:cNvPr id="254" name="Google Shape;254;p23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55" name="Google Shape;255;p23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6" name="Google Shape;256;p23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57" name="Google Shape;257;p23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258" name="Google Shape;258;p23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p23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60" name="Google Shape;260;p23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261" name="Google Shape;261;p23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23"/>
          <p:cNvSpPr/>
          <p:nvPr/>
        </p:nvSpPr>
        <p:spPr>
          <a:xfrm>
            <a:off x="477011" y="4868510"/>
            <a:ext cx="2031896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chemeClr val="lt1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Violet">
  <p:cSld name="Quote - Violet">
    <p:bg>
      <p:bgPr>
        <a:solidFill>
          <a:schemeClr val="accent5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0" y="4783455"/>
            <a:ext cx="611391" cy="35991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24"/>
          <p:cNvGrpSpPr/>
          <p:nvPr/>
        </p:nvGrpSpPr>
        <p:grpSpPr>
          <a:xfrm>
            <a:off x="566797" y="0"/>
            <a:ext cx="8010842" cy="5143423"/>
            <a:chOff x="755700" y="0"/>
            <a:chExt cx="10680700" cy="6858100"/>
          </a:xfrm>
        </p:grpSpPr>
        <p:grpSp>
          <p:nvGrpSpPr>
            <p:cNvPr id="272" name="Google Shape;272;p24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73" name="Google Shape;273;p24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" name="Google Shape;274;p24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75" name="Google Shape;275;p24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276" name="Google Shape;276;p24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p24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78" name="Google Shape;278;p24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203" cy="271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79" name="Google Shape;279;p24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280" name="Google Shape;280;p24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4"/>
          <p:cNvGrpSpPr/>
          <p:nvPr/>
        </p:nvGrpSpPr>
        <p:grpSpPr>
          <a:xfrm>
            <a:off x="566797" y="0"/>
            <a:ext cx="8010842" cy="5143423"/>
            <a:chOff x="755700" y="0"/>
            <a:chExt cx="10680700" cy="6858100"/>
          </a:xfrm>
        </p:grpSpPr>
        <p:grpSp>
          <p:nvGrpSpPr>
            <p:cNvPr id="288" name="Google Shape;288;p24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289" name="Google Shape;289;p24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0" name="Google Shape;290;p24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1" name="Google Shape;291;p24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292" name="Google Shape;292;p24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" name="Google Shape;293;p24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94" name="Google Shape;294;p24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295" name="Google Shape;295;p24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24"/>
          <p:cNvSpPr/>
          <p:nvPr/>
        </p:nvSpPr>
        <p:spPr>
          <a:xfrm>
            <a:off x="477011" y="4868510"/>
            <a:ext cx="2031896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chemeClr val="lt1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nchy">
  <p:cSld name="Quote - Punchy">
    <p:bg>
      <p:bgPr>
        <a:solidFill>
          <a:schemeClr val="accent6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/>
          <p:nvPr/>
        </p:nvSpPr>
        <p:spPr>
          <a:xfrm>
            <a:off x="0" y="4783455"/>
            <a:ext cx="611391" cy="359917"/>
          </a:xfrm>
          <a:prstGeom prst="rect">
            <a:avLst/>
          </a:prstGeom>
          <a:solidFill>
            <a:srgbClr val="D45B9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25"/>
          <p:cNvGrpSpPr/>
          <p:nvPr/>
        </p:nvGrpSpPr>
        <p:grpSpPr>
          <a:xfrm>
            <a:off x="566797" y="0"/>
            <a:ext cx="8010842" cy="5143423"/>
            <a:chOff x="755700" y="0"/>
            <a:chExt cx="10680700" cy="6858100"/>
          </a:xfrm>
        </p:grpSpPr>
        <p:grpSp>
          <p:nvGrpSpPr>
            <p:cNvPr id="306" name="Google Shape;306;p25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307" name="Google Shape;307;p25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" name="Google Shape;308;p25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09" name="Google Shape;309;p25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310" name="Google Shape;310;p25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1" name="Google Shape;311;p25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12" name="Google Shape;312;p25"/>
          <p:cNvSpPr txBox="1">
            <a:spLocks noGrp="1"/>
          </p:cNvSpPr>
          <p:nvPr>
            <p:ph type="body" idx="1"/>
          </p:nvPr>
        </p:nvSpPr>
        <p:spPr>
          <a:xfrm>
            <a:off x="1314450" y="1190625"/>
            <a:ext cx="6476963" cy="273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3" name="Google Shape;313;p25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314" name="Google Shape;314;p25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25"/>
          <p:cNvGrpSpPr/>
          <p:nvPr/>
        </p:nvGrpSpPr>
        <p:grpSpPr>
          <a:xfrm>
            <a:off x="566797" y="0"/>
            <a:ext cx="8010842" cy="5143423"/>
            <a:chOff x="755700" y="0"/>
            <a:chExt cx="10680700" cy="6858100"/>
          </a:xfrm>
        </p:grpSpPr>
        <p:grpSp>
          <p:nvGrpSpPr>
            <p:cNvPr id="322" name="Google Shape;322;p25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323" name="Google Shape;323;p25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4" name="Google Shape;324;p25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5" name="Google Shape;325;p25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326" name="Google Shape;326;p25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7" name="Google Shape;327;p25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50588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28" name="Google Shape;328;p25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329" name="Google Shape;329;p25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25"/>
          <p:cNvSpPr/>
          <p:nvPr/>
        </p:nvSpPr>
        <p:spPr>
          <a:xfrm>
            <a:off x="477011" y="4868510"/>
            <a:ext cx="2031896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chemeClr val="lt1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717" cy="51433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6"/>
          <p:cNvGrpSpPr/>
          <p:nvPr/>
        </p:nvGrpSpPr>
        <p:grpSpPr>
          <a:xfrm>
            <a:off x="2784501" y="1811806"/>
            <a:ext cx="3083793" cy="725783"/>
            <a:chOff x="3712521" y="2686462"/>
            <a:chExt cx="4111561" cy="967740"/>
          </a:xfrm>
        </p:grpSpPr>
        <p:grpSp>
          <p:nvGrpSpPr>
            <p:cNvPr id="340" name="Google Shape;340;p26"/>
            <p:cNvGrpSpPr/>
            <p:nvPr/>
          </p:nvGrpSpPr>
          <p:grpSpPr>
            <a:xfrm>
              <a:off x="3712521" y="2686462"/>
              <a:ext cx="976876" cy="967740"/>
              <a:chOff x="3712521" y="2613084"/>
              <a:chExt cx="976876" cy="967740"/>
            </a:xfrm>
          </p:grpSpPr>
          <p:sp>
            <p:nvSpPr>
              <p:cNvPr id="341" name="Google Shape;341;p26"/>
              <p:cNvSpPr/>
              <p:nvPr/>
            </p:nvSpPr>
            <p:spPr>
              <a:xfrm>
                <a:off x="3712521" y="2910792"/>
                <a:ext cx="331970" cy="37384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7" extrusionOk="0">
                    <a:moveTo>
                      <a:pt x="245" y="152"/>
                    </a:moveTo>
                    <a:cubicBezTo>
                      <a:pt x="246" y="147"/>
                      <a:pt x="247" y="142"/>
                      <a:pt x="247" y="137"/>
                    </a:cubicBezTo>
                    <a:cubicBezTo>
                      <a:pt x="247" y="134"/>
                      <a:pt x="246" y="130"/>
                      <a:pt x="245" y="127"/>
                    </a:cubicBezTo>
                    <a:cubicBezTo>
                      <a:pt x="242" y="116"/>
                      <a:pt x="235" y="106"/>
                      <a:pt x="224" y="100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52" y="0"/>
                      <a:pt x="24" y="7"/>
                      <a:pt x="12" y="29"/>
                    </a:cubicBezTo>
                    <a:cubicBezTo>
                      <a:pt x="0" y="50"/>
                      <a:pt x="7" y="77"/>
                      <a:pt x="28" y="90"/>
                    </a:cubicBezTo>
                    <a:cubicBezTo>
                      <a:pt x="113" y="138"/>
                      <a:pt x="113" y="138"/>
                      <a:pt x="113" y="138"/>
                    </a:cubicBezTo>
                    <a:cubicBezTo>
                      <a:pt x="28" y="187"/>
                      <a:pt x="28" y="187"/>
                      <a:pt x="28" y="187"/>
                    </a:cubicBezTo>
                    <a:cubicBezTo>
                      <a:pt x="7" y="200"/>
                      <a:pt x="0" y="227"/>
                      <a:pt x="12" y="248"/>
                    </a:cubicBezTo>
                    <a:cubicBezTo>
                      <a:pt x="24" y="270"/>
                      <a:pt x="52" y="277"/>
                      <a:pt x="73" y="265"/>
                    </a:cubicBezTo>
                    <a:cubicBezTo>
                      <a:pt x="224" y="177"/>
                      <a:pt x="224" y="177"/>
                      <a:pt x="224" y="177"/>
                    </a:cubicBezTo>
                    <a:cubicBezTo>
                      <a:pt x="235" y="171"/>
                      <a:pt x="242" y="162"/>
                      <a:pt x="245" y="152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6"/>
              <p:cNvSpPr/>
              <p:nvPr/>
            </p:nvSpPr>
            <p:spPr>
              <a:xfrm>
                <a:off x="3820640" y="2613084"/>
                <a:ext cx="331209" cy="35709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5" extrusionOk="0">
                    <a:moveTo>
                      <a:pt x="28" y="171"/>
                    </a:moveTo>
                    <a:cubicBezTo>
                      <a:pt x="180" y="259"/>
                      <a:pt x="180" y="259"/>
                      <a:pt x="180" y="259"/>
                    </a:cubicBezTo>
                    <a:cubicBezTo>
                      <a:pt x="188" y="263"/>
                      <a:pt x="197" y="265"/>
                      <a:pt x="206" y="264"/>
                    </a:cubicBezTo>
                    <a:cubicBezTo>
                      <a:pt x="229" y="263"/>
                      <a:pt x="247" y="243"/>
                      <a:pt x="247" y="220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7" y="20"/>
                      <a:pt x="227" y="0"/>
                      <a:pt x="202" y="0"/>
                    </a:cubicBezTo>
                    <a:cubicBezTo>
                      <a:pt x="178" y="0"/>
                      <a:pt x="158" y="20"/>
                      <a:pt x="158" y="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52" y="82"/>
                      <a:pt x="24" y="89"/>
                      <a:pt x="12" y="110"/>
                    </a:cubicBezTo>
                    <a:cubicBezTo>
                      <a:pt x="0" y="132"/>
                      <a:pt x="7" y="159"/>
                      <a:pt x="28" y="171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4250070" y="2613084"/>
                <a:ext cx="331970" cy="35709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5" extrusionOk="0">
                    <a:moveTo>
                      <a:pt x="41" y="264"/>
                    </a:moveTo>
                    <a:cubicBezTo>
                      <a:pt x="50" y="265"/>
                      <a:pt x="59" y="263"/>
                      <a:pt x="67" y="259"/>
                    </a:cubicBezTo>
                    <a:cubicBezTo>
                      <a:pt x="218" y="171"/>
                      <a:pt x="218" y="171"/>
                      <a:pt x="218" y="171"/>
                    </a:cubicBezTo>
                    <a:cubicBezTo>
                      <a:pt x="240" y="159"/>
                      <a:pt x="247" y="132"/>
                      <a:pt x="235" y="110"/>
                    </a:cubicBezTo>
                    <a:cubicBezTo>
                      <a:pt x="222" y="89"/>
                      <a:pt x="195" y="82"/>
                      <a:pt x="174" y="94"/>
                    </a:cubicBezTo>
                    <a:cubicBezTo>
                      <a:pt x="89" y="143"/>
                      <a:pt x="89" y="143"/>
                      <a:pt x="89" y="143"/>
                    </a:cubicBezTo>
                    <a:cubicBezTo>
                      <a:pt x="89" y="45"/>
                      <a:pt x="89" y="45"/>
                      <a:pt x="89" y="45"/>
                    </a:cubicBezTo>
                    <a:cubicBezTo>
                      <a:pt x="89" y="20"/>
                      <a:pt x="69" y="0"/>
                      <a:pt x="44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43"/>
                      <a:pt x="18" y="263"/>
                      <a:pt x="41" y="264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3820640" y="3225250"/>
                <a:ext cx="331209" cy="35557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4" extrusionOk="0">
                    <a:moveTo>
                      <a:pt x="206" y="0"/>
                    </a:moveTo>
                    <a:cubicBezTo>
                      <a:pt x="197" y="0"/>
                      <a:pt x="188" y="2"/>
                      <a:pt x="180" y="6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7" y="106"/>
                      <a:pt x="0" y="133"/>
                      <a:pt x="12" y="155"/>
                    </a:cubicBezTo>
                    <a:cubicBezTo>
                      <a:pt x="24" y="176"/>
                      <a:pt x="52" y="183"/>
                      <a:pt x="73" y="171"/>
                    </a:cubicBezTo>
                    <a:cubicBezTo>
                      <a:pt x="158" y="122"/>
                      <a:pt x="158" y="122"/>
                      <a:pt x="158" y="122"/>
                    </a:cubicBezTo>
                    <a:cubicBezTo>
                      <a:pt x="158" y="220"/>
                      <a:pt x="158" y="220"/>
                      <a:pt x="158" y="220"/>
                    </a:cubicBezTo>
                    <a:cubicBezTo>
                      <a:pt x="158" y="244"/>
                      <a:pt x="178" y="264"/>
                      <a:pt x="202" y="264"/>
                    </a:cubicBezTo>
                    <a:cubicBezTo>
                      <a:pt x="227" y="264"/>
                      <a:pt x="247" y="244"/>
                      <a:pt x="247" y="220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7" y="21"/>
                      <a:pt x="229" y="2"/>
                      <a:pt x="206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4089414" y="2985409"/>
                <a:ext cx="223852" cy="22461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67" extrusionOk="0">
                    <a:moveTo>
                      <a:pt x="167" y="93"/>
                    </a:move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85"/>
                      <a:pt x="167" y="81"/>
                      <a:pt x="167" y="79"/>
                    </a:cubicBezTo>
                    <a:cubicBezTo>
                      <a:pt x="167" y="74"/>
                      <a:pt x="167" y="74"/>
                      <a:pt x="167" y="74"/>
                    </a:cubicBezTo>
                    <a:cubicBezTo>
                      <a:pt x="167" y="72"/>
                      <a:pt x="165" y="68"/>
                      <a:pt x="163" y="66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99" y="1"/>
                      <a:pt x="95" y="0"/>
                      <a:pt x="93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5" y="0"/>
                      <a:pt x="81" y="0"/>
                      <a:pt x="79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2" y="0"/>
                      <a:pt x="68" y="1"/>
                      <a:pt x="66" y="3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1" y="68"/>
                      <a:pt x="0" y="72"/>
                      <a:pt x="0" y="74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1"/>
                      <a:pt x="0" y="85"/>
                      <a:pt x="0" y="88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5"/>
                      <a:pt x="1" y="99"/>
                      <a:pt x="3" y="101"/>
                    </a:cubicBezTo>
                    <a:cubicBezTo>
                      <a:pt x="66" y="163"/>
                      <a:pt x="66" y="163"/>
                      <a:pt x="66" y="163"/>
                    </a:cubicBezTo>
                    <a:cubicBezTo>
                      <a:pt x="68" y="165"/>
                      <a:pt x="72" y="167"/>
                      <a:pt x="74" y="167"/>
                    </a:cubicBezTo>
                    <a:cubicBezTo>
                      <a:pt x="79" y="167"/>
                      <a:pt x="79" y="167"/>
                      <a:pt x="79" y="167"/>
                    </a:cubicBezTo>
                    <a:cubicBezTo>
                      <a:pt x="81" y="167"/>
                      <a:pt x="85" y="167"/>
                      <a:pt x="88" y="167"/>
                    </a:cubicBezTo>
                    <a:cubicBezTo>
                      <a:pt x="93" y="167"/>
                      <a:pt x="93" y="167"/>
                      <a:pt x="93" y="167"/>
                    </a:cubicBezTo>
                    <a:cubicBezTo>
                      <a:pt x="95" y="167"/>
                      <a:pt x="99" y="165"/>
                      <a:pt x="101" y="163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5" y="99"/>
                      <a:pt x="167" y="95"/>
                      <a:pt x="167" y="93"/>
                    </a:cubicBezTo>
                    <a:moveTo>
                      <a:pt x="113" y="84"/>
                    </a:moveTo>
                    <a:cubicBezTo>
                      <a:pt x="113" y="86"/>
                      <a:pt x="112" y="90"/>
                      <a:pt x="110" y="92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0" y="112"/>
                      <a:pt x="86" y="113"/>
                      <a:pt x="84" y="113"/>
                    </a:cubicBezTo>
                    <a:cubicBezTo>
                      <a:pt x="83" y="113"/>
                      <a:pt x="83" y="113"/>
                      <a:pt x="83" y="113"/>
                    </a:cubicBezTo>
                    <a:cubicBezTo>
                      <a:pt x="80" y="113"/>
                      <a:pt x="77" y="112"/>
                      <a:pt x="75" y="110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5" y="90"/>
                      <a:pt x="54" y="86"/>
                      <a:pt x="54" y="84"/>
                    </a:cubicBezTo>
                    <a:cubicBezTo>
                      <a:pt x="54" y="84"/>
                      <a:pt x="54" y="83"/>
                      <a:pt x="54" y="83"/>
                    </a:cubicBezTo>
                    <a:cubicBezTo>
                      <a:pt x="54" y="81"/>
                      <a:pt x="55" y="77"/>
                      <a:pt x="57" y="75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7" y="55"/>
                      <a:pt x="80" y="54"/>
                      <a:pt x="83" y="54"/>
                    </a:cubicBezTo>
                    <a:cubicBezTo>
                      <a:pt x="83" y="54"/>
                      <a:pt x="83" y="54"/>
                      <a:pt x="84" y="54"/>
                    </a:cubicBezTo>
                    <a:cubicBezTo>
                      <a:pt x="86" y="54"/>
                      <a:pt x="90" y="55"/>
                      <a:pt x="92" y="57"/>
                    </a:cubicBezTo>
                    <a:cubicBezTo>
                      <a:pt x="110" y="75"/>
                      <a:pt x="110" y="75"/>
                      <a:pt x="110" y="75"/>
                    </a:cubicBezTo>
                    <a:cubicBezTo>
                      <a:pt x="112" y="77"/>
                      <a:pt x="113" y="81"/>
                      <a:pt x="113" y="83"/>
                    </a:cubicBezTo>
                    <a:cubicBezTo>
                      <a:pt x="113" y="83"/>
                      <a:pt x="113" y="84"/>
                      <a:pt x="113" y="84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4250070" y="3225250"/>
                <a:ext cx="331970" cy="35557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64" extrusionOk="0">
                    <a:moveTo>
                      <a:pt x="218" y="94"/>
                    </a:moveTo>
                    <a:cubicBezTo>
                      <a:pt x="67" y="6"/>
                      <a:pt x="67" y="6"/>
                      <a:pt x="67" y="6"/>
                    </a:cubicBezTo>
                    <a:cubicBezTo>
                      <a:pt x="59" y="2"/>
                      <a:pt x="50" y="0"/>
                      <a:pt x="41" y="0"/>
                    </a:cubicBezTo>
                    <a:cubicBezTo>
                      <a:pt x="18" y="2"/>
                      <a:pt x="0" y="21"/>
                      <a:pt x="0" y="45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44"/>
                      <a:pt x="20" y="264"/>
                      <a:pt x="44" y="264"/>
                    </a:cubicBezTo>
                    <a:cubicBezTo>
                      <a:pt x="69" y="264"/>
                      <a:pt x="89" y="244"/>
                      <a:pt x="89" y="220"/>
                    </a:cubicBezTo>
                    <a:cubicBezTo>
                      <a:pt x="89" y="122"/>
                      <a:pt x="89" y="122"/>
                      <a:pt x="89" y="122"/>
                    </a:cubicBezTo>
                    <a:cubicBezTo>
                      <a:pt x="174" y="171"/>
                      <a:pt x="174" y="171"/>
                      <a:pt x="174" y="171"/>
                    </a:cubicBezTo>
                    <a:cubicBezTo>
                      <a:pt x="195" y="183"/>
                      <a:pt x="222" y="176"/>
                      <a:pt x="235" y="155"/>
                    </a:cubicBezTo>
                    <a:cubicBezTo>
                      <a:pt x="247" y="133"/>
                      <a:pt x="240" y="106"/>
                      <a:pt x="218" y="94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6"/>
              <p:cNvSpPr/>
              <p:nvPr/>
            </p:nvSpPr>
            <p:spPr>
              <a:xfrm>
                <a:off x="4357427" y="2910792"/>
                <a:ext cx="331970" cy="37384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77" extrusionOk="0">
                    <a:moveTo>
                      <a:pt x="218" y="187"/>
                    </a:moveTo>
                    <a:cubicBezTo>
                      <a:pt x="134" y="138"/>
                      <a:pt x="134" y="138"/>
                      <a:pt x="134" y="138"/>
                    </a:cubicBezTo>
                    <a:cubicBezTo>
                      <a:pt x="218" y="90"/>
                      <a:pt x="218" y="90"/>
                      <a:pt x="218" y="90"/>
                    </a:cubicBezTo>
                    <a:cubicBezTo>
                      <a:pt x="240" y="77"/>
                      <a:pt x="247" y="50"/>
                      <a:pt x="235" y="29"/>
                    </a:cubicBezTo>
                    <a:cubicBezTo>
                      <a:pt x="222" y="7"/>
                      <a:pt x="195" y="0"/>
                      <a:pt x="174" y="12"/>
                    </a:cubicBezTo>
                    <a:cubicBezTo>
                      <a:pt x="22" y="100"/>
                      <a:pt x="22" y="100"/>
                      <a:pt x="22" y="100"/>
                    </a:cubicBezTo>
                    <a:cubicBezTo>
                      <a:pt x="12" y="106"/>
                      <a:pt x="5" y="116"/>
                      <a:pt x="2" y="127"/>
                    </a:cubicBezTo>
                    <a:cubicBezTo>
                      <a:pt x="1" y="130"/>
                      <a:pt x="0" y="134"/>
                      <a:pt x="0" y="137"/>
                    </a:cubicBezTo>
                    <a:cubicBezTo>
                      <a:pt x="0" y="142"/>
                      <a:pt x="1" y="147"/>
                      <a:pt x="2" y="152"/>
                    </a:cubicBezTo>
                    <a:cubicBezTo>
                      <a:pt x="5" y="162"/>
                      <a:pt x="12" y="171"/>
                      <a:pt x="22" y="177"/>
                    </a:cubicBezTo>
                    <a:cubicBezTo>
                      <a:pt x="174" y="265"/>
                      <a:pt x="174" y="265"/>
                      <a:pt x="174" y="265"/>
                    </a:cubicBezTo>
                    <a:cubicBezTo>
                      <a:pt x="195" y="277"/>
                      <a:pt x="222" y="270"/>
                      <a:pt x="235" y="248"/>
                    </a:cubicBezTo>
                    <a:cubicBezTo>
                      <a:pt x="247" y="227"/>
                      <a:pt x="240" y="200"/>
                      <a:pt x="218" y="187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8" name="Google Shape;348;p26"/>
            <p:cNvGrpSpPr/>
            <p:nvPr/>
          </p:nvGrpSpPr>
          <p:grpSpPr>
            <a:xfrm>
              <a:off x="4829495" y="2834935"/>
              <a:ext cx="2994587" cy="523082"/>
              <a:chOff x="4829495" y="2761557"/>
              <a:chExt cx="2994587" cy="523082"/>
            </a:xfrm>
          </p:grpSpPr>
          <p:sp>
            <p:nvSpPr>
              <p:cNvPr id="349" name="Google Shape;349;p26"/>
              <p:cNvSpPr/>
              <p:nvPr/>
            </p:nvSpPr>
            <p:spPr>
              <a:xfrm>
                <a:off x="4829495" y="2913837"/>
                <a:ext cx="261922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74" extrusionOk="0">
                    <a:moveTo>
                      <a:pt x="186" y="161"/>
                    </a:moveTo>
                    <a:cubicBezTo>
                      <a:pt x="178" y="147"/>
                      <a:pt x="165" y="138"/>
                      <a:pt x="150" y="131"/>
                    </a:cubicBezTo>
                    <a:cubicBezTo>
                      <a:pt x="135" y="123"/>
                      <a:pt x="118" y="118"/>
                      <a:pt x="101" y="113"/>
                    </a:cubicBezTo>
                    <a:cubicBezTo>
                      <a:pt x="85" y="107"/>
                      <a:pt x="69" y="103"/>
                      <a:pt x="58" y="97"/>
                    </a:cubicBezTo>
                    <a:cubicBezTo>
                      <a:pt x="52" y="94"/>
                      <a:pt x="47" y="91"/>
                      <a:pt x="45" y="87"/>
                    </a:cubicBezTo>
                    <a:cubicBezTo>
                      <a:pt x="42" y="83"/>
                      <a:pt x="40" y="80"/>
                      <a:pt x="40" y="75"/>
                    </a:cubicBezTo>
                    <a:cubicBezTo>
                      <a:pt x="40" y="68"/>
                      <a:pt x="42" y="62"/>
                      <a:pt x="45" y="57"/>
                    </a:cubicBezTo>
                    <a:cubicBezTo>
                      <a:pt x="51" y="50"/>
                      <a:pt x="59" y="44"/>
                      <a:pt x="68" y="41"/>
                    </a:cubicBezTo>
                    <a:cubicBezTo>
                      <a:pt x="78" y="37"/>
                      <a:pt x="88" y="35"/>
                      <a:pt x="95" y="35"/>
                    </a:cubicBezTo>
                    <a:cubicBezTo>
                      <a:pt x="116" y="35"/>
                      <a:pt x="129" y="42"/>
                      <a:pt x="140" y="49"/>
                    </a:cubicBezTo>
                    <a:cubicBezTo>
                      <a:pt x="145" y="53"/>
                      <a:pt x="149" y="57"/>
                      <a:pt x="153" y="60"/>
                    </a:cubicBezTo>
                    <a:cubicBezTo>
                      <a:pt x="155" y="62"/>
                      <a:pt x="157" y="63"/>
                      <a:pt x="159" y="64"/>
                    </a:cubicBezTo>
                    <a:cubicBezTo>
                      <a:pt x="162" y="65"/>
                      <a:pt x="164" y="66"/>
                      <a:pt x="167" y="66"/>
                    </a:cubicBezTo>
                    <a:cubicBezTo>
                      <a:pt x="169" y="66"/>
                      <a:pt x="170" y="66"/>
                      <a:pt x="172" y="65"/>
                    </a:cubicBezTo>
                    <a:cubicBezTo>
                      <a:pt x="174" y="64"/>
                      <a:pt x="175" y="63"/>
                      <a:pt x="176" y="62"/>
                    </a:cubicBezTo>
                    <a:cubicBezTo>
                      <a:pt x="178" y="61"/>
                      <a:pt x="179" y="59"/>
                      <a:pt x="180" y="58"/>
                    </a:cubicBezTo>
                    <a:cubicBezTo>
                      <a:pt x="181" y="56"/>
                      <a:pt x="181" y="54"/>
                      <a:pt x="181" y="52"/>
                    </a:cubicBezTo>
                    <a:cubicBezTo>
                      <a:pt x="181" y="49"/>
                      <a:pt x="180" y="46"/>
                      <a:pt x="178" y="43"/>
                    </a:cubicBezTo>
                    <a:cubicBezTo>
                      <a:pt x="175" y="38"/>
                      <a:pt x="171" y="33"/>
                      <a:pt x="166" y="28"/>
                    </a:cubicBezTo>
                    <a:cubicBezTo>
                      <a:pt x="157" y="21"/>
                      <a:pt x="147" y="14"/>
                      <a:pt x="135" y="8"/>
                    </a:cubicBezTo>
                    <a:cubicBezTo>
                      <a:pt x="123" y="3"/>
                      <a:pt x="111" y="0"/>
                      <a:pt x="99" y="0"/>
                    </a:cubicBezTo>
                    <a:cubicBezTo>
                      <a:pt x="71" y="0"/>
                      <a:pt x="48" y="6"/>
                      <a:pt x="31" y="17"/>
                    </a:cubicBezTo>
                    <a:cubicBezTo>
                      <a:pt x="22" y="23"/>
                      <a:pt x="15" y="30"/>
                      <a:pt x="9" y="39"/>
                    </a:cubicBezTo>
                    <a:cubicBezTo>
                      <a:pt x="4" y="48"/>
                      <a:pt x="0" y="60"/>
                      <a:pt x="0" y="74"/>
                    </a:cubicBezTo>
                    <a:cubicBezTo>
                      <a:pt x="0" y="75"/>
                      <a:pt x="0" y="76"/>
                      <a:pt x="0" y="76"/>
                    </a:cubicBezTo>
                    <a:cubicBezTo>
                      <a:pt x="0" y="91"/>
                      <a:pt x="5" y="102"/>
                      <a:pt x="12" y="112"/>
                    </a:cubicBezTo>
                    <a:cubicBezTo>
                      <a:pt x="23" y="125"/>
                      <a:pt x="39" y="134"/>
                      <a:pt x="55" y="140"/>
                    </a:cubicBezTo>
                    <a:cubicBezTo>
                      <a:pt x="71" y="146"/>
                      <a:pt x="87" y="149"/>
                      <a:pt x="97" y="152"/>
                    </a:cubicBezTo>
                    <a:cubicBezTo>
                      <a:pt x="111" y="157"/>
                      <a:pt x="126" y="162"/>
                      <a:pt x="137" y="169"/>
                    </a:cubicBezTo>
                    <a:cubicBezTo>
                      <a:pt x="142" y="172"/>
                      <a:pt x="147" y="176"/>
                      <a:pt x="150" y="180"/>
                    </a:cubicBezTo>
                    <a:cubicBezTo>
                      <a:pt x="153" y="184"/>
                      <a:pt x="154" y="189"/>
                      <a:pt x="155" y="194"/>
                    </a:cubicBezTo>
                    <a:cubicBezTo>
                      <a:pt x="155" y="195"/>
                      <a:pt x="155" y="195"/>
                      <a:pt x="155" y="195"/>
                    </a:cubicBezTo>
                    <a:cubicBezTo>
                      <a:pt x="154" y="203"/>
                      <a:pt x="152" y="209"/>
                      <a:pt x="148" y="214"/>
                    </a:cubicBezTo>
                    <a:cubicBezTo>
                      <a:pt x="142" y="222"/>
                      <a:pt x="133" y="228"/>
                      <a:pt x="123" y="232"/>
                    </a:cubicBezTo>
                    <a:cubicBezTo>
                      <a:pt x="112" y="235"/>
                      <a:pt x="102" y="237"/>
                      <a:pt x="95" y="237"/>
                    </a:cubicBezTo>
                    <a:cubicBezTo>
                      <a:pt x="71" y="237"/>
                      <a:pt x="54" y="231"/>
                      <a:pt x="43" y="225"/>
                    </a:cubicBezTo>
                    <a:cubicBezTo>
                      <a:pt x="37" y="222"/>
                      <a:pt x="32" y="219"/>
                      <a:pt x="28" y="217"/>
                    </a:cubicBezTo>
                    <a:cubicBezTo>
                      <a:pt x="26" y="216"/>
                      <a:pt x="24" y="214"/>
                      <a:pt x="22" y="214"/>
                    </a:cubicBezTo>
                    <a:cubicBezTo>
                      <a:pt x="19" y="213"/>
                      <a:pt x="17" y="212"/>
                      <a:pt x="15" y="212"/>
                    </a:cubicBezTo>
                    <a:cubicBezTo>
                      <a:pt x="13" y="212"/>
                      <a:pt x="12" y="212"/>
                      <a:pt x="10" y="213"/>
                    </a:cubicBezTo>
                    <a:cubicBezTo>
                      <a:pt x="9" y="214"/>
                      <a:pt x="7" y="215"/>
                      <a:pt x="6" y="216"/>
                    </a:cubicBezTo>
                    <a:cubicBezTo>
                      <a:pt x="4" y="217"/>
                      <a:pt x="3" y="219"/>
                      <a:pt x="2" y="221"/>
                    </a:cubicBezTo>
                    <a:cubicBezTo>
                      <a:pt x="1" y="223"/>
                      <a:pt x="0" y="225"/>
                      <a:pt x="0" y="227"/>
                    </a:cubicBezTo>
                    <a:cubicBezTo>
                      <a:pt x="0" y="231"/>
                      <a:pt x="2" y="234"/>
                      <a:pt x="4" y="237"/>
                    </a:cubicBezTo>
                    <a:cubicBezTo>
                      <a:pt x="7" y="242"/>
                      <a:pt x="11" y="246"/>
                      <a:pt x="17" y="250"/>
                    </a:cubicBezTo>
                    <a:cubicBezTo>
                      <a:pt x="23" y="254"/>
                      <a:pt x="30" y="257"/>
                      <a:pt x="38" y="261"/>
                    </a:cubicBezTo>
                    <a:cubicBezTo>
                      <a:pt x="55" y="269"/>
                      <a:pt x="78" y="274"/>
                      <a:pt x="95" y="274"/>
                    </a:cubicBezTo>
                    <a:cubicBezTo>
                      <a:pt x="95" y="274"/>
                      <a:pt x="95" y="274"/>
                      <a:pt x="95" y="274"/>
                    </a:cubicBezTo>
                    <a:cubicBezTo>
                      <a:pt x="121" y="274"/>
                      <a:pt x="144" y="268"/>
                      <a:pt x="164" y="254"/>
                    </a:cubicBezTo>
                    <a:cubicBezTo>
                      <a:pt x="164" y="254"/>
                      <a:pt x="164" y="254"/>
                      <a:pt x="164" y="254"/>
                    </a:cubicBezTo>
                    <a:cubicBezTo>
                      <a:pt x="164" y="254"/>
                      <a:pt x="164" y="254"/>
                      <a:pt x="164" y="254"/>
                    </a:cubicBezTo>
                    <a:cubicBezTo>
                      <a:pt x="183" y="239"/>
                      <a:pt x="195" y="218"/>
                      <a:pt x="195" y="194"/>
                    </a:cubicBezTo>
                    <a:cubicBezTo>
                      <a:pt x="195" y="181"/>
                      <a:pt x="191" y="170"/>
                      <a:pt x="186" y="161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5146238" y="2915360"/>
                <a:ext cx="302276" cy="367756"/>
              </a:xfrm>
              <a:custGeom>
                <a:avLst/>
                <a:gdLst/>
                <a:ahLst/>
                <a:cxnLst/>
                <a:rect l="l" t="t" r="r" b="b"/>
                <a:pathLst>
                  <a:path w="225" h="273" extrusionOk="0">
                    <a:moveTo>
                      <a:pt x="113" y="0"/>
                    </a:moveTo>
                    <a:cubicBezTo>
                      <a:pt x="84" y="0"/>
                      <a:pt x="57" y="11"/>
                      <a:pt x="37" y="2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3"/>
                      <a:pt x="35" y="9"/>
                      <a:pt x="32" y="5"/>
                    </a:cubicBezTo>
                    <a:cubicBezTo>
                      <a:pt x="29" y="2"/>
                      <a:pt x="24" y="0"/>
                      <a:pt x="19" y="0"/>
                    </a:cubicBezTo>
                    <a:cubicBezTo>
                      <a:pt x="13" y="0"/>
                      <a:pt x="9" y="2"/>
                      <a:pt x="5" y="5"/>
                    </a:cubicBezTo>
                    <a:cubicBezTo>
                      <a:pt x="2" y="9"/>
                      <a:pt x="0" y="13"/>
                      <a:pt x="0" y="18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1" y="261"/>
                      <a:pt x="1" y="261"/>
                      <a:pt x="1" y="261"/>
                    </a:cubicBezTo>
                    <a:cubicBezTo>
                      <a:pt x="1" y="261"/>
                      <a:pt x="1" y="261"/>
                      <a:pt x="1" y="261"/>
                    </a:cubicBezTo>
                    <a:cubicBezTo>
                      <a:pt x="1" y="262"/>
                      <a:pt x="2" y="263"/>
                      <a:pt x="2" y="264"/>
                    </a:cubicBezTo>
                    <a:cubicBezTo>
                      <a:pt x="5" y="268"/>
                      <a:pt x="9" y="272"/>
                      <a:pt x="14" y="273"/>
                    </a:cubicBezTo>
                    <a:cubicBezTo>
                      <a:pt x="15" y="273"/>
                      <a:pt x="15" y="273"/>
                      <a:pt x="15" y="273"/>
                    </a:cubicBezTo>
                    <a:cubicBezTo>
                      <a:pt x="19" y="273"/>
                      <a:pt x="19" y="273"/>
                      <a:pt x="19" y="273"/>
                    </a:cubicBezTo>
                    <a:cubicBezTo>
                      <a:pt x="21" y="273"/>
                      <a:pt x="24" y="273"/>
                      <a:pt x="27" y="272"/>
                    </a:cubicBezTo>
                    <a:cubicBezTo>
                      <a:pt x="29" y="271"/>
                      <a:pt x="31" y="269"/>
                      <a:pt x="32" y="267"/>
                    </a:cubicBezTo>
                    <a:cubicBezTo>
                      <a:pt x="33" y="267"/>
                      <a:pt x="33" y="267"/>
                      <a:pt x="33" y="267"/>
                    </a:cubicBezTo>
                    <a:cubicBezTo>
                      <a:pt x="33" y="267"/>
                      <a:pt x="33" y="266"/>
                      <a:pt x="33" y="266"/>
                    </a:cubicBezTo>
                    <a:cubicBezTo>
                      <a:pt x="33" y="266"/>
                      <a:pt x="33" y="266"/>
                      <a:pt x="33" y="266"/>
                    </a:cubicBezTo>
                    <a:cubicBezTo>
                      <a:pt x="34" y="265"/>
                      <a:pt x="35" y="263"/>
                      <a:pt x="36" y="262"/>
                    </a:cubicBezTo>
                    <a:cubicBezTo>
                      <a:pt x="36" y="261"/>
                      <a:pt x="36" y="259"/>
                      <a:pt x="37" y="258"/>
                    </a:cubicBezTo>
                    <a:cubicBezTo>
                      <a:pt x="37" y="258"/>
                      <a:pt x="37" y="258"/>
                      <a:pt x="37" y="258"/>
                    </a:cubicBezTo>
                    <a:cubicBezTo>
                      <a:pt x="37" y="112"/>
                      <a:pt x="37" y="112"/>
                      <a:pt x="37" y="112"/>
                    </a:cubicBezTo>
                    <a:cubicBezTo>
                      <a:pt x="37" y="91"/>
                      <a:pt x="46" y="73"/>
                      <a:pt x="60" y="59"/>
                    </a:cubicBezTo>
                    <a:cubicBezTo>
                      <a:pt x="73" y="45"/>
                      <a:pt x="92" y="37"/>
                      <a:pt x="113" y="37"/>
                    </a:cubicBezTo>
                    <a:cubicBezTo>
                      <a:pt x="134" y="37"/>
                      <a:pt x="152" y="45"/>
                      <a:pt x="166" y="59"/>
                    </a:cubicBezTo>
                    <a:cubicBezTo>
                      <a:pt x="180" y="73"/>
                      <a:pt x="188" y="91"/>
                      <a:pt x="188" y="112"/>
                    </a:cubicBezTo>
                    <a:cubicBezTo>
                      <a:pt x="188" y="255"/>
                      <a:pt x="188" y="255"/>
                      <a:pt x="188" y="255"/>
                    </a:cubicBezTo>
                    <a:cubicBezTo>
                      <a:pt x="188" y="260"/>
                      <a:pt x="190" y="265"/>
                      <a:pt x="194" y="268"/>
                    </a:cubicBezTo>
                    <a:cubicBezTo>
                      <a:pt x="197" y="271"/>
                      <a:pt x="202" y="273"/>
                      <a:pt x="207" y="273"/>
                    </a:cubicBezTo>
                    <a:cubicBezTo>
                      <a:pt x="212" y="273"/>
                      <a:pt x="216" y="271"/>
                      <a:pt x="220" y="268"/>
                    </a:cubicBezTo>
                    <a:cubicBezTo>
                      <a:pt x="223" y="265"/>
                      <a:pt x="225" y="260"/>
                      <a:pt x="225" y="255"/>
                    </a:cubicBezTo>
                    <a:cubicBezTo>
                      <a:pt x="225" y="112"/>
                      <a:pt x="225" y="112"/>
                      <a:pt x="225" y="112"/>
                    </a:cubicBezTo>
                    <a:cubicBezTo>
                      <a:pt x="225" y="50"/>
                      <a:pt x="175" y="0"/>
                      <a:pt x="113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7466985" y="2913837"/>
                <a:ext cx="357097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74" extrusionOk="0">
                    <a:moveTo>
                      <a:pt x="266" y="128"/>
                    </a:moveTo>
                    <a:cubicBezTo>
                      <a:pt x="263" y="92"/>
                      <a:pt x="248" y="60"/>
                      <a:pt x="224" y="37"/>
                    </a:cubicBezTo>
                    <a:cubicBezTo>
                      <a:pt x="201" y="14"/>
                      <a:pt x="169" y="0"/>
                      <a:pt x="134" y="0"/>
                    </a:cubicBezTo>
                    <a:cubicBezTo>
                      <a:pt x="96" y="0"/>
                      <a:pt x="63" y="15"/>
                      <a:pt x="39" y="40"/>
                    </a:cubicBezTo>
                    <a:cubicBezTo>
                      <a:pt x="15" y="65"/>
                      <a:pt x="0" y="100"/>
                      <a:pt x="0" y="138"/>
                    </a:cubicBezTo>
                    <a:cubicBezTo>
                      <a:pt x="0" y="175"/>
                      <a:pt x="15" y="209"/>
                      <a:pt x="39" y="234"/>
                    </a:cubicBezTo>
                    <a:cubicBezTo>
                      <a:pt x="63" y="259"/>
                      <a:pt x="96" y="274"/>
                      <a:pt x="133" y="274"/>
                    </a:cubicBezTo>
                    <a:cubicBezTo>
                      <a:pt x="145" y="274"/>
                      <a:pt x="145" y="274"/>
                      <a:pt x="145" y="274"/>
                    </a:cubicBezTo>
                    <a:cubicBezTo>
                      <a:pt x="169" y="274"/>
                      <a:pt x="191" y="267"/>
                      <a:pt x="210" y="254"/>
                    </a:cubicBezTo>
                    <a:cubicBezTo>
                      <a:pt x="229" y="242"/>
                      <a:pt x="245" y="225"/>
                      <a:pt x="256" y="206"/>
                    </a:cubicBezTo>
                    <a:cubicBezTo>
                      <a:pt x="256" y="206"/>
                      <a:pt x="256" y="206"/>
                      <a:pt x="256" y="206"/>
                    </a:cubicBezTo>
                    <a:cubicBezTo>
                      <a:pt x="256" y="206"/>
                      <a:pt x="256" y="206"/>
                      <a:pt x="256" y="206"/>
                    </a:cubicBezTo>
                    <a:cubicBezTo>
                      <a:pt x="258" y="203"/>
                      <a:pt x="259" y="200"/>
                      <a:pt x="259" y="197"/>
                    </a:cubicBezTo>
                    <a:cubicBezTo>
                      <a:pt x="259" y="190"/>
                      <a:pt x="256" y="184"/>
                      <a:pt x="250" y="180"/>
                    </a:cubicBezTo>
                    <a:cubicBezTo>
                      <a:pt x="250" y="180"/>
                      <a:pt x="250" y="180"/>
                      <a:pt x="250" y="180"/>
                    </a:cubicBezTo>
                    <a:cubicBezTo>
                      <a:pt x="250" y="180"/>
                      <a:pt x="250" y="180"/>
                      <a:pt x="250" y="180"/>
                    </a:cubicBezTo>
                    <a:cubicBezTo>
                      <a:pt x="247" y="178"/>
                      <a:pt x="244" y="178"/>
                      <a:pt x="241" y="178"/>
                    </a:cubicBezTo>
                    <a:cubicBezTo>
                      <a:pt x="238" y="178"/>
                      <a:pt x="235" y="178"/>
                      <a:pt x="232" y="180"/>
                    </a:cubicBezTo>
                    <a:cubicBezTo>
                      <a:pt x="229" y="181"/>
                      <a:pt x="227" y="183"/>
                      <a:pt x="225" y="186"/>
                    </a:cubicBezTo>
                    <a:cubicBezTo>
                      <a:pt x="216" y="200"/>
                      <a:pt x="205" y="213"/>
                      <a:pt x="191" y="222"/>
                    </a:cubicBezTo>
                    <a:cubicBezTo>
                      <a:pt x="177" y="232"/>
                      <a:pt x="161" y="237"/>
                      <a:pt x="145" y="237"/>
                    </a:cubicBezTo>
                    <a:cubicBezTo>
                      <a:pt x="133" y="237"/>
                      <a:pt x="133" y="237"/>
                      <a:pt x="133" y="237"/>
                    </a:cubicBezTo>
                    <a:cubicBezTo>
                      <a:pt x="84" y="237"/>
                      <a:pt x="43" y="199"/>
                      <a:pt x="38" y="148"/>
                    </a:cubicBezTo>
                    <a:cubicBezTo>
                      <a:pt x="247" y="148"/>
                      <a:pt x="247" y="148"/>
                      <a:pt x="247" y="148"/>
                    </a:cubicBezTo>
                    <a:cubicBezTo>
                      <a:pt x="252" y="148"/>
                      <a:pt x="257" y="146"/>
                      <a:pt x="260" y="143"/>
                    </a:cubicBezTo>
                    <a:cubicBezTo>
                      <a:pt x="264" y="140"/>
                      <a:pt x="266" y="135"/>
                      <a:pt x="266" y="130"/>
                    </a:cubicBezTo>
                    <a:cubicBezTo>
                      <a:pt x="266" y="128"/>
                      <a:pt x="266" y="128"/>
                      <a:pt x="266" y="128"/>
                    </a:cubicBezTo>
                    <a:cubicBezTo>
                      <a:pt x="266" y="128"/>
                      <a:pt x="266" y="128"/>
                      <a:pt x="266" y="128"/>
                    </a:cubicBezTo>
                    <a:moveTo>
                      <a:pt x="40" y="111"/>
                    </a:moveTo>
                    <a:cubicBezTo>
                      <a:pt x="52" y="67"/>
                      <a:pt x="89" y="37"/>
                      <a:pt x="134" y="37"/>
                    </a:cubicBezTo>
                    <a:cubicBezTo>
                      <a:pt x="177" y="37"/>
                      <a:pt x="214" y="68"/>
                      <a:pt x="225" y="111"/>
                    </a:cubicBezTo>
                    <a:lnTo>
                      <a:pt x="40" y="111"/>
                    </a:ln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7163187" y="2761557"/>
                <a:ext cx="288571" cy="52155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387" extrusionOk="0">
                    <a:moveTo>
                      <a:pt x="211" y="357"/>
                    </a:moveTo>
                    <a:cubicBezTo>
                      <a:pt x="112" y="237"/>
                      <a:pt x="112" y="237"/>
                      <a:pt x="112" y="237"/>
                    </a:cubicBezTo>
                    <a:cubicBezTo>
                      <a:pt x="210" y="142"/>
                      <a:pt x="210" y="142"/>
                      <a:pt x="210" y="142"/>
                    </a:cubicBezTo>
                    <a:cubicBezTo>
                      <a:pt x="210" y="142"/>
                      <a:pt x="210" y="142"/>
                      <a:pt x="210" y="142"/>
                    </a:cubicBezTo>
                    <a:cubicBezTo>
                      <a:pt x="213" y="139"/>
                      <a:pt x="215" y="134"/>
                      <a:pt x="215" y="129"/>
                    </a:cubicBezTo>
                    <a:cubicBezTo>
                      <a:pt x="215" y="124"/>
                      <a:pt x="213" y="119"/>
                      <a:pt x="210" y="116"/>
                    </a:cubicBezTo>
                    <a:cubicBezTo>
                      <a:pt x="210" y="116"/>
                      <a:pt x="210" y="116"/>
                      <a:pt x="210" y="116"/>
                    </a:cubicBezTo>
                    <a:cubicBezTo>
                      <a:pt x="210" y="116"/>
                      <a:pt x="210" y="116"/>
                      <a:pt x="210" y="116"/>
                    </a:cubicBezTo>
                    <a:cubicBezTo>
                      <a:pt x="209" y="116"/>
                      <a:pt x="209" y="116"/>
                      <a:pt x="209" y="116"/>
                    </a:cubicBezTo>
                    <a:cubicBezTo>
                      <a:pt x="209" y="116"/>
                      <a:pt x="209" y="116"/>
                      <a:pt x="209" y="116"/>
                    </a:cubicBezTo>
                    <a:cubicBezTo>
                      <a:pt x="206" y="112"/>
                      <a:pt x="201" y="110"/>
                      <a:pt x="196" y="110"/>
                    </a:cubicBezTo>
                    <a:cubicBezTo>
                      <a:pt x="192" y="110"/>
                      <a:pt x="187" y="112"/>
                      <a:pt x="183" y="116"/>
                    </a:cubicBezTo>
                    <a:cubicBezTo>
                      <a:pt x="37" y="258"/>
                      <a:pt x="37" y="258"/>
                      <a:pt x="37" y="258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9"/>
                      <a:pt x="29" y="0"/>
                      <a:pt x="18" y="0"/>
                    </a:cubicBezTo>
                    <a:cubicBezTo>
                      <a:pt x="13" y="0"/>
                      <a:pt x="8" y="2"/>
                      <a:pt x="5" y="6"/>
                    </a:cubicBezTo>
                    <a:cubicBezTo>
                      <a:pt x="2" y="9"/>
                      <a:pt x="0" y="14"/>
                      <a:pt x="0" y="19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74"/>
                      <a:pt x="2" y="379"/>
                      <a:pt x="5" y="382"/>
                    </a:cubicBezTo>
                    <a:cubicBezTo>
                      <a:pt x="8" y="385"/>
                      <a:pt x="13" y="387"/>
                      <a:pt x="18" y="387"/>
                    </a:cubicBezTo>
                    <a:cubicBezTo>
                      <a:pt x="29" y="387"/>
                      <a:pt x="37" y="379"/>
                      <a:pt x="37" y="369"/>
                    </a:cubicBezTo>
                    <a:cubicBezTo>
                      <a:pt x="37" y="311"/>
                      <a:pt x="37" y="311"/>
                      <a:pt x="37" y="311"/>
                    </a:cubicBezTo>
                    <a:cubicBezTo>
                      <a:pt x="85" y="264"/>
                      <a:pt x="85" y="264"/>
                      <a:pt x="85" y="264"/>
                    </a:cubicBezTo>
                    <a:cubicBezTo>
                      <a:pt x="182" y="380"/>
                      <a:pt x="182" y="380"/>
                      <a:pt x="182" y="380"/>
                    </a:cubicBezTo>
                    <a:cubicBezTo>
                      <a:pt x="184" y="383"/>
                      <a:pt x="186" y="385"/>
                      <a:pt x="188" y="386"/>
                    </a:cubicBezTo>
                    <a:cubicBezTo>
                      <a:pt x="191" y="387"/>
                      <a:pt x="194" y="387"/>
                      <a:pt x="196" y="387"/>
                    </a:cubicBezTo>
                    <a:cubicBezTo>
                      <a:pt x="200" y="387"/>
                      <a:pt x="204" y="387"/>
                      <a:pt x="209" y="383"/>
                    </a:cubicBezTo>
                    <a:cubicBezTo>
                      <a:pt x="209" y="383"/>
                      <a:pt x="209" y="383"/>
                      <a:pt x="209" y="383"/>
                    </a:cubicBezTo>
                    <a:cubicBezTo>
                      <a:pt x="209" y="383"/>
                      <a:pt x="209" y="383"/>
                      <a:pt x="209" y="383"/>
                    </a:cubicBezTo>
                    <a:cubicBezTo>
                      <a:pt x="213" y="379"/>
                      <a:pt x="215" y="374"/>
                      <a:pt x="215" y="369"/>
                    </a:cubicBezTo>
                    <a:cubicBezTo>
                      <a:pt x="215" y="365"/>
                      <a:pt x="214" y="360"/>
                      <a:pt x="211" y="357"/>
                    </a:cubicBezTo>
                    <a:cubicBezTo>
                      <a:pt x="211" y="357"/>
                      <a:pt x="211" y="357"/>
                      <a:pt x="211" y="357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6"/>
              <p:cNvSpPr/>
              <p:nvPr/>
            </p:nvSpPr>
            <p:spPr>
              <a:xfrm>
                <a:off x="6748224" y="2913837"/>
                <a:ext cx="350244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74" extrusionOk="0">
                    <a:moveTo>
                      <a:pt x="255" y="5"/>
                    </a:moveTo>
                    <a:cubicBezTo>
                      <a:pt x="252" y="2"/>
                      <a:pt x="247" y="0"/>
                      <a:pt x="242" y="0"/>
                    </a:cubicBezTo>
                    <a:cubicBezTo>
                      <a:pt x="237" y="0"/>
                      <a:pt x="232" y="2"/>
                      <a:pt x="229" y="5"/>
                    </a:cubicBezTo>
                    <a:cubicBezTo>
                      <a:pt x="226" y="9"/>
                      <a:pt x="223" y="13"/>
                      <a:pt x="223" y="19"/>
                    </a:cubicBezTo>
                    <a:cubicBezTo>
                      <a:pt x="223" y="41"/>
                      <a:pt x="223" y="41"/>
                      <a:pt x="223" y="41"/>
                    </a:cubicBezTo>
                    <a:cubicBezTo>
                      <a:pt x="200" y="16"/>
                      <a:pt x="167" y="0"/>
                      <a:pt x="130" y="0"/>
                    </a:cubicBezTo>
                    <a:cubicBezTo>
                      <a:pt x="94" y="0"/>
                      <a:pt x="61" y="16"/>
                      <a:pt x="38" y="41"/>
                    </a:cubicBezTo>
                    <a:cubicBezTo>
                      <a:pt x="15" y="65"/>
                      <a:pt x="0" y="100"/>
                      <a:pt x="0" y="137"/>
                    </a:cubicBezTo>
                    <a:cubicBezTo>
                      <a:pt x="0" y="175"/>
                      <a:pt x="15" y="209"/>
                      <a:pt x="38" y="234"/>
                    </a:cubicBezTo>
                    <a:cubicBezTo>
                      <a:pt x="61" y="259"/>
                      <a:pt x="94" y="274"/>
                      <a:pt x="130" y="274"/>
                    </a:cubicBezTo>
                    <a:cubicBezTo>
                      <a:pt x="167" y="274"/>
                      <a:pt x="200" y="258"/>
                      <a:pt x="223" y="233"/>
                    </a:cubicBezTo>
                    <a:cubicBezTo>
                      <a:pt x="223" y="256"/>
                      <a:pt x="223" y="256"/>
                      <a:pt x="223" y="256"/>
                    </a:cubicBezTo>
                    <a:cubicBezTo>
                      <a:pt x="223" y="261"/>
                      <a:pt x="226" y="266"/>
                      <a:pt x="229" y="269"/>
                    </a:cubicBezTo>
                    <a:cubicBezTo>
                      <a:pt x="232" y="272"/>
                      <a:pt x="237" y="274"/>
                      <a:pt x="242" y="274"/>
                    </a:cubicBezTo>
                    <a:cubicBezTo>
                      <a:pt x="247" y="274"/>
                      <a:pt x="252" y="272"/>
                      <a:pt x="255" y="269"/>
                    </a:cubicBezTo>
                    <a:cubicBezTo>
                      <a:pt x="259" y="266"/>
                      <a:pt x="261" y="261"/>
                      <a:pt x="261" y="256"/>
                    </a:cubicBezTo>
                    <a:cubicBezTo>
                      <a:pt x="261" y="19"/>
                      <a:pt x="261" y="19"/>
                      <a:pt x="261" y="19"/>
                    </a:cubicBezTo>
                    <a:cubicBezTo>
                      <a:pt x="261" y="13"/>
                      <a:pt x="259" y="9"/>
                      <a:pt x="255" y="5"/>
                    </a:cubicBezTo>
                    <a:moveTo>
                      <a:pt x="196" y="208"/>
                    </a:moveTo>
                    <a:cubicBezTo>
                      <a:pt x="179" y="226"/>
                      <a:pt x="156" y="237"/>
                      <a:pt x="130" y="237"/>
                    </a:cubicBezTo>
                    <a:cubicBezTo>
                      <a:pt x="105" y="237"/>
                      <a:pt x="82" y="226"/>
                      <a:pt x="65" y="208"/>
                    </a:cubicBezTo>
                    <a:cubicBezTo>
                      <a:pt x="48" y="190"/>
                      <a:pt x="37" y="165"/>
                      <a:pt x="37" y="137"/>
                    </a:cubicBezTo>
                    <a:cubicBezTo>
                      <a:pt x="37" y="109"/>
                      <a:pt x="48" y="84"/>
                      <a:pt x="65" y="66"/>
                    </a:cubicBezTo>
                    <a:cubicBezTo>
                      <a:pt x="82" y="48"/>
                      <a:pt x="105" y="37"/>
                      <a:pt x="130" y="37"/>
                    </a:cubicBezTo>
                    <a:cubicBezTo>
                      <a:pt x="156" y="37"/>
                      <a:pt x="179" y="48"/>
                      <a:pt x="196" y="66"/>
                    </a:cubicBezTo>
                    <a:cubicBezTo>
                      <a:pt x="213" y="84"/>
                      <a:pt x="223" y="109"/>
                      <a:pt x="223" y="137"/>
                    </a:cubicBezTo>
                    <a:cubicBezTo>
                      <a:pt x="223" y="165"/>
                      <a:pt x="213" y="190"/>
                      <a:pt x="196" y="208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6"/>
              <p:cNvSpPr/>
              <p:nvPr/>
            </p:nvSpPr>
            <p:spPr>
              <a:xfrm>
                <a:off x="6644673" y="2761557"/>
                <a:ext cx="51014" cy="521559"/>
              </a:xfrm>
              <a:custGeom>
                <a:avLst/>
                <a:gdLst/>
                <a:ahLst/>
                <a:cxnLst/>
                <a:rect l="l" t="t" r="r" b="b"/>
                <a:pathLst>
                  <a:path w="38" h="387" extrusionOk="0">
                    <a:moveTo>
                      <a:pt x="19" y="0"/>
                    </a:moveTo>
                    <a:cubicBezTo>
                      <a:pt x="14" y="0"/>
                      <a:pt x="9" y="2"/>
                      <a:pt x="6" y="6"/>
                    </a:cubicBezTo>
                    <a:cubicBezTo>
                      <a:pt x="3" y="9"/>
                      <a:pt x="0" y="14"/>
                      <a:pt x="0" y="19"/>
                    </a:cubicBezTo>
                    <a:cubicBezTo>
                      <a:pt x="0" y="369"/>
                      <a:pt x="0" y="369"/>
                      <a:pt x="0" y="369"/>
                    </a:cubicBezTo>
                    <a:cubicBezTo>
                      <a:pt x="0" y="374"/>
                      <a:pt x="3" y="379"/>
                      <a:pt x="6" y="382"/>
                    </a:cubicBezTo>
                    <a:cubicBezTo>
                      <a:pt x="9" y="385"/>
                      <a:pt x="14" y="387"/>
                      <a:pt x="19" y="387"/>
                    </a:cubicBezTo>
                    <a:cubicBezTo>
                      <a:pt x="30" y="387"/>
                      <a:pt x="38" y="379"/>
                      <a:pt x="38" y="36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9"/>
                      <a:pt x="30" y="0"/>
                      <a:pt x="19" y="0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6"/>
              <p:cNvSpPr/>
              <p:nvPr/>
            </p:nvSpPr>
            <p:spPr>
              <a:xfrm>
                <a:off x="6391888" y="2762318"/>
                <a:ext cx="200248" cy="52232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87" extrusionOk="0">
                    <a:moveTo>
                      <a:pt x="88" y="59"/>
                    </a:moveTo>
                    <a:cubicBezTo>
                      <a:pt x="90" y="53"/>
                      <a:pt x="92" y="49"/>
                      <a:pt x="94" y="46"/>
                    </a:cubicBezTo>
                    <a:cubicBezTo>
                      <a:pt x="96" y="44"/>
                      <a:pt x="99" y="42"/>
                      <a:pt x="103" y="40"/>
                    </a:cubicBezTo>
                    <a:cubicBezTo>
                      <a:pt x="107" y="39"/>
                      <a:pt x="114" y="38"/>
                      <a:pt x="122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4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8" y="38"/>
                      <a:pt x="128" y="38"/>
                      <a:pt x="128" y="38"/>
                    </a:cubicBezTo>
                    <a:cubicBezTo>
                      <a:pt x="130" y="38"/>
                      <a:pt x="130" y="38"/>
                      <a:pt x="130" y="38"/>
                    </a:cubicBezTo>
                    <a:cubicBezTo>
                      <a:pt x="141" y="38"/>
                      <a:pt x="149" y="30"/>
                      <a:pt x="149" y="19"/>
                    </a:cubicBezTo>
                    <a:cubicBezTo>
                      <a:pt x="149" y="9"/>
                      <a:pt x="141" y="0"/>
                      <a:pt x="130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25" y="0"/>
                      <a:pt x="125" y="0"/>
                      <a:pt x="124" y="0"/>
                    </a:cubicBezTo>
                    <a:cubicBezTo>
                      <a:pt x="124" y="0"/>
                      <a:pt x="123" y="0"/>
                      <a:pt x="123" y="0"/>
                    </a:cubicBezTo>
                    <a:cubicBezTo>
                      <a:pt x="112" y="0"/>
                      <a:pt x="101" y="1"/>
                      <a:pt x="92" y="5"/>
                    </a:cubicBezTo>
                    <a:cubicBezTo>
                      <a:pt x="82" y="8"/>
                      <a:pt x="73" y="13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59" y="29"/>
                      <a:pt x="54" y="38"/>
                      <a:pt x="52" y="49"/>
                    </a:cubicBezTo>
                    <a:cubicBezTo>
                      <a:pt x="49" y="60"/>
                      <a:pt x="48" y="72"/>
                      <a:pt x="47" y="86"/>
                    </a:cubicBezTo>
                    <a:cubicBezTo>
                      <a:pt x="47" y="113"/>
                      <a:pt x="47" y="113"/>
                      <a:pt x="47" y="113"/>
                    </a:cubicBezTo>
                    <a:cubicBezTo>
                      <a:pt x="18" y="113"/>
                      <a:pt x="18" y="113"/>
                      <a:pt x="18" y="113"/>
                    </a:cubicBezTo>
                    <a:cubicBezTo>
                      <a:pt x="8" y="113"/>
                      <a:pt x="0" y="121"/>
                      <a:pt x="0" y="131"/>
                    </a:cubicBezTo>
                    <a:cubicBezTo>
                      <a:pt x="0" y="136"/>
                      <a:pt x="2" y="141"/>
                      <a:pt x="5" y="145"/>
                    </a:cubicBezTo>
                    <a:cubicBezTo>
                      <a:pt x="8" y="148"/>
                      <a:pt x="13" y="150"/>
                      <a:pt x="18" y="151"/>
                    </a:cubicBezTo>
                    <a:cubicBezTo>
                      <a:pt x="47" y="151"/>
                      <a:pt x="47" y="151"/>
                      <a:pt x="47" y="151"/>
                    </a:cubicBezTo>
                    <a:cubicBezTo>
                      <a:pt x="47" y="368"/>
                      <a:pt x="47" y="368"/>
                      <a:pt x="47" y="368"/>
                    </a:cubicBezTo>
                    <a:cubicBezTo>
                      <a:pt x="47" y="369"/>
                      <a:pt x="47" y="369"/>
                      <a:pt x="47" y="369"/>
                    </a:cubicBezTo>
                    <a:cubicBezTo>
                      <a:pt x="47" y="374"/>
                      <a:pt x="50" y="379"/>
                      <a:pt x="53" y="382"/>
                    </a:cubicBezTo>
                    <a:cubicBezTo>
                      <a:pt x="56" y="385"/>
                      <a:pt x="61" y="387"/>
                      <a:pt x="66" y="387"/>
                    </a:cubicBezTo>
                    <a:cubicBezTo>
                      <a:pt x="76" y="387"/>
                      <a:pt x="85" y="379"/>
                      <a:pt x="85" y="369"/>
                    </a:cubicBezTo>
                    <a:cubicBezTo>
                      <a:pt x="85" y="151"/>
                      <a:pt x="85" y="151"/>
                      <a:pt x="85" y="151"/>
                    </a:cubicBezTo>
                    <a:cubicBezTo>
                      <a:pt x="116" y="151"/>
                      <a:pt x="116" y="151"/>
                      <a:pt x="116" y="151"/>
                    </a:cubicBezTo>
                    <a:cubicBezTo>
                      <a:pt x="121" y="150"/>
                      <a:pt x="126" y="148"/>
                      <a:pt x="129" y="145"/>
                    </a:cubicBezTo>
                    <a:cubicBezTo>
                      <a:pt x="133" y="141"/>
                      <a:pt x="135" y="137"/>
                      <a:pt x="135" y="131"/>
                    </a:cubicBezTo>
                    <a:cubicBezTo>
                      <a:pt x="135" y="131"/>
                      <a:pt x="135" y="131"/>
                      <a:pt x="135" y="131"/>
                    </a:cubicBezTo>
                    <a:cubicBezTo>
                      <a:pt x="135" y="121"/>
                      <a:pt x="127" y="113"/>
                      <a:pt x="117" y="113"/>
                    </a:cubicBezTo>
                    <a:cubicBezTo>
                      <a:pt x="85" y="113"/>
                      <a:pt x="85" y="113"/>
                      <a:pt x="85" y="113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5" y="74"/>
                      <a:pt x="86" y="65"/>
                      <a:pt x="88" y="59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6"/>
              <p:cNvSpPr/>
              <p:nvPr/>
            </p:nvSpPr>
            <p:spPr>
              <a:xfrm>
                <a:off x="5870329" y="2915360"/>
                <a:ext cx="482728" cy="367756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73" extrusionOk="0">
                    <a:moveTo>
                      <a:pt x="359" y="18"/>
                    </a:moveTo>
                    <a:cubicBezTo>
                      <a:pt x="359" y="11"/>
                      <a:pt x="355" y="4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8" y="1"/>
                      <a:pt x="348" y="1"/>
                      <a:pt x="348" y="1"/>
                    </a:cubicBezTo>
                    <a:cubicBezTo>
                      <a:pt x="346" y="0"/>
                      <a:pt x="344" y="0"/>
                      <a:pt x="341" y="0"/>
                    </a:cubicBezTo>
                    <a:cubicBezTo>
                      <a:pt x="338" y="0"/>
                      <a:pt x="334" y="1"/>
                      <a:pt x="331" y="3"/>
                    </a:cubicBezTo>
                    <a:cubicBezTo>
                      <a:pt x="328" y="5"/>
                      <a:pt x="325" y="7"/>
                      <a:pt x="324" y="11"/>
                    </a:cubicBezTo>
                    <a:cubicBezTo>
                      <a:pt x="324" y="11"/>
                      <a:pt x="324" y="11"/>
                      <a:pt x="324" y="11"/>
                    </a:cubicBezTo>
                    <a:cubicBezTo>
                      <a:pt x="253" y="206"/>
                      <a:pt x="253" y="206"/>
                      <a:pt x="253" y="206"/>
                    </a:cubicBezTo>
                    <a:cubicBezTo>
                      <a:pt x="198" y="75"/>
                      <a:pt x="198" y="75"/>
                      <a:pt x="198" y="75"/>
                    </a:cubicBezTo>
                    <a:cubicBezTo>
                      <a:pt x="198" y="75"/>
                      <a:pt x="198" y="75"/>
                      <a:pt x="198" y="75"/>
                    </a:cubicBezTo>
                    <a:cubicBezTo>
                      <a:pt x="196" y="72"/>
                      <a:pt x="193" y="69"/>
                      <a:pt x="190" y="67"/>
                    </a:cubicBezTo>
                    <a:cubicBezTo>
                      <a:pt x="187" y="65"/>
                      <a:pt x="183" y="64"/>
                      <a:pt x="179" y="64"/>
                    </a:cubicBezTo>
                    <a:cubicBezTo>
                      <a:pt x="176" y="64"/>
                      <a:pt x="172" y="65"/>
                      <a:pt x="169" y="67"/>
                    </a:cubicBezTo>
                    <a:cubicBezTo>
                      <a:pt x="166" y="69"/>
                      <a:pt x="163" y="72"/>
                      <a:pt x="162" y="75"/>
                    </a:cubicBezTo>
                    <a:cubicBezTo>
                      <a:pt x="162" y="75"/>
                      <a:pt x="162" y="75"/>
                      <a:pt x="162" y="75"/>
                    </a:cubicBezTo>
                    <a:cubicBezTo>
                      <a:pt x="107" y="206"/>
                      <a:pt x="107" y="206"/>
                      <a:pt x="107" y="206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8"/>
                      <a:pt x="31" y="5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15" y="0"/>
                      <a:pt x="13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0"/>
                      <a:pt x="0" y="23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89" y="262"/>
                      <a:pt x="89" y="262"/>
                      <a:pt x="89" y="262"/>
                    </a:cubicBezTo>
                    <a:cubicBezTo>
                      <a:pt x="90" y="264"/>
                      <a:pt x="91" y="265"/>
                      <a:pt x="92" y="267"/>
                    </a:cubicBezTo>
                    <a:cubicBezTo>
                      <a:pt x="93" y="268"/>
                      <a:pt x="95" y="269"/>
                      <a:pt x="96" y="270"/>
                    </a:cubicBezTo>
                    <a:cubicBezTo>
                      <a:pt x="97" y="270"/>
                      <a:pt x="97" y="271"/>
                      <a:pt x="98" y="271"/>
                    </a:cubicBezTo>
                    <a:cubicBezTo>
                      <a:pt x="99" y="272"/>
                      <a:pt x="100" y="272"/>
                      <a:pt x="101" y="272"/>
                    </a:cubicBezTo>
                    <a:cubicBezTo>
                      <a:pt x="102" y="273"/>
                      <a:pt x="104" y="273"/>
                      <a:pt x="107" y="273"/>
                    </a:cubicBezTo>
                    <a:cubicBezTo>
                      <a:pt x="111" y="273"/>
                      <a:pt x="114" y="272"/>
                      <a:pt x="117" y="270"/>
                    </a:cubicBezTo>
                    <a:cubicBezTo>
                      <a:pt x="120" y="268"/>
                      <a:pt x="122" y="266"/>
                      <a:pt x="123" y="262"/>
                    </a:cubicBezTo>
                    <a:cubicBezTo>
                      <a:pt x="124" y="262"/>
                      <a:pt x="124" y="262"/>
                      <a:pt x="124" y="262"/>
                    </a:cubicBezTo>
                    <a:cubicBezTo>
                      <a:pt x="179" y="129"/>
                      <a:pt x="179" y="129"/>
                      <a:pt x="179" y="129"/>
                    </a:cubicBezTo>
                    <a:cubicBezTo>
                      <a:pt x="235" y="261"/>
                      <a:pt x="235" y="261"/>
                      <a:pt x="235" y="261"/>
                    </a:cubicBezTo>
                    <a:cubicBezTo>
                      <a:pt x="235" y="261"/>
                      <a:pt x="235" y="261"/>
                      <a:pt x="235" y="261"/>
                    </a:cubicBezTo>
                    <a:cubicBezTo>
                      <a:pt x="237" y="265"/>
                      <a:pt x="239" y="268"/>
                      <a:pt x="241" y="270"/>
                    </a:cubicBezTo>
                    <a:cubicBezTo>
                      <a:pt x="244" y="272"/>
                      <a:pt x="247" y="273"/>
                      <a:pt x="251" y="273"/>
                    </a:cubicBezTo>
                    <a:cubicBezTo>
                      <a:pt x="253" y="273"/>
                      <a:pt x="253" y="273"/>
                      <a:pt x="253" y="273"/>
                    </a:cubicBezTo>
                    <a:cubicBezTo>
                      <a:pt x="255" y="273"/>
                      <a:pt x="257" y="273"/>
                      <a:pt x="259" y="272"/>
                    </a:cubicBezTo>
                    <a:cubicBezTo>
                      <a:pt x="261" y="272"/>
                      <a:pt x="263" y="271"/>
                      <a:pt x="264" y="270"/>
                    </a:cubicBezTo>
                    <a:cubicBezTo>
                      <a:pt x="267" y="267"/>
                      <a:pt x="269" y="264"/>
                      <a:pt x="271" y="261"/>
                    </a:cubicBezTo>
                    <a:cubicBezTo>
                      <a:pt x="271" y="261"/>
                      <a:pt x="271" y="261"/>
                      <a:pt x="271" y="261"/>
                    </a:cubicBezTo>
                    <a:cubicBezTo>
                      <a:pt x="358" y="25"/>
                      <a:pt x="358" y="25"/>
                      <a:pt x="358" y="25"/>
                    </a:cubicBezTo>
                    <a:cubicBezTo>
                      <a:pt x="359" y="23"/>
                      <a:pt x="359" y="20"/>
                      <a:pt x="359" y="18"/>
                    </a:cubicBezTo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6"/>
              <p:cNvSpPr/>
              <p:nvPr/>
            </p:nvSpPr>
            <p:spPr>
              <a:xfrm>
                <a:off x="5497243" y="2913837"/>
                <a:ext cx="350244" cy="369279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74" extrusionOk="0">
                    <a:moveTo>
                      <a:pt x="223" y="41"/>
                    </a:moveTo>
                    <a:cubicBezTo>
                      <a:pt x="199" y="16"/>
                      <a:pt x="167" y="0"/>
                      <a:pt x="130" y="0"/>
                    </a:cubicBezTo>
                    <a:cubicBezTo>
                      <a:pt x="94" y="0"/>
                      <a:pt x="62" y="16"/>
                      <a:pt x="38" y="41"/>
                    </a:cubicBezTo>
                    <a:cubicBezTo>
                      <a:pt x="15" y="66"/>
                      <a:pt x="0" y="100"/>
                      <a:pt x="0" y="137"/>
                    </a:cubicBezTo>
                    <a:cubicBezTo>
                      <a:pt x="0" y="174"/>
                      <a:pt x="15" y="209"/>
                      <a:pt x="38" y="234"/>
                    </a:cubicBezTo>
                    <a:cubicBezTo>
                      <a:pt x="62" y="259"/>
                      <a:pt x="94" y="274"/>
                      <a:pt x="130" y="274"/>
                    </a:cubicBezTo>
                    <a:cubicBezTo>
                      <a:pt x="167" y="274"/>
                      <a:pt x="199" y="259"/>
                      <a:pt x="223" y="234"/>
                    </a:cubicBezTo>
                    <a:cubicBezTo>
                      <a:pt x="246" y="209"/>
                      <a:pt x="261" y="174"/>
                      <a:pt x="261" y="137"/>
                    </a:cubicBezTo>
                    <a:cubicBezTo>
                      <a:pt x="261" y="100"/>
                      <a:pt x="246" y="66"/>
                      <a:pt x="223" y="41"/>
                    </a:cubicBezTo>
                    <a:moveTo>
                      <a:pt x="196" y="208"/>
                    </a:moveTo>
                    <a:cubicBezTo>
                      <a:pt x="179" y="226"/>
                      <a:pt x="155" y="237"/>
                      <a:pt x="130" y="237"/>
                    </a:cubicBezTo>
                    <a:cubicBezTo>
                      <a:pt x="105" y="237"/>
                      <a:pt x="82" y="226"/>
                      <a:pt x="65" y="208"/>
                    </a:cubicBezTo>
                    <a:cubicBezTo>
                      <a:pt x="48" y="190"/>
                      <a:pt x="37" y="165"/>
                      <a:pt x="37" y="137"/>
                    </a:cubicBezTo>
                    <a:cubicBezTo>
                      <a:pt x="37" y="109"/>
                      <a:pt x="48" y="84"/>
                      <a:pt x="65" y="66"/>
                    </a:cubicBezTo>
                    <a:cubicBezTo>
                      <a:pt x="82" y="48"/>
                      <a:pt x="105" y="37"/>
                      <a:pt x="130" y="37"/>
                    </a:cubicBezTo>
                    <a:cubicBezTo>
                      <a:pt x="155" y="37"/>
                      <a:pt x="179" y="48"/>
                      <a:pt x="196" y="66"/>
                    </a:cubicBezTo>
                    <a:cubicBezTo>
                      <a:pt x="213" y="84"/>
                      <a:pt x="223" y="109"/>
                      <a:pt x="223" y="137"/>
                    </a:cubicBezTo>
                    <a:cubicBezTo>
                      <a:pt x="223" y="165"/>
                      <a:pt x="213" y="190"/>
                      <a:pt x="196" y="208"/>
                    </a:cubicBezTo>
                    <a:close/>
                  </a:path>
                </a:pathLst>
              </a:custGeom>
              <a:solidFill>
                <a:srgbClr val="2BB5E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8" name="Google Shape;358;p26"/>
          <p:cNvSpPr txBox="1"/>
          <p:nvPr/>
        </p:nvSpPr>
        <p:spPr>
          <a:xfrm>
            <a:off x="3755525" y="2662075"/>
            <a:ext cx="1534100" cy="34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58DA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00" b="0" i="0" u="none" strike="noStrike" cap="none">
              <a:solidFill>
                <a:srgbClr val="558D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4115009" y="3036749"/>
            <a:ext cx="139573" cy="113510"/>
          </a:xfrm>
          <a:custGeom>
            <a:avLst/>
            <a:gdLst/>
            <a:ahLst/>
            <a:cxnLst/>
            <a:rect l="l" t="t" r="r" b="b"/>
            <a:pathLst>
              <a:path w="940" h="764" extrusionOk="0">
                <a:moveTo>
                  <a:pt x="296" y="764"/>
                </a:moveTo>
                <a:cubicBezTo>
                  <a:pt x="650" y="764"/>
                  <a:pt x="844" y="470"/>
                  <a:pt x="844" y="215"/>
                </a:cubicBezTo>
                <a:cubicBezTo>
                  <a:pt x="844" y="207"/>
                  <a:pt x="844" y="199"/>
                  <a:pt x="844" y="190"/>
                </a:cubicBezTo>
                <a:cubicBezTo>
                  <a:pt x="881" y="163"/>
                  <a:pt x="914" y="129"/>
                  <a:pt x="940" y="91"/>
                </a:cubicBezTo>
                <a:cubicBezTo>
                  <a:pt x="905" y="106"/>
                  <a:pt x="868" y="116"/>
                  <a:pt x="829" y="121"/>
                </a:cubicBezTo>
                <a:cubicBezTo>
                  <a:pt x="869" y="97"/>
                  <a:pt x="900" y="59"/>
                  <a:pt x="914" y="14"/>
                </a:cubicBezTo>
                <a:cubicBezTo>
                  <a:pt x="877" y="36"/>
                  <a:pt x="835" y="52"/>
                  <a:pt x="791" y="61"/>
                </a:cubicBezTo>
                <a:cubicBezTo>
                  <a:pt x="756" y="24"/>
                  <a:pt x="706" y="0"/>
                  <a:pt x="651" y="0"/>
                </a:cubicBezTo>
                <a:cubicBezTo>
                  <a:pt x="544" y="0"/>
                  <a:pt x="458" y="86"/>
                  <a:pt x="458" y="193"/>
                </a:cubicBezTo>
                <a:cubicBezTo>
                  <a:pt x="458" y="208"/>
                  <a:pt x="460" y="223"/>
                  <a:pt x="463" y="237"/>
                </a:cubicBezTo>
                <a:cubicBezTo>
                  <a:pt x="303" y="229"/>
                  <a:pt x="160" y="152"/>
                  <a:pt x="65" y="35"/>
                </a:cubicBezTo>
                <a:cubicBezTo>
                  <a:pt x="49" y="64"/>
                  <a:pt x="39" y="97"/>
                  <a:pt x="39" y="132"/>
                </a:cubicBezTo>
                <a:cubicBezTo>
                  <a:pt x="39" y="199"/>
                  <a:pt x="73" y="258"/>
                  <a:pt x="125" y="293"/>
                </a:cubicBezTo>
                <a:cubicBezTo>
                  <a:pt x="93" y="292"/>
                  <a:pt x="64" y="283"/>
                  <a:pt x="38" y="269"/>
                </a:cubicBezTo>
                <a:cubicBezTo>
                  <a:pt x="38" y="270"/>
                  <a:pt x="38" y="270"/>
                  <a:pt x="38" y="271"/>
                </a:cubicBezTo>
                <a:cubicBezTo>
                  <a:pt x="38" y="365"/>
                  <a:pt x="104" y="443"/>
                  <a:pt x="192" y="460"/>
                </a:cubicBezTo>
                <a:cubicBezTo>
                  <a:pt x="176" y="465"/>
                  <a:pt x="159" y="467"/>
                  <a:pt x="142" y="467"/>
                </a:cubicBezTo>
                <a:cubicBezTo>
                  <a:pt x="129" y="467"/>
                  <a:pt x="117" y="466"/>
                  <a:pt x="105" y="464"/>
                </a:cubicBezTo>
                <a:cubicBezTo>
                  <a:pt x="130" y="540"/>
                  <a:pt x="201" y="596"/>
                  <a:pt x="285" y="597"/>
                </a:cubicBezTo>
                <a:cubicBezTo>
                  <a:pt x="219" y="649"/>
                  <a:pt x="136" y="680"/>
                  <a:pt x="46" y="680"/>
                </a:cubicBezTo>
                <a:cubicBezTo>
                  <a:pt x="30" y="680"/>
                  <a:pt x="15" y="679"/>
                  <a:pt x="0" y="677"/>
                </a:cubicBezTo>
                <a:cubicBezTo>
                  <a:pt x="85" y="732"/>
                  <a:pt x="187" y="764"/>
                  <a:pt x="296" y="764"/>
                </a:cubicBezTo>
              </a:path>
            </a:pathLst>
          </a:custGeom>
          <a:solidFill>
            <a:srgbClr val="0D5D7B">
              <a:alpha val="2745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4365370" y="3032915"/>
            <a:ext cx="29138" cy="121174"/>
          </a:xfrm>
          <a:custGeom>
            <a:avLst/>
            <a:gdLst/>
            <a:ahLst/>
            <a:cxnLst/>
            <a:rect l="l" t="t" r="r" b="b"/>
            <a:pathLst>
              <a:path w="235" h="978" extrusionOk="0">
                <a:moveTo>
                  <a:pt x="16" y="325"/>
                </a:moveTo>
                <a:cubicBezTo>
                  <a:pt x="219" y="325"/>
                  <a:pt x="219" y="325"/>
                  <a:pt x="219" y="325"/>
                </a:cubicBezTo>
                <a:cubicBezTo>
                  <a:pt x="219" y="978"/>
                  <a:pt x="219" y="978"/>
                  <a:pt x="219" y="978"/>
                </a:cubicBezTo>
                <a:cubicBezTo>
                  <a:pt x="16" y="978"/>
                  <a:pt x="16" y="978"/>
                  <a:pt x="16" y="978"/>
                </a:cubicBezTo>
                <a:lnTo>
                  <a:pt x="16" y="325"/>
                </a:lnTo>
                <a:close/>
                <a:moveTo>
                  <a:pt x="118" y="0"/>
                </a:moveTo>
                <a:cubicBezTo>
                  <a:pt x="183" y="0"/>
                  <a:pt x="235" y="53"/>
                  <a:pt x="235" y="118"/>
                </a:cubicBezTo>
                <a:cubicBezTo>
                  <a:pt x="235" y="183"/>
                  <a:pt x="183" y="236"/>
                  <a:pt x="118" y="236"/>
                </a:cubicBezTo>
                <a:cubicBezTo>
                  <a:pt x="52" y="236"/>
                  <a:pt x="0" y="183"/>
                  <a:pt x="0" y="118"/>
                </a:cubicBezTo>
                <a:cubicBezTo>
                  <a:pt x="0" y="53"/>
                  <a:pt x="52" y="0"/>
                  <a:pt x="118" y="0"/>
                </a:cubicBezTo>
              </a:path>
            </a:pathLst>
          </a:custGeom>
          <a:solidFill>
            <a:srgbClr val="0D5D7B">
              <a:alpha val="2745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4408307" y="3071229"/>
            <a:ext cx="78379" cy="82861"/>
          </a:xfrm>
          <a:custGeom>
            <a:avLst/>
            <a:gdLst/>
            <a:ahLst/>
            <a:cxnLst/>
            <a:rect l="l" t="t" r="r" b="b"/>
            <a:pathLst>
              <a:path w="633" h="669" extrusionOk="0">
                <a:moveTo>
                  <a:pt x="0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194" y="105"/>
                  <a:pt x="194" y="105"/>
                  <a:pt x="194" y="105"/>
                </a:cubicBezTo>
                <a:cubicBezTo>
                  <a:pt x="197" y="105"/>
                  <a:pt x="197" y="105"/>
                  <a:pt x="197" y="105"/>
                </a:cubicBezTo>
                <a:cubicBezTo>
                  <a:pt x="224" y="54"/>
                  <a:pt x="291" y="0"/>
                  <a:pt x="389" y="0"/>
                </a:cubicBezTo>
                <a:cubicBezTo>
                  <a:pt x="595" y="0"/>
                  <a:pt x="633" y="135"/>
                  <a:pt x="633" y="311"/>
                </a:cubicBezTo>
                <a:cubicBezTo>
                  <a:pt x="633" y="669"/>
                  <a:pt x="633" y="669"/>
                  <a:pt x="633" y="669"/>
                </a:cubicBezTo>
                <a:cubicBezTo>
                  <a:pt x="430" y="669"/>
                  <a:pt x="430" y="669"/>
                  <a:pt x="430" y="669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276"/>
                  <a:pt x="429" y="178"/>
                  <a:pt x="324" y="178"/>
                </a:cubicBezTo>
                <a:cubicBezTo>
                  <a:pt x="219" y="178"/>
                  <a:pt x="203" y="261"/>
                  <a:pt x="203" y="346"/>
                </a:cubicBezTo>
                <a:cubicBezTo>
                  <a:pt x="203" y="669"/>
                  <a:pt x="203" y="669"/>
                  <a:pt x="203" y="669"/>
                </a:cubicBezTo>
                <a:cubicBezTo>
                  <a:pt x="0" y="669"/>
                  <a:pt x="0" y="669"/>
                  <a:pt x="0" y="669"/>
                </a:cubicBezTo>
                <a:lnTo>
                  <a:pt x="0" y="16"/>
                </a:lnTo>
                <a:close/>
              </a:path>
            </a:pathLst>
          </a:custGeom>
          <a:solidFill>
            <a:srgbClr val="0D5D7B">
              <a:alpha val="2745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/>
          <p:nvPr/>
        </p:nvSpPr>
        <p:spPr>
          <a:xfrm>
            <a:off x="4597472" y="3054337"/>
            <a:ext cx="128559" cy="90081"/>
          </a:xfrm>
          <a:custGeom>
            <a:avLst/>
            <a:gdLst/>
            <a:ahLst/>
            <a:cxnLst/>
            <a:rect l="l" t="t" r="r" b="b"/>
            <a:pathLst>
              <a:path w="486" h="340" extrusionOk="0">
                <a:moveTo>
                  <a:pt x="476" y="53"/>
                </a:moveTo>
                <a:cubicBezTo>
                  <a:pt x="470" y="32"/>
                  <a:pt x="454" y="16"/>
                  <a:pt x="433" y="10"/>
                </a:cubicBezTo>
                <a:cubicBezTo>
                  <a:pt x="395" y="0"/>
                  <a:pt x="243" y="0"/>
                  <a:pt x="243" y="0"/>
                </a:cubicBezTo>
                <a:cubicBezTo>
                  <a:pt x="243" y="0"/>
                  <a:pt x="91" y="0"/>
                  <a:pt x="53" y="10"/>
                </a:cubicBezTo>
                <a:cubicBezTo>
                  <a:pt x="32" y="16"/>
                  <a:pt x="16" y="32"/>
                  <a:pt x="10" y="53"/>
                </a:cubicBezTo>
                <a:cubicBezTo>
                  <a:pt x="0" y="91"/>
                  <a:pt x="0" y="170"/>
                  <a:pt x="0" y="170"/>
                </a:cubicBezTo>
                <a:cubicBezTo>
                  <a:pt x="0" y="170"/>
                  <a:pt x="0" y="249"/>
                  <a:pt x="10" y="287"/>
                </a:cubicBezTo>
                <a:cubicBezTo>
                  <a:pt x="16" y="308"/>
                  <a:pt x="32" y="324"/>
                  <a:pt x="53" y="330"/>
                </a:cubicBezTo>
                <a:cubicBezTo>
                  <a:pt x="91" y="340"/>
                  <a:pt x="243" y="340"/>
                  <a:pt x="243" y="340"/>
                </a:cubicBezTo>
                <a:cubicBezTo>
                  <a:pt x="243" y="340"/>
                  <a:pt x="395" y="340"/>
                  <a:pt x="433" y="330"/>
                </a:cubicBezTo>
                <a:cubicBezTo>
                  <a:pt x="454" y="324"/>
                  <a:pt x="470" y="308"/>
                  <a:pt x="476" y="287"/>
                </a:cubicBezTo>
                <a:cubicBezTo>
                  <a:pt x="486" y="249"/>
                  <a:pt x="486" y="170"/>
                  <a:pt x="486" y="170"/>
                </a:cubicBezTo>
                <a:cubicBezTo>
                  <a:pt x="486" y="170"/>
                  <a:pt x="486" y="91"/>
                  <a:pt x="476" y="53"/>
                </a:cubicBezTo>
                <a:close/>
                <a:moveTo>
                  <a:pt x="194" y="243"/>
                </a:moveTo>
                <a:cubicBezTo>
                  <a:pt x="194" y="97"/>
                  <a:pt x="194" y="97"/>
                  <a:pt x="194" y="97"/>
                </a:cubicBezTo>
                <a:cubicBezTo>
                  <a:pt x="321" y="170"/>
                  <a:pt x="321" y="170"/>
                  <a:pt x="321" y="170"/>
                </a:cubicBezTo>
                <a:lnTo>
                  <a:pt x="194" y="243"/>
                </a:lnTo>
                <a:close/>
              </a:path>
            </a:pathLst>
          </a:custGeom>
          <a:solidFill>
            <a:srgbClr val="0D5D7B">
              <a:alpha val="2745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6"/>
          <p:cNvSpPr/>
          <p:nvPr/>
        </p:nvSpPr>
        <p:spPr>
          <a:xfrm>
            <a:off x="4836821" y="3039650"/>
            <a:ext cx="107630" cy="107702"/>
          </a:xfrm>
          <a:custGeom>
            <a:avLst/>
            <a:gdLst/>
            <a:ahLst/>
            <a:cxnLst/>
            <a:rect l="l" t="t" r="r" b="b"/>
            <a:pathLst>
              <a:path w="4096" h="4096" extrusionOk="0">
                <a:moveTo>
                  <a:pt x="3870" y="0"/>
                </a:moveTo>
                <a:cubicBezTo>
                  <a:pt x="226" y="0"/>
                  <a:pt x="226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0" y="3870"/>
                  <a:pt x="0" y="3870"/>
                  <a:pt x="0" y="3870"/>
                </a:cubicBezTo>
                <a:cubicBezTo>
                  <a:pt x="0" y="3995"/>
                  <a:pt x="101" y="4096"/>
                  <a:pt x="226" y="4096"/>
                </a:cubicBezTo>
                <a:cubicBezTo>
                  <a:pt x="2188" y="4096"/>
                  <a:pt x="2188" y="4096"/>
                  <a:pt x="2188" y="4096"/>
                </a:cubicBezTo>
                <a:cubicBezTo>
                  <a:pt x="2188" y="2512"/>
                  <a:pt x="2188" y="2512"/>
                  <a:pt x="2188" y="2512"/>
                </a:cubicBezTo>
                <a:cubicBezTo>
                  <a:pt x="1656" y="2512"/>
                  <a:pt x="1656" y="2512"/>
                  <a:pt x="1656" y="2512"/>
                </a:cubicBezTo>
                <a:cubicBezTo>
                  <a:pt x="1656" y="1892"/>
                  <a:pt x="1656" y="1892"/>
                  <a:pt x="1656" y="1892"/>
                </a:cubicBezTo>
                <a:cubicBezTo>
                  <a:pt x="2188" y="1892"/>
                  <a:pt x="2188" y="1892"/>
                  <a:pt x="2188" y="1892"/>
                </a:cubicBezTo>
                <a:cubicBezTo>
                  <a:pt x="2188" y="1436"/>
                  <a:pt x="2188" y="1436"/>
                  <a:pt x="2188" y="1436"/>
                </a:cubicBezTo>
                <a:cubicBezTo>
                  <a:pt x="2188" y="907"/>
                  <a:pt x="2511" y="619"/>
                  <a:pt x="2983" y="619"/>
                </a:cubicBezTo>
                <a:cubicBezTo>
                  <a:pt x="3209" y="619"/>
                  <a:pt x="3403" y="636"/>
                  <a:pt x="3460" y="643"/>
                </a:cubicBezTo>
                <a:cubicBezTo>
                  <a:pt x="3460" y="1196"/>
                  <a:pt x="3460" y="1196"/>
                  <a:pt x="3460" y="1196"/>
                </a:cubicBezTo>
                <a:cubicBezTo>
                  <a:pt x="3134" y="1196"/>
                  <a:pt x="3134" y="1196"/>
                  <a:pt x="3134" y="1196"/>
                </a:cubicBezTo>
                <a:cubicBezTo>
                  <a:pt x="2877" y="1196"/>
                  <a:pt x="2828" y="1318"/>
                  <a:pt x="2828" y="1497"/>
                </a:cubicBezTo>
                <a:cubicBezTo>
                  <a:pt x="2828" y="1892"/>
                  <a:pt x="2828" y="1892"/>
                  <a:pt x="2828" y="1892"/>
                </a:cubicBezTo>
                <a:cubicBezTo>
                  <a:pt x="3442" y="1892"/>
                  <a:pt x="3442" y="1892"/>
                  <a:pt x="3442" y="1892"/>
                </a:cubicBezTo>
                <a:cubicBezTo>
                  <a:pt x="3362" y="2512"/>
                  <a:pt x="3362" y="2512"/>
                  <a:pt x="3362" y="2512"/>
                </a:cubicBezTo>
                <a:cubicBezTo>
                  <a:pt x="2828" y="2512"/>
                  <a:pt x="2828" y="2512"/>
                  <a:pt x="2828" y="2512"/>
                </a:cubicBezTo>
                <a:cubicBezTo>
                  <a:pt x="2828" y="4096"/>
                  <a:pt x="2828" y="4096"/>
                  <a:pt x="2828" y="4096"/>
                </a:cubicBezTo>
                <a:cubicBezTo>
                  <a:pt x="3870" y="4096"/>
                  <a:pt x="3870" y="4096"/>
                  <a:pt x="3870" y="4096"/>
                </a:cubicBezTo>
                <a:cubicBezTo>
                  <a:pt x="3995" y="4096"/>
                  <a:pt x="4096" y="3995"/>
                  <a:pt x="4096" y="3870"/>
                </a:cubicBezTo>
                <a:cubicBezTo>
                  <a:pt x="4096" y="226"/>
                  <a:pt x="4096" y="226"/>
                  <a:pt x="4096" y="226"/>
                </a:cubicBezTo>
                <a:cubicBezTo>
                  <a:pt x="4096" y="101"/>
                  <a:pt x="3995" y="0"/>
                  <a:pt x="3870" y="0"/>
                </a:cubicBezTo>
                <a:close/>
              </a:path>
            </a:pathLst>
          </a:custGeom>
          <a:solidFill>
            <a:srgbClr val="0D5D7B">
              <a:alpha val="2745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6"/>
          <p:cNvSpPr/>
          <p:nvPr/>
        </p:nvSpPr>
        <p:spPr>
          <a:xfrm>
            <a:off x="1" y="2332566"/>
            <a:ext cx="2006773" cy="2811559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14509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6"/>
          <p:cNvSpPr/>
          <p:nvPr/>
        </p:nvSpPr>
        <p:spPr>
          <a:xfrm rot="-5400000">
            <a:off x="5962585" y="1958987"/>
            <a:ext cx="2338041" cy="4030983"/>
          </a:xfrm>
          <a:custGeom>
            <a:avLst/>
            <a:gdLst/>
            <a:ahLst/>
            <a:cxnLst/>
            <a:rect l="l" t="t" r="r" b="b"/>
            <a:pathLst>
              <a:path w="3352800" h="5780692" extrusionOk="0">
                <a:moveTo>
                  <a:pt x="3352800" y="5780692"/>
                </a:move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6"/>
          <p:cNvSpPr/>
          <p:nvPr/>
        </p:nvSpPr>
        <p:spPr>
          <a:xfrm>
            <a:off x="6501075" y="369735"/>
            <a:ext cx="2642931" cy="3907109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103" y="4497"/>
                </a:moveTo>
                <a:cubicBezTo>
                  <a:pt x="38" y="4645"/>
                  <a:pt x="9" y="4793"/>
                  <a:pt x="1" y="4941"/>
                </a:cubicBezTo>
                <a:cubicBezTo>
                  <a:pt x="-6" y="5148"/>
                  <a:pt x="30" y="5355"/>
                  <a:pt x="125" y="5553"/>
                </a:cubicBezTo>
                <a:cubicBezTo>
                  <a:pt x="234" y="5800"/>
                  <a:pt x="416" y="6027"/>
                  <a:pt x="664" y="6219"/>
                </a:cubicBezTo>
                <a:cubicBezTo>
                  <a:pt x="869" y="6382"/>
                  <a:pt x="1109" y="6520"/>
                  <a:pt x="1401" y="6634"/>
                </a:cubicBezTo>
                <a:lnTo>
                  <a:pt x="7938" y="9191"/>
                </a:lnTo>
                <a:lnTo>
                  <a:pt x="10000" y="10000"/>
                </a:lnTo>
                <a:lnTo>
                  <a:pt x="10000" y="0"/>
                </a:lnTo>
                <a:lnTo>
                  <a:pt x="1401" y="3361"/>
                </a:lnTo>
                <a:cubicBezTo>
                  <a:pt x="730" y="3623"/>
                  <a:pt x="285" y="4033"/>
                  <a:pt x="103" y="4497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6"/>
          <p:cNvSpPr/>
          <p:nvPr/>
        </p:nvSpPr>
        <p:spPr>
          <a:xfrm>
            <a:off x="477011" y="4868510"/>
            <a:ext cx="2031896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rgbClr val="92929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Slide">
  <p:cSld name="General Slide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no dice Light SKO">
  <p:cSld name="Multi-use layout no dice Light SKO"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>
            <a:spLocks noGrp="1"/>
          </p:cNvSpPr>
          <p:nvPr>
            <p:ph type="body" idx="1"/>
          </p:nvPr>
        </p:nvSpPr>
        <p:spPr>
          <a:xfrm>
            <a:off x="285750" y="384572"/>
            <a:ext cx="8572518" cy="54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7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2" name="Google Shape;372;p29"/>
          <p:cNvSpPr txBox="1">
            <a:spLocks noGrp="1"/>
          </p:cNvSpPr>
          <p:nvPr>
            <p:ph type="body" idx="2"/>
          </p:nvPr>
        </p:nvSpPr>
        <p:spPr>
          <a:xfrm>
            <a:off x="285750" y="946405"/>
            <a:ext cx="8572518" cy="29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5B5B5B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3" name="Google Shape;373;p29"/>
          <p:cNvSpPr txBox="1">
            <a:spLocks noGrp="1"/>
          </p:cNvSpPr>
          <p:nvPr>
            <p:ph type="sldNum" idx="12"/>
          </p:nvPr>
        </p:nvSpPr>
        <p:spPr>
          <a:xfrm>
            <a:off x="8467494" y="4847554"/>
            <a:ext cx="447633" cy="18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345195" y="4876043"/>
            <a:ext cx="143191" cy="130301"/>
          </a:xfrm>
          <a:custGeom>
            <a:avLst/>
            <a:gdLst/>
            <a:ahLst/>
            <a:cxnLst/>
            <a:rect l="l" t="t" r="r" b="b"/>
            <a:pathLst>
              <a:path w="2696" h="2454" extrusionOk="0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9"/>
          <p:cNvSpPr/>
          <p:nvPr/>
        </p:nvSpPr>
        <p:spPr>
          <a:xfrm>
            <a:off x="565331" y="4898914"/>
            <a:ext cx="1869038" cy="9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2019 Snowflake Computing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/>
          <p:nvPr/>
        </p:nvSpPr>
        <p:spPr>
          <a:xfrm>
            <a:off x="0" y="0"/>
            <a:ext cx="9144094" cy="514344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ayout 1">
  <p:cSld name="One Column Layout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/>
          <p:nvPr/>
        </p:nvSpPr>
        <p:spPr>
          <a:xfrm>
            <a:off x="0" y="0"/>
            <a:ext cx="9144094" cy="457095"/>
          </a:xfrm>
          <a:prstGeom prst="rect">
            <a:avLst/>
          </a:prstGeom>
          <a:solidFill>
            <a:srgbClr val="27B1E3"/>
          </a:solidFill>
          <a:ln w="9525" cap="flat" cmpd="sng">
            <a:solidFill>
              <a:srgbClr val="2B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0" y="4783455"/>
            <a:ext cx="611391" cy="359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31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382" name="Google Shape;382;p3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" name="Google Shape;389;p31"/>
          <p:cNvSpPr txBox="1">
            <a:spLocks noGrp="1"/>
          </p:cNvSpPr>
          <p:nvPr>
            <p:ph type="body" idx="1"/>
          </p:nvPr>
        </p:nvSpPr>
        <p:spPr>
          <a:xfrm>
            <a:off x="228600" y="457200"/>
            <a:ext cx="8686788" cy="45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■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0" name="Google Shape;390;p31"/>
          <p:cNvSpPr/>
          <p:nvPr/>
        </p:nvSpPr>
        <p:spPr>
          <a:xfrm>
            <a:off x="0" y="4783455"/>
            <a:ext cx="611391" cy="359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sldNum" idx="12"/>
          </p:nvPr>
        </p:nvSpPr>
        <p:spPr>
          <a:xfrm>
            <a:off x="8886501" y="4946835"/>
            <a:ext cx="257108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40357" y="4944565"/>
            <a:ext cx="2163790" cy="161695"/>
            <a:chOff x="345152" y="4868510"/>
            <a:chExt cx="2163759" cy="161700"/>
          </a:xfrm>
        </p:grpSpPr>
        <p:grpSp>
          <p:nvGrpSpPr>
            <p:cNvPr id="393" name="Google Shape;393;p31"/>
            <p:cNvGrpSpPr/>
            <p:nvPr/>
          </p:nvGrpSpPr>
          <p:grpSpPr>
            <a:xfrm>
              <a:off x="345152" y="4876022"/>
              <a:ext cx="135124" cy="133368"/>
              <a:chOff x="2940050" y="1514475"/>
              <a:chExt cx="4643437" cy="4583110"/>
            </a:xfrm>
          </p:grpSpPr>
          <p:sp>
            <p:nvSpPr>
              <p:cNvPr id="394" name="Google Shape;394;p31"/>
              <p:cNvSpPr/>
              <p:nvPr/>
            </p:nvSpPr>
            <p:spPr>
              <a:xfrm>
                <a:off x="5507038" y="1514475"/>
                <a:ext cx="1576386" cy="1741489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4837" extrusionOk="0">
                    <a:moveTo>
                      <a:pt x="105" y="4304"/>
                    </a:moveTo>
                    <a:cubicBezTo>
                      <a:pt x="105" y="4304"/>
                      <a:pt x="105" y="4304"/>
                      <a:pt x="138" y="4371"/>
                    </a:cubicBezTo>
                    <a:cubicBezTo>
                      <a:pt x="370" y="4703"/>
                      <a:pt x="833" y="4836"/>
                      <a:pt x="1198" y="4636"/>
                    </a:cubicBezTo>
                    <a:cubicBezTo>
                      <a:pt x="1198" y="4636"/>
                      <a:pt x="1198" y="4636"/>
                      <a:pt x="3880" y="3077"/>
                    </a:cubicBezTo>
                    <a:cubicBezTo>
                      <a:pt x="4278" y="2845"/>
                      <a:pt x="4377" y="2380"/>
                      <a:pt x="4177" y="2014"/>
                    </a:cubicBezTo>
                    <a:cubicBezTo>
                      <a:pt x="4177" y="2014"/>
                      <a:pt x="4177" y="2014"/>
                      <a:pt x="4143" y="1981"/>
                    </a:cubicBezTo>
                    <a:cubicBezTo>
                      <a:pt x="3945" y="1583"/>
                      <a:pt x="3448" y="1482"/>
                      <a:pt x="3084" y="1716"/>
                    </a:cubicBezTo>
                    <a:cubicBezTo>
                      <a:pt x="3084" y="1716"/>
                      <a:pt x="3084" y="1716"/>
                      <a:pt x="1587" y="2568"/>
                    </a:cubicBezTo>
                    <a:cubicBezTo>
                      <a:pt x="1587" y="2128"/>
                      <a:pt x="1587" y="1545"/>
                      <a:pt x="1587" y="767"/>
                    </a:cubicBezTo>
                    <a:cubicBezTo>
                      <a:pt x="1587" y="367"/>
                      <a:pt x="1223" y="0"/>
                      <a:pt x="826" y="0"/>
                    </a:cubicBezTo>
                    <a:cubicBezTo>
                      <a:pt x="826" y="0"/>
                      <a:pt x="826" y="0"/>
                      <a:pt x="761" y="0"/>
                    </a:cubicBezTo>
                    <a:cubicBezTo>
                      <a:pt x="364" y="0"/>
                      <a:pt x="0" y="367"/>
                      <a:pt x="0" y="767"/>
                    </a:cubicBezTo>
                    <a:cubicBezTo>
                      <a:pt x="0" y="767"/>
                      <a:pt x="0" y="767"/>
                      <a:pt x="0" y="3900"/>
                    </a:cubicBezTo>
                    <a:cubicBezTo>
                      <a:pt x="0" y="3991"/>
                      <a:pt x="16" y="4079"/>
                      <a:pt x="45" y="4161"/>
                    </a:cubicBezTo>
                    <a:cubicBezTo>
                      <a:pt x="59" y="4209"/>
                      <a:pt x="80" y="4257"/>
                      <a:pt x="105" y="430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5970588" y="2924175"/>
                <a:ext cx="1612899" cy="1784347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4958" extrusionOk="0">
                    <a:moveTo>
                      <a:pt x="3938" y="3357"/>
                    </a:moveTo>
                    <a:cubicBezTo>
                      <a:pt x="3938" y="3357"/>
                      <a:pt x="3938" y="3357"/>
                      <a:pt x="2455" y="2478"/>
                    </a:cubicBezTo>
                    <a:cubicBezTo>
                      <a:pt x="2829" y="2262"/>
                      <a:pt x="3325" y="1974"/>
                      <a:pt x="3981" y="1592"/>
                    </a:cubicBezTo>
                    <a:cubicBezTo>
                      <a:pt x="4345" y="1392"/>
                      <a:pt x="4478" y="929"/>
                      <a:pt x="4246" y="531"/>
                    </a:cubicBezTo>
                    <a:cubicBezTo>
                      <a:pt x="4246" y="531"/>
                      <a:pt x="4246" y="531"/>
                      <a:pt x="4246" y="497"/>
                    </a:cubicBezTo>
                    <a:cubicBezTo>
                      <a:pt x="4048" y="133"/>
                      <a:pt x="3551" y="0"/>
                      <a:pt x="3153" y="232"/>
                    </a:cubicBezTo>
                    <a:cubicBezTo>
                      <a:pt x="3153" y="232"/>
                      <a:pt x="3153" y="232"/>
                      <a:pt x="504" y="1758"/>
                    </a:cubicBezTo>
                    <a:cubicBezTo>
                      <a:pt x="303" y="1876"/>
                      <a:pt x="179" y="2061"/>
                      <a:pt x="130" y="2258"/>
                    </a:cubicBezTo>
                    <a:cubicBezTo>
                      <a:pt x="0" y="2596"/>
                      <a:pt x="142" y="2984"/>
                      <a:pt x="462" y="3190"/>
                    </a:cubicBezTo>
                    <a:cubicBezTo>
                      <a:pt x="462" y="3190"/>
                      <a:pt x="462" y="3190"/>
                      <a:pt x="3144" y="4724"/>
                    </a:cubicBezTo>
                    <a:cubicBezTo>
                      <a:pt x="3508" y="4957"/>
                      <a:pt x="4005" y="4858"/>
                      <a:pt x="4237" y="4458"/>
                    </a:cubicBezTo>
                    <a:cubicBezTo>
                      <a:pt x="4237" y="4458"/>
                      <a:pt x="4237" y="4458"/>
                      <a:pt x="4237" y="4424"/>
                    </a:cubicBezTo>
                    <a:cubicBezTo>
                      <a:pt x="4435" y="4058"/>
                      <a:pt x="4336" y="3590"/>
                      <a:pt x="3938" y="33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5499100" y="4398963"/>
                <a:ext cx="1590674" cy="1698622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4720" extrusionOk="0">
                    <a:moveTo>
                      <a:pt x="3923" y="1687"/>
                    </a:moveTo>
                    <a:cubicBezTo>
                      <a:pt x="3923" y="1687"/>
                      <a:pt x="3923" y="1687"/>
                      <a:pt x="1214" y="124"/>
                    </a:cubicBezTo>
                    <a:cubicBezTo>
                      <a:pt x="1009" y="0"/>
                      <a:pt x="738" y="4"/>
                      <a:pt x="508" y="115"/>
                    </a:cubicBezTo>
                    <a:cubicBezTo>
                      <a:pt x="215" y="231"/>
                      <a:pt x="0" y="519"/>
                      <a:pt x="0" y="826"/>
                    </a:cubicBezTo>
                    <a:cubicBezTo>
                      <a:pt x="0" y="826"/>
                      <a:pt x="0" y="826"/>
                      <a:pt x="0" y="3954"/>
                    </a:cubicBezTo>
                    <a:cubicBezTo>
                      <a:pt x="0" y="4387"/>
                      <a:pt x="362" y="4719"/>
                      <a:pt x="787" y="4719"/>
                    </a:cubicBezTo>
                    <a:cubicBezTo>
                      <a:pt x="787" y="4719"/>
                      <a:pt x="787" y="4719"/>
                      <a:pt x="821" y="4719"/>
                    </a:cubicBezTo>
                    <a:cubicBezTo>
                      <a:pt x="1248" y="4719"/>
                      <a:pt x="1608" y="4387"/>
                      <a:pt x="1608" y="3954"/>
                    </a:cubicBezTo>
                    <a:cubicBezTo>
                      <a:pt x="1608" y="3954"/>
                      <a:pt x="1608" y="3954"/>
                      <a:pt x="1608" y="2216"/>
                    </a:cubicBezTo>
                    <a:cubicBezTo>
                      <a:pt x="1977" y="2432"/>
                      <a:pt x="2461" y="2715"/>
                      <a:pt x="3096" y="3087"/>
                    </a:cubicBezTo>
                    <a:cubicBezTo>
                      <a:pt x="3493" y="3320"/>
                      <a:pt x="3988" y="3186"/>
                      <a:pt x="4153" y="2788"/>
                    </a:cubicBezTo>
                    <a:cubicBezTo>
                      <a:pt x="4153" y="2788"/>
                      <a:pt x="4153" y="2788"/>
                      <a:pt x="4186" y="2788"/>
                    </a:cubicBezTo>
                    <a:cubicBezTo>
                      <a:pt x="4418" y="2387"/>
                      <a:pt x="4285" y="1921"/>
                      <a:pt x="3923" y="168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3435350" y="4359275"/>
                <a:ext cx="1571629" cy="1736721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826" extrusionOk="0">
                    <a:moveTo>
                      <a:pt x="4262" y="533"/>
                    </a:moveTo>
                    <a:cubicBezTo>
                      <a:pt x="4262" y="533"/>
                      <a:pt x="4262" y="533"/>
                      <a:pt x="4229" y="500"/>
                    </a:cubicBezTo>
                    <a:cubicBezTo>
                      <a:pt x="3997" y="134"/>
                      <a:pt x="3535" y="0"/>
                      <a:pt x="3172" y="233"/>
                    </a:cubicBezTo>
                    <a:cubicBezTo>
                      <a:pt x="3172" y="233"/>
                      <a:pt x="3172" y="233"/>
                      <a:pt x="496" y="1798"/>
                    </a:cubicBezTo>
                    <a:cubicBezTo>
                      <a:pt x="100" y="1998"/>
                      <a:pt x="0" y="2464"/>
                      <a:pt x="199" y="2864"/>
                    </a:cubicBezTo>
                    <a:cubicBezTo>
                      <a:pt x="199" y="2864"/>
                      <a:pt x="199" y="2864"/>
                      <a:pt x="232" y="2897"/>
                    </a:cubicBezTo>
                    <a:cubicBezTo>
                      <a:pt x="430" y="3263"/>
                      <a:pt x="926" y="3364"/>
                      <a:pt x="1289" y="3197"/>
                    </a:cubicBezTo>
                    <a:cubicBezTo>
                      <a:pt x="1289" y="3197"/>
                      <a:pt x="1289" y="3197"/>
                      <a:pt x="2778" y="2326"/>
                    </a:cubicBezTo>
                    <a:cubicBezTo>
                      <a:pt x="2778" y="2757"/>
                      <a:pt x="2778" y="3321"/>
                      <a:pt x="2778" y="4060"/>
                    </a:cubicBezTo>
                    <a:cubicBezTo>
                      <a:pt x="2778" y="4493"/>
                      <a:pt x="3143" y="4825"/>
                      <a:pt x="3539" y="4825"/>
                    </a:cubicBezTo>
                    <a:cubicBezTo>
                      <a:pt x="3539" y="4825"/>
                      <a:pt x="3539" y="4825"/>
                      <a:pt x="3605" y="4825"/>
                    </a:cubicBezTo>
                    <a:cubicBezTo>
                      <a:pt x="4001" y="4825"/>
                      <a:pt x="4366" y="4493"/>
                      <a:pt x="4366" y="4060"/>
                    </a:cubicBezTo>
                    <a:cubicBezTo>
                      <a:pt x="4366" y="4060"/>
                      <a:pt x="4366" y="4060"/>
                      <a:pt x="4366" y="933"/>
                    </a:cubicBezTo>
                    <a:cubicBezTo>
                      <a:pt x="4366" y="863"/>
                      <a:pt x="4354" y="794"/>
                      <a:pt x="4334" y="729"/>
                    </a:cubicBezTo>
                    <a:cubicBezTo>
                      <a:pt x="4319" y="662"/>
                      <a:pt x="4296" y="596"/>
                      <a:pt x="4262" y="53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2940050" y="2924175"/>
                <a:ext cx="160655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4920" extrusionOk="0">
                    <a:moveTo>
                      <a:pt x="4321" y="2702"/>
                    </a:moveTo>
                    <a:cubicBezTo>
                      <a:pt x="4461" y="2355"/>
                      <a:pt x="4321" y="1935"/>
                      <a:pt x="3996" y="1727"/>
                    </a:cubicBezTo>
                    <a:cubicBezTo>
                      <a:pt x="3996" y="1727"/>
                      <a:pt x="3996" y="1727"/>
                      <a:pt x="1320" y="199"/>
                    </a:cubicBezTo>
                    <a:cubicBezTo>
                      <a:pt x="957" y="0"/>
                      <a:pt x="462" y="100"/>
                      <a:pt x="263" y="465"/>
                    </a:cubicBezTo>
                    <a:cubicBezTo>
                      <a:pt x="263" y="465"/>
                      <a:pt x="263" y="465"/>
                      <a:pt x="263" y="498"/>
                    </a:cubicBezTo>
                    <a:cubicBezTo>
                      <a:pt x="32" y="896"/>
                      <a:pt x="131" y="1395"/>
                      <a:pt x="527" y="1561"/>
                    </a:cubicBezTo>
                    <a:cubicBezTo>
                      <a:pt x="527" y="1561"/>
                      <a:pt x="527" y="1561"/>
                      <a:pt x="2026" y="2434"/>
                    </a:cubicBezTo>
                    <a:cubicBezTo>
                      <a:pt x="1650" y="2653"/>
                      <a:pt x="1151" y="2940"/>
                      <a:pt x="494" y="3320"/>
                    </a:cubicBezTo>
                    <a:cubicBezTo>
                      <a:pt x="131" y="3554"/>
                      <a:pt x="0" y="4020"/>
                      <a:pt x="230" y="4386"/>
                    </a:cubicBezTo>
                    <a:cubicBezTo>
                      <a:pt x="230" y="4386"/>
                      <a:pt x="230" y="4386"/>
                      <a:pt x="263" y="4419"/>
                    </a:cubicBezTo>
                    <a:cubicBezTo>
                      <a:pt x="428" y="4819"/>
                      <a:pt x="922" y="4919"/>
                      <a:pt x="1319" y="4686"/>
                    </a:cubicBezTo>
                    <a:cubicBezTo>
                      <a:pt x="1319" y="4686"/>
                      <a:pt x="1319" y="4686"/>
                      <a:pt x="3955" y="3154"/>
                    </a:cubicBezTo>
                    <a:cubicBezTo>
                      <a:pt x="4146" y="3057"/>
                      <a:pt x="4269" y="2890"/>
                      <a:pt x="4321" y="270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3424238" y="1514475"/>
                <a:ext cx="1598617" cy="1708145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4746" extrusionOk="0">
                    <a:moveTo>
                      <a:pt x="497" y="3034"/>
                    </a:moveTo>
                    <a:cubicBezTo>
                      <a:pt x="497" y="3034"/>
                      <a:pt x="497" y="3034"/>
                      <a:pt x="3212" y="4602"/>
                    </a:cubicBezTo>
                    <a:cubicBezTo>
                      <a:pt x="3384" y="4723"/>
                      <a:pt x="3601" y="4745"/>
                      <a:pt x="3803" y="4682"/>
                    </a:cubicBezTo>
                    <a:cubicBezTo>
                      <a:pt x="4161" y="4605"/>
                      <a:pt x="4438" y="4277"/>
                      <a:pt x="4438" y="3900"/>
                    </a:cubicBezTo>
                    <a:cubicBezTo>
                      <a:pt x="4438" y="3900"/>
                      <a:pt x="4438" y="3900"/>
                      <a:pt x="4438" y="766"/>
                    </a:cubicBezTo>
                    <a:cubicBezTo>
                      <a:pt x="4438" y="367"/>
                      <a:pt x="4072" y="0"/>
                      <a:pt x="3641" y="0"/>
                    </a:cubicBezTo>
                    <a:cubicBezTo>
                      <a:pt x="3641" y="0"/>
                      <a:pt x="3641" y="0"/>
                      <a:pt x="3607" y="0"/>
                    </a:cubicBezTo>
                    <a:cubicBezTo>
                      <a:pt x="3174" y="0"/>
                      <a:pt x="2810" y="367"/>
                      <a:pt x="2810" y="766"/>
                    </a:cubicBezTo>
                    <a:cubicBezTo>
                      <a:pt x="2810" y="766"/>
                      <a:pt x="2810" y="766"/>
                      <a:pt x="2810" y="2501"/>
                    </a:cubicBezTo>
                    <a:cubicBezTo>
                      <a:pt x="2441" y="2285"/>
                      <a:pt x="1957" y="2002"/>
                      <a:pt x="1325" y="1632"/>
                    </a:cubicBezTo>
                    <a:cubicBezTo>
                      <a:pt x="927" y="1399"/>
                      <a:pt x="431" y="1565"/>
                      <a:pt x="265" y="1932"/>
                    </a:cubicBezTo>
                    <a:cubicBezTo>
                      <a:pt x="265" y="1932"/>
                      <a:pt x="265" y="1932"/>
                      <a:pt x="232" y="1966"/>
                    </a:cubicBezTo>
                    <a:cubicBezTo>
                      <a:pt x="0" y="2334"/>
                      <a:pt x="132" y="2801"/>
                      <a:pt x="497" y="303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4724400" y="3267075"/>
                <a:ext cx="1071564" cy="1093786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38" extrusionOk="0">
                    <a:moveTo>
                      <a:pt x="2745" y="1135"/>
                    </a:moveTo>
                    <a:cubicBezTo>
                      <a:pt x="1885" y="233"/>
                      <a:pt x="1885" y="233"/>
                      <a:pt x="1885" y="233"/>
                    </a:cubicBezTo>
                    <a:cubicBezTo>
                      <a:pt x="1653" y="0"/>
                      <a:pt x="1322" y="0"/>
                      <a:pt x="1090" y="233"/>
                    </a:cubicBezTo>
                    <a:cubicBezTo>
                      <a:pt x="231" y="1135"/>
                      <a:pt x="231" y="1135"/>
                      <a:pt x="231" y="1135"/>
                    </a:cubicBezTo>
                    <a:cubicBezTo>
                      <a:pt x="0" y="1368"/>
                      <a:pt x="0" y="1702"/>
                      <a:pt x="231" y="1902"/>
                    </a:cubicBezTo>
                    <a:cubicBezTo>
                      <a:pt x="1090" y="2804"/>
                      <a:pt x="1090" y="2804"/>
                      <a:pt x="1090" y="2804"/>
                    </a:cubicBezTo>
                    <a:cubicBezTo>
                      <a:pt x="1322" y="3037"/>
                      <a:pt x="1653" y="3037"/>
                      <a:pt x="1885" y="2804"/>
                    </a:cubicBezTo>
                    <a:cubicBezTo>
                      <a:pt x="2745" y="1902"/>
                      <a:pt x="2745" y="1902"/>
                      <a:pt x="2745" y="1902"/>
                    </a:cubicBezTo>
                    <a:cubicBezTo>
                      <a:pt x="2976" y="1701"/>
                      <a:pt x="2976" y="1368"/>
                      <a:pt x="2745" y="1135"/>
                    </a:cubicBezTo>
                    <a:close/>
                    <a:moveTo>
                      <a:pt x="1952" y="1602"/>
                    </a:moveTo>
                    <a:cubicBezTo>
                      <a:pt x="1587" y="2003"/>
                      <a:pt x="1587" y="2003"/>
                      <a:pt x="1587" y="2003"/>
                    </a:cubicBezTo>
                    <a:cubicBezTo>
                      <a:pt x="1522" y="2036"/>
                      <a:pt x="1455" y="2036"/>
                      <a:pt x="1389" y="2003"/>
                    </a:cubicBezTo>
                    <a:cubicBezTo>
                      <a:pt x="1025" y="1602"/>
                      <a:pt x="1025" y="1602"/>
                      <a:pt x="1025" y="1602"/>
                    </a:cubicBezTo>
                    <a:cubicBezTo>
                      <a:pt x="959" y="1568"/>
                      <a:pt x="959" y="1468"/>
                      <a:pt x="1025" y="1435"/>
                    </a:cubicBezTo>
                    <a:cubicBezTo>
                      <a:pt x="1389" y="1068"/>
                      <a:pt x="1389" y="1068"/>
                      <a:pt x="1389" y="1068"/>
                    </a:cubicBezTo>
                    <a:cubicBezTo>
                      <a:pt x="1455" y="1001"/>
                      <a:pt x="1522" y="1001"/>
                      <a:pt x="1587" y="1068"/>
                    </a:cubicBezTo>
                    <a:cubicBezTo>
                      <a:pt x="1952" y="1435"/>
                      <a:pt x="1952" y="1435"/>
                      <a:pt x="1952" y="1435"/>
                    </a:cubicBezTo>
                    <a:cubicBezTo>
                      <a:pt x="2017" y="1468"/>
                      <a:pt x="2017" y="1568"/>
                      <a:pt x="1952" y="16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1" name="Google Shape;401;p31"/>
            <p:cNvSpPr/>
            <p:nvPr/>
          </p:nvSpPr>
          <p:spPr>
            <a:xfrm>
              <a:off x="477011" y="4868510"/>
              <a:ext cx="20319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 dirty="0">
                  <a:solidFill>
                    <a:srgbClr val="929292"/>
                  </a:solidFill>
                  <a:latin typeface="Arial"/>
                  <a:ea typeface="Arial"/>
                  <a:cs typeface="Arial"/>
                  <a:sym typeface="Arial"/>
                </a:rPr>
                <a:t>© </a:t>
              </a:r>
              <a:r>
                <a:rPr lang="en-US" sz="600" dirty="0">
                  <a:solidFill>
                    <a:srgbClr val="929292"/>
                  </a:solidFill>
                </a:rPr>
                <a:t>2022 S</a:t>
              </a:r>
              <a:r>
                <a:rPr lang="en" sz="600" b="0" i="0" u="none" strike="noStrike" cap="none" dirty="0" err="1">
                  <a:solidFill>
                    <a:srgbClr val="929292"/>
                  </a:solidFill>
                  <a:latin typeface="Arial"/>
                  <a:ea typeface="Arial"/>
                  <a:cs typeface="Arial"/>
                  <a:sym typeface="Arial"/>
                </a:rPr>
                <a:t>nowflake</a:t>
              </a:r>
              <a:r>
                <a:rPr lang="en" sz="600" b="0" i="0" u="none" strike="noStrike" cap="none" dirty="0">
                  <a:solidFill>
                    <a:srgbClr val="929292"/>
                  </a:solidFill>
                  <a:latin typeface="Arial"/>
                  <a:ea typeface="Arial"/>
                  <a:cs typeface="Arial"/>
                  <a:sym typeface="Arial"/>
                </a:rPr>
                <a:t> Inc. All Rights Reserved</a:t>
              </a:r>
              <a:endParaRPr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31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788" cy="45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ayout 2">
  <p:cSld name="One Column Layout_2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/>
          <p:nvPr/>
        </p:nvSpPr>
        <p:spPr>
          <a:xfrm>
            <a:off x="0" y="0"/>
            <a:ext cx="9144094" cy="457095"/>
          </a:xfrm>
          <a:prstGeom prst="rect">
            <a:avLst/>
          </a:prstGeom>
          <a:solidFill>
            <a:srgbClr val="27B1E3"/>
          </a:solidFill>
          <a:ln w="9525" cap="flat" cmpd="sng">
            <a:solidFill>
              <a:srgbClr val="2B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0" y="4783455"/>
            <a:ext cx="611391" cy="359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32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407" name="Google Shape;407;p32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32"/>
          <p:cNvSpPr txBox="1">
            <a:spLocks noGrp="1"/>
          </p:cNvSpPr>
          <p:nvPr>
            <p:ph type="body" idx="1"/>
          </p:nvPr>
        </p:nvSpPr>
        <p:spPr>
          <a:xfrm>
            <a:off x="228600" y="457200"/>
            <a:ext cx="8686788" cy="45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■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0" y="4783455"/>
            <a:ext cx="611391" cy="359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2"/>
          <p:cNvSpPr txBox="1">
            <a:spLocks noGrp="1"/>
          </p:cNvSpPr>
          <p:nvPr>
            <p:ph type="sldNum" idx="12"/>
          </p:nvPr>
        </p:nvSpPr>
        <p:spPr>
          <a:xfrm>
            <a:off x="8886501" y="4946835"/>
            <a:ext cx="257108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7" name="Google Shape;417;p32"/>
          <p:cNvGrpSpPr/>
          <p:nvPr/>
        </p:nvGrpSpPr>
        <p:grpSpPr>
          <a:xfrm>
            <a:off x="40357" y="4944565"/>
            <a:ext cx="2163790" cy="161695"/>
            <a:chOff x="345152" y="4868510"/>
            <a:chExt cx="2163759" cy="161700"/>
          </a:xfrm>
        </p:grpSpPr>
        <p:grpSp>
          <p:nvGrpSpPr>
            <p:cNvPr id="418" name="Google Shape;418;p32"/>
            <p:cNvGrpSpPr/>
            <p:nvPr/>
          </p:nvGrpSpPr>
          <p:grpSpPr>
            <a:xfrm>
              <a:off x="345152" y="4876022"/>
              <a:ext cx="135124" cy="133368"/>
              <a:chOff x="2940050" y="1514475"/>
              <a:chExt cx="4643437" cy="4583110"/>
            </a:xfrm>
          </p:grpSpPr>
          <p:sp>
            <p:nvSpPr>
              <p:cNvPr id="419" name="Google Shape;419;p32"/>
              <p:cNvSpPr/>
              <p:nvPr/>
            </p:nvSpPr>
            <p:spPr>
              <a:xfrm>
                <a:off x="5507038" y="1514475"/>
                <a:ext cx="1576386" cy="1741489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4837" extrusionOk="0">
                    <a:moveTo>
                      <a:pt x="105" y="4304"/>
                    </a:moveTo>
                    <a:cubicBezTo>
                      <a:pt x="105" y="4304"/>
                      <a:pt x="105" y="4304"/>
                      <a:pt x="138" y="4371"/>
                    </a:cubicBezTo>
                    <a:cubicBezTo>
                      <a:pt x="370" y="4703"/>
                      <a:pt x="833" y="4836"/>
                      <a:pt x="1198" y="4636"/>
                    </a:cubicBezTo>
                    <a:cubicBezTo>
                      <a:pt x="1198" y="4636"/>
                      <a:pt x="1198" y="4636"/>
                      <a:pt x="3880" y="3077"/>
                    </a:cubicBezTo>
                    <a:cubicBezTo>
                      <a:pt x="4278" y="2845"/>
                      <a:pt x="4377" y="2380"/>
                      <a:pt x="4177" y="2014"/>
                    </a:cubicBezTo>
                    <a:cubicBezTo>
                      <a:pt x="4177" y="2014"/>
                      <a:pt x="4177" y="2014"/>
                      <a:pt x="4143" y="1981"/>
                    </a:cubicBezTo>
                    <a:cubicBezTo>
                      <a:pt x="3945" y="1583"/>
                      <a:pt x="3448" y="1482"/>
                      <a:pt x="3084" y="1716"/>
                    </a:cubicBezTo>
                    <a:cubicBezTo>
                      <a:pt x="3084" y="1716"/>
                      <a:pt x="3084" y="1716"/>
                      <a:pt x="1587" y="2568"/>
                    </a:cubicBezTo>
                    <a:cubicBezTo>
                      <a:pt x="1587" y="2128"/>
                      <a:pt x="1587" y="1545"/>
                      <a:pt x="1587" y="767"/>
                    </a:cubicBezTo>
                    <a:cubicBezTo>
                      <a:pt x="1587" y="367"/>
                      <a:pt x="1223" y="0"/>
                      <a:pt x="826" y="0"/>
                    </a:cubicBezTo>
                    <a:cubicBezTo>
                      <a:pt x="826" y="0"/>
                      <a:pt x="826" y="0"/>
                      <a:pt x="761" y="0"/>
                    </a:cubicBezTo>
                    <a:cubicBezTo>
                      <a:pt x="364" y="0"/>
                      <a:pt x="0" y="367"/>
                      <a:pt x="0" y="767"/>
                    </a:cubicBezTo>
                    <a:cubicBezTo>
                      <a:pt x="0" y="767"/>
                      <a:pt x="0" y="767"/>
                      <a:pt x="0" y="3900"/>
                    </a:cubicBezTo>
                    <a:cubicBezTo>
                      <a:pt x="0" y="3991"/>
                      <a:pt x="16" y="4079"/>
                      <a:pt x="45" y="4161"/>
                    </a:cubicBezTo>
                    <a:cubicBezTo>
                      <a:pt x="59" y="4209"/>
                      <a:pt x="80" y="4257"/>
                      <a:pt x="105" y="430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5970588" y="2924175"/>
                <a:ext cx="1612899" cy="1784347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4958" extrusionOk="0">
                    <a:moveTo>
                      <a:pt x="3938" y="3357"/>
                    </a:moveTo>
                    <a:cubicBezTo>
                      <a:pt x="3938" y="3357"/>
                      <a:pt x="3938" y="3357"/>
                      <a:pt x="2455" y="2478"/>
                    </a:cubicBezTo>
                    <a:cubicBezTo>
                      <a:pt x="2829" y="2262"/>
                      <a:pt x="3325" y="1974"/>
                      <a:pt x="3981" y="1592"/>
                    </a:cubicBezTo>
                    <a:cubicBezTo>
                      <a:pt x="4345" y="1392"/>
                      <a:pt x="4478" y="929"/>
                      <a:pt x="4246" y="531"/>
                    </a:cubicBezTo>
                    <a:cubicBezTo>
                      <a:pt x="4246" y="531"/>
                      <a:pt x="4246" y="531"/>
                      <a:pt x="4246" y="497"/>
                    </a:cubicBezTo>
                    <a:cubicBezTo>
                      <a:pt x="4048" y="133"/>
                      <a:pt x="3551" y="0"/>
                      <a:pt x="3153" y="232"/>
                    </a:cubicBezTo>
                    <a:cubicBezTo>
                      <a:pt x="3153" y="232"/>
                      <a:pt x="3153" y="232"/>
                      <a:pt x="504" y="1758"/>
                    </a:cubicBezTo>
                    <a:cubicBezTo>
                      <a:pt x="303" y="1876"/>
                      <a:pt x="179" y="2061"/>
                      <a:pt x="130" y="2258"/>
                    </a:cubicBezTo>
                    <a:cubicBezTo>
                      <a:pt x="0" y="2596"/>
                      <a:pt x="142" y="2984"/>
                      <a:pt x="462" y="3190"/>
                    </a:cubicBezTo>
                    <a:cubicBezTo>
                      <a:pt x="462" y="3190"/>
                      <a:pt x="462" y="3190"/>
                      <a:pt x="3144" y="4724"/>
                    </a:cubicBezTo>
                    <a:cubicBezTo>
                      <a:pt x="3508" y="4957"/>
                      <a:pt x="4005" y="4858"/>
                      <a:pt x="4237" y="4458"/>
                    </a:cubicBezTo>
                    <a:cubicBezTo>
                      <a:pt x="4237" y="4458"/>
                      <a:pt x="4237" y="4458"/>
                      <a:pt x="4237" y="4424"/>
                    </a:cubicBezTo>
                    <a:cubicBezTo>
                      <a:pt x="4435" y="4058"/>
                      <a:pt x="4336" y="3590"/>
                      <a:pt x="3938" y="33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2"/>
              <p:cNvSpPr/>
              <p:nvPr/>
            </p:nvSpPr>
            <p:spPr>
              <a:xfrm>
                <a:off x="5499100" y="4398963"/>
                <a:ext cx="1590674" cy="1698622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4720" extrusionOk="0">
                    <a:moveTo>
                      <a:pt x="3923" y="1687"/>
                    </a:moveTo>
                    <a:cubicBezTo>
                      <a:pt x="3923" y="1687"/>
                      <a:pt x="3923" y="1687"/>
                      <a:pt x="1214" y="124"/>
                    </a:cubicBezTo>
                    <a:cubicBezTo>
                      <a:pt x="1009" y="0"/>
                      <a:pt x="738" y="4"/>
                      <a:pt x="508" y="115"/>
                    </a:cubicBezTo>
                    <a:cubicBezTo>
                      <a:pt x="215" y="231"/>
                      <a:pt x="0" y="519"/>
                      <a:pt x="0" y="826"/>
                    </a:cubicBezTo>
                    <a:cubicBezTo>
                      <a:pt x="0" y="826"/>
                      <a:pt x="0" y="826"/>
                      <a:pt x="0" y="3954"/>
                    </a:cubicBezTo>
                    <a:cubicBezTo>
                      <a:pt x="0" y="4387"/>
                      <a:pt x="362" y="4719"/>
                      <a:pt x="787" y="4719"/>
                    </a:cubicBezTo>
                    <a:cubicBezTo>
                      <a:pt x="787" y="4719"/>
                      <a:pt x="787" y="4719"/>
                      <a:pt x="821" y="4719"/>
                    </a:cubicBezTo>
                    <a:cubicBezTo>
                      <a:pt x="1248" y="4719"/>
                      <a:pt x="1608" y="4387"/>
                      <a:pt x="1608" y="3954"/>
                    </a:cubicBezTo>
                    <a:cubicBezTo>
                      <a:pt x="1608" y="3954"/>
                      <a:pt x="1608" y="3954"/>
                      <a:pt x="1608" y="2216"/>
                    </a:cubicBezTo>
                    <a:cubicBezTo>
                      <a:pt x="1977" y="2432"/>
                      <a:pt x="2461" y="2715"/>
                      <a:pt x="3096" y="3087"/>
                    </a:cubicBezTo>
                    <a:cubicBezTo>
                      <a:pt x="3493" y="3320"/>
                      <a:pt x="3988" y="3186"/>
                      <a:pt x="4153" y="2788"/>
                    </a:cubicBezTo>
                    <a:cubicBezTo>
                      <a:pt x="4153" y="2788"/>
                      <a:pt x="4153" y="2788"/>
                      <a:pt x="4186" y="2788"/>
                    </a:cubicBezTo>
                    <a:cubicBezTo>
                      <a:pt x="4418" y="2387"/>
                      <a:pt x="4285" y="1921"/>
                      <a:pt x="3923" y="168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2"/>
              <p:cNvSpPr/>
              <p:nvPr/>
            </p:nvSpPr>
            <p:spPr>
              <a:xfrm>
                <a:off x="3435350" y="4359275"/>
                <a:ext cx="1571629" cy="1736721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826" extrusionOk="0">
                    <a:moveTo>
                      <a:pt x="4262" y="533"/>
                    </a:moveTo>
                    <a:cubicBezTo>
                      <a:pt x="4262" y="533"/>
                      <a:pt x="4262" y="533"/>
                      <a:pt x="4229" y="500"/>
                    </a:cubicBezTo>
                    <a:cubicBezTo>
                      <a:pt x="3997" y="134"/>
                      <a:pt x="3535" y="0"/>
                      <a:pt x="3172" y="233"/>
                    </a:cubicBezTo>
                    <a:cubicBezTo>
                      <a:pt x="3172" y="233"/>
                      <a:pt x="3172" y="233"/>
                      <a:pt x="496" y="1798"/>
                    </a:cubicBezTo>
                    <a:cubicBezTo>
                      <a:pt x="100" y="1998"/>
                      <a:pt x="0" y="2464"/>
                      <a:pt x="199" y="2864"/>
                    </a:cubicBezTo>
                    <a:cubicBezTo>
                      <a:pt x="199" y="2864"/>
                      <a:pt x="199" y="2864"/>
                      <a:pt x="232" y="2897"/>
                    </a:cubicBezTo>
                    <a:cubicBezTo>
                      <a:pt x="430" y="3263"/>
                      <a:pt x="926" y="3364"/>
                      <a:pt x="1289" y="3197"/>
                    </a:cubicBezTo>
                    <a:cubicBezTo>
                      <a:pt x="1289" y="3197"/>
                      <a:pt x="1289" y="3197"/>
                      <a:pt x="2778" y="2326"/>
                    </a:cubicBezTo>
                    <a:cubicBezTo>
                      <a:pt x="2778" y="2757"/>
                      <a:pt x="2778" y="3321"/>
                      <a:pt x="2778" y="4060"/>
                    </a:cubicBezTo>
                    <a:cubicBezTo>
                      <a:pt x="2778" y="4493"/>
                      <a:pt x="3143" y="4825"/>
                      <a:pt x="3539" y="4825"/>
                    </a:cubicBezTo>
                    <a:cubicBezTo>
                      <a:pt x="3539" y="4825"/>
                      <a:pt x="3539" y="4825"/>
                      <a:pt x="3605" y="4825"/>
                    </a:cubicBezTo>
                    <a:cubicBezTo>
                      <a:pt x="4001" y="4825"/>
                      <a:pt x="4366" y="4493"/>
                      <a:pt x="4366" y="4060"/>
                    </a:cubicBezTo>
                    <a:cubicBezTo>
                      <a:pt x="4366" y="4060"/>
                      <a:pt x="4366" y="4060"/>
                      <a:pt x="4366" y="933"/>
                    </a:cubicBezTo>
                    <a:cubicBezTo>
                      <a:pt x="4366" y="863"/>
                      <a:pt x="4354" y="794"/>
                      <a:pt x="4334" y="729"/>
                    </a:cubicBezTo>
                    <a:cubicBezTo>
                      <a:pt x="4319" y="662"/>
                      <a:pt x="4296" y="596"/>
                      <a:pt x="4262" y="53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2"/>
              <p:cNvSpPr/>
              <p:nvPr/>
            </p:nvSpPr>
            <p:spPr>
              <a:xfrm>
                <a:off x="2940050" y="2924175"/>
                <a:ext cx="160655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4920" extrusionOk="0">
                    <a:moveTo>
                      <a:pt x="4321" y="2702"/>
                    </a:moveTo>
                    <a:cubicBezTo>
                      <a:pt x="4461" y="2355"/>
                      <a:pt x="4321" y="1935"/>
                      <a:pt x="3996" y="1727"/>
                    </a:cubicBezTo>
                    <a:cubicBezTo>
                      <a:pt x="3996" y="1727"/>
                      <a:pt x="3996" y="1727"/>
                      <a:pt x="1320" y="199"/>
                    </a:cubicBezTo>
                    <a:cubicBezTo>
                      <a:pt x="957" y="0"/>
                      <a:pt x="462" y="100"/>
                      <a:pt x="263" y="465"/>
                    </a:cubicBezTo>
                    <a:cubicBezTo>
                      <a:pt x="263" y="465"/>
                      <a:pt x="263" y="465"/>
                      <a:pt x="263" y="498"/>
                    </a:cubicBezTo>
                    <a:cubicBezTo>
                      <a:pt x="32" y="896"/>
                      <a:pt x="131" y="1395"/>
                      <a:pt x="527" y="1561"/>
                    </a:cubicBezTo>
                    <a:cubicBezTo>
                      <a:pt x="527" y="1561"/>
                      <a:pt x="527" y="1561"/>
                      <a:pt x="2026" y="2434"/>
                    </a:cubicBezTo>
                    <a:cubicBezTo>
                      <a:pt x="1650" y="2653"/>
                      <a:pt x="1151" y="2940"/>
                      <a:pt x="494" y="3320"/>
                    </a:cubicBezTo>
                    <a:cubicBezTo>
                      <a:pt x="131" y="3554"/>
                      <a:pt x="0" y="4020"/>
                      <a:pt x="230" y="4386"/>
                    </a:cubicBezTo>
                    <a:cubicBezTo>
                      <a:pt x="230" y="4386"/>
                      <a:pt x="230" y="4386"/>
                      <a:pt x="263" y="4419"/>
                    </a:cubicBezTo>
                    <a:cubicBezTo>
                      <a:pt x="428" y="4819"/>
                      <a:pt x="922" y="4919"/>
                      <a:pt x="1319" y="4686"/>
                    </a:cubicBezTo>
                    <a:cubicBezTo>
                      <a:pt x="1319" y="4686"/>
                      <a:pt x="1319" y="4686"/>
                      <a:pt x="3955" y="3154"/>
                    </a:cubicBezTo>
                    <a:cubicBezTo>
                      <a:pt x="4146" y="3057"/>
                      <a:pt x="4269" y="2890"/>
                      <a:pt x="4321" y="270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2"/>
              <p:cNvSpPr/>
              <p:nvPr/>
            </p:nvSpPr>
            <p:spPr>
              <a:xfrm>
                <a:off x="3424238" y="1514475"/>
                <a:ext cx="1598617" cy="1708145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4746" extrusionOk="0">
                    <a:moveTo>
                      <a:pt x="497" y="3034"/>
                    </a:moveTo>
                    <a:cubicBezTo>
                      <a:pt x="497" y="3034"/>
                      <a:pt x="497" y="3034"/>
                      <a:pt x="3212" y="4602"/>
                    </a:cubicBezTo>
                    <a:cubicBezTo>
                      <a:pt x="3384" y="4723"/>
                      <a:pt x="3601" y="4745"/>
                      <a:pt x="3803" y="4682"/>
                    </a:cubicBezTo>
                    <a:cubicBezTo>
                      <a:pt x="4161" y="4605"/>
                      <a:pt x="4438" y="4277"/>
                      <a:pt x="4438" y="3900"/>
                    </a:cubicBezTo>
                    <a:cubicBezTo>
                      <a:pt x="4438" y="3900"/>
                      <a:pt x="4438" y="3900"/>
                      <a:pt x="4438" y="766"/>
                    </a:cubicBezTo>
                    <a:cubicBezTo>
                      <a:pt x="4438" y="367"/>
                      <a:pt x="4072" y="0"/>
                      <a:pt x="3641" y="0"/>
                    </a:cubicBezTo>
                    <a:cubicBezTo>
                      <a:pt x="3641" y="0"/>
                      <a:pt x="3641" y="0"/>
                      <a:pt x="3607" y="0"/>
                    </a:cubicBezTo>
                    <a:cubicBezTo>
                      <a:pt x="3174" y="0"/>
                      <a:pt x="2810" y="367"/>
                      <a:pt x="2810" y="766"/>
                    </a:cubicBezTo>
                    <a:cubicBezTo>
                      <a:pt x="2810" y="766"/>
                      <a:pt x="2810" y="766"/>
                      <a:pt x="2810" y="2501"/>
                    </a:cubicBezTo>
                    <a:cubicBezTo>
                      <a:pt x="2441" y="2285"/>
                      <a:pt x="1957" y="2002"/>
                      <a:pt x="1325" y="1632"/>
                    </a:cubicBezTo>
                    <a:cubicBezTo>
                      <a:pt x="927" y="1399"/>
                      <a:pt x="431" y="1565"/>
                      <a:pt x="265" y="1932"/>
                    </a:cubicBezTo>
                    <a:cubicBezTo>
                      <a:pt x="265" y="1932"/>
                      <a:pt x="265" y="1932"/>
                      <a:pt x="232" y="1966"/>
                    </a:cubicBezTo>
                    <a:cubicBezTo>
                      <a:pt x="0" y="2334"/>
                      <a:pt x="132" y="2801"/>
                      <a:pt x="497" y="303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2"/>
              <p:cNvSpPr/>
              <p:nvPr/>
            </p:nvSpPr>
            <p:spPr>
              <a:xfrm>
                <a:off x="4724400" y="3267075"/>
                <a:ext cx="1071564" cy="1093786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38" extrusionOk="0">
                    <a:moveTo>
                      <a:pt x="2745" y="1135"/>
                    </a:moveTo>
                    <a:cubicBezTo>
                      <a:pt x="1885" y="233"/>
                      <a:pt x="1885" y="233"/>
                      <a:pt x="1885" y="233"/>
                    </a:cubicBezTo>
                    <a:cubicBezTo>
                      <a:pt x="1653" y="0"/>
                      <a:pt x="1322" y="0"/>
                      <a:pt x="1090" y="233"/>
                    </a:cubicBezTo>
                    <a:cubicBezTo>
                      <a:pt x="231" y="1135"/>
                      <a:pt x="231" y="1135"/>
                      <a:pt x="231" y="1135"/>
                    </a:cubicBezTo>
                    <a:cubicBezTo>
                      <a:pt x="0" y="1368"/>
                      <a:pt x="0" y="1702"/>
                      <a:pt x="231" y="1902"/>
                    </a:cubicBezTo>
                    <a:cubicBezTo>
                      <a:pt x="1090" y="2804"/>
                      <a:pt x="1090" y="2804"/>
                      <a:pt x="1090" y="2804"/>
                    </a:cubicBezTo>
                    <a:cubicBezTo>
                      <a:pt x="1322" y="3037"/>
                      <a:pt x="1653" y="3037"/>
                      <a:pt x="1885" y="2804"/>
                    </a:cubicBezTo>
                    <a:cubicBezTo>
                      <a:pt x="2745" y="1902"/>
                      <a:pt x="2745" y="1902"/>
                      <a:pt x="2745" y="1902"/>
                    </a:cubicBezTo>
                    <a:cubicBezTo>
                      <a:pt x="2976" y="1701"/>
                      <a:pt x="2976" y="1368"/>
                      <a:pt x="2745" y="1135"/>
                    </a:cubicBezTo>
                    <a:close/>
                    <a:moveTo>
                      <a:pt x="1952" y="1602"/>
                    </a:moveTo>
                    <a:cubicBezTo>
                      <a:pt x="1587" y="2003"/>
                      <a:pt x="1587" y="2003"/>
                      <a:pt x="1587" y="2003"/>
                    </a:cubicBezTo>
                    <a:cubicBezTo>
                      <a:pt x="1522" y="2036"/>
                      <a:pt x="1455" y="2036"/>
                      <a:pt x="1389" y="2003"/>
                    </a:cubicBezTo>
                    <a:cubicBezTo>
                      <a:pt x="1025" y="1602"/>
                      <a:pt x="1025" y="1602"/>
                      <a:pt x="1025" y="1602"/>
                    </a:cubicBezTo>
                    <a:cubicBezTo>
                      <a:pt x="959" y="1568"/>
                      <a:pt x="959" y="1468"/>
                      <a:pt x="1025" y="1435"/>
                    </a:cubicBezTo>
                    <a:cubicBezTo>
                      <a:pt x="1389" y="1068"/>
                      <a:pt x="1389" y="1068"/>
                      <a:pt x="1389" y="1068"/>
                    </a:cubicBezTo>
                    <a:cubicBezTo>
                      <a:pt x="1455" y="1001"/>
                      <a:pt x="1522" y="1001"/>
                      <a:pt x="1587" y="1068"/>
                    </a:cubicBezTo>
                    <a:cubicBezTo>
                      <a:pt x="1952" y="1435"/>
                      <a:pt x="1952" y="1435"/>
                      <a:pt x="1952" y="1435"/>
                    </a:cubicBezTo>
                    <a:cubicBezTo>
                      <a:pt x="2017" y="1468"/>
                      <a:pt x="2017" y="1568"/>
                      <a:pt x="1952" y="16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" name="Google Shape;426;p32"/>
            <p:cNvSpPr/>
            <p:nvPr/>
          </p:nvSpPr>
          <p:spPr>
            <a:xfrm>
              <a:off x="477011" y="4868510"/>
              <a:ext cx="20319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 dirty="0">
                  <a:solidFill>
                    <a:srgbClr val="929292"/>
                  </a:solidFill>
                  <a:latin typeface="Arial"/>
                  <a:ea typeface="Arial"/>
                  <a:cs typeface="Arial"/>
                  <a:sym typeface="Arial"/>
                </a:rPr>
                <a:t>© </a:t>
              </a:r>
              <a:r>
                <a:rPr lang="en-US" sz="600" dirty="0">
                  <a:solidFill>
                    <a:srgbClr val="929292"/>
                  </a:solidFill>
                </a:rPr>
                <a:t>2022 S</a:t>
              </a:r>
              <a:r>
                <a:rPr lang="en" sz="600" b="0" i="0" u="none" strike="noStrike" cap="none" dirty="0" err="1">
                  <a:solidFill>
                    <a:srgbClr val="929292"/>
                  </a:solidFill>
                  <a:latin typeface="Arial"/>
                  <a:ea typeface="Arial"/>
                  <a:cs typeface="Arial"/>
                  <a:sym typeface="Arial"/>
                </a:rPr>
                <a:t>nowflake</a:t>
              </a:r>
              <a:r>
                <a:rPr lang="en" sz="600" b="0" i="0" u="none" strike="noStrike" cap="none" dirty="0">
                  <a:solidFill>
                    <a:srgbClr val="929292"/>
                  </a:solidFill>
                  <a:latin typeface="Arial"/>
                  <a:ea typeface="Arial"/>
                  <a:cs typeface="Arial"/>
                  <a:sym typeface="Arial"/>
                </a:rPr>
                <a:t> Inc. All Rights Reserved</a:t>
              </a:r>
              <a:endParaRPr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3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788" cy="45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8">
  <p:cSld name="1_Multi-use layout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>
            <a:spLocks noGrp="1"/>
          </p:cNvSpPr>
          <p:nvPr>
            <p:ph type="body" idx="1"/>
          </p:nvPr>
        </p:nvSpPr>
        <p:spPr>
          <a:xfrm>
            <a:off x="304800" y="771551"/>
            <a:ext cx="8534503" cy="42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72000" rIns="90000" bIns="7200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800" b="1" i="0" u="none" strike="noStrike" cap="none">
                <a:solidFill>
                  <a:srgbClr val="92929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0" name="Google Shape;430;p33"/>
          <p:cNvSpPr txBox="1">
            <a:spLocks noGrp="1"/>
          </p:cNvSpPr>
          <p:nvPr>
            <p:ph type="body" idx="2"/>
          </p:nvPr>
        </p:nvSpPr>
        <p:spPr>
          <a:xfrm>
            <a:off x="304800" y="1275606"/>
            <a:ext cx="8534503" cy="350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90000" anchor="t" anchorCtr="0">
            <a:noAutofit/>
          </a:bodyPr>
          <a:lstStyle>
            <a:lvl1pPr marL="457200" marR="0" lvl="0" indent="-34290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92929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rgbClr val="92929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1" name="Google Shape;431;p33"/>
          <p:cNvSpPr txBox="1">
            <a:spLocks noGrp="1"/>
          </p:cNvSpPr>
          <p:nvPr>
            <p:ph type="title"/>
          </p:nvPr>
        </p:nvSpPr>
        <p:spPr>
          <a:xfrm>
            <a:off x="304800" y="195488"/>
            <a:ext cx="8534503" cy="57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72000" rIns="90000" bIns="720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237064" y="4817373"/>
            <a:ext cx="143191" cy="130301"/>
          </a:xfrm>
          <a:custGeom>
            <a:avLst/>
            <a:gdLst/>
            <a:ahLst/>
            <a:cxnLst/>
            <a:rect l="l" t="t" r="r" b="b"/>
            <a:pathLst>
              <a:path w="2696" h="2454" extrusionOk="0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3"/>
          <p:cNvSpPr/>
          <p:nvPr/>
        </p:nvSpPr>
        <p:spPr>
          <a:xfrm>
            <a:off x="457200" y="4840245"/>
            <a:ext cx="1473366" cy="9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rgbClr val="92929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7">
  <p:cSld name="Multi-use layout_6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>
            <a:spLocks noGrp="1"/>
          </p:cNvSpPr>
          <p:nvPr>
            <p:ph type="body" idx="1"/>
          </p:nvPr>
        </p:nvSpPr>
        <p:spPr>
          <a:xfrm>
            <a:off x="274320" y="228600"/>
            <a:ext cx="8595237" cy="68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 i="0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6" name="Google Shape;436;p34"/>
          <p:cNvSpPr txBox="1">
            <a:spLocks noGrp="1"/>
          </p:cNvSpPr>
          <p:nvPr>
            <p:ph type="body" idx="2"/>
          </p:nvPr>
        </p:nvSpPr>
        <p:spPr>
          <a:xfrm>
            <a:off x="274320" y="731520"/>
            <a:ext cx="8595237" cy="29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None/>
              <a:defRPr sz="1600">
                <a:solidFill>
                  <a:srgbClr val="5B5B5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7" name="Google Shape;437;p34"/>
          <p:cNvSpPr/>
          <p:nvPr/>
        </p:nvSpPr>
        <p:spPr>
          <a:xfrm>
            <a:off x="565331" y="4898914"/>
            <a:ext cx="1473366" cy="9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rgbClr val="92929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4"/>
          <p:cNvSpPr txBox="1">
            <a:spLocks noGrp="1"/>
          </p:cNvSpPr>
          <p:nvPr>
            <p:ph type="sldNum" idx="12"/>
          </p:nvPr>
        </p:nvSpPr>
        <p:spPr>
          <a:xfrm>
            <a:off x="8390386" y="4898914"/>
            <a:ext cx="473727" cy="9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345195" y="4878329"/>
            <a:ext cx="131834" cy="125344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ayout 3">
  <p:cSld name="One Column Layout_3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/>
          <p:nvPr/>
        </p:nvSpPr>
        <p:spPr>
          <a:xfrm>
            <a:off x="0" y="0"/>
            <a:ext cx="9144094" cy="457095"/>
          </a:xfrm>
          <a:prstGeom prst="rect">
            <a:avLst/>
          </a:prstGeom>
          <a:solidFill>
            <a:srgbClr val="27B1E3"/>
          </a:solidFill>
          <a:ln w="9525" cap="flat" cmpd="sng">
            <a:solidFill>
              <a:srgbClr val="2B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5"/>
          <p:cNvSpPr/>
          <p:nvPr/>
        </p:nvSpPr>
        <p:spPr>
          <a:xfrm>
            <a:off x="0" y="4783455"/>
            <a:ext cx="611391" cy="359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35"/>
          <p:cNvGrpSpPr/>
          <p:nvPr/>
        </p:nvGrpSpPr>
        <p:grpSpPr>
          <a:xfrm>
            <a:off x="345130" y="4876012"/>
            <a:ext cx="135089" cy="133338"/>
            <a:chOff x="2940050" y="1514475"/>
            <a:chExt cx="4643437" cy="4583110"/>
          </a:xfrm>
        </p:grpSpPr>
        <p:sp>
          <p:nvSpPr>
            <p:cNvPr id="444" name="Google Shape;444;p35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35"/>
          <p:cNvSpPr txBox="1">
            <a:spLocks noGrp="1"/>
          </p:cNvSpPr>
          <p:nvPr>
            <p:ph type="body" idx="1"/>
          </p:nvPr>
        </p:nvSpPr>
        <p:spPr>
          <a:xfrm>
            <a:off x="228600" y="457200"/>
            <a:ext cx="8686788" cy="45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3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○"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67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Char char="■"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35"/>
          <p:cNvSpPr/>
          <p:nvPr/>
        </p:nvSpPr>
        <p:spPr>
          <a:xfrm>
            <a:off x="0" y="4783455"/>
            <a:ext cx="611391" cy="3599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5"/>
          <p:cNvSpPr txBox="1">
            <a:spLocks noGrp="1"/>
          </p:cNvSpPr>
          <p:nvPr>
            <p:ph type="sldNum" idx="12"/>
          </p:nvPr>
        </p:nvSpPr>
        <p:spPr>
          <a:xfrm>
            <a:off x="8886501" y="4946835"/>
            <a:ext cx="257108" cy="16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4" name="Google Shape;454;p35"/>
          <p:cNvGrpSpPr/>
          <p:nvPr/>
        </p:nvGrpSpPr>
        <p:grpSpPr>
          <a:xfrm>
            <a:off x="40357" y="4944565"/>
            <a:ext cx="2163790" cy="161695"/>
            <a:chOff x="345152" y="4868510"/>
            <a:chExt cx="2163759" cy="161700"/>
          </a:xfrm>
        </p:grpSpPr>
        <p:grpSp>
          <p:nvGrpSpPr>
            <p:cNvPr id="455" name="Google Shape;455;p35"/>
            <p:cNvGrpSpPr/>
            <p:nvPr/>
          </p:nvGrpSpPr>
          <p:grpSpPr>
            <a:xfrm>
              <a:off x="345152" y="4876022"/>
              <a:ext cx="135124" cy="133368"/>
              <a:chOff x="2940050" y="1514475"/>
              <a:chExt cx="4643437" cy="4583110"/>
            </a:xfrm>
          </p:grpSpPr>
          <p:sp>
            <p:nvSpPr>
              <p:cNvPr id="456" name="Google Shape;456;p35"/>
              <p:cNvSpPr/>
              <p:nvPr/>
            </p:nvSpPr>
            <p:spPr>
              <a:xfrm>
                <a:off x="5507038" y="1514475"/>
                <a:ext cx="1576386" cy="1741489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4837" extrusionOk="0">
                    <a:moveTo>
                      <a:pt x="105" y="4304"/>
                    </a:moveTo>
                    <a:cubicBezTo>
                      <a:pt x="105" y="4304"/>
                      <a:pt x="105" y="4304"/>
                      <a:pt x="138" y="4371"/>
                    </a:cubicBezTo>
                    <a:cubicBezTo>
                      <a:pt x="370" y="4703"/>
                      <a:pt x="833" y="4836"/>
                      <a:pt x="1198" y="4636"/>
                    </a:cubicBezTo>
                    <a:cubicBezTo>
                      <a:pt x="1198" y="4636"/>
                      <a:pt x="1198" y="4636"/>
                      <a:pt x="3880" y="3077"/>
                    </a:cubicBezTo>
                    <a:cubicBezTo>
                      <a:pt x="4278" y="2845"/>
                      <a:pt x="4377" y="2380"/>
                      <a:pt x="4177" y="2014"/>
                    </a:cubicBezTo>
                    <a:cubicBezTo>
                      <a:pt x="4177" y="2014"/>
                      <a:pt x="4177" y="2014"/>
                      <a:pt x="4143" y="1981"/>
                    </a:cubicBezTo>
                    <a:cubicBezTo>
                      <a:pt x="3945" y="1583"/>
                      <a:pt x="3448" y="1482"/>
                      <a:pt x="3084" y="1716"/>
                    </a:cubicBezTo>
                    <a:cubicBezTo>
                      <a:pt x="3084" y="1716"/>
                      <a:pt x="3084" y="1716"/>
                      <a:pt x="1587" y="2568"/>
                    </a:cubicBezTo>
                    <a:cubicBezTo>
                      <a:pt x="1587" y="2128"/>
                      <a:pt x="1587" y="1545"/>
                      <a:pt x="1587" y="767"/>
                    </a:cubicBezTo>
                    <a:cubicBezTo>
                      <a:pt x="1587" y="367"/>
                      <a:pt x="1223" y="0"/>
                      <a:pt x="826" y="0"/>
                    </a:cubicBezTo>
                    <a:cubicBezTo>
                      <a:pt x="826" y="0"/>
                      <a:pt x="826" y="0"/>
                      <a:pt x="761" y="0"/>
                    </a:cubicBezTo>
                    <a:cubicBezTo>
                      <a:pt x="364" y="0"/>
                      <a:pt x="0" y="367"/>
                      <a:pt x="0" y="767"/>
                    </a:cubicBezTo>
                    <a:cubicBezTo>
                      <a:pt x="0" y="767"/>
                      <a:pt x="0" y="767"/>
                      <a:pt x="0" y="3900"/>
                    </a:cubicBezTo>
                    <a:cubicBezTo>
                      <a:pt x="0" y="3991"/>
                      <a:pt x="16" y="4079"/>
                      <a:pt x="45" y="4161"/>
                    </a:cubicBezTo>
                    <a:cubicBezTo>
                      <a:pt x="59" y="4209"/>
                      <a:pt x="80" y="4257"/>
                      <a:pt x="105" y="430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5"/>
              <p:cNvSpPr/>
              <p:nvPr/>
            </p:nvSpPr>
            <p:spPr>
              <a:xfrm>
                <a:off x="5970588" y="2924175"/>
                <a:ext cx="1612899" cy="1784347"/>
              </a:xfrm>
              <a:custGeom>
                <a:avLst/>
                <a:gdLst/>
                <a:ahLst/>
                <a:cxnLst/>
                <a:rect l="l" t="t" r="r" b="b"/>
                <a:pathLst>
                  <a:path w="4479" h="4958" extrusionOk="0">
                    <a:moveTo>
                      <a:pt x="3938" y="3357"/>
                    </a:moveTo>
                    <a:cubicBezTo>
                      <a:pt x="3938" y="3357"/>
                      <a:pt x="3938" y="3357"/>
                      <a:pt x="2455" y="2478"/>
                    </a:cubicBezTo>
                    <a:cubicBezTo>
                      <a:pt x="2829" y="2262"/>
                      <a:pt x="3325" y="1974"/>
                      <a:pt x="3981" y="1592"/>
                    </a:cubicBezTo>
                    <a:cubicBezTo>
                      <a:pt x="4345" y="1392"/>
                      <a:pt x="4478" y="929"/>
                      <a:pt x="4246" y="531"/>
                    </a:cubicBezTo>
                    <a:cubicBezTo>
                      <a:pt x="4246" y="531"/>
                      <a:pt x="4246" y="531"/>
                      <a:pt x="4246" y="497"/>
                    </a:cubicBezTo>
                    <a:cubicBezTo>
                      <a:pt x="4048" y="133"/>
                      <a:pt x="3551" y="0"/>
                      <a:pt x="3153" y="232"/>
                    </a:cubicBezTo>
                    <a:cubicBezTo>
                      <a:pt x="3153" y="232"/>
                      <a:pt x="3153" y="232"/>
                      <a:pt x="504" y="1758"/>
                    </a:cubicBezTo>
                    <a:cubicBezTo>
                      <a:pt x="303" y="1876"/>
                      <a:pt x="179" y="2061"/>
                      <a:pt x="130" y="2258"/>
                    </a:cubicBezTo>
                    <a:cubicBezTo>
                      <a:pt x="0" y="2596"/>
                      <a:pt x="142" y="2984"/>
                      <a:pt x="462" y="3190"/>
                    </a:cubicBezTo>
                    <a:cubicBezTo>
                      <a:pt x="462" y="3190"/>
                      <a:pt x="462" y="3190"/>
                      <a:pt x="3144" y="4724"/>
                    </a:cubicBezTo>
                    <a:cubicBezTo>
                      <a:pt x="3508" y="4957"/>
                      <a:pt x="4005" y="4858"/>
                      <a:pt x="4237" y="4458"/>
                    </a:cubicBezTo>
                    <a:cubicBezTo>
                      <a:pt x="4237" y="4458"/>
                      <a:pt x="4237" y="4458"/>
                      <a:pt x="4237" y="4424"/>
                    </a:cubicBezTo>
                    <a:cubicBezTo>
                      <a:pt x="4435" y="4058"/>
                      <a:pt x="4336" y="3590"/>
                      <a:pt x="3938" y="33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5"/>
              <p:cNvSpPr/>
              <p:nvPr/>
            </p:nvSpPr>
            <p:spPr>
              <a:xfrm>
                <a:off x="5499100" y="4398963"/>
                <a:ext cx="1590674" cy="1698622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4720" extrusionOk="0">
                    <a:moveTo>
                      <a:pt x="3923" y="1687"/>
                    </a:moveTo>
                    <a:cubicBezTo>
                      <a:pt x="3923" y="1687"/>
                      <a:pt x="3923" y="1687"/>
                      <a:pt x="1214" y="124"/>
                    </a:cubicBezTo>
                    <a:cubicBezTo>
                      <a:pt x="1009" y="0"/>
                      <a:pt x="738" y="4"/>
                      <a:pt x="508" y="115"/>
                    </a:cubicBezTo>
                    <a:cubicBezTo>
                      <a:pt x="215" y="231"/>
                      <a:pt x="0" y="519"/>
                      <a:pt x="0" y="826"/>
                    </a:cubicBezTo>
                    <a:cubicBezTo>
                      <a:pt x="0" y="826"/>
                      <a:pt x="0" y="826"/>
                      <a:pt x="0" y="3954"/>
                    </a:cubicBezTo>
                    <a:cubicBezTo>
                      <a:pt x="0" y="4387"/>
                      <a:pt x="362" y="4719"/>
                      <a:pt x="787" y="4719"/>
                    </a:cubicBezTo>
                    <a:cubicBezTo>
                      <a:pt x="787" y="4719"/>
                      <a:pt x="787" y="4719"/>
                      <a:pt x="821" y="4719"/>
                    </a:cubicBezTo>
                    <a:cubicBezTo>
                      <a:pt x="1248" y="4719"/>
                      <a:pt x="1608" y="4387"/>
                      <a:pt x="1608" y="3954"/>
                    </a:cubicBezTo>
                    <a:cubicBezTo>
                      <a:pt x="1608" y="3954"/>
                      <a:pt x="1608" y="3954"/>
                      <a:pt x="1608" y="2216"/>
                    </a:cubicBezTo>
                    <a:cubicBezTo>
                      <a:pt x="1977" y="2432"/>
                      <a:pt x="2461" y="2715"/>
                      <a:pt x="3096" y="3087"/>
                    </a:cubicBezTo>
                    <a:cubicBezTo>
                      <a:pt x="3493" y="3320"/>
                      <a:pt x="3988" y="3186"/>
                      <a:pt x="4153" y="2788"/>
                    </a:cubicBezTo>
                    <a:cubicBezTo>
                      <a:pt x="4153" y="2788"/>
                      <a:pt x="4153" y="2788"/>
                      <a:pt x="4186" y="2788"/>
                    </a:cubicBezTo>
                    <a:cubicBezTo>
                      <a:pt x="4418" y="2387"/>
                      <a:pt x="4285" y="1921"/>
                      <a:pt x="3923" y="168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5"/>
              <p:cNvSpPr/>
              <p:nvPr/>
            </p:nvSpPr>
            <p:spPr>
              <a:xfrm>
                <a:off x="3435350" y="4359275"/>
                <a:ext cx="1571629" cy="1736721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826" extrusionOk="0">
                    <a:moveTo>
                      <a:pt x="4262" y="533"/>
                    </a:moveTo>
                    <a:cubicBezTo>
                      <a:pt x="4262" y="533"/>
                      <a:pt x="4262" y="533"/>
                      <a:pt x="4229" y="500"/>
                    </a:cubicBezTo>
                    <a:cubicBezTo>
                      <a:pt x="3997" y="134"/>
                      <a:pt x="3535" y="0"/>
                      <a:pt x="3172" y="233"/>
                    </a:cubicBezTo>
                    <a:cubicBezTo>
                      <a:pt x="3172" y="233"/>
                      <a:pt x="3172" y="233"/>
                      <a:pt x="496" y="1798"/>
                    </a:cubicBezTo>
                    <a:cubicBezTo>
                      <a:pt x="100" y="1998"/>
                      <a:pt x="0" y="2464"/>
                      <a:pt x="199" y="2864"/>
                    </a:cubicBezTo>
                    <a:cubicBezTo>
                      <a:pt x="199" y="2864"/>
                      <a:pt x="199" y="2864"/>
                      <a:pt x="232" y="2897"/>
                    </a:cubicBezTo>
                    <a:cubicBezTo>
                      <a:pt x="430" y="3263"/>
                      <a:pt x="926" y="3364"/>
                      <a:pt x="1289" y="3197"/>
                    </a:cubicBezTo>
                    <a:cubicBezTo>
                      <a:pt x="1289" y="3197"/>
                      <a:pt x="1289" y="3197"/>
                      <a:pt x="2778" y="2326"/>
                    </a:cubicBezTo>
                    <a:cubicBezTo>
                      <a:pt x="2778" y="2757"/>
                      <a:pt x="2778" y="3321"/>
                      <a:pt x="2778" y="4060"/>
                    </a:cubicBezTo>
                    <a:cubicBezTo>
                      <a:pt x="2778" y="4493"/>
                      <a:pt x="3143" y="4825"/>
                      <a:pt x="3539" y="4825"/>
                    </a:cubicBezTo>
                    <a:cubicBezTo>
                      <a:pt x="3539" y="4825"/>
                      <a:pt x="3539" y="4825"/>
                      <a:pt x="3605" y="4825"/>
                    </a:cubicBezTo>
                    <a:cubicBezTo>
                      <a:pt x="4001" y="4825"/>
                      <a:pt x="4366" y="4493"/>
                      <a:pt x="4366" y="4060"/>
                    </a:cubicBezTo>
                    <a:cubicBezTo>
                      <a:pt x="4366" y="4060"/>
                      <a:pt x="4366" y="4060"/>
                      <a:pt x="4366" y="933"/>
                    </a:cubicBezTo>
                    <a:cubicBezTo>
                      <a:pt x="4366" y="863"/>
                      <a:pt x="4354" y="794"/>
                      <a:pt x="4334" y="729"/>
                    </a:cubicBezTo>
                    <a:cubicBezTo>
                      <a:pt x="4319" y="662"/>
                      <a:pt x="4296" y="596"/>
                      <a:pt x="4262" y="53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2940050" y="2924175"/>
                <a:ext cx="160655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4920" extrusionOk="0">
                    <a:moveTo>
                      <a:pt x="4321" y="2702"/>
                    </a:moveTo>
                    <a:cubicBezTo>
                      <a:pt x="4461" y="2355"/>
                      <a:pt x="4321" y="1935"/>
                      <a:pt x="3996" y="1727"/>
                    </a:cubicBezTo>
                    <a:cubicBezTo>
                      <a:pt x="3996" y="1727"/>
                      <a:pt x="3996" y="1727"/>
                      <a:pt x="1320" y="199"/>
                    </a:cubicBezTo>
                    <a:cubicBezTo>
                      <a:pt x="957" y="0"/>
                      <a:pt x="462" y="100"/>
                      <a:pt x="263" y="465"/>
                    </a:cubicBezTo>
                    <a:cubicBezTo>
                      <a:pt x="263" y="465"/>
                      <a:pt x="263" y="465"/>
                      <a:pt x="263" y="498"/>
                    </a:cubicBezTo>
                    <a:cubicBezTo>
                      <a:pt x="32" y="896"/>
                      <a:pt x="131" y="1395"/>
                      <a:pt x="527" y="1561"/>
                    </a:cubicBezTo>
                    <a:cubicBezTo>
                      <a:pt x="527" y="1561"/>
                      <a:pt x="527" y="1561"/>
                      <a:pt x="2026" y="2434"/>
                    </a:cubicBezTo>
                    <a:cubicBezTo>
                      <a:pt x="1650" y="2653"/>
                      <a:pt x="1151" y="2940"/>
                      <a:pt x="494" y="3320"/>
                    </a:cubicBezTo>
                    <a:cubicBezTo>
                      <a:pt x="131" y="3554"/>
                      <a:pt x="0" y="4020"/>
                      <a:pt x="230" y="4386"/>
                    </a:cubicBezTo>
                    <a:cubicBezTo>
                      <a:pt x="230" y="4386"/>
                      <a:pt x="230" y="4386"/>
                      <a:pt x="263" y="4419"/>
                    </a:cubicBezTo>
                    <a:cubicBezTo>
                      <a:pt x="428" y="4819"/>
                      <a:pt x="922" y="4919"/>
                      <a:pt x="1319" y="4686"/>
                    </a:cubicBezTo>
                    <a:cubicBezTo>
                      <a:pt x="1319" y="4686"/>
                      <a:pt x="1319" y="4686"/>
                      <a:pt x="3955" y="3154"/>
                    </a:cubicBezTo>
                    <a:cubicBezTo>
                      <a:pt x="4146" y="3057"/>
                      <a:pt x="4269" y="2890"/>
                      <a:pt x="4321" y="270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3424238" y="1514475"/>
                <a:ext cx="1598617" cy="1708145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4746" extrusionOk="0">
                    <a:moveTo>
                      <a:pt x="497" y="3034"/>
                    </a:moveTo>
                    <a:cubicBezTo>
                      <a:pt x="497" y="3034"/>
                      <a:pt x="497" y="3034"/>
                      <a:pt x="3212" y="4602"/>
                    </a:cubicBezTo>
                    <a:cubicBezTo>
                      <a:pt x="3384" y="4723"/>
                      <a:pt x="3601" y="4745"/>
                      <a:pt x="3803" y="4682"/>
                    </a:cubicBezTo>
                    <a:cubicBezTo>
                      <a:pt x="4161" y="4605"/>
                      <a:pt x="4438" y="4277"/>
                      <a:pt x="4438" y="3900"/>
                    </a:cubicBezTo>
                    <a:cubicBezTo>
                      <a:pt x="4438" y="3900"/>
                      <a:pt x="4438" y="3900"/>
                      <a:pt x="4438" y="766"/>
                    </a:cubicBezTo>
                    <a:cubicBezTo>
                      <a:pt x="4438" y="367"/>
                      <a:pt x="4072" y="0"/>
                      <a:pt x="3641" y="0"/>
                    </a:cubicBezTo>
                    <a:cubicBezTo>
                      <a:pt x="3641" y="0"/>
                      <a:pt x="3641" y="0"/>
                      <a:pt x="3607" y="0"/>
                    </a:cubicBezTo>
                    <a:cubicBezTo>
                      <a:pt x="3174" y="0"/>
                      <a:pt x="2810" y="367"/>
                      <a:pt x="2810" y="766"/>
                    </a:cubicBezTo>
                    <a:cubicBezTo>
                      <a:pt x="2810" y="766"/>
                      <a:pt x="2810" y="766"/>
                      <a:pt x="2810" y="2501"/>
                    </a:cubicBezTo>
                    <a:cubicBezTo>
                      <a:pt x="2441" y="2285"/>
                      <a:pt x="1957" y="2002"/>
                      <a:pt x="1325" y="1632"/>
                    </a:cubicBezTo>
                    <a:cubicBezTo>
                      <a:pt x="927" y="1399"/>
                      <a:pt x="431" y="1565"/>
                      <a:pt x="265" y="1932"/>
                    </a:cubicBezTo>
                    <a:cubicBezTo>
                      <a:pt x="265" y="1932"/>
                      <a:pt x="265" y="1932"/>
                      <a:pt x="232" y="1966"/>
                    </a:cubicBezTo>
                    <a:cubicBezTo>
                      <a:pt x="0" y="2334"/>
                      <a:pt x="132" y="2801"/>
                      <a:pt x="497" y="303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4724400" y="3267075"/>
                <a:ext cx="1071564" cy="1093786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38" extrusionOk="0">
                    <a:moveTo>
                      <a:pt x="2745" y="1135"/>
                    </a:moveTo>
                    <a:cubicBezTo>
                      <a:pt x="1885" y="233"/>
                      <a:pt x="1885" y="233"/>
                      <a:pt x="1885" y="233"/>
                    </a:cubicBezTo>
                    <a:cubicBezTo>
                      <a:pt x="1653" y="0"/>
                      <a:pt x="1322" y="0"/>
                      <a:pt x="1090" y="233"/>
                    </a:cubicBezTo>
                    <a:cubicBezTo>
                      <a:pt x="231" y="1135"/>
                      <a:pt x="231" y="1135"/>
                      <a:pt x="231" y="1135"/>
                    </a:cubicBezTo>
                    <a:cubicBezTo>
                      <a:pt x="0" y="1368"/>
                      <a:pt x="0" y="1702"/>
                      <a:pt x="231" y="1902"/>
                    </a:cubicBezTo>
                    <a:cubicBezTo>
                      <a:pt x="1090" y="2804"/>
                      <a:pt x="1090" y="2804"/>
                      <a:pt x="1090" y="2804"/>
                    </a:cubicBezTo>
                    <a:cubicBezTo>
                      <a:pt x="1322" y="3037"/>
                      <a:pt x="1653" y="3037"/>
                      <a:pt x="1885" y="2804"/>
                    </a:cubicBezTo>
                    <a:cubicBezTo>
                      <a:pt x="2745" y="1902"/>
                      <a:pt x="2745" y="1902"/>
                      <a:pt x="2745" y="1902"/>
                    </a:cubicBezTo>
                    <a:cubicBezTo>
                      <a:pt x="2976" y="1701"/>
                      <a:pt x="2976" y="1368"/>
                      <a:pt x="2745" y="1135"/>
                    </a:cubicBezTo>
                    <a:close/>
                    <a:moveTo>
                      <a:pt x="1952" y="1602"/>
                    </a:moveTo>
                    <a:cubicBezTo>
                      <a:pt x="1587" y="2003"/>
                      <a:pt x="1587" y="2003"/>
                      <a:pt x="1587" y="2003"/>
                    </a:cubicBezTo>
                    <a:cubicBezTo>
                      <a:pt x="1522" y="2036"/>
                      <a:pt x="1455" y="2036"/>
                      <a:pt x="1389" y="2003"/>
                    </a:cubicBezTo>
                    <a:cubicBezTo>
                      <a:pt x="1025" y="1602"/>
                      <a:pt x="1025" y="1602"/>
                      <a:pt x="1025" y="1602"/>
                    </a:cubicBezTo>
                    <a:cubicBezTo>
                      <a:pt x="959" y="1568"/>
                      <a:pt x="959" y="1468"/>
                      <a:pt x="1025" y="1435"/>
                    </a:cubicBezTo>
                    <a:cubicBezTo>
                      <a:pt x="1389" y="1068"/>
                      <a:pt x="1389" y="1068"/>
                      <a:pt x="1389" y="1068"/>
                    </a:cubicBezTo>
                    <a:cubicBezTo>
                      <a:pt x="1455" y="1001"/>
                      <a:pt x="1522" y="1001"/>
                      <a:pt x="1587" y="1068"/>
                    </a:cubicBezTo>
                    <a:cubicBezTo>
                      <a:pt x="1952" y="1435"/>
                      <a:pt x="1952" y="1435"/>
                      <a:pt x="1952" y="1435"/>
                    </a:cubicBezTo>
                    <a:cubicBezTo>
                      <a:pt x="2017" y="1468"/>
                      <a:pt x="2017" y="1568"/>
                      <a:pt x="1952" y="16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3" name="Google Shape;463;p35"/>
            <p:cNvSpPr/>
            <p:nvPr/>
          </p:nvSpPr>
          <p:spPr>
            <a:xfrm>
              <a:off x="477011" y="4868510"/>
              <a:ext cx="20319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 dirty="0">
                  <a:solidFill>
                    <a:srgbClr val="929292"/>
                  </a:solidFill>
                  <a:latin typeface="Arial"/>
                  <a:ea typeface="Arial"/>
                  <a:cs typeface="Arial"/>
                  <a:sym typeface="Arial"/>
                </a:rPr>
                <a:t>© </a:t>
              </a:r>
              <a:r>
                <a:rPr lang="en-US" sz="600" dirty="0">
                  <a:solidFill>
                    <a:srgbClr val="929292"/>
                  </a:solidFill>
                </a:rPr>
                <a:t>2022 S</a:t>
              </a:r>
              <a:r>
                <a:rPr lang="en" sz="600" b="0" i="0" u="none" strike="noStrike" cap="none" dirty="0" err="1">
                  <a:solidFill>
                    <a:srgbClr val="929292"/>
                  </a:solidFill>
                  <a:latin typeface="Arial"/>
                  <a:ea typeface="Arial"/>
                  <a:cs typeface="Arial"/>
                  <a:sym typeface="Arial"/>
                </a:rPr>
                <a:t>nowflake</a:t>
              </a:r>
              <a:r>
                <a:rPr lang="en" sz="600" b="0" i="0" u="none" strike="noStrike" cap="none" dirty="0">
                  <a:solidFill>
                    <a:srgbClr val="929292"/>
                  </a:solidFill>
                  <a:latin typeface="Arial"/>
                  <a:ea typeface="Arial"/>
                  <a:cs typeface="Arial"/>
                  <a:sym typeface="Arial"/>
                </a:rPr>
                <a:t> Inc. All Rights Reserved</a:t>
              </a:r>
              <a:endParaRPr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35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788" cy="45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">
  <p:cSld name="Title - Light">
    <p:bg>
      <p:bgPr>
        <a:solidFill>
          <a:schemeClr val="lt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7"/>
          <p:cNvSpPr/>
          <p:nvPr/>
        </p:nvSpPr>
        <p:spPr>
          <a:xfrm>
            <a:off x="0" y="2183285"/>
            <a:ext cx="2112943" cy="2960216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1333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7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37"/>
          <p:cNvSpPr/>
          <p:nvPr/>
        </p:nvSpPr>
        <p:spPr>
          <a:xfrm rot="-5400000">
            <a:off x="5887745" y="1887244"/>
            <a:ext cx="2176991" cy="4335519"/>
          </a:xfrm>
          <a:custGeom>
            <a:avLst/>
            <a:gdLst/>
            <a:ahLst/>
            <a:cxnLst/>
            <a:rect l="l" t="t" r="r" b="b"/>
            <a:pathLst>
              <a:path w="2902655" h="5780692" extrusionOk="0">
                <a:moveTo>
                  <a:pt x="2902655" y="5004581"/>
                </a:moveTo>
                <a:lnTo>
                  <a:pt x="2452511" y="5780692"/>
                </a:ln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31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7"/>
          <p:cNvSpPr/>
          <p:nvPr/>
        </p:nvSpPr>
        <p:spPr>
          <a:xfrm>
            <a:off x="5872163" y="211931"/>
            <a:ext cx="3271838" cy="4833940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rgbClr val="92929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493251" y="501413"/>
            <a:ext cx="1999394" cy="457197"/>
          </a:xfrm>
          <a:custGeom>
            <a:avLst/>
            <a:gdLst/>
            <a:ahLst/>
            <a:cxnLst/>
            <a:rect l="l" t="t" r="r" b="b"/>
            <a:pathLst>
              <a:path w="10771" h="2451" extrusionOk="0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Layout">
  <p:cSld name="1_Split Layout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6024563" y="257175"/>
            <a:ext cx="1488103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4574381" y="2416969"/>
            <a:ext cx="3186406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6491288" y="2753537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43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6024563" y="257175"/>
            <a:ext cx="1488103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4574381" y="2416969"/>
            <a:ext cx="3186406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8"/>
          <p:cNvSpPr txBox="1">
            <a:spLocks noGrp="1"/>
          </p:cNvSpPr>
          <p:nvPr>
            <p:ph type="body" idx="1"/>
          </p:nvPr>
        </p:nvSpPr>
        <p:spPr>
          <a:xfrm>
            <a:off x="4819650" y="904875"/>
            <a:ext cx="40482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6491288" y="2753537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431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8"/>
          <p:cNvSpPr txBox="1">
            <a:spLocks noGrp="1"/>
          </p:cNvSpPr>
          <p:nvPr>
            <p:ph type="body" idx="2"/>
          </p:nvPr>
        </p:nvSpPr>
        <p:spPr>
          <a:xfrm>
            <a:off x="302895" y="384572"/>
            <a:ext cx="39975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1" name="Google Shape;491;p38"/>
          <p:cNvSpPr txBox="1">
            <a:spLocks noGrp="1"/>
          </p:cNvSpPr>
          <p:nvPr>
            <p:ph type="body" idx="3"/>
          </p:nvPr>
        </p:nvSpPr>
        <p:spPr>
          <a:xfrm>
            <a:off x="304562" y="937499"/>
            <a:ext cx="40044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2" name="Google Shape;492;p38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rgbClr val="92929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345160" y="4874129"/>
            <a:ext cx="151596" cy="137160"/>
          </a:xfrm>
          <a:custGeom>
            <a:avLst/>
            <a:gdLst/>
            <a:ahLst/>
            <a:cxnLst/>
            <a:rect l="l" t="t" r="r" b="b"/>
            <a:pathLst>
              <a:path w="2696" h="2454" extrusionOk="0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SF Blue">
  <p:cSld name="Quote - SF Blue">
    <p:bg>
      <p:bgPr>
        <a:solidFill>
          <a:schemeClr val="accent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9"/>
          <p:cNvGrpSpPr/>
          <p:nvPr/>
        </p:nvGrpSpPr>
        <p:grpSpPr>
          <a:xfrm>
            <a:off x="566775" y="0"/>
            <a:ext cx="8010525" cy="5143575"/>
            <a:chOff x="755700" y="0"/>
            <a:chExt cx="10680700" cy="6858100"/>
          </a:xfrm>
        </p:grpSpPr>
        <p:grpSp>
          <p:nvGrpSpPr>
            <p:cNvPr id="496" name="Google Shape;496;p39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497" name="Google Shape;497;p39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824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8" name="Google Shape;498;p39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824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99" name="Google Shape;499;p39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500" name="Google Shape;500;p39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824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1" name="Google Shape;501;p39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824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02" name="Google Shape;502;p39"/>
          <p:cNvSpPr txBox="1">
            <a:spLocks noGrp="1"/>
          </p:cNvSpPr>
          <p:nvPr>
            <p:ph type="body" idx="1"/>
          </p:nvPr>
        </p:nvSpPr>
        <p:spPr>
          <a:xfrm>
            <a:off x="1314450" y="1214400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03" name="Google Shape;503;p39"/>
          <p:cNvGrpSpPr/>
          <p:nvPr/>
        </p:nvGrpSpPr>
        <p:grpSpPr>
          <a:xfrm>
            <a:off x="566775" y="0"/>
            <a:ext cx="8010525" cy="5143575"/>
            <a:chOff x="755700" y="0"/>
            <a:chExt cx="10680700" cy="6858100"/>
          </a:xfrm>
        </p:grpSpPr>
        <p:grpSp>
          <p:nvGrpSpPr>
            <p:cNvPr id="504" name="Google Shape;504;p39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505" name="Google Shape;505;p39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824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p39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824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07" name="Google Shape;507;p39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508" name="Google Shape;508;p39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824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9" name="Google Shape;509;p39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824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10" name="Google Shape;510;p39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chemeClr val="lt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9"/>
          <p:cNvSpPr/>
          <p:nvPr/>
        </p:nvSpPr>
        <p:spPr>
          <a:xfrm>
            <a:off x="345160" y="4874129"/>
            <a:ext cx="151596" cy="137160"/>
          </a:xfrm>
          <a:custGeom>
            <a:avLst/>
            <a:gdLst/>
            <a:ahLst/>
            <a:cxnLst/>
            <a:rect l="l" t="t" r="r" b="b"/>
            <a:pathLst>
              <a:path w="2696" h="2454" extrusionOk="0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Frost">
  <p:cSld name="Quote - Frost">
    <p:bg>
      <p:bgPr>
        <a:solidFill>
          <a:schemeClr val="accent3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0"/>
          <p:cNvSpPr txBox="1">
            <a:spLocks noGrp="1"/>
          </p:cNvSpPr>
          <p:nvPr>
            <p:ph type="body" idx="1"/>
          </p:nvPr>
        </p:nvSpPr>
        <p:spPr>
          <a:xfrm>
            <a:off x="1314450" y="1214400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chemeClr val="lt1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345160" y="4874129"/>
            <a:ext cx="151596" cy="137160"/>
          </a:xfrm>
          <a:custGeom>
            <a:avLst/>
            <a:gdLst/>
            <a:ahLst/>
            <a:cxnLst/>
            <a:rect l="l" t="t" r="r" b="b"/>
            <a:pathLst>
              <a:path w="2696" h="2454" extrusionOk="0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40"/>
          <p:cNvGrpSpPr/>
          <p:nvPr/>
        </p:nvGrpSpPr>
        <p:grpSpPr>
          <a:xfrm>
            <a:off x="0" y="0"/>
            <a:ext cx="9142050" cy="5143575"/>
            <a:chOff x="0" y="0"/>
            <a:chExt cx="12189400" cy="6858100"/>
          </a:xfrm>
        </p:grpSpPr>
        <p:cxnSp>
          <p:nvCxnSpPr>
            <p:cNvPr id="517" name="Google Shape;517;p40"/>
            <p:cNvCxnSpPr/>
            <p:nvPr/>
          </p:nvCxnSpPr>
          <p:spPr>
            <a:xfrm>
              <a:off x="0" y="3435350"/>
              <a:ext cx="1508700" cy="0"/>
            </a:xfrm>
            <a:prstGeom prst="straightConnector1">
              <a:avLst/>
            </a:prstGeom>
            <a:noFill/>
            <a:ln w="28575" cap="flat" cmpd="sng">
              <a:solidFill>
                <a:schemeClr val="lt1">
                  <a:alpha val="7373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8" name="Google Shape;518;p40"/>
            <p:cNvCxnSpPr/>
            <p:nvPr/>
          </p:nvCxnSpPr>
          <p:spPr>
            <a:xfrm>
              <a:off x="6096000" y="0"/>
              <a:ext cx="0" cy="1511400"/>
            </a:xfrm>
            <a:prstGeom prst="straightConnector1">
              <a:avLst/>
            </a:prstGeom>
            <a:noFill/>
            <a:ln w="28575" cap="flat" cmpd="sng">
              <a:solidFill>
                <a:schemeClr val="lt1">
                  <a:alpha val="7373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9" name="Google Shape;519;p40"/>
            <p:cNvCxnSpPr/>
            <p:nvPr/>
          </p:nvCxnSpPr>
          <p:spPr>
            <a:xfrm>
              <a:off x="10680700" y="3435350"/>
              <a:ext cx="1508700" cy="0"/>
            </a:xfrm>
            <a:prstGeom prst="straightConnector1">
              <a:avLst/>
            </a:prstGeom>
            <a:noFill/>
            <a:ln w="28575" cap="flat" cmpd="sng">
              <a:solidFill>
                <a:schemeClr val="lt1">
                  <a:alpha val="7373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0" name="Google Shape;520;p40"/>
            <p:cNvCxnSpPr/>
            <p:nvPr/>
          </p:nvCxnSpPr>
          <p:spPr>
            <a:xfrm>
              <a:off x="6096000" y="5346700"/>
              <a:ext cx="0" cy="1511400"/>
            </a:xfrm>
            <a:prstGeom prst="straightConnector1">
              <a:avLst/>
            </a:prstGeom>
            <a:noFill/>
            <a:ln w="28575" cap="flat" cmpd="sng">
              <a:solidFill>
                <a:schemeClr val="lt1">
                  <a:alpha val="7373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ulti-use layout">
  <p:cSld name="1_Multi-use layout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 txBox="1">
            <a:spLocks noGrp="1"/>
          </p:cNvSpPr>
          <p:nvPr>
            <p:ph type="body" idx="1"/>
          </p:nvPr>
        </p:nvSpPr>
        <p:spPr>
          <a:xfrm>
            <a:off x="277200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3" name="Google Shape;523;p41"/>
          <p:cNvSpPr txBox="1">
            <a:spLocks noGrp="1"/>
          </p:cNvSpPr>
          <p:nvPr>
            <p:ph type="body" idx="2"/>
          </p:nvPr>
        </p:nvSpPr>
        <p:spPr>
          <a:xfrm>
            <a:off x="271350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4" name="Google Shape;524;p41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rgbClr val="92929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1"/>
          <p:cNvSpPr/>
          <p:nvPr/>
        </p:nvSpPr>
        <p:spPr>
          <a:xfrm>
            <a:off x="345160" y="4874129"/>
            <a:ext cx="151596" cy="137160"/>
          </a:xfrm>
          <a:custGeom>
            <a:avLst/>
            <a:gdLst/>
            <a:ahLst/>
            <a:cxnLst/>
            <a:rect l="l" t="t" r="r" b="b"/>
            <a:pathLst>
              <a:path w="2696" h="2454" extrusionOk="0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4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9" name="Google Shape;529;p4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0" name="Google Shape;530;p4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1" name="Google Shape;531;p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">
  <p:cSld name="Multi-use layout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350" tIns="33175" rIns="66350" bIns="33175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4" name="Google Shape;534;p43"/>
          <p:cNvSpPr txBox="1">
            <a:spLocks noGrp="1"/>
          </p:cNvSpPr>
          <p:nvPr>
            <p:ph type="body" idx="2"/>
          </p:nvPr>
        </p:nvSpPr>
        <p:spPr>
          <a:xfrm>
            <a:off x="304563" y="943201"/>
            <a:ext cx="8601300" cy="3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350" tIns="33175" rIns="66350" bIns="331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None/>
              <a:defRPr sz="1600" i="0" u="none" strike="noStrike" cap="none">
                <a:solidFill>
                  <a:srgbClr val="5B5B5B"/>
                </a:solidFill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5" name="Google Shape;535;p43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350" tIns="33175" rIns="66350" bIns="331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43"/>
          <p:cNvSpPr/>
          <p:nvPr/>
        </p:nvSpPr>
        <p:spPr>
          <a:xfrm>
            <a:off x="477011" y="4868510"/>
            <a:ext cx="2032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350" tIns="33175" rIns="66350" bIns="331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rgbClr val="92929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Computing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3"/>
          <p:cNvSpPr/>
          <p:nvPr/>
        </p:nvSpPr>
        <p:spPr>
          <a:xfrm>
            <a:off x="345160" y="4874129"/>
            <a:ext cx="151596" cy="137160"/>
          </a:xfrm>
          <a:custGeom>
            <a:avLst/>
            <a:gdLst/>
            <a:ahLst/>
            <a:cxnLst/>
            <a:rect l="l" t="t" r="r" b="b"/>
            <a:pathLst>
              <a:path w="2696" h="2454" extrusionOk="0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88475" tIns="44225" rIns="88475" bIns="442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4"/>
          <p:cNvSpPr txBox="1"/>
          <p:nvPr/>
        </p:nvSpPr>
        <p:spPr>
          <a:xfrm>
            <a:off x="3755525" y="2662075"/>
            <a:ext cx="1534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58DA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00" b="0" i="0" u="none" strike="noStrike" cap="none">
              <a:solidFill>
                <a:srgbClr val="558D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4"/>
          <p:cNvSpPr/>
          <p:nvPr/>
        </p:nvSpPr>
        <p:spPr>
          <a:xfrm>
            <a:off x="4115009" y="3036749"/>
            <a:ext cx="139574" cy="113509"/>
          </a:xfrm>
          <a:custGeom>
            <a:avLst/>
            <a:gdLst/>
            <a:ahLst/>
            <a:cxnLst/>
            <a:rect l="l" t="t" r="r" b="b"/>
            <a:pathLst>
              <a:path w="940" h="764" extrusionOk="0">
                <a:moveTo>
                  <a:pt x="296" y="764"/>
                </a:moveTo>
                <a:cubicBezTo>
                  <a:pt x="650" y="764"/>
                  <a:pt x="844" y="470"/>
                  <a:pt x="844" y="215"/>
                </a:cubicBezTo>
                <a:cubicBezTo>
                  <a:pt x="844" y="207"/>
                  <a:pt x="844" y="199"/>
                  <a:pt x="844" y="190"/>
                </a:cubicBezTo>
                <a:cubicBezTo>
                  <a:pt x="881" y="163"/>
                  <a:pt x="914" y="129"/>
                  <a:pt x="940" y="91"/>
                </a:cubicBezTo>
                <a:cubicBezTo>
                  <a:pt x="905" y="106"/>
                  <a:pt x="868" y="116"/>
                  <a:pt x="829" y="121"/>
                </a:cubicBezTo>
                <a:cubicBezTo>
                  <a:pt x="869" y="97"/>
                  <a:pt x="900" y="59"/>
                  <a:pt x="914" y="14"/>
                </a:cubicBezTo>
                <a:cubicBezTo>
                  <a:pt x="877" y="36"/>
                  <a:pt x="835" y="52"/>
                  <a:pt x="791" y="61"/>
                </a:cubicBezTo>
                <a:cubicBezTo>
                  <a:pt x="756" y="24"/>
                  <a:pt x="706" y="0"/>
                  <a:pt x="651" y="0"/>
                </a:cubicBezTo>
                <a:cubicBezTo>
                  <a:pt x="544" y="0"/>
                  <a:pt x="458" y="86"/>
                  <a:pt x="458" y="193"/>
                </a:cubicBezTo>
                <a:cubicBezTo>
                  <a:pt x="458" y="208"/>
                  <a:pt x="460" y="223"/>
                  <a:pt x="463" y="237"/>
                </a:cubicBezTo>
                <a:cubicBezTo>
                  <a:pt x="303" y="229"/>
                  <a:pt x="160" y="152"/>
                  <a:pt x="65" y="35"/>
                </a:cubicBezTo>
                <a:cubicBezTo>
                  <a:pt x="49" y="64"/>
                  <a:pt x="39" y="97"/>
                  <a:pt x="39" y="132"/>
                </a:cubicBezTo>
                <a:cubicBezTo>
                  <a:pt x="39" y="199"/>
                  <a:pt x="73" y="258"/>
                  <a:pt x="125" y="293"/>
                </a:cubicBezTo>
                <a:cubicBezTo>
                  <a:pt x="93" y="292"/>
                  <a:pt x="64" y="283"/>
                  <a:pt x="38" y="269"/>
                </a:cubicBezTo>
                <a:cubicBezTo>
                  <a:pt x="38" y="270"/>
                  <a:pt x="38" y="270"/>
                  <a:pt x="38" y="271"/>
                </a:cubicBezTo>
                <a:cubicBezTo>
                  <a:pt x="38" y="365"/>
                  <a:pt x="104" y="443"/>
                  <a:pt x="192" y="460"/>
                </a:cubicBezTo>
                <a:cubicBezTo>
                  <a:pt x="176" y="465"/>
                  <a:pt x="159" y="467"/>
                  <a:pt x="142" y="467"/>
                </a:cubicBezTo>
                <a:cubicBezTo>
                  <a:pt x="129" y="467"/>
                  <a:pt x="117" y="466"/>
                  <a:pt x="105" y="464"/>
                </a:cubicBezTo>
                <a:cubicBezTo>
                  <a:pt x="130" y="540"/>
                  <a:pt x="201" y="596"/>
                  <a:pt x="285" y="597"/>
                </a:cubicBezTo>
                <a:cubicBezTo>
                  <a:pt x="219" y="649"/>
                  <a:pt x="136" y="680"/>
                  <a:pt x="46" y="680"/>
                </a:cubicBezTo>
                <a:cubicBezTo>
                  <a:pt x="30" y="680"/>
                  <a:pt x="15" y="679"/>
                  <a:pt x="0" y="677"/>
                </a:cubicBezTo>
                <a:cubicBezTo>
                  <a:pt x="85" y="732"/>
                  <a:pt x="187" y="764"/>
                  <a:pt x="296" y="764"/>
                </a:cubicBezTo>
              </a:path>
            </a:pathLst>
          </a:custGeom>
          <a:solidFill>
            <a:srgbClr val="0D5D7B">
              <a:alpha val="2627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4"/>
          <p:cNvSpPr/>
          <p:nvPr/>
        </p:nvSpPr>
        <p:spPr>
          <a:xfrm>
            <a:off x="4365370" y="3032915"/>
            <a:ext cx="29138" cy="121174"/>
          </a:xfrm>
          <a:custGeom>
            <a:avLst/>
            <a:gdLst/>
            <a:ahLst/>
            <a:cxnLst/>
            <a:rect l="l" t="t" r="r" b="b"/>
            <a:pathLst>
              <a:path w="235" h="978" extrusionOk="0">
                <a:moveTo>
                  <a:pt x="16" y="325"/>
                </a:moveTo>
                <a:cubicBezTo>
                  <a:pt x="219" y="325"/>
                  <a:pt x="219" y="325"/>
                  <a:pt x="219" y="325"/>
                </a:cubicBezTo>
                <a:cubicBezTo>
                  <a:pt x="219" y="978"/>
                  <a:pt x="219" y="978"/>
                  <a:pt x="219" y="978"/>
                </a:cubicBezTo>
                <a:cubicBezTo>
                  <a:pt x="16" y="978"/>
                  <a:pt x="16" y="978"/>
                  <a:pt x="16" y="978"/>
                </a:cubicBezTo>
                <a:lnTo>
                  <a:pt x="16" y="325"/>
                </a:lnTo>
                <a:close/>
                <a:moveTo>
                  <a:pt x="118" y="0"/>
                </a:moveTo>
                <a:cubicBezTo>
                  <a:pt x="183" y="0"/>
                  <a:pt x="235" y="53"/>
                  <a:pt x="235" y="118"/>
                </a:cubicBezTo>
                <a:cubicBezTo>
                  <a:pt x="235" y="183"/>
                  <a:pt x="183" y="236"/>
                  <a:pt x="118" y="236"/>
                </a:cubicBezTo>
                <a:cubicBezTo>
                  <a:pt x="52" y="236"/>
                  <a:pt x="0" y="183"/>
                  <a:pt x="0" y="118"/>
                </a:cubicBezTo>
                <a:cubicBezTo>
                  <a:pt x="0" y="53"/>
                  <a:pt x="52" y="0"/>
                  <a:pt x="118" y="0"/>
                </a:cubicBezTo>
              </a:path>
            </a:pathLst>
          </a:custGeom>
          <a:solidFill>
            <a:srgbClr val="0D5D7B">
              <a:alpha val="2627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4"/>
          <p:cNvSpPr/>
          <p:nvPr/>
        </p:nvSpPr>
        <p:spPr>
          <a:xfrm>
            <a:off x="4408307" y="3071229"/>
            <a:ext cx="78378" cy="82861"/>
          </a:xfrm>
          <a:custGeom>
            <a:avLst/>
            <a:gdLst/>
            <a:ahLst/>
            <a:cxnLst/>
            <a:rect l="l" t="t" r="r" b="b"/>
            <a:pathLst>
              <a:path w="633" h="669" extrusionOk="0">
                <a:moveTo>
                  <a:pt x="0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194" y="105"/>
                  <a:pt x="194" y="105"/>
                  <a:pt x="194" y="105"/>
                </a:cubicBezTo>
                <a:cubicBezTo>
                  <a:pt x="197" y="105"/>
                  <a:pt x="197" y="105"/>
                  <a:pt x="197" y="105"/>
                </a:cubicBezTo>
                <a:cubicBezTo>
                  <a:pt x="224" y="54"/>
                  <a:pt x="291" y="0"/>
                  <a:pt x="389" y="0"/>
                </a:cubicBezTo>
                <a:cubicBezTo>
                  <a:pt x="595" y="0"/>
                  <a:pt x="633" y="135"/>
                  <a:pt x="633" y="311"/>
                </a:cubicBezTo>
                <a:cubicBezTo>
                  <a:pt x="633" y="669"/>
                  <a:pt x="633" y="669"/>
                  <a:pt x="633" y="669"/>
                </a:cubicBezTo>
                <a:cubicBezTo>
                  <a:pt x="430" y="669"/>
                  <a:pt x="430" y="669"/>
                  <a:pt x="430" y="669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276"/>
                  <a:pt x="429" y="178"/>
                  <a:pt x="324" y="178"/>
                </a:cubicBezTo>
                <a:cubicBezTo>
                  <a:pt x="219" y="178"/>
                  <a:pt x="203" y="261"/>
                  <a:pt x="203" y="346"/>
                </a:cubicBezTo>
                <a:cubicBezTo>
                  <a:pt x="203" y="669"/>
                  <a:pt x="203" y="669"/>
                  <a:pt x="203" y="669"/>
                </a:cubicBezTo>
                <a:cubicBezTo>
                  <a:pt x="0" y="669"/>
                  <a:pt x="0" y="669"/>
                  <a:pt x="0" y="669"/>
                </a:cubicBezTo>
                <a:lnTo>
                  <a:pt x="0" y="16"/>
                </a:lnTo>
                <a:close/>
              </a:path>
            </a:pathLst>
          </a:custGeom>
          <a:solidFill>
            <a:srgbClr val="0D5D7B">
              <a:alpha val="2627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4"/>
          <p:cNvSpPr/>
          <p:nvPr/>
        </p:nvSpPr>
        <p:spPr>
          <a:xfrm>
            <a:off x="4597472" y="3054338"/>
            <a:ext cx="128559" cy="90081"/>
          </a:xfrm>
          <a:custGeom>
            <a:avLst/>
            <a:gdLst/>
            <a:ahLst/>
            <a:cxnLst/>
            <a:rect l="l" t="t" r="r" b="b"/>
            <a:pathLst>
              <a:path w="486" h="340" extrusionOk="0">
                <a:moveTo>
                  <a:pt x="476" y="53"/>
                </a:moveTo>
                <a:cubicBezTo>
                  <a:pt x="470" y="32"/>
                  <a:pt x="454" y="16"/>
                  <a:pt x="433" y="10"/>
                </a:cubicBezTo>
                <a:cubicBezTo>
                  <a:pt x="395" y="0"/>
                  <a:pt x="243" y="0"/>
                  <a:pt x="243" y="0"/>
                </a:cubicBezTo>
                <a:cubicBezTo>
                  <a:pt x="243" y="0"/>
                  <a:pt x="91" y="0"/>
                  <a:pt x="53" y="10"/>
                </a:cubicBezTo>
                <a:cubicBezTo>
                  <a:pt x="32" y="16"/>
                  <a:pt x="16" y="32"/>
                  <a:pt x="10" y="53"/>
                </a:cubicBezTo>
                <a:cubicBezTo>
                  <a:pt x="0" y="91"/>
                  <a:pt x="0" y="170"/>
                  <a:pt x="0" y="170"/>
                </a:cubicBezTo>
                <a:cubicBezTo>
                  <a:pt x="0" y="170"/>
                  <a:pt x="0" y="249"/>
                  <a:pt x="10" y="287"/>
                </a:cubicBezTo>
                <a:cubicBezTo>
                  <a:pt x="16" y="308"/>
                  <a:pt x="32" y="324"/>
                  <a:pt x="53" y="330"/>
                </a:cubicBezTo>
                <a:cubicBezTo>
                  <a:pt x="91" y="340"/>
                  <a:pt x="243" y="340"/>
                  <a:pt x="243" y="340"/>
                </a:cubicBezTo>
                <a:cubicBezTo>
                  <a:pt x="243" y="340"/>
                  <a:pt x="395" y="340"/>
                  <a:pt x="433" y="330"/>
                </a:cubicBezTo>
                <a:cubicBezTo>
                  <a:pt x="454" y="324"/>
                  <a:pt x="470" y="308"/>
                  <a:pt x="476" y="287"/>
                </a:cubicBezTo>
                <a:cubicBezTo>
                  <a:pt x="486" y="249"/>
                  <a:pt x="486" y="170"/>
                  <a:pt x="486" y="170"/>
                </a:cubicBezTo>
                <a:cubicBezTo>
                  <a:pt x="486" y="170"/>
                  <a:pt x="486" y="91"/>
                  <a:pt x="476" y="53"/>
                </a:cubicBezTo>
                <a:close/>
                <a:moveTo>
                  <a:pt x="194" y="243"/>
                </a:moveTo>
                <a:cubicBezTo>
                  <a:pt x="194" y="97"/>
                  <a:pt x="194" y="97"/>
                  <a:pt x="194" y="97"/>
                </a:cubicBezTo>
                <a:cubicBezTo>
                  <a:pt x="321" y="170"/>
                  <a:pt x="321" y="170"/>
                  <a:pt x="321" y="170"/>
                </a:cubicBezTo>
                <a:lnTo>
                  <a:pt x="194" y="243"/>
                </a:lnTo>
                <a:close/>
              </a:path>
            </a:pathLst>
          </a:custGeom>
          <a:solidFill>
            <a:srgbClr val="0D5D7B">
              <a:alpha val="2627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4"/>
          <p:cNvSpPr/>
          <p:nvPr/>
        </p:nvSpPr>
        <p:spPr>
          <a:xfrm>
            <a:off x="4836821" y="3039650"/>
            <a:ext cx="107633" cy="107704"/>
          </a:xfrm>
          <a:custGeom>
            <a:avLst/>
            <a:gdLst/>
            <a:ahLst/>
            <a:cxnLst/>
            <a:rect l="l" t="t" r="r" b="b"/>
            <a:pathLst>
              <a:path w="4096" h="4096" extrusionOk="0">
                <a:moveTo>
                  <a:pt x="3870" y="0"/>
                </a:moveTo>
                <a:cubicBezTo>
                  <a:pt x="226" y="0"/>
                  <a:pt x="226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0" y="3870"/>
                  <a:pt x="0" y="3870"/>
                  <a:pt x="0" y="3870"/>
                </a:cubicBezTo>
                <a:cubicBezTo>
                  <a:pt x="0" y="3995"/>
                  <a:pt x="101" y="4096"/>
                  <a:pt x="226" y="4096"/>
                </a:cubicBezTo>
                <a:cubicBezTo>
                  <a:pt x="2188" y="4096"/>
                  <a:pt x="2188" y="4096"/>
                  <a:pt x="2188" y="4096"/>
                </a:cubicBezTo>
                <a:cubicBezTo>
                  <a:pt x="2188" y="2512"/>
                  <a:pt x="2188" y="2512"/>
                  <a:pt x="2188" y="2512"/>
                </a:cubicBezTo>
                <a:cubicBezTo>
                  <a:pt x="1656" y="2512"/>
                  <a:pt x="1656" y="2512"/>
                  <a:pt x="1656" y="2512"/>
                </a:cubicBezTo>
                <a:cubicBezTo>
                  <a:pt x="1656" y="1892"/>
                  <a:pt x="1656" y="1892"/>
                  <a:pt x="1656" y="1892"/>
                </a:cubicBezTo>
                <a:cubicBezTo>
                  <a:pt x="2188" y="1892"/>
                  <a:pt x="2188" y="1892"/>
                  <a:pt x="2188" y="1892"/>
                </a:cubicBezTo>
                <a:cubicBezTo>
                  <a:pt x="2188" y="1436"/>
                  <a:pt x="2188" y="1436"/>
                  <a:pt x="2188" y="1436"/>
                </a:cubicBezTo>
                <a:cubicBezTo>
                  <a:pt x="2188" y="907"/>
                  <a:pt x="2511" y="619"/>
                  <a:pt x="2983" y="619"/>
                </a:cubicBezTo>
                <a:cubicBezTo>
                  <a:pt x="3209" y="619"/>
                  <a:pt x="3403" y="636"/>
                  <a:pt x="3460" y="643"/>
                </a:cubicBezTo>
                <a:cubicBezTo>
                  <a:pt x="3460" y="1196"/>
                  <a:pt x="3460" y="1196"/>
                  <a:pt x="3460" y="1196"/>
                </a:cubicBezTo>
                <a:cubicBezTo>
                  <a:pt x="3134" y="1196"/>
                  <a:pt x="3134" y="1196"/>
                  <a:pt x="3134" y="1196"/>
                </a:cubicBezTo>
                <a:cubicBezTo>
                  <a:pt x="2877" y="1196"/>
                  <a:pt x="2828" y="1318"/>
                  <a:pt x="2828" y="1497"/>
                </a:cubicBezTo>
                <a:cubicBezTo>
                  <a:pt x="2828" y="1892"/>
                  <a:pt x="2828" y="1892"/>
                  <a:pt x="2828" y="1892"/>
                </a:cubicBezTo>
                <a:cubicBezTo>
                  <a:pt x="3442" y="1892"/>
                  <a:pt x="3442" y="1892"/>
                  <a:pt x="3442" y="1892"/>
                </a:cubicBezTo>
                <a:cubicBezTo>
                  <a:pt x="3362" y="2512"/>
                  <a:pt x="3362" y="2512"/>
                  <a:pt x="3362" y="2512"/>
                </a:cubicBezTo>
                <a:cubicBezTo>
                  <a:pt x="2828" y="2512"/>
                  <a:pt x="2828" y="2512"/>
                  <a:pt x="2828" y="2512"/>
                </a:cubicBezTo>
                <a:cubicBezTo>
                  <a:pt x="2828" y="4096"/>
                  <a:pt x="2828" y="4096"/>
                  <a:pt x="2828" y="4096"/>
                </a:cubicBezTo>
                <a:cubicBezTo>
                  <a:pt x="3870" y="4096"/>
                  <a:pt x="3870" y="4096"/>
                  <a:pt x="3870" y="4096"/>
                </a:cubicBezTo>
                <a:cubicBezTo>
                  <a:pt x="3995" y="4096"/>
                  <a:pt x="4096" y="3995"/>
                  <a:pt x="4096" y="3870"/>
                </a:cubicBezTo>
                <a:cubicBezTo>
                  <a:pt x="4096" y="226"/>
                  <a:pt x="4096" y="226"/>
                  <a:pt x="4096" y="226"/>
                </a:cubicBezTo>
                <a:cubicBezTo>
                  <a:pt x="4096" y="101"/>
                  <a:pt x="3995" y="0"/>
                  <a:pt x="3870" y="0"/>
                </a:cubicBezTo>
                <a:close/>
              </a:path>
            </a:pathLst>
          </a:custGeom>
          <a:solidFill>
            <a:srgbClr val="0D5D7B">
              <a:alpha val="2627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1" y="2332566"/>
            <a:ext cx="2007296" cy="2812205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1333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4"/>
          <p:cNvSpPr/>
          <p:nvPr/>
        </p:nvSpPr>
        <p:spPr>
          <a:xfrm rot="-5400000">
            <a:off x="5962841" y="1958194"/>
            <a:ext cx="2338578" cy="4032033"/>
          </a:xfrm>
          <a:custGeom>
            <a:avLst/>
            <a:gdLst/>
            <a:ahLst/>
            <a:cxnLst/>
            <a:rect l="l" t="t" r="r" b="b"/>
            <a:pathLst>
              <a:path w="3352800" h="5780692" extrusionOk="0">
                <a:moveTo>
                  <a:pt x="3352800" y="5780692"/>
                </a:move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314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6501074" y="369735"/>
            <a:ext cx="2642925" cy="39071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103" y="4497"/>
                </a:moveTo>
                <a:cubicBezTo>
                  <a:pt x="38" y="4645"/>
                  <a:pt x="9" y="4793"/>
                  <a:pt x="1" y="4941"/>
                </a:cubicBezTo>
                <a:cubicBezTo>
                  <a:pt x="-6" y="5148"/>
                  <a:pt x="30" y="5355"/>
                  <a:pt x="125" y="5553"/>
                </a:cubicBezTo>
                <a:cubicBezTo>
                  <a:pt x="234" y="5800"/>
                  <a:pt x="416" y="6027"/>
                  <a:pt x="664" y="6219"/>
                </a:cubicBezTo>
                <a:cubicBezTo>
                  <a:pt x="869" y="6382"/>
                  <a:pt x="1109" y="6520"/>
                  <a:pt x="1401" y="6634"/>
                </a:cubicBezTo>
                <a:lnTo>
                  <a:pt x="7938" y="9191"/>
                </a:lnTo>
                <a:lnTo>
                  <a:pt x="10000" y="10000"/>
                </a:lnTo>
                <a:lnTo>
                  <a:pt x="10000" y="0"/>
                </a:lnTo>
                <a:lnTo>
                  <a:pt x="1401" y="3361"/>
                </a:lnTo>
                <a:cubicBezTo>
                  <a:pt x="730" y="3623"/>
                  <a:pt x="285" y="4033"/>
                  <a:pt x="103" y="4497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4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en-US" sz="600" dirty="0">
                <a:solidFill>
                  <a:srgbClr val="929292"/>
                </a:solidFill>
              </a:rPr>
              <a:t>2022 S</a:t>
            </a:r>
            <a:r>
              <a:rPr lang="en" sz="600" b="0" i="0" u="none" strike="noStrike" cap="none" dirty="0" err="1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nowflake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4"/>
          <p:cNvSpPr/>
          <p:nvPr/>
        </p:nvSpPr>
        <p:spPr>
          <a:xfrm>
            <a:off x="2784411" y="1813584"/>
            <a:ext cx="3155284" cy="722377"/>
          </a:xfrm>
          <a:custGeom>
            <a:avLst/>
            <a:gdLst/>
            <a:ahLst/>
            <a:cxnLst/>
            <a:rect l="l" t="t" r="r" b="b"/>
            <a:pathLst>
              <a:path w="10771" h="2451" extrusionOk="0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671" cy="99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671" cy="326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7" name="Google Shape;467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/>
              <a:t>ROW ACCESS POLICIES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/>
          <p:nvPr/>
        </p:nvSpPr>
        <p:spPr>
          <a:xfrm>
            <a:off x="343922" y="1016177"/>
            <a:ext cx="3111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3201A-43B0-DC2A-1E74-57FC1ECFCBF7}"/>
              </a:ext>
            </a:extLst>
          </p:cNvPr>
          <p:cNvSpPr/>
          <p:nvPr/>
        </p:nvSpPr>
        <p:spPr>
          <a:xfrm>
            <a:off x="209006" y="4763589"/>
            <a:ext cx="2368731" cy="287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2DD124-8E90-9463-5D0A-B65FEFDC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364"/>
            <a:ext cx="9144000" cy="48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2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/>
          <p:nvPr/>
        </p:nvSpPr>
        <p:spPr>
          <a:xfrm>
            <a:off x="343922" y="1016177"/>
            <a:ext cx="3111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3201A-43B0-DC2A-1E74-57FC1ECFCBF7}"/>
              </a:ext>
            </a:extLst>
          </p:cNvPr>
          <p:cNvSpPr/>
          <p:nvPr/>
        </p:nvSpPr>
        <p:spPr>
          <a:xfrm>
            <a:off x="209006" y="4763589"/>
            <a:ext cx="2368731" cy="287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67F96C1-E138-8673-9FF4-393DC7C87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35"/>
            <a:ext cx="9144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7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21C4-B1EB-F585-4C8E-D8058A9A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B92F2-BE36-1453-0F3D-2D96CA840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For the time being we could deploy with the DDL these alter statements so that RLS and table creation go hand in hand, or we could create a table driven/procedure that will allow for policies to be maintained.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Option 1: DBT? 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Option 2: Stored Proc</a:t>
            </a:r>
          </a:p>
        </p:txBody>
      </p:sp>
    </p:spTree>
    <p:extLst>
      <p:ext uri="{BB962C8B-B14F-4D97-AF65-F5344CB8AC3E}">
        <p14:creationId xmlns:p14="http://schemas.microsoft.com/office/powerpoint/2010/main" val="135076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21C4-B1EB-F585-4C8E-D8058A9A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(Future)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B92F2-BE36-1453-0F3D-2D96CA840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within Snowflake can be associated to a tag or labels so that they can be associated by a common quality</a:t>
            </a:r>
            <a:br>
              <a:rPr lang="en-US" dirty="0"/>
            </a:br>
            <a:endParaRPr lang="en-US" dirty="0"/>
          </a:p>
          <a:p>
            <a:pPr marL="139700" indent="0">
              <a:buNone/>
            </a:pPr>
            <a:r>
              <a:rPr lang="en-US" dirty="0"/>
              <a:t>Benefit: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for better visibility of used objects used downstream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Ease of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for easier Masking and Row level policies</a:t>
            </a:r>
            <a:br>
              <a:rPr lang="en-US" dirty="0"/>
            </a:br>
            <a:r>
              <a:rPr lang="en-US" dirty="0"/>
              <a:t>application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US" dirty="0"/>
              <a:t>Note: This is not in </a:t>
            </a:r>
            <a:r>
              <a:rPr lang="en-US" dirty="0" err="1"/>
              <a:t>Pr</a:t>
            </a:r>
            <a:r>
              <a:rPr lang="en-US" dirty="0"/>
              <a:t> or GA yet</a:t>
            </a:r>
          </a:p>
          <a:p>
            <a:pPr marL="139700" indent="0">
              <a:buNone/>
            </a:pPr>
            <a:r>
              <a:rPr lang="en-US" dirty="0"/>
              <a:t>For the time being we could deploy with the DDL these alter statements so that RLS and table creation go hand in hand, or we could create a table driven/procedure that will allow for policies to be maintained.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6DC68D-FEB0-B15E-F91E-4FA68015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17" y="2571750"/>
            <a:ext cx="3813666" cy="11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7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/>
          <p:nvPr/>
        </p:nvSpPr>
        <p:spPr>
          <a:xfrm>
            <a:off x="8390275" y="4898923"/>
            <a:ext cx="473686" cy="9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1080100" y="1696604"/>
            <a:ext cx="3001413" cy="2638080"/>
          </a:xfrm>
          <a:custGeom>
            <a:avLst/>
            <a:gdLst/>
            <a:ahLst/>
            <a:cxnLst/>
            <a:rect l="l" t="t" r="r" b="b"/>
            <a:pathLst>
              <a:path w="76" h="68" extrusionOk="0">
                <a:moveTo>
                  <a:pt x="0" y="0"/>
                </a:moveTo>
                <a:cubicBezTo>
                  <a:pt x="0" y="52"/>
                  <a:pt x="0" y="52"/>
                  <a:pt x="0" y="52"/>
                </a:cubicBezTo>
                <a:cubicBezTo>
                  <a:pt x="0" y="61"/>
                  <a:pt x="17" y="68"/>
                  <a:pt x="38" y="68"/>
                </a:cubicBezTo>
                <a:cubicBezTo>
                  <a:pt x="59" y="68"/>
                  <a:pt x="76" y="61"/>
                  <a:pt x="76" y="52"/>
                </a:cubicBezTo>
                <a:cubicBezTo>
                  <a:pt x="76" y="0"/>
                  <a:pt x="76" y="0"/>
                  <a:pt x="76" y="0"/>
                </a:cubicBezTo>
              </a:path>
            </a:pathLst>
          </a:custGeom>
          <a:noFill/>
          <a:ln w="28575" cap="rnd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46"/>
          <p:cNvGrpSpPr/>
          <p:nvPr/>
        </p:nvGrpSpPr>
        <p:grpSpPr>
          <a:xfrm>
            <a:off x="46086" y="2647950"/>
            <a:ext cx="872400" cy="716663"/>
            <a:chOff x="7991848" y="643820"/>
            <a:chExt cx="872400" cy="716663"/>
          </a:xfrm>
        </p:grpSpPr>
        <p:grpSp>
          <p:nvGrpSpPr>
            <p:cNvPr id="563" name="Google Shape;563;p46"/>
            <p:cNvGrpSpPr/>
            <p:nvPr/>
          </p:nvGrpSpPr>
          <p:grpSpPr>
            <a:xfrm>
              <a:off x="8235303" y="643820"/>
              <a:ext cx="389094" cy="411882"/>
              <a:chOff x="472080" y="1663885"/>
              <a:chExt cx="518239" cy="548590"/>
            </a:xfrm>
          </p:grpSpPr>
          <p:sp>
            <p:nvSpPr>
              <p:cNvPr id="564" name="Google Shape;564;p46"/>
              <p:cNvSpPr/>
              <p:nvPr/>
            </p:nvSpPr>
            <p:spPr>
              <a:xfrm>
                <a:off x="578324" y="1663885"/>
                <a:ext cx="301223" cy="404359"/>
              </a:xfrm>
              <a:custGeom>
                <a:avLst/>
                <a:gdLst/>
                <a:ahLst/>
                <a:cxnLst/>
                <a:rect l="l" t="t" r="r" b="b"/>
                <a:pathLst>
                  <a:path w="161082" h="215371" extrusionOk="0">
                    <a:moveTo>
                      <a:pt x="33159" y="183784"/>
                    </a:moveTo>
                    <a:cubicBezTo>
                      <a:pt x="36424" y="186671"/>
                      <a:pt x="39508" y="189755"/>
                      <a:pt x="42395" y="193020"/>
                    </a:cubicBezTo>
                    <a:cubicBezTo>
                      <a:pt x="53386" y="203180"/>
                      <a:pt x="65578" y="215372"/>
                      <a:pt x="80541" y="215372"/>
                    </a:cubicBezTo>
                    <a:cubicBezTo>
                      <a:pt x="95504" y="215372"/>
                      <a:pt x="107789" y="203180"/>
                      <a:pt x="118503" y="192558"/>
                    </a:cubicBezTo>
                    <a:cubicBezTo>
                      <a:pt x="121390" y="189293"/>
                      <a:pt x="124474" y="186209"/>
                      <a:pt x="127739" y="183322"/>
                    </a:cubicBezTo>
                    <a:cubicBezTo>
                      <a:pt x="140705" y="173059"/>
                      <a:pt x="148913" y="157944"/>
                      <a:pt x="150461" y="141481"/>
                    </a:cubicBezTo>
                    <a:cubicBezTo>
                      <a:pt x="157303" y="134392"/>
                      <a:pt x="161113" y="124916"/>
                      <a:pt x="161082" y="115065"/>
                    </a:cubicBezTo>
                    <a:lnTo>
                      <a:pt x="161082" y="109338"/>
                    </a:lnTo>
                    <a:cubicBezTo>
                      <a:pt x="161111" y="100981"/>
                      <a:pt x="158348" y="92854"/>
                      <a:pt x="153232" y="86248"/>
                    </a:cubicBezTo>
                    <a:cubicBezTo>
                      <a:pt x="152585" y="55029"/>
                      <a:pt x="145011" y="31938"/>
                      <a:pt x="130510" y="17437"/>
                    </a:cubicBezTo>
                    <a:cubicBezTo>
                      <a:pt x="117246" y="5157"/>
                      <a:pt x="99496" y="-1093"/>
                      <a:pt x="81465" y="165"/>
                    </a:cubicBezTo>
                    <a:lnTo>
                      <a:pt x="79618" y="165"/>
                    </a:lnTo>
                    <a:cubicBezTo>
                      <a:pt x="61711" y="-1115"/>
                      <a:pt x="44079" y="5108"/>
                      <a:pt x="30942" y="17344"/>
                    </a:cubicBezTo>
                    <a:cubicBezTo>
                      <a:pt x="16164" y="31845"/>
                      <a:pt x="8498" y="54936"/>
                      <a:pt x="7851" y="86063"/>
                    </a:cubicBezTo>
                    <a:cubicBezTo>
                      <a:pt x="2734" y="92670"/>
                      <a:pt x="-29" y="100797"/>
                      <a:pt x="0" y="109154"/>
                    </a:cubicBezTo>
                    <a:lnTo>
                      <a:pt x="0" y="114880"/>
                    </a:lnTo>
                    <a:cubicBezTo>
                      <a:pt x="-24" y="124803"/>
                      <a:pt x="3819" y="134345"/>
                      <a:pt x="10714" y="141481"/>
                    </a:cubicBezTo>
                    <a:cubicBezTo>
                      <a:pt x="12016" y="158081"/>
                      <a:pt x="20143" y="173399"/>
                      <a:pt x="33159" y="183784"/>
                    </a:cubicBezTo>
                    <a:close/>
                    <a:moveTo>
                      <a:pt x="22445" y="109246"/>
                    </a:moveTo>
                    <a:cubicBezTo>
                      <a:pt x="22479" y="105163"/>
                      <a:pt x="24102" y="101254"/>
                      <a:pt x="26970" y="98347"/>
                    </a:cubicBezTo>
                    <a:cubicBezTo>
                      <a:pt x="29086" y="96244"/>
                      <a:pt x="30283" y="93387"/>
                      <a:pt x="30296" y="90404"/>
                    </a:cubicBezTo>
                    <a:cubicBezTo>
                      <a:pt x="30296" y="63249"/>
                      <a:pt x="35745" y="44222"/>
                      <a:pt x="46459" y="33323"/>
                    </a:cubicBezTo>
                    <a:cubicBezTo>
                      <a:pt x="55224" y="25513"/>
                      <a:pt x="66810" y="21640"/>
                      <a:pt x="78509" y="22609"/>
                    </a:cubicBezTo>
                    <a:lnTo>
                      <a:pt x="81557" y="22609"/>
                    </a:lnTo>
                    <a:cubicBezTo>
                      <a:pt x="93590" y="21419"/>
                      <a:pt x="105575" y="25302"/>
                      <a:pt x="114623" y="33323"/>
                    </a:cubicBezTo>
                    <a:cubicBezTo>
                      <a:pt x="125338" y="44037"/>
                      <a:pt x="130787" y="63249"/>
                      <a:pt x="130787" y="90404"/>
                    </a:cubicBezTo>
                    <a:cubicBezTo>
                      <a:pt x="130800" y="93387"/>
                      <a:pt x="131996" y="96244"/>
                      <a:pt x="134112" y="98347"/>
                    </a:cubicBezTo>
                    <a:cubicBezTo>
                      <a:pt x="136998" y="101242"/>
                      <a:pt x="138623" y="105159"/>
                      <a:pt x="138638" y="109246"/>
                    </a:cubicBezTo>
                    <a:lnTo>
                      <a:pt x="138638" y="114973"/>
                    </a:lnTo>
                    <a:cubicBezTo>
                      <a:pt x="138644" y="119064"/>
                      <a:pt x="137014" y="122988"/>
                      <a:pt x="134112" y="125872"/>
                    </a:cubicBezTo>
                    <a:lnTo>
                      <a:pt x="131434" y="128550"/>
                    </a:lnTo>
                    <a:cubicBezTo>
                      <a:pt x="129318" y="130653"/>
                      <a:pt x="128122" y="133510"/>
                      <a:pt x="128109" y="136493"/>
                    </a:cubicBezTo>
                    <a:cubicBezTo>
                      <a:pt x="128159" y="147966"/>
                      <a:pt x="122994" y="158841"/>
                      <a:pt x="114069" y="166050"/>
                    </a:cubicBezTo>
                    <a:cubicBezTo>
                      <a:pt x="110052" y="169303"/>
                      <a:pt x="106257" y="172821"/>
                      <a:pt x="102709" y="176579"/>
                    </a:cubicBezTo>
                    <a:cubicBezTo>
                      <a:pt x="96151" y="183045"/>
                      <a:pt x="86268" y="192835"/>
                      <a:pt x="80541" y="192835"/>
                    </a:cubicBezTo>
                    <a:cubicBezTo>
                      <a:pt x="74815" y="192835"/>
                      <a:pt x="64932" y="183045"/>
                      <a:pt x="58651" y="176579"/>
                    </a:cubicBezTo>
                    <a:cubicBezTo>
                      <a:pt x="55103" y="172821"/>
                      <a:pt x="51307" y="169303"/>
                      <a:pt x="47290" y="166050"/>
                    </a:cubicBezTo>
                    <a:cubicBezTo>
                      <a:pt x="38365" y="158841"/>
                      <a:pt x="33200" y="147966"/>
                      <a:pt x="33251" y="136493"/>
                    </a:cubicBezTo>
                    <a:cubicBezTo>
                      <a:pt x="33238" y="133510"/>
                      <a:pt x="32042" y="130653"/>
                      <a:pt x="29926" y="128550"/>
                    </a:cubicBezTo>
                    <a:lnTo>
                      <a:pt x="27248" y="125872"/>
                    </a:lnTo>
                    <a:cubicBezTo>
                      <a:pt x="24362" y="122977"/>
                      <a:pt x="22736" y="119060"/>
                      <a:pt x="22722" y="114973"/>
                    </a:cubicBezTo>
                    <a:close/>
                  </a:path>
                </a:pathLst>
              </a:custGeom>
              <a:solidFill>
                <a:srgbClr val="2AB5E8"/>
              </a:solidFill>
              <a:ln>
                <a:noFill/>
              </a:ln>
            </p:spPr>
            <p:txBody>
              <a:bodyPr spcFirstLastPara="1" wrap="square" lIns="91425" tIns="45675" rIns="91425" bIns="456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0" i="0" u="none" strike="noStrike" cap="none">
                  <a:solidFill>
                    <a:srgbClr val="262626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5" name="Google Shape;565;p46"/>
              <p:cNvSpPr/>
              <p:nvPr/>
            </p:nvSpPr>
            <p:spPr>
              <a:xfrm>
                <a:off x="641643" y="1739174"/>
                <a:ext cx="175552" cy="91173"/>
              </a:xfrm>
              <a:custGeom>
                <a:avLst/>
                <a:gdLst/>
                <a:ahLst/>
                <a:cxnLst/>
                <a:rect l="l" t="t" r="r" b="b"/>
                <a:pathLst>
                  <a:path w="93878" h="48561" extrusionOk="0">
                    <a:moveTo>
                      <a:pt x="6318" y="48561"/>
                    </a:moveTo>
                    <a:cubicBezTo>
                      <a:pt x="7309" y="48567"/>
                      <a:pt x="8289" y="48347"/>
                      <a:pt x="9181" y="47914"/>
                    </a:cubicBezTo>
                    <a:cubicBezTo>
                      <a:pt x="19878" y="43527"/>
                      <a:pt x="27794" y="34236"/>
                      <a:pt x="30424" y="22976"/>
                    </a:cubicBezTo>
                    <a:cubicBezTo>
                      <a:pt x="46134" y="36504"/>
                      <a:pt x="65960" y="44317"/>
                      <a:pt x="86674" y="45143"/>
                    </a:cubicBezTo>
                    <a:cubicBezTo>
                      <a:pt x="90653" y="45143"/>
                      <a:pt x="93878" y="41918"/>
                      <a:pt x="93878" y="37939"/>
                    </a:cubicBezTo>
                    <a:cubicBezTo>
                      <a:pt x="93878" y="33960"/>
                      <a:pt x="90653" y="30735"/>
                      <a:pt x="86674" y="30735"/>
                    </a:cubicBezTo>
                    <a:cubicBezTo>
                      <a:pt x="54624" y="30735"/>
                      <a:pt x="29686" y="3026"/>
                      <a:pt x="29501" y="2471"/>
                    </a:cubicBezTo>
                    <a:cubicBezTo>
                      <a:pt x="26836" y="-551"/>
                      <a:pt x="22225" y="-842"/>
                      <a:pt x="19202" y="1823"/>
                    </a:cubicBezTo>
                    <a:cubicBezTo>
                      <a:pt x="17167" y="3618"/>
                      <a:pt x="16296" y="6393"/>
                      <a:pt x="16939" y="9029"/>
                    </a:cubicBezTo>
                    <a:cubicBezTo>
                      <a:pt x="19117" y="19849"/>
                      <a:pt x="13520" y="30735"/>
                      <a:pt x="3454" y="35261"/>
                    </a:cubicBezTo>
                    <a:cubicBezTo>
                      <a:pt x="57" y="37332"/>
                      <a:pt x="-1017" y="41765"/>
                      <a:pt x="1055" y="45162"/>
                    </a:cubicBezTo>
                    <a:cubicBezTo>
                      <a:pt x="2198" y="47039"/>
                      <a:pt x="4137" y="48290"/>
                      <a:pt x="6318" y="48561"/>
                    </a:cubicBezTo>
                    <a:close/>
                  </a:path>
                </a:pathLst>
              </a:custGeom>
              <a:solidFill>
                <a:srgbClr val="2AB5E8"/>
              </a:solidFill>
              <a:ln>
                <a:noFill/>
              </a:ln>
            </p:spPr>
            <p:txBody>
              <a:bodyPr spcFirstLastPara="1" wrap="square" lIns="91425" tIns="45675" rIns="91425" bIns="456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0" i="0" u="none" strike="noStrike" cap="none">
                  <a:solidFill>
                    <a:srgbClr val="262626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6" name="Google Shape;566;p46"/>
              <p:cNvSpPr/>
              <p:nvPr/>
            </p:nvSpPr>
            <p:spPr>
              <a:xfrm>
                <a:off x="472080" y="2054677"/>
                <a:ext cx="518239" cy="157798"/>
              </a:xfrm>
              <a:custGeom>
                <a:avLst/>
                <a:gdLst/>
                <a:ahLst/>
                <a:cxnLst/>
                <a:rect l="l" t="t" r="r" b="b"/>
                <a:pathLst>
                  <a:path w="277133" h="84047" extrusionOk="0">
                    <a:moveTo>
                      <a:pt x="9526" y="83863"/>
                    </a:moveTo>
                    <a:lnTo>
                      <a:pt x="11281" y="83863"/>
                    </a:lnTo>
                    <a:cubicBezTo>
                      <a:pt x="16735" y="83901"/>
                      <a:pt x="21419" y="79997"/>
                      <a:pt x="22365" y="74626"/>
                    </a:cubicBezTo>
                    <a:cubicBezTo>
                      <a:pt x="22827" y="71671"/>
                      <a:pt x="23196" y="68161"/>
                      <a:pt x="23566" y="64374"/>
                    </a:cubicBezTo>
                    <a:cubicBezTo>
                      <a:pt x="24151" y="57245"/>
                      <a:pt x="25294" y="50173"/>
                      <a:pt x="26983" y="43223"/>
                    </a:cubicBezTo>
                    <a:cubicBezTo>
                      <a:pt x="43447" y="34972"/>
                      <a:pt x="60718" y="28441"/>
                      <a:pt x="78522" y="23734"/>
                    </a:cubicBezTo>
                    <a:lnTo>
                      <a:pt x="131077" y="69916"/>
                    </a:lnTo>
                    <a:cubicBezTo>
                      <a:pt x="133074" y="71654"/>
                      <a:pt x="135634" y="72606"/>
                      <a:pt x="138281" y="72594"/>
                    </a:cubicBezTo>
                    <a:lnTo>
                      <a:pt x="139574" y="72594"/>
                    </a:lnTo>
                    <a:cubicBezTo>
                      <a:pt x="142286" y="72661"/>
                      <a:pt x="144924" y="71704"/>
                      <a:pt x="146964" y="69916"/>
                    </a:cubicBezTo>
                    <a:lnTo>
                      <a:pt x="199518" y="23734"/>
                    </a:lnTo>
                    <a:cubicBezTo>
                      <a:pt x="217165" y="28426"/>
                      <a:pt x="234282" y="34926"/>
                      <a:pt x="250596" y="43130"/>
                    </a:cubicBezTo>
                    <a:cubicBezTo>
                      <a:pt x="252314" y="50512"/>
                      <a:pt x="253457" y="58016"/>
                      <a:pt x="254013" y="65575"/>
                    </a:cubicBezTo>
                    <a:cubicBezTo>
                      <a:pt x="254013" y="68900"/>
                      <a:pt x="254660" y="71948"/>
                      <a:pt x="255029" y="74811"/>
                    </a:cubicBezTo>
                    <a:cubicBezTo>
                      <a:pt x="255976" y="80182"/>
                      <a:pt x="260660" y="84085"/>
                      <a:pt x="266113" y="84047"/>
                    </a:cubicBezTo>
                    <a:lnTo>
                      <a:pt x="267775" y="84047"/>
                    </a:lnTo>
                    <a:cubicBezTo>
                      <a:pt x="273803" y="83009"/>
                      <a:pt x="277903" y="77353"/>
                      <a:pt x="277012" y="71301"/>
                    </a:cubicBezTo>
                    <a:cubicBezTo>
                      <a:pt x="277012" y="69084"/>
                      <a:pt x="276365" y="66406"/>
                      <a:pt x="276088" y="63358"/>
                    </a:cubicBezTo>
                    <a:cubicBezTo>
                      <a:pt x="275483" y="53146"/>
                      <a:pt x="273558" y="43056"/>
                      <a:pt x="270361" y="33340"/>
                    </a:cubicBezTo>
                    <a:cubicBezTo>
                      <a:pt x="268606" y="29091"/>
                      <a:pt x="264542" y="19208"/>
                      <a:pt x="199426" y="643"/>
                    </a:cubicBezTo>
                    <a:cubicBezTo>
                      <a:pt x="195753" y="-442"/>
                      <a:pt x="191778" y="429"/>
                      <a:pt x="188897" y="2952"/>
                    </a:cubicBezTo>
                    <a:lnTo>
                      <a:pt x="138558" y="47010"/>
                    </a:lnTo>
                    <a:lnTo>
                      <a:pt x="88220" y="2767"/>
                    </a:lnTo>
                    <a:cubicBezTo>
                      <a:pt x="85339" y="244"/>
                      <a:pt x="81364" y="-627"/>
                      <a:pt x="77691" y="458"/>
                    </a:cubicBezTo>
                    <a:cubicBezTo>
                      <a:pt x="13036" y="18931"/>
                      <a:pt x="8510" y="28906"/>
                      <a:pt x="6756" y="33155"/>
                    </a:cubicBezTo>
                    <a:cubicBezTo>
                      <a:pt x="3683" y="42452"/>
                      <a:pt x="1820" y="52107"/>
                      <a:pt x="1214" y="61880"/>
                    </a:cubicBezTo>
                    <a:cubicBezTo>
                      <a:pt x="1214" y="65298"/>
                      <a:pt x="567" y="68438"/>
                      <a:pt x="105" y="71116"/>
                    </a:cubicBezTo>
                    <a:cubicBezTo>
                      <a:pt x="-726" y="77216"/>
                      <a:pt x="3451" y="82868"/>
                      <a:pt x="9526" y="83863"/>
                    </a:cubicBezTo>
                    <a:close/>
                  </a:path>
                </a:pathLst>
              </a:custGeom>
              <a:solidFill>
                <a:srgbClr val="2AB5E8"/>
              </a:solidFill>
              <a:ln>
                <a:noFill/>
              </a:ln>
            </p:spPr>
            <p:txBody>
              <a:bodyPr spcFirstLastPara="1" wrap="square" lIns="91425" tIns="45675" rIns="91425" bIns="456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00" b="0" i="0" u="none" strike="noStrike" cap="none">
                  <a:solidFill>
                    <a:srgbClr val="262626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67" name="Google Shape;567;p46"/>
            <p:cNvSpPr txBox="1"/>
            <p:nvPr/>
          </p:nvSpPr>
          <p:spPr>
            <a:xfrm>
              <a:off x="7991848" y="1037083"/>
              <a:ext cx="8724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0" i="0" u="none" strike="noStrike" cap="none">
                  <a:solidFill>
                    <a:srgbClr val="105780"/>
                  </a:solidFill>
                  <a:latin typeface="Lato"/>
                  <a:ea typeface="Lato"/>
                  <a:cs typeface="Lato"/>
                  <a:sym typeface="Lato"/>
                </a:rPr>
                <a:t>(Policy Admin)</a:t>
              </a: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46"/>
          <p:cNvSpPr/>
          <p:nvPr/>
        </p:nvSpPr>
        <p:spPr>
          <a:xfrm>
            <a:off x="1080094" y="1152001"/>
            <a:ext cx="3001500" cy="1080000"/>
          </a:xfrm>
          <a:prstGeom prst="ellipse">
            <a:avLst/>
          </a:prstGeom>
          <a:noFill/>
          <a:ln w="28575" cap="rnd" cmpd="sng">
            <a:solidFill>
              <a:srgbClr val="29B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2627818" y="1400110"/>
            <a:ext cx="582470" cy="185316"/>
          </a:xfrm>
          <a:custGeom>
            <a:avLst/>
            <a:gdLst/>
            <a:ahLst/>
            <a:cxnLst/>
            <a:rect l="l" t="t" r="r" b="b"/>
            <a:pathLst>
              <a:path w="135" h="101" extrusionOk="0">
                <a:moveTo>
                  <a:pt x="7" y="87"/>
                </a:moveTo>
                <a:cubicBezTo>
                  <a:pt x="6" y="85"/>
                  <a:pt x="6" y="85"/>
                  <a:pt x="6" y="85"/>
                </a:cubicBezTo>
                <a:cubicBezTo>
                  <a:pt x="0" y="74"/>
                  <a:pt x="4" y="59"/>
                  <a:pt x="15" y="53"/>
                </a:cubicBezTo>
                <a:cubicBezTo>
                  <a:pt x="96" y="7"/>
                  <a:pt x="96" y="7"/>
                  <a:pt x="96" y="7"/>
                </a:cubicBezTo>
                <a:cubicBezTo>
                  <a:pt x="107" y="0"/>
                  <a:pt x="122" y="3"/>
                  <a:pt x="128" y="15"/>
                </a:cubicBezTo>
                <a:cubicBezTo>
                  <a:pt x="129" y="16"/>
                  <a:pt x="129" y="16"/>
                  <a:pt x="129" y="16"/>
                </a:cubicBezTo>
                <a:cubicBezTo>
                  <a:pt x="135" y="27"/>
                  <a:pt x="132" y="41"/>
                  <a:pt x="120" y="48"/>
                </a:cubicBezTo>
                <a:cubicBezTo>
                  <a:pt x="39" y="95"/>
                  <a:pt x="39" y="95"/>
                  <a:pt x="39" y="95"/>
                </a:cubicBezTo>
                <a:cubicBezTo>
                  <a:pt x="28" y="101"/>
                  <a:pt x="14" y="97"/>
                  <a:pt x="7" y="87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2640002" y="1318324"/>
            <a:ext cx="207154" cy="259857"/>
          </a:xfrm>
          <a:custGeom>
            <a:avLst/>
            <a:gdLst/>
            <a:ahLst/>
            <a:cxnLst/>
            <a:rect l="l" t="t" r="r" b="b"/>
            <a:pathLst>
              <a:path w="48" h="141" extrusionOk="0">
                <a:moveTo>
                  <a:pt x="25" y="141"/>
                </a:moveTo>
                <a:cubicBezTo>
                  <a:pt x="23" y="141"/>
                  <a:pt x="23" y="141"/>
                  <a:pt x="23" y="141"/>
                </a:cubicBezTo>
                <a:cubicBezTo>
                  <a:pt x="11" y="141"/>
                  <a:pt x="0" y="130"/>
                  <a:pt x="0" y="11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7" y="0"/>
                  <a:pt x="48" y="11"/>
                  <a:pt x="48" y="23"/>
                </a:cubicBezTo>
                <a:cubicBezTo>
                  <a:pt x="48" y="117"/>
                  <a:pt x="48" y="117"/>
                  <a:pt x="48" y="117"/>
                </a:cubicBezTo>
                <a:cubicBezTo>
                  <a:pt x="48" y="130"/>
                  <a:pt x="37" y="141"/>
                  <a:pt x="25" y="141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2803291" y="1620627"/>
            <a:ext cx="582470" cy="188422"/>
          </a:xfrm>
          <a:custGeom>
            <a:avLst/>
            <a:gdLst/>
            <a:ahLst/>
            <a:cxnLst/>
            <a:rect l="l" t="t" r="r" b="b"/>
            <a:pathLst>
              <a:path w="135" h="102" extrusionOk="0">
                <a:moveTo>
                  <a:pt x="7" y="17"/>
                </a:moveTo>
                <a:cubicBezTo>
                  <a:pt x="7" y="16"/>
                  <a:pt x="7" y="16"/>
                  <a:pt x="7" y="16"/>
                </a:cubicBezTo>
                <a:cubicBezTo>
                  <a:pt x="13" y="5"/>
                  <a:pt x="28" y="0"/>
                  <a:pt x="40" y="7"/>
                </a:cubicBezTo>
                <a:cubicBezTo>
                  <a:pt x="120" y="54"/>
                  <a:pt x="120" y="54"/>
                  <a:pt x="120" y="54"/>
                </a:cubicBezTo>
                <a:cubicBezTo>
                  <a:pt x="132" y="61"/>
                  <a:pt x="135" y="75"/>
                  <a:pt x="129" y="86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22" y="99"/>
                  <a:pt x="107" y="102"/>
                  <a:pt x="96" y="95"/>
                </a:cubicBezTo>
                <a:cubicBezTo>
                  <a:pt x="15" y="49"/>
                  <a:pt x="15" y="49"/>
                  <a:pt x="15" y="49"/>
                </a:cubicBezTo>
                <a:cubicBezTo>
                  <a:pt x="4" y="42"/>
                  <a:pt x="0" y="28"/>
                  <a:pt x="7" y="17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2808166" y="1534699"/>
            <a:ext cx="582470" cy="187387"/>
          </a:xfrm>
          <a:custGeom>
            <a:avLst/>
            <a:gdLst/>
            <a:ahLst/>
            <a:cxnLst/>
            <a:rect l="l" t="t" r="r" b="b"/>
            <a:pathLst>
              <a:path w="135" h="102" extrusionOk="0">
                <a:moveTo>
                  <a:pt x="6" y="87"/>
                </a:moveTo>
                <a:cubicBezTo>
                  <a:pt x="6" y="85"/>
                  <a:pt x="6" y="85"/>
                  <a:pt x="6" y="85"/>
                </a:cubicBezTo>
                <a:cubicBezTo>
                  <a:pt x="0" y="75"/>
                  <a:pt x="3" y="60"/>
                  <a:pt x="15" y="53"/>
                </a:cubicBezTo>
                <a:cubicBezTo>
                  <a:pt x="95" y="7"/>
                  <a:pt x="95" y="7"/>
                  <a:pt x="95" y="7"/>
                </a:cubicBezTo>
                <a:cubicBezTo>
                  <a:pt x="107" y="0"/>
                  <a:pt x="122" y="4"/>
                  <a:pt x="128" y="15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35" y="28"/>
                  <a:pt x="131" y="42"/>
                  <a:pt x="120" y="48"/>
                </a:cubicBezTo>
                <a:cubicBezTo>
                  <a:pt x="39" y="95"/>
                  <a:pt x="39" y="95"/>
                  <a:pt x="39" y="95"/>
                </a:cubicBezTo>
                <a:cubicBezTo>
                  <a:pt x="28" y="102"/>
                  <a:pt x="13" y="98"/>
                  <a:pt x="6" y="87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2637566" y="1764532"/>
            <a:ext cx="209592" cy="257786"/>
          </a:xfrm>
          <a:custGeom>
            <a:avLst/>
            <a:gdLst/>
            <a:ahLst/>
            <a:cxnLst/>
            <a:rect l="l" t="t" r="r" b="b"/>
            <a:pathLst>
              <a:path w="49" h="140" extrusionOk="0">
                <a:moveTo>
                  <a:pt x="24" y="0"/>
                </a:moveTo>
                <a:cubicBezTo>
                  <a:pt x="25" y="0"/>
                  <a:pt x="25" y="0"/>
                  <a:pt x="25" y="0"/>
                </a:cubicBezTo>
                <a:cubicBezTo>
                  <a:pt x="38" y="0"/>
                  <a:pt x="49" y="11"/>
                  <a:pt x="49" y="23"/>
                </a:cubicBezTo>
                <a:cubicBezTo>
                  <a:pt x="49" y="117"/>
                  <a:pt x="49" y="117"/>
                  <a:pt x="49" y="117"/>
                </a:cubicBezTo>
                <a:cubicBezTo>
                  <a:pt x="49" y="130"/>
                  <a:pt x="38" y="140"/>
                  <a:pt x="25" y="140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11" y="140"/>
                  <a:pt x="0" y="130"/>
                  <a:pt x="0" y="11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4" y="0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4" name="Google Shape;574;p46"/>
          <p:cNvSpPr/>
          <p:nvPr/>
        </p:nvSpPr>
        <p:spPr>
          <a:xfrm>
            <a:off x="2632693" y="1757284"/>
            <a:ext cx="580033" cy="187387"/>
          </a:xfrm>
          <a:custGeom>
            <a:avLst/>
            <a:gdLst/>
            <a:ahLst/>
            <a:cxnLst/>
            <a:rect l="l" t="t" r="r" b="b"/>
            <a:pathLst>
              <a:path w="135" h="102" extrusionOk="0">
                <a:moveTo>
                  <a:pt x="6" y="16"/>
                </a:moveTo>
                <a:cubicBezTo>
                  <a:pt x="6" y="15"/>
                  <a:pt x="6" y="15"/>
                  <a:pt x="6" y="15"/>
                </a:cubicBezTo>
                <a:cubicBezTo>
                  <a:pt x="13" y="4"/>
                  <a:pt x="28" y="0"/>
                  <a:pt x="38" y="6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1" y="60"/>
                  <a:pt x="135" y="74"/>
                  <a:pt x="128" y="86"/>
                </a:cubicBezTo>
                <a:cubicBezTo>
                  <a:pt x="127" y="86"/>
                  <a:pt x="127" y="86"/>
                  <a:pt x="127" y="86"/>
                </a:cubicBezTo>
                <a:cubicBezTo>
                  <a:pt x="122" y="98"/>
                  <a:pt x="107" y="102"/>
                  <a:pt x="95" y="95"/>
                </a:cubicBezTo>
                <a:cubicBezTo>
                  <a:pt x="14" y="48"/>
                  <a:pt x="14" y="48"/>
                  <a:pt x="14" y="48"/>
                </a:cubicBezTo>
                <a:cubicBezTo>
                  <a:pt x="3" y="42"/>
                  <a:pt x="0" y="28"/>
                  <a:pt x="6" y="16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5" name="Google Shape;575;p46"/>
          <p:cNvSpPr/>
          <p:nvPr/>
        </p:nvSpPr>
        <p:spPr>
          <a:xfrm>
            <a:off x="1891813" y="1755215"/>
            <a:ext cx="580033" cy="186353"/>
          </a:xfrm>
          <a:custGeom>
            <a:avLst/>
            <a:gdLst/>
            <a:ahLst/>
            <a:cxnLst/>
            <a:rect l="l" t="t" r="r" b="b"/>
            <a:pathLst>
              <a:path w="135" h="101" extrusionOk="0">
                <a:moveTo>
                  <a:pt x="128" y="15"/>
                </a:moveTo>
                <a:cubicBezTo>
                  <a:pt x="129" y="16"/>
                  <a:pt x="129" y="16"/>
                  <a:pt x="129" y="16"/>
                </a:cubicBezTo>
                <a:cubicBezTo>
                  <a:pt x="135" y="27"/>
                  <a:pt x="131" y="42"/>
                  <a:pt x="120" y="49"/>
                </a:cubicBezTo>
                <a:cubicBezTo>
                  <a:pt x="39" y="96"/>
                  <a:pt x="39" y="96"/>
                  <a:pt x="39" y="96"/>
                </a:cubicBezTo>
                <a:cubicBezTo>
                  <a:pt x="28" y="101"/>
                  <a:pt x="13" y="98"/>
                  <a:pt x="7" y="87"/>
                </a:cubicBezTo>
                <a:cubicBezTo>
                  <a:pt x="6" y="86"/>
                  <a:pt x="6" y="86"/>
                  <a:pt x="6" y="86"/>
                </a:cubicBezTo>
                <a:cubicBezTo>
                  <a:pt x="0" y="74"/>
                  <a:pt x="3" y="60"/>
                  <a:pt x="15" y="54"/>
                </a:cubicBezTo>
                <a:cubicBezTo>
                  <a:pt x="96" y="7"/>
                  <a:pt x="96" y="7"/>
                  <a:pt x="96" y="7"/>
                </a:cubicBezTo>
                <a:cubicBezTo>
                  <a:pt x="107" y="0"/>
                  <a:pt x="121" y="4"/>
                  <a:pt x="128" y="15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6" name="Google Shape;576;p46"/>
          <p:cNvSpPr/>
          <p:nvPr/>
        </p:nvSpPr>
        <p:spPr>
          <a:xfrm>
            <a:off x="2252504" y="1764532"/>
            <a:ext cx="207154" cy="257786"/>
          </a:xfrm>
          <a:custGeom>
            <a:avLst/>
            <a:gdLst/>
            <a:ahLst/>
            <a:cxnLst/>
            <a:rect l="l" t="t" r="r" b="b"/>
            <a:pathLst>
              <a:path w="48" h="140" extrusionOk="0">
                <a:moveTo>
                  <a:pt x="23" y="0"/>
                </a:moveTo>
                <a:cubicBezTo>
                  <a:pt x="25" y="0"/>
                  <a:pt x="25" y="0"/>
                  <a:pt x="25" y="0"/>
                </a:cubicBezTo>
                <a:cubicBezTo>
                  <a:pt x="37" y="0"/>
                  <a:pt x="48" y="11"/>
                  <a:pt x="48" y="23"/>
                </a:cubicBezTo>
                <a:cubicBezTo>
                  <a:pt x="48" y="117"/>
                  <a:pt x="48" y="117"/>
                  <a:pt x="48" y="117"/>
                </a:cubicBezTo>
                <a:cubicBezTo>
                  <a:pt x="48" y="130"/>
                  <a:pt x="37" y="140"/>
                  <a:pt x="25" y="140"/>
                </a:cubicBezTo>
                <a:cubicBezTo>
                  <a:pt x="23" y="140"/>
                  <a:pt x="23" y="140"/>
                  <a:pt x="23" y="140"/>
                </a:cubicBezTo>
                <a:cubicBezTo>
                  <a:pt x="11" y="140"/>
                  <a:pt x="0" y="130"/>
                  <a:pt x="0" y="11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3" y="0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7" name="Google Shape;577;p46"/>
          <p:cNvSpPr/>
          <p:nvPr/>
        </p:nvSpPr>
        <p:spPr>
          <a:xfrm>
            <a:off x="1716341" y="1534698"/>
            <a:ext cx="580033" cy="185316"/>
          </a:xfrm>
          <a:custGeom>
            <a:avLst/>
            <a:gdLst/>
            <a:ahLst/>
            <a:cxnLst/>
            <a:rect l="l" t="t" r="r" b="b"/>
            <a:pathLst>
              <a:path w="135" h="101" extrusionOk="0">
                <a:moveTo>
                  <a:pt x="128" y="85"/>
                </a:moveTo>
                <a:cubicBezTo>
                  <a:pt x="128" y="86"/>
                  <a:pt x="128" y="86"/>
                  <a:pt x="128" y="86"/>
                </a:cubicBezTo>
                <a:cubicBezTo>
                  <a:pt x="122" y="97"/>
                  <a:pt x="107" y="101"/>
                  <a:pt x="96" y="94"/>
                </a:cubicBezTo>
                <a:cubicBezTo>
                  <a:pt x="15" y="47"/>
                  <a:pt x="15" y="47"/>
                  <a:pt x="15" y="47"/>
                </a:cubicBezTo>
                <a:cubicBezTo>
                  <a:pt x="3" y="42"/>
                  <a:pt x="0" y="27"/>
                  <a:pt x="7" y="15"/>
                </a:cubicBezTo>
                <a:cubicBezTo>
                  <a:pt x="7" y="14"/>
                  <a:pt x="7" y="14"/>
                  <a:pt x="7" y="14"/>
                </a:cubicBezTo>
                <a:cubicBezTo>
                  <a:pt x="13" y="3"/>
                  <a:pt x="28" y="0"/>
                  <a:pt x="39" y="6"/>
                </a:cubicBezTo>
                <a:cubicBezTo>
                  <a:pt x="120" y="52"/>
                  <a:pt x="120" y="52"/>
                  <a:pt x="120" y="52"/>
                </a:cubicBezTo>
                <a:cubicBezTo>
                  <a:pt x="131" y="59"/>
                  <a:pt x="135" y="74"/>
                  <a:pt x="128" y="85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8" name="Google Shape;578;p46"/>
          <p:cNvSpPr/>
          <p:nvPr/>
        </p:nvSpPr>
        <p:spPr>
          <a:xfrm>
            <a:off x="1711466" y="1620627"/>
            <a:ext cx="580033" cy="186353"/>
          </a:xfrm>
          <a:custGeom>
            <a:avLst/>
            <a:gdLst/>
            <a:ahLst/>
            <a:cxnLst/>
            <a:rect l="l" t="t" r="r" b="b"/>
            <a:pathLst>
              <a:path w="135" h="101" extrusionOk="0">
                <a:moveTo>
                  <a:pt x="129" y="14"/>
                </a:moveTo>
                <a:cubicBezTo>
                  <a:pt x="129" y="16"/>
                  <a:pt x="129" y="16"/>
                  <a:pt x="129" y="16"/>
                </a:cubicBezTo>
                <a:cubicBezTo>
                  <a:pt x="135" y="27"/>
                  <a:pt x="132" y="42"/>
                  <a:pt x="120" y="48"/>
                </a:cubicBezTo>
                <a:cubicBezTo>
                  <a:pt x="40" y="94"/>
                  <a:pt x="40" y="94"/>
                  <a:pt x="40" y="94"/>
                </a:cubicBezTo>
                <a:cubicBezTo>
                  <a:pt x="28" y="101"/>
                  <a:pt x="13" y="98"/>
                  <a:pt x="8" y="86"/>
                </a:cubicBezTo>
                <a:cubicBezTo>
                  <a:pt x="7" y="85"/>
                  <a:pt x="7" y="85"/>
                  <a:pt x="7" y="85"/>
                </a:cubicBezTo>
                <a:cubicBezTo>
                  <a:pt x="0" y="74"/>
                  <a:pt x="4" y="60"/>
                  <a:pt x="15" y="53"/>
                </a:cubicBezTo>
                <a:cubicBezTo>
                  <a:pt x="97" y="6"/>
                  <a:pt x="97" y="6"/>
                  <a:pt x="97" y="6"/>
                </a:cubicBezTo>
                <a:cubicBezTo>
                  <a:pt x="107" y="0"/>
                  <a:pt x="122" y="4"/>
                  <a:pt x="129" y="14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9" name="Google Shape;579;p46"/>
          <p:cNvSpPr/>
          <p:nvPr/>
        </p:nvSpPr>
        <p:spPr>
          <a:xfrm>
            <a:off x="2252504" y="1318324"/>
            <a:ext cx="212029" cy="259857"/>
          </a:xfrm>
          <a:custGeom>
            <a:avLst/>
            <a:gdLst/>
            <a:ahLst/>
            <a:cxnLst/>
            <a:rect l="l" t="t" r="r" b="b"/>
            <a:pathLst>
              <a:path w="49" h="141" extrusionOk="0">
                <a:moveTo>
                  <a:pt x="25" y="141"/>
                </a:moveTo>
                <a:cubicBezTo>
                  <a:pt x="24" y="141"/>
                  <a:pt x="24" y="141"/>
                  <a:pt x="24" y="141"/>
                </a:cubicBezTo>
                <a:cubicBezTo>
                  <a:pt x="11" y="141"/>
                  <a:pt x="0" y="130"/>
                  <a:pt x="0" y="11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1" y="0"/>
                  <a:pt x="24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8" y="0"/>
                  <a:pt x="49" y="11"/>
                  <a:pt x="49" y="23"/>
                </a:cubicBezTo>
                <a:cubicBezTo>
                  <a:pt x="49" y="117"/>
                  <a:pt x="49" y="117"/>
                  <a:pt x="49" y="117"/>
                </a:cubicBezTo>
                <a:cubicBezTo>
                  <a:pt x="49" y="130"/>
                  <a:pt x="38" y="141"/>
                  <a:pt x="25" y="141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0" name="Google Shape;580;p46"/>
          <p:cNvSpPr/>
          <p:nvPr/>
        </p:nvSpPr>
        <p:spPr>
          <a:xfrm>
            <a:off x="1886938" y="1395970"/>
            <a:ext cx="582470" cy="189457"/>
          </a:xfrm>
          <a:custGeom>
            <a:avLst/>
            <a:gdLst/>
            <a:ahLst/>
            <a:cxnLst/>
            <a:rect l="l" t="t" r="r" b="b"/>
            <a:pathLst>
              <a:path w="135" h="103" extrusionOk="0">
                <a:moveTo>
                  <a:pt x="129" y="86"/>
                </a:moveTo>
                <a:cubicBezTo>
                  <a:pt x="129" y="87"/>
                  <a:pt x="129" y="87"/>
                  <a:pt x="129" y="87"/>
                </a:cubicBezTo>
                <a:cubicBezTo>
                  <a:pt x="122" y="99"/>
                  <a:pt x="107" y="103"/>
                  <a:pt x="97" y="96"/>
                </a:cubicBezTo>
                <a:cubicBezTo>
                  <a:pt x="15" y="49"/>
                  <a:pt x="15" y="49"/>
                  <a:pt x="15" y="49"/>
                </a:cubicBezTo>
                <a:cubicBezTo>
                  <a:pt x="4" y="42"/>
                  <a:pt x="0" y="28"/>
                  <a:pt x="7" y="17"/>
                </a:cubicBezTo>
                <a:cubicBezTo>
                  <a:pt x="8" y="16"/>
                  <a:pt x="8" y="16"/>
                  <a:pt x="8" y="16"/>
                </a:cubicBezTo>
                <a:cubicBezTo>
                  <a:pt x="13" y="5"/>
                  <a:pt x="28" y="0"/>
                  <a:pt x="40" y="7"/>
                </a:cubicBezTo>
                <a:cubicBezTo>
                  <a:pt x="121" y="54"/>
                  <a:pt x="121" y="54"/>
                  <a:pt x="121" y="54"/>
                </a:cubicBezTo>
                <a:cubicBezTo>
                  <a:pt x="132" y="61"/>
                  <a:pt x="135" y="75"/>
                  <a:pt x="129" y="86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1" name="Google Shape;581;p46"/>
          <p:cNvSpPr/>
          <p:nvPr/>
        </p:nvSpPr>
        <p:spPr>
          <a:xfrm>
            <a:off x="2357300" y="1587498"/>
            <a:ext cx="387502" cy="167716"/>
          </a:xfrm>
          <a:custGeom>
            <a:avLst/>
            <a:gdLst/>
            <a:ahLst/>
            <a:cxnLst/>
            <a:rect l="l" t="t" r="r" b="b"/>
            <a:pathLst>
              <a:path w="90" h="91" extrusionOk="0">
                <a:moveTo>
                  <a:pt x="83" y="34"/>
                </a:moveTo>
                <a:cubicBezTo>
                  <a:pt x="57" y="7"/>
                  <a:pt x="57" y="7"/>
                  <a:pt x="57" y="7"/>
                </a:cubicBezTo>
                <a:cubicBezTo>
                  <a:pt x="50" y="0"/>
                  <a:pt x="40" y="0"/>
                  <a:pt x="33" y="7"/>
                </a:cubicBezTo>
                <a:cubicBezTo>
                  <a:pt x="7" y="34"/>
                  <a:pt x="7" y="34"/>
                  <a:pt x="7" y="34"/>
                </a:cubicBezTo>
                <a:cubicBezTo>
                  <a:pt x="0" y="41"/>
                  <a:pt x="0" y="51"/>
                  <a:pt x="7" y="57"/>
                </a:cubicBezTo>
                <a:cubicBezTo>
                  <a:pt x="33" y="84"/>
                  <a:pt x="33" y="84"/>
                  <a:pt x="33" y="84"/>
                </a:cubicBezTo>
                <a:cubicBezTo>
                  <a:pt x="40" y="91"/>
                  <a:pt x="50" y="91"/>
                  <a:pt x="57" y="84"/>
                </a:cubicBezTo>
                <a:cubicBezTo>
                  <a:pt x="83" y="57"/>
                  <a:pt x="83" y="57"/>
                  <a:pt x="83" y="57"/>
                </a:cubicBezTo>
                <a:cubicBezTo>
                  <a:pt x="90" y="51"/>
                  <a:pt x="90" y="41"/>
                  <a:pt x="83" y="34"/>
                </a:cubicBezTo>
                <a:close/>
                <a:moveTo>
                  <a:pt x="59" y="48"/>
                </a:moveTo>
                <a:cubicBezTo>
                  <a:pt x="48" y="60"/>
                  <a:pt x="48" y="60"/>
                  <a:pt x="48" y="60"/>
                </a:cubicBezTo>
                <a:cubicBezTo>
                  <a:pt x="46" y="61"/>
                  <a:pt x="44" y="61"/>
                  <a:pt x="42" y="60"/>
                </a:cubicBezTo>
                <a:cubicBezTo>
                  <a:pt x="31" y="48"/>
                  <a:pt x="31" y="48"/>
                  <a:pt x="31" y="48"/>
                </a:cubicBezTo>
                <a:cubicBezTo>
                  <a:pt x="29" y="47"/>
                  <a:pt x="29" y="44"/>
                  <a:pt x="31" y="43"/>
                </a:cubicBezTo>
                <a:cubicBezTo>
                  <a:pt x="42" y="32"/>
                  <a:pt x="42" y="32"/>
                  <a:pt x="42" y="32"/>
                </a:cubicBezTo>
                <a:cubicBezTo>
                  <a:pt x="44" y="30"/>
                  <a:pt x="46" y="30"/>
                  <a:pt x="48" y="32"/>
                </a:cubicBezTo>
                <a:cubicBezTo>
                  <a:pt x="59" y="43"/>
                  <a:pt x="59" y="43"/>
                  <a:pt x="59" y="43"/>
                </a:cubicBezTo>
                <a:cubicBezTo>
                  <a:pt x="61" y="44"/>
                  <a:pt x="61" y="47"/>
                  <a:pt x="59" y="48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582" name="Google Shape;582;p46"/>
          <p:cNvGraphicFramePr/>
          <p:nvPr/>
        </p:nvGraphicFramePr>
        <p:xfrm>
          <a:off x="1402858" y="3701058"/>
          <a:ext cx="1197225" cy="374950"/>
        </p:xfrm>
        <a:graphic>
          <a:graphicData uri="http://schemas.openxmlformats.org/drawingml/2006/table">
            <a:tbl>
              <a:tblPr>
                <a:noFill/>
                <a:tableStyleId>{3A6E5426-99F4-4119-8C4F-5CEBEC302DF0}</a:tableStyleId>
              </a:tblPr>
              <a:tblGrid>
                <a:gridCol w="52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</a:rPr>
                        <a:t>Role</a:t>
                      </a:r>
                      <a:endParaRPr sz="600" u="none" strike="noStrike" cap="none">
                        <a:solidFill>
                          <a:srgbClr val="105780"/>
                        </a:solidFill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B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</a:rPr>
                        <a:t>Allowed Region</a:t>
                      </a:r>
                      <a:endParaRPr sz="600" u="none" strike="noStrike" cap="none"/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</a:rPr>
                        <a:t>EU_RL</a:t>
                      </a:r>
                      <a:endParaRPr sz="600" u="none" strike="noStrike" cap="none"/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</a:rPr>
                        <a:t>Europe</a:t>
                      </a:r>
                      <a:endParaRPr sz="600" u="none" strike="noStrike" cap="none"/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</a:rPr>
                        <a:t>NA_RL</a:t>
                      </a:r>
                      <a:endParaRPr sz="600" u="none" strike="noStrike" cap="none"/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5780"/>
                        </a:buClr>
                        <a:buSzPts val="500"/>
                        <a:buFont typeface="Lato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</a:rPr>
                        <a:t>North America</a:t>
                      </a:r>
                      <a:endParaRPr sz="600" u="none" strike="noStrike" cap="none"/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3" name="Google Shape;583;p46"/>
          <p:cNvSpPr/>
          <p:nvPr/>
        </p:nvSpPr>
        <p:spPr>
          <a:xfrm flipH="1">
            <a:off x="1226254" y="2385705"/>
            <a:ext cx="601200" cy="597900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1057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675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1057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105780"/>
                </a:solidFill>
                <a:latin typeface="Arial"/>
                <a:ea typeface="Arial"/>
                <a:cs typeface="Arial"/>
                <a:sym typeface="Arial"/>
              </a:rPr>
              <a:t>Policy</a:t>
            </a:r>
            <a:endParaRPr sz="800" b="0" i="0" u="none" strike="noStrike" cap="none">
              <a:solidFill>
                <a:srgbClr val="1057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6"/>
          <p:cNvSpPr txBox="1"/>
          <p:nvPr/>
        </p:nvSpPr>
        <p:spPr>
          <a:xfrm>
            <a:off x="1316044" y="3096257"/>
            <a:ext cx="763500" cy="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up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5" name="Google Shape;585;p46"/>
          <p:cNvCxnSpPr/>
          <p:nvPr/>
        </p:nvCxnSpPr>
        <p:spPr>
          <a:xfrm flipH="1">
            <a:off x="1526863" y="2983606"/>
            <a:ext cx="2100" cy="486000"/>
          </a:xfrm>
          <a:prstGeom prst="straightConnector1">
            <a:avLst/>
          </a:prstGeom>
          <a:noFill/>
          <a:ln w="9525" cap="flat" cmpd="sng">
            <a:solidFill>
              <a:srgbClr val="105780"/>
            </a:solidFill>
            <a:prstDash val="dot"/>
            <a:round/>
            <a:headEnd type="none" w="sm" len="sm"/>
            <a:tailEnd type="triangle" w="med" len="med"/>
          </a:ln>
        </p:spPr>
      </p:cxnSp>
      <p:graphicFrame>
        <p:nvGraphicFramePr>
          <p:cNvPr id="586" name="Google Shape;586;p46"/>
          <p:cNvGraphicFramePr/>
          <p:nvPr/>
        </p:nvGraphicFramePr>
        <p:xfrm>
          <a:off x="2191010" y="2476205"/>
          <a:ext cx="1654625" cy="694675"/>
        </p:xfrm>
        <a:graphic>
          <a:graphicData uri="http://schemas.openxmlformats.org/drawingml/2006/table">
            <a:tbl>
              <a:tblPr>
                <a:noFill/>
                <a:tableStyleId>{3A6E5426-99F4-4119-8C4F-5CEBEC302DF0}</a:tableStyleId>
              </a:tblPr>
              <a:tblGrid>
                <a:gridCol w="3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Spend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ACME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$820,000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North America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Koko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5780"/>
                        </a:buClr>
                        <a:buSzPts val="500"/>
                        <a:buFont typeface="Lato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$2,100,00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5780"/>
                        </a:buClr>
                        <a:buSzPts val="500"/>
                        <a:buFont typeface="Lato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North America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AGM</a:t>
                      </a:r>
                      <a:endParaRPr sz="600" u="none" strike="noStrike" cap="none">
                        <a:solidFill>
                          <a:srgbClr val="1057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$5,757,00</a:t>
                      </a:r>
                      <a:endParaRPr sz="600" u="none" strike="noStrike" cap="none">
                        <a:solidFill>
                          <a:srgbClr val="1057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Europe</a:t>
                      </a:r>
                      <a:endParaRPr sz="600" u="none" strike="noStrike" cap="none">
                        <a:solidFill>
                          <a:srgbClr val="1057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Kira</a:t>
                      </a:r>
                      <a:endParaRPr sz="600" u="none" strike="noStrike" cap="none">
                        <a:solidFill>
                          <a:srgbClr val="1057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$228,000</a:t>
                      </a:r>
                      <a:endParaRPr sz="600" u="none" strike="noStrike" cap="none">
                        <a:solidFill>
                          <a:srgbClr val="1057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Asia</a:t>
                      </a:r>
                      <a:endParaRPr sz="600" u="none" strike="noStrike" cap="none">
                        <a:solidFill>
                          <a:srgbClr val="1057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87" name="Google Shape;587;p46"/>
          <p:cNvCxnSpPr>
            <a:endCxn id="583" idx="3"/>
          </p:cNvCxnSpPr>
          <p:nvPr/>
        </p:nvCxnSpPr>
        <p:spPr>
          <a:xfrm rot="10800000" flipH="1">
            <a:off x="757054" y="2684655"/>
            <a:ext cx="469200" cy="26760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8" name="Google Shape;588;p46"/>
          <p:cNvCxnSpPr/>
          <p:nvPr/>
        </p:nvCxnSpPr>
        <p:spPr>
          <a:xfrm>
            <a:off x="1827454" y="2675655"/>
            <a:ext cx="357900" cy="5100"/>
          </a:xfrm>
          <a:prstGeom prst="straightConnector1">
            <a:avLst/>
          </a:prstGeom>
          <a:noFill/>
          <a:ln w="9525" cap="flat" cmpd="sng">
            <a:solidFill>
              <a:srgbClr val="1057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9" name="Google Shape;589;p46"/>
          <p:cNvSpPr txBox="1"/>
          <p:nvPr/>
        </p:nvSpPr>
        <p:spPr>
          <a:xfrm>
            <a:off x="2191019" y="2263905"/>
            <a:ext cx="9492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Table: Sales</a:t>
            </a:r>
            <a:endParaRPr sz="6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6"/>
          <p:cNvSpPr txBox="1"/>
          <p:nvPr/>
        </p:nvSpPr>
        <p:spPr>
          <a:xfrm>
            <a:off x="1402866" y="3469607"/>
            <a:ext cx="13143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Table: Access Mapping</a:t>
            </a:r>
            <a:endParaRPr sz="6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46"/>
          <p:cNvCxnSpPr>
            <a:endCxn id="590" idx="1"/>
          </p:cNvCxnSpPr>
          <p:nvPr/>
        </p:nvCxnSpPr>
        <p:spPr>
          <a:xfrm>
            <a:off x="743466" y="2952407"/>
            <a:ext cx="659400" cy="65370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592" name="Google Shape;592;p46"/>
          <p:cNvGraphicFramePr/>
          <p:nvPr/>
        </p:nvGraphicFramePr>
        <p:xfrm>
          <a:off x="4114817" y="2265754"/>
          <a:ext cx="1654625" cy="348675"/>
        </p:xfrm>
        <a:graphic>
          <a:graphicData uri="http://schemas.openxmlformats.org/drawingml/2006/table">
            <a:tbl>
              <a:tblPr>
                <a:noFill/>
                <a:tableStyleId>{3A6E5426-99F4-4119-8C4F-5CEBEC302DF0}</a:tableStyleId>
              </a:tblPr>
              <a:tblGrid>
                <a:gridCol w="3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Spend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AGM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5780"/>
                        </a:buClr>
                        <a:buSzPts val="500"/>
                        <a:buFont typeface="Lato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$5,757,000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5780"/>
                        </a:buClr>
                        <a:buSzPts val="500"/>
                        <a:buFont typeface="Lato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Europe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3" name="Google Shape;593;p46"/>
          <p:cNvGraphicFramePr/>
          <p:nvPr/>
        </p:nvGraphicFramePr>
        <p:xfrm>
          <a:off x="4114817" y="3332556"/>
          <a:ext cx="1654625" cy="463125"/>
        </p:xfrm>
        <a:graphic>
          <a:graphicData uri="http://schemas.openxmlformats.org/drawingml/2006/table">
            <a:tbl>
              <a:tblPr>
                <a:noFill/>
                <a:tableStyleId>{3A6E5426-99F4-4119-8C4F-5CEBEC302DF0}</a:tableStyleId>
              </a:tblPr>
              <a:tblGrid>
                <a:gridCol w="3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Spend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ACME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$820,000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North America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Koko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5780"/>
                        </a:buClr>
                        <a:buSzPts val="500"/>
                        <a:buFont typeface="Lato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$2,100,00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05780"/>
                        </a:buClr>
                        <a:buSzPts val="500"/>
                        <a:buFont typeface="Lato"/>
                        <a:buNone/>
                      </a:pPr>
                      <a:r>
                        <a:rPr lang="en" sz="600" u="none" strike="noStrike" cap="none">
                          <a:solidFill>
                            <a:srgbClr val="1057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North America</a:t>
                      </a:r>
                      <a:endParaRPr sz="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7425" marR="0" marT="183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94" name="Google Shape;594;p46"/>
          <p:cNvCxnSpPr/>
          <p:nvPr/>
        </p:nvCxnSpPr>
        <p:spPr>
          <a:xfrm>
            <a:off x="4143212" y="1945429"/>
            <a:ext cx="1626300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5" name="Google Shape;595;p46"/>
          <p:cNvCxnSpPr/>
          <p:nvPr/>
        </p:nvCxnSpPr>
        <p:spPr>
          <a:xfrm>
            <a:off x="4143212" y="2113680"/>
            <a:ext cx="1626300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596" name="Google Shape;596;p46"/>
          <p:cNvCxnSpPr/>
          <p:nvPr/>
        </p:nvCxnSpPr>
        <p:spPr>
          <a:xfrm>
            <a:off x="4143212" y="3023819"/>
            <a:ext cx="1626300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7" name="Google Shape;597;p46"/>
          <p:cNvCxnSpPr/>
          <p:nvPr/>
        </p:nvCxnSpPr>
        <p:spPr>
          <a:xfrm>
            <a:off x="4143212" y="3192070"/>
            <a:ext cx="1626300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triangle" w="med" len="med"/>
            <a:tailEnd type="none" w="sm" len="sm"/>
          </a:ln>
        </p:spPr>
      </p:cxnSp>
      <p:grpSp>
        <p:nvGrpSpPr>
          <p:cNvPr id="598" name="Google Shape;598;p46"/>
          <p:cNvGrpSpPr/>
          <p:nvPr/>
        </p:nvGrpSpPr>
        <p:grpSpPr>
          <a:xfrm>
            <a:off x="6107168" y="1592970"/>
            <a:ext cx="389094" cy="411881"/>
            <a:chOff x="472080" y="1663885"/>
            <a:chExt cx="518239" cy="548590"/>
          </a:xfrm>
        </p:grpSpPr>
        <p:sp>
          <p:nvSpPr>
            <p:cNvPr id="599" name="Google Shape;599;p46"/>
            <p:cNvSpPr/>
            <p:nvPr/>
          </p:nvSpPr>
          <p:spPr>
            <a:xfrm>
              <a:off x="578324" y="1663885"/>
              <a:ext cx="301223" cy="404359"/>
            </a:xfrm>
            <a:custGeom>
              <a:avLst/>
              <a:gdLst/>
              <a:ahLst/>
              <a:cxnLst/>
              <a:rect l="l" t="t" r="r" b="b"/>
              <a:pathLst>
                <a:path w="161082" h="215371" extrusionOk="0">
                  <a:moveTo>
                    <a:pt x="33159" y="183784"/>
                  </a:moveTo>
                  <a:cubicBezTo>
                    <a:pt x="36424" y="186671"/>
                    <a:pt x="39508" y="189755"/>
                    <a:pt x="42395" y="193020"/>
                  </a:cubicBezTo>
                  <a:cubicBezTo>
                    <a:pt x="53386" y="203180"/>
                    <a:pt x="65578" y="215372"/>
                    <a:pt x="80541" y="215372"/>
                  </a:cubicBezTo>
                  <a:cubicBezTo>
                    <a:pt x="95504" y="215372"/>
                    <a:pt x="107789" y="203180"/>
                    <a:pt x="118503" y="192558"/>
                  </a:cubicBezTo>
                  <a:cubicBezTo>
                    <a:pt x="121390" y="189293"/>
                    <a:pt x="124474" y="186209"/>
                    <a:pt x="127739" y="183322"/>
                  </a:cubicBezTo>
                  <a:cubicBezTo>
                    <a:pt x="140705" y="173059"/>
                    <a:pt x="148913" y="157944"/>
                    <a:pt x="150461" y="141481"/>
                  </a:cubicBezTo>
                  <a:cubicBezTo>
                    <a:pt x="157303" y="134392"/>
                    <a:pt x="161113" y="124916"/>
                    <a:pt x="161082" y="115065"/>
                  </a:cubicBezTo>
                  <a:lnTo>
                    <a:pt x="161082" y="109338"/>
                  </a:lnTo>
                  <a:cubicBezTo>
                    <a:pt x="161111" y="100981"/>
                    <a:pt x="158348" y="92854"/>
                    <a:pt x="153232" y="86248"/>
                  </a:cubicBezTo>
                  <a:cubicBezTo>
                    <a:pt x="152585" y="55029"/>
                    <a:pt x="145011" y="31938"/>
                    <a:pt x="130510" y="17437"/>
                  </a:cubicBezTo>
                  <a:cubicBezTo>
                    <a:pt x="117246" y="5157"/>
                    <a:pt x="99496" y="-1093"/>
                    <a:pt x="81465" y="165"/>
                  </a:cubicBezTo>
                  <a:lnTo>
                    <a:pt x="79618" y="165"/>
                  </a:lnTo>
                  <a:cubicBezTo>
                    <a:pt x="61711" y="-1115"/>
                    <a:pt x="44079" y="5108"/>
                    <a:pt x="30942" y="17344"/>
                  </a:cubicBezTo>
                  <a:cubicBezTo>
                    <a:pt x="16164" y="31845"/>
                    <a:pt x="8498" y="54936"/>
                    <a:pt x="7851" y="86063"/>
                  </a:cubicBezTo>
                  <a:cubicBezTo>
                    <a:pt x="2734" y="92670"/>
                    <a:pt x="-29" y="100797"/>
                    <a:pt x="0" y="109154"/>
                  </a:cubicBezTo>
                  <a:lnTo>
                    <a:pt x="0" y="114880"/>
                  </a:lnTo>
                  <a:cubicBezTo>
                    <a:pt x="-24" y="124803"/>
                    <a:pt x="3819" y="134345"/>
                    <a:pt x="10714" y="141481"/>
                  </a:cubicBezTo>
                  <a:cubicBezTo>
                    <a:pt x="12016" y="158081"/>
                    <a:pt x="20143" y="173399"/>
                    <a:pt x="33159" y="183784"/>
                  </a:cubicBezTo>
                  <a:close/>
                  <a:moveTo>
                    <a:pt x="22445" y="109246"/>
                  </a:moveTo>
                  <a:cubicBezTo>
                    <a:pt x="22479" y="105163"/>
                    <a:pt x="24102" y="101254"/>
                    <a:pt x="26970" y="98347"/>
                  </a:cubicBezTo>
                  <a:cubicBezTo>
                    <a:pt x="29086" y="96244"/>
                    <a:pt x="30283" y="93387"/>
                    <a:pt x="30296" y="90404"/>
                  </a:cubicBezTo>
                  <a:cubicBezTo>
                    <a:pt x="30296" y="63249"/>
                    <a:pt x="35745" y="44222"/>
                    <a:pt x="46459" y="33323"/>
                  </a:cubicBezTo>
                  <a:cubicBezTo>
                    <a:pt x="55224" y="25513"/>
                    <a:pt x="66810" y="21640"/>
                    <a:pt x="78509" y="22609"/>
                  </a:cubicBezTo>
                  <a:lnTo>
                    <a:pt x="81557" y="22609"/>
                  </a:lnTo>
                  <a:cubicBezTo>
                    <a:pt x="93590" y="21419"/>
                    <a:pt x="105575" y="25302"/>
                    <a:pt x="114623" y="33323"/>
                  </a:cubicBezTo>
                  <a:cubicBezTo>
                    <a:pt x="125338" y="44037"/>
                    <a:pt x="130787" y="63249"/>
                    <a:pt x="130787" y="90404"/>
                  </a:cubicBezTo>
                  <a:cubicBezTo>
                    <a:pt x="130800" y="93387"/>
                    <a:pt x="131996" y="96244"/>
                    <a:pt x="134112" y="98347"/>
                  </a:cubicBezTo>
                  <a:cubicBezTo>
                    <a:pt x="136998" y="101242"/>
                    <a:pt x="138623" y="105159"/>
                    <a:pt x="138638" y="109246"/>
                  </a:cubicBezTo>
                  <a:lnTo>
                    <a:pt x="138638" y="114973"/>
                  </a:lnTo>
                  <a:cubicBezTo>
                    <a:pt x="138644" y="119064"/>
                    <a:pt x="137014" y="122988"/>
                    <a:pt x="134112" y="125872"/>
                  </a:cubicBezTo>
                  <a:lnTo>
                    <a:pt x="131434" y="128550"/>
                  </a:lnTo>
                  <a:cubicBezTo>
                    <a:pt x="129318" y="130653"/>
                    <a:pt x="128122" y="133510"/>
                    <a:pt x="128109" y="136493"/>
                  </a:cubicBezTo>
                  <a:cubicBezTo>
                    <a:pt x="128159" y="147966"/>
                    <a:pt x="122994" y="158841"/>
                    <a:pt x="114069" y="166050"/>
                  </a:cubicBezTo>
                  <a:cubicBezTo>
                    <a:pt x="110052" y="169303"/>
                    <a:pt x="106257" y="172821"/>
                    <a:pt x="102709" y="176579"/>
                  </a:cubicBezTo>
                  <a:cubicBezTo>
                    <a:pt x="96151" y="183045"/>
                    <a:pt x="86268" y="192835"/>
                    <a:pt x="80541" y="192835"/>
                  </a:cubicBezTo>
                  <a:cubicBezTo>
                    <a:pt x="74815" y="192835"/>
                    <a:pt x="64932" y="183045"/>
                    <a:pt x="58651" y="176579"/>
                  </a:cubicBezTo>
                  <a:cubicBezTo>
                    <a:pt x="55103" y="172821"/>
                    <a:pt x="51307" y="169303"/>
                    <a:pt x="47290" y="166050"/>
                  </a:cubicBezTo>
                  <a:cubicBezTo>
                    <a:pt x="38365" y="158841"/>
                    <a:pt x="33200" y="147966"/>
                    <a:pt x="33251" y="136493"/>
                  </a:cubicBezTo>
                  <a:cubicBezTo>
                    <a:pt x="33238" y="133510"/>
                    <a:pt x="32042" y="130653"/>
                    <a:pt x="29926" y="128550"/>
                  </a:cubicBezTo>
                  <a:lnTo>
                    <a:pt x="27248" y="125872"/>
                  </a:lnTo>
                  <a:cubicBezTo>
                    <a:pt x="24362" y="122977"/>
                    <a:pt x="22736" y="119060"/>
                    <a:pt x="22722" y="114973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641643" y="1739174"/>
              <a:ext cx="175552" cy="91173"/>
            </a:xfrm>
            <a:custGeom>
              <a:avLst/>
              <a:gdLst/>
              <a:ahLst/>
              <a:cxnLst/>
              <a:rect l="l" t="t" r="r" b="b"/>
              <a:pathLst>
                <a:path w="93878" h="48561" extrusionOk="0">
                  <a:moveTo>
                    <a:pt x="6318" y="48561"/>
                  </a:moveTo>
                  <a:cubicBezTo>
                    <a:pt x="7309" y="48567"/>
                    <a:pt x="8289" y="48347"/>
                    <a:pt x="9181" y="47914"/>
                  </a:cubicBezTo>
                  <a:cubicBezTo>
                    <a:pt x="19878" y="43527"/>
                    <a:pt x="27794" y="34236"/>
                    <a:pt x="30424" y="22976"/>
                  </a:cubicBezTo>
                  <a:cubicBezTo>
                    <a:pt x="46134" y="36504"/>
                    <a:pt x="65960" y="44317"/>
                    <a:pt x="86674" y="45143"/>
                  </a:cubicBezTo>
                  <a:cubicBezTo>
                    <a:pt x="90653" y="45143"/>
                    <a:pt x="93878" y="41918"/>
                    <a:pt x="93878" y="37939"/>
                  </a:cubicBezTo>
                  <a:cubicBezTo>
                    <a:pt x="93878" y="33960"/>
                    <a:pt x="90653" y="30735"/>
                    <a:pt x="86674" y="30735"/>
                  </a:cubicBezTo>
                  <a:cubicBezTo>
                    <a:pt x="54624" y="30735"/>
                    <a:pt x="29686" y="3026"/>
                    <a:pt x="29501" y="2471"/>
                  </a:cubicBezTo>
                  <a:cubicBezTo>
                    <a:pt x="26836" y="-551"/>
                    <a:pt x="22225" y="-842"/>
                    <a:pt x="19202" y="1823"/>
                  </a:cubicBezTo>
                  <a:cubicBezTo>
                    <a:pt x="17167" y="3618"/>
                    <a:pt x="16296" y="6393"/>
                    <a:pt x="16939" y="9029"/>
                  </a:cubicBezTo>
                  <a:cubicBezTo>
                    <a:pt x="19117" y="19849"/>
                    <a:pt x="13520" y="30735"/>
                    <a:pt x="3454" y="35261"/>
                  </a:cubicBezTo>
                  <a:cubicBezTo>
                    <a:pt x="57" y="37332"/>
                    <a:pt x="-1017" y="41765"/>
                    <a:pt x="1055" y="45162"/>
                  </a:cubicBezTo>
                  <a:cubicBezTo>
                    <a:pt x="2198" y="47039"/>
                    <a:pt x="4137" y="48290"/>
                    <a:pt x="6318" y="48561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472080" y="2054677"/>
              <a:ext cx="518239" cy="157798"/>
            </a:xfrm>
            <a:custGeom>
              <a:avLst/>
              <a:gdLst/>
              <a:ahLst/>
              <a:cxnLst/>
              <a:rect l="l" t="t" r="r" b="b"/>
              <a:pathLst>
                <a:path w="277133" h="84047" extrusionOk="0">
                  <a:moveTo>
                    <a:pt x="9526" y="83863"/>
                  </a:moveTo>
                  <a:lnTo>
                    <a:pt x="11281" y="83863"/>
                  </a:lnTo>
                  <a:cubicBezTo>
                    <a:pt x="16735" y="83901"/>
                    <a:pt x="21419" y="79997"/>
                    <a:pt x="22365" y="74626"/>
                  </a:cubicBezTo>
                  <a:cubicBezTo>
                    <a:pt x="22827" y="71671"/>
                    <a:pt x="23196" y="68161"/>
                    <a:pt x="23566" y="64374"/>
                  </a:cubicBezTo>
                  <a:cubicBezTo>
                    <a:pt x="24151" y="57245"/>
                    <a:pt x="25294" y="50173"/>
                    <a:pt x="26983" y="43223"/>
                  </a:cubicBezTo>
                  <a:cubicBezTo>
                    <a:pt x="43447" y="34972"/>
                    <a:pt x="60718" y="28441"/>
                    <a:pt x="78522" y="23734"/>
                  </a:cubicBezTo>
                  <a:lnTo>
                    <a:pt x="131077" y="69916"/>
                  </a:lnTo>
                  <a:cubicBezTo>
                    <a:pt x="133074" y="71654"/>
                    <a:pt x="135634" y="72606"/>
                    <a:pt x="138281" y="72594"/>
                  </a:cubicBezTo>
                  <a:lnTo>
                    <a:pt x="139574" y="72594"/>
                  </a:lnTo>
                  <a:cubicBezTo>
                    <a:pt x="142286" y="72661"/>
                    <a:pt x="144924" y="71704"/>
                    <a:pt x="146964" y="69916"/>
                  </a:cubicBezTo>
                  <a:lnTo>
                    <a:pt x="199518" y="23734"/>
                  </a:lnTo>
                  <a:cubicBezTo>
                    <a:pt x="217165" y="28426"/>
                    <a:pt x="234282" y="34926"/>
                    <a:pt x="250596" y="43130"/>
                  </a:cubicBezTo>
                  <a:cubicBezTo>
                    <a:pt x="252314" y="50512"/>
                    <a:pt x="253457" y="58016"/>
                    <a:pt x="254013" y="65575"/>
                  </a:cubicBezTo>
                  <a:cubicBezTo>
                    <a:pt x="254013" y="68900"/>
                    <a:pt x="254660" y="71948"/>
                    <a:pt x="255029" y="74811"/>
                  </a:cubicBezTo>
                  <a:cubicBezTo>
                    <a:pt x="255976" y="80182"/>
                    <a:pt x="260660" y="84085"/>
                    <a:pt x="266113" y="84047"/>
                  </a:cubicBezTo>
                  <a:lnTo>
                    <a:pt x="267775" y="84047"/>
                  </a:lnTo>
                  <a:cubicBezTo>
                    <a:pt x="273803" y="83009"/>
                    <a:pt x="277903" y="77353"/>
                    <a:pt x="277012" y="71301"/>
                  </a:cubicBezTo>
                  <a:cubicBezTo>
                    <a:pt x="277012" y="69084"/>
                    <a:pt x="276365" y="66406"/>
                    <a:pt x="276088" y="63358"/>
                  </a:cubicBezTo>
                  <a:cubicBezTo>
                    <a:pt x="275483" y="53146"/>
                    <a:pt x="273558" y="43056"/>
                    <a:pt x="270361" y="33340"/>
                  </a:cubicBezTo>
                  <a:cubicBezTo>
                    <a:pt x="268606" y="29091"/>
                    <a:pt x="264542" y="19208"/>
                    <a:pt x="199426" y="643"/>
                  </a:cubicBezTo>
                  <a:cubicBezTo>
                    <a:pt x="195753" y="-442"/>
                    <a:pt x="191778" y="429"/>
                    <a:pt x="188897" y="2952"/>
                  </a:cubicBezTo>
                  <a:lnTo>
                    <a:pt x="138558" y="47010"/>
                  </a:lnTo>
                  <a:lnTo>
                    <a:pt x="88220" y="2767"/>
                  </a:lnTo>
                  <a:cubicBezTo>
                    <a:pt x="85339" y="244"/>
                    <a:pt x="81364" y="-627"/>
                    <a:pt x="77691" y="458"/>
                  </a:cubicBezTo>
                  <a:cubicBezTo>
                    <a:pt x="13036" y="18931"/>
                    <a:pt x="8510" y="28906"/>
                    <a:pt x="6756" y="33155"/>
                  </a:cubicBezTo>
                  <a:cubicBezTo>
                    <a:pt x="3683" y="42452"/>
                    <a:pt x="1820" y="52107"/>
                    <a:pt x="1214" y="61880"/>
                  </a:cubicBezTo>
                  <a:cubicBezTo>
                    <a:pt x="1214" y="65298"/>
                    <a:pt x="567" y="68438"/>
                    <a:pt x="105" y="71116"/>
                  </a:cubicBezTo>
                  <a:cubicBezTo>
                    <a:pt x="-726" y="77216"/>
                    <a:pt x="3451" y="82868"/>
                    <a:pt x="9526" y="83863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02" name="Google Shape;602;p46"/>
          <p:cNvSpPr txBox="1"/>
          <p:nvPr/>
        </p:nvSpPr>
        <p:spPr>
          <a:xfrm>
            <a:off x="5863710" y="2062437"/>
            <a:ext cx="8724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105780"/>
                </a:solidFill>
                <a:latin typeface="Lato"/>
                <a:ea typeface="Lato"/>
                <a:cs typeface="Lato"/>
                <a:sym typeface="Lato"/>
              </a:rPr>
              <a:t>Jordan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 u="none" strike="noStrike" cap="none">
                <a:solidFill>
                  <a:srgbClr val="105780"/>
                </a:solidFill>
                <a:latin typeface="Lato"/>
                <a:ea typeface="Lato"/>
                <a:cs typeface="Lato"/>
                <a:sym typeface="Lato"/>
              </a:rPr>
              <a:t>(Role: EU_RL)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46"/>
          <p:cNvGrpSpPr/>
          <p:nvPr/>
        </p:nvGrpSpPr>
        <p:grpSpPr>
          <a:xfrm>
            <a:off x="6107168" y="2721397"/>
            <a:ext cx="389094" cy="411881"/>
            <a:chOff x="472080" y="1663885"/>
            <a:chExt cx="518239" cy="548590"/>
          </a:xfrm>
        </p:grpSpPr>
        <p:sp>
          <p:nvSpPr>
            <p:cNvPr id="604" name="Google Shape;604;p46"/>
            <p:cNvSpPr/>
            <p:nvPr/>
          </p:nvSpPr>
          <p:spPr>
            <a:xfrm>
              <a:off x="578324" y="1663885"/>
              <a:ext cx="301223" cy="404359"/>
            </a:xfrm>
            <a:custGeom>
              <a:avLst/>
              <a:gdLst/>
              <a:ahLst/>
              <a:cxnLst/>
              <a:rect l="l" t="t" r="r" b="b"/>
              <a:pathLst>
                <a:path w="161082" h="215371" extrusionOk="0">
                  <a:moveTo>
                    <a:pt x="33159" y="183784"/>
                  </a:moveTo>
                  <a:cubicBezTo>
                    <a:pt x="36424" y="186671"/>
                    <a:pt x="39508" y="189755"/>
                    <a:pt x="42395" y="193020"/>
                  </a:cubicBezTo>
                  <a:cubicBezTo>
                    <a:pt x="53386" y="203180"/>
                    <a:pt x="65578" y="215372"/>
                    <a:pt x="80541" y="215372"/>
                  </a:cubicBezTo>
                  <a:cubicBezTo>
                    <a:pt x="95504" y="215372"/>
                    <a:pt x="107789" y="203180"/>
                    <a:pt x="118503" y="192558"/>
                  </a:cubicBezTo>
                  <a:cubicBezTo>
                    <a:pt x="121390" y="189293"/>
                    <a:pt x="124474" y="186209"/>
                    <a:pt x="127739" y="183322"/>
                  </a:cubicBezTo>
                  <a:cubicBezTo>
                    <a:pt x="140705" y="173059"/>
                    <a:pt x="148913" y="157944"/>
                    <a:pt x="150461" y="141481"/>
                  </a:cubicBezTo>
                  <a:cubicBezTo>
                    <a:pt x="157303" y="134392"/>
                    <a:pt x="161113" y="124916"/>
                    <a:pt x="161082" y="115065"/>
                  </a:cubicBezTo>
                  <a:lnTo>
                    <a:pt x="161082" y="109338"/>
                  </a:lnTo>
                  <a:cubicBezTo>
                    <a:pt x="161111" y="100981"/>
                    <a:pt x="158348" y="92854"/>
                    <a:pt x="153232" y="86248"/>
                  </a:cubicBezTo>
                  <a:cubicBezTo>
                    <a:pt x="152585" y="55029"/>
                    <a:pt x="145011" y="31938"/>
                    <a:pt x="130510" y="17437"/>
                  </a:cubicBezTo>
                  <a:cubicBezTo>
                    <a:pt x="117246" y="5157"/>
                    <a:pt x="99496" y="-1093"/>
                    <a:pt x="81465" y="165"/>
                  </a:cubicBezTo>
                  <a:lnTo>
                    <a:pt x="79618" y="165"/>
                  </a:lnTo>
                  <a:cubicBezTo>
                    <a:pt x="61711" y="-1115"/>
                    <a:pt x="44079" y="5108"/>
                    <a:pt x="30942" y="17344"/>
                  </a:cubicBezTo>
                  <a:cubicBezTo>
                    <a:pt x="16164" y="31845"/>
                    <a:pt x="8498" y="54936"/>
                    <a:pt x="7851" y="86063"/>
                  </a:cubicBezTo>
                  <a:cubicBezTo>
                    <a:pt x="2734" y="92670"/>
                    <a:pt x="-29" y="100797"/>
                    <a:pt x="0" y="109154"/>
                  </a:cubicBezTo>
                  <a:lnTo>
                    <a:pt x="0" y="114880"/>
                  </a:lnTo>
                  <a:cubicBezTo>
                    <a:pt x="-24" y="124803"/>
                    <a:pt x="3819" y="134345"/>
                    <a:pt x="10714" y="141481"/>
                  </a:cubicBezTo>
                  <a:cubicBezTo>
                    <a:pt x="12016" y="158081"/>
                    <a:pt x="20143" y="173399"/>
                    <a:pt x="33159" y="183784"/>
                  </a:cubicBezTo>
                  <a:close/>
                  <a:moveTo>
                    <a:pt x="22445" y="109246"/>
                  </a:moveTo>
                  <a:cubicBezTo>
                    <a:pt x="22479" y="105163"/>
                    <a:pt x="24102" y="101254"/>
                    <a:pt x="26970" y="98347"/>
                  </a:cubicBezTo>
                  <a:cubicBezTo>
                    <a:pt x="29086" y="96244"/>
                    <a:pt x="30283" y="93387"/>
                    <a:pt x="30296" y="90404"/>
                  </a:cubicBezTo>
                  <a:cubicBezTo>
                    <a:pt x="30296" y="63249"/>
                    <a:pt x="35745" y="44222"/>
                    <a:pt x="46459" y="33323"/>
                  </a:cubicBezTo>
                  <a:cubicBezTo>
                    <a:pt x="55224" y="25513"/>
                    <a:pt x="66810" y="21640"/>
                    <a:pt x="78509" y="22609"/>
                  </a:cubicBezTo>
                  <a:lnTo>
                    <a:pt x="81557" y="22609"/>
                  </a:lnTo>
                  <a:cubicBezTo>
                    <a:pt x="93590" y="21419"/>
                    <a:pt x="105575" y="25302"/>
                    <a:pt x="114623" y="33323"/>
                  </a:cubicBezTo>
                  <a:cubicBezTo>
                    <a:pt x="125338" y="44037"/>
                    <a:pt x="130787" y="63249"/>
                    <a:pt x="130787" y="90404"/>
                  </a:cubicBezTo>
                  <a:cubicBezTo>
                    <a:pt x="130800" y="93387"/>
                    <a:pt x="131996" y="96244"/>
                    <a:pt x="134112" y="98347"/>
                  </a:cubicBezTo>
                  <a:cubicBezTo>
                    <a:pt x="136998" y="101242"/>
                    <a:pt x="138623" y="105159"/>
                    <a:pt x="138638" y="109246"/>
                  </a:cubicBezTo>
                  <a:lnTo>
                    <a:pt x="138638" y="114973"/>
                  </a:lnTo>
                  <a:cubicBezTo>
                    <a:pt x="138644" y="119064"/>
                    <a:pt x="137014" y="122988"/>
                    <a:pt x="134112" y="125872"/>
                  </a:cubicBezTo>
                  <a:lnTo>
                    <a:pt x="131434" y="128550"/>
                  </a:lnTo>
                  <a:cubicBezTo>
                    <a:pt x="129318" y="130653"/>
                    <a:pt x="128122" y="133510"/>
                    <a:pt x="128109" y="136493"/>
                  </a:cubicBezTo>
                  <a:cubicBezTo>
                    <a:pt x="128159" y="147966"/>
                    <a:pt x="122994" y="158841"/>
                    <a:pt x="114069" y="166050"/>
                  </a:cubicBezTo>
                  <a:cubicBezTo>
                    <a:pt x="110052" y="169303"/>
                    <a:pt x="106257" y="172821"/>
                    <a:pt x="102709" y="176579"/>
                  </a:cubicBezTo>
                  <a:cubicBezTo>
                    <a:pt x="96151" y="183045"/>
                    <a:pt x="86268" y="192835"/>
                    <a:pt x="80541" y="192835"/>
                  </a:cubicBezTo>
                  <a:cubicBezTo>
                    <a:pt x="74815" y="192835"/>
                    <a:pt x="64932" y="183045"/>
                    <a:pt x="58651" y="176579"/>
                  </a:cubicBezTo>
                  <a:cubicBezTo>
                    <a:pt x="55103" y="172821"/>
                    <a:pt x="51307" y="169303"/>
                    <a:pt x="47290" y="166050"/>
                  </a:cubicBezTo>
                  <a:cubicBezTo>
                    <a:pt x="38365" y="158841"/>
                    <a:pt x="33200" y="147966"/>
                    <a:pt x="33251" y="136493"/>
                  </a:cubicBezTo>
                  <a:cubicBezTo>
                    <a:pt x="33238" y="133510"/>
                    <a:pt x="32042" y="130653"/>
                    <a:pt x="29926" y="128550"/>
                  </a:cubicBezTo>
                  <a:lnTo>
                    <a:pt x="27248" y="125872"/>
                  </a:lnTo>
                  <a:cubicBezTo>
                    <a:pt x="24362" y="122977"/>
                    <a:pt x="22736" y="119060"/>
                    <a:pt x="22722" y="114973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641643" y="1739174"/>
              <a:ext cx="175552" cy="91173"/>
            </a:xfrm>
            <a:custGeom>
              <a:avLst/>
              <a:gdLst/>
              <a:ahLst/>
              <a:cxnLst/>
              <a:rect l="l" t="t" r="r" b="b"/>
              <a:pathLst>
                <a:path w="93878" h="48561" extrusionOk="0">
                  <a:moveTo>
                    <a:pt x="6318" y="48561"/>
                  </a:moveTo>
                  <a:cubicBezTo>
                    <a:pt x="7309" y="48567"/>
                    <a:pt x="8289" y="48347"/>
                    <a:pt x="9181" y="47914"/>
                  </a:cubicBezTo>
                  <a:cubicBezTo>
                    <a:pt x="19878" y="43527"/>
                    <a:pt x="27794" y="34236"/>
                    <a:pt x="30424" y="22976"/>
                  </a:cubicBezTo>
                  <a:cubicBezTo>
                    <a:pt x="46134" y="36504"/>
                    <a:pt x="65960" y="44317"/>
                    <a:pt x="86674" y="45143"/>
                  </a:cubicBezTo>
                  <a:cubicBezTo>
                    <a:pt x="90653" y="45143"/>
                    <a:pt x="93878" y="41918"/>
                    <a:pt x="93878" y="37939"/>
                  </a:cubicBezTo>
                  <a:cubicBezTo>
                    <a:pt x="93878" y="33960"/>
                    <a:pt x="90653" y="30735"/>
                    <a:pt x="86674" y="30735"/>
                  </a:cubicBezTo>
                  <a:cubicBezTo>
                    <a:pt x="54624" y="30735"/>
                    <a:pt x="29686" y="3026"/>
                    <a:pt x="29501" y="2471"/>
                  </a:cubicBezTo>
                  <a:cubicBezTo>
                    <a:pt x="26836" y="-551"/>
                    <a:pt x="22225" y="-842"/>
                    <a:pt x="19202" y="1823"/>
                  </a:cubicBezTo>
                  <a:cubicBezTo>
                    <a:pt x="17167" y="3618"/>
                    <a:pt x="16296" y="6393"/>
                    <a:pt x="16939" y="9029"/>
                  </a:cubicBezTo>
                  <a:cubicBezTo>
                    <a:pt x="19117" y="19849"/>
                    <a:pt x="13520" y="30735"/>
                    <a:pt x="3454" y="35261"/>
                  </a:cubicBezTo>
                  <a:cubicBezTo>
                    <a:pt x="57" y="37332"/>
                    <a:pt x="-1017" y="41765"/>
                    <a:pt x="1055" y="45162"/>
                  </a:cubicBezTo>
                  <a:cubicBezTo>
                    <a:pt x="2198" y="47039"/>
                    <a:pt x="4137" y="48290"/>
                    <a:pt x="6318" y="48561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472080" y="2054677"/>
              <a:ext cx="518239" cy="157798"/>
            </a:xfrm>
            <a:custGeom>
              <a:avLst/>
              <a:gdLst/>
              <a:ahLst/>
              <a:cxnLst/>
              <a:rect l="l" t="t" r="r" b="b"/>
              <a:pathLst>
                <a:path w="277133" h="84047" extrusionOk="0">
                  <a:moveTo>
                    <a:pt x="9526" y="83863"/>
                  </a:moveTo>
                  <a:lnTo>
                    <a:pt x="11281" y="83863"/>
                  </a:lnTo>
                  <a:cubicBezTo>
                    <a:pt x="16735" y="83901"/>
                    <a:pt x="21419" y="79997"/>
                    <a:pt x="22365" y="74626"/>
                  </a:cubicBezTo>
                  <a:cubicBezTo>
                    <a:pt x="22827" y="71671"/>
                    <a:pt x="23196" y="68161"/>
                    <a:pt x="23566" y="64374"/>
                  </a:cubicBezTo>
                  <a:cubicBezTo>
                    <a:pt x="24151" y="57245"/>
                    <a:pt x="25294" y="50173"/>
                    <a:pt x="26983" y="43223"/>
                  </a:cubicBezTo>
                  <a:cubicBezTo>
                    <a:pt x="43447" y="34972"/>
                    <a:pt x="60718" y="28441"/>
                    <a:pt x="78522" y="23734"/>
                  </a:cubicBezTo>
                  <a:lnTo>
                    <a:pt x="131077" y="69916"/>
                  </a:lnTo>
                  <a:cubicBezTo>
                    <a:pt x="133074" y="71654"/>
                    <a:pt x="135634" y="72606"/>
                    <a:pt x="138281" y="72594"/>
                  </a:cubicBezTo>
                  <a:lnTo>
                    <a:pt x="139574" y="72594"/>
                  </a:lnTo>
                  <a:cubicBezTo>
                    <a:pt x="142286" y="72661"/>
                    <a:pt x="144924" y="71704"/>
                    <a:pt x="146964" y="69916"/>
                  </a:cubicBezTo>
                  <a:lnTo>
                    <a:pt x="199518" y="23734"/>
                  </a:lnTo>
                  <a:cubicBezTo>
                    <a:pt x="217165" y="28426"/>
                    <a:pt x="234282" y="34926"/>
                    <a:pt x="250596" y="43130"/>
                  </a:cubicBezTo>
                  <a:cubicBezTo>
                    <a:pt x="252314" y="50512"/>
                    <a:pt x="253457" y="58016"/>
                    <a:pt x="254013" y="65575"/>
                  </a:cubicBezTo>
                  <a:cubicBezTo>
                    <a:pt x="254013" y="68900"/>
                    <a:pt x="254660" y="71948"/>
                    <a:pt x="255029" y="74811"/>
                  </a:cubicBezTo>
                  <a:cubicBezTo>
                    <a:pt x="255976" y="80182"/>
                    <a:pt x="260660" y="84085"/>
                    <a:pt x="266113" y="84047"/>
                  </a:cubicBezTo>
                  <a:lnTo>
                    <a:pt x="267775" y="84047"/>
                  </a:lnTo>
                  <a:cubicBezTo>
                    <a:pt x="273803" y="83009"/>
                    <a:pt x="277903" y="77353"/>
                    <a:pt x="277012" y="71301"/>
                  </a:cubicBezTo>
                  <a:cubicBezTo>
                    <a:pt x="277012" y="69084"/>
                    <a:pt x="276365" y="66406"/>
                    <a:pt x="276088" y="63358"/>
                  </a:cubicBezTo>
                  <a:cubicBezTo>
                    <a:pt x="275483" y="53146"/>
                    <a:pt x="273558" y="43056"/>
                    <a:pt x="270361" y="33340"/>
                  </a:cubicBezTo>
                  <a:cubicBezTo>
                    <a:pt x="268606" y="29091"/>
                    <a:pt x="264542" y="19208"/>
                    <a:pt x="199426" y="643"/>
                  </a:cubicBezTo>
                  <a:cubicBezTo>
                    <a:pt x="195753" y="-442"/>
                    <a:pt x="191778" y="429"/>
                    <a:pt x="188897" y="2952"/>
                  </a:cubicBezTo>
                  <a:lnTo>
                    <a:pt x="138558" y="47010"/>
                  </a:lnTo>
                  <a:lnTo>
                    <a:pt x="88220" y="2767"/>
                  </a:lnTo>
                  <a:cubicBezTo>
                    <a:pt x="85339" y="244"/>
                    <a:pt x="81364" y="-627"/>
                    <a:pt x="77691" y="458"/>
                  </a:cubicBezTo>
                  <a:cubicBezTo>
                    <a:pt x="13036" y="18931"/>
                    <a:pt x="8510" y="28906"/>
                    <a:pt x="6756" y="33155"/>
                  </a:cubicBezTo>
                  <a:cubicBezTo>
                    <a:pt x="3683" y="42452"/>
                    <a:pt x="1820" y="52107"/>
                    <a:pt x="1214" y="61880"/>
                  </a:cubicBezTo>
                  <a:cubicBezTo>
                    <a:pt x="1214" y="65298"/>
                    <a:pt x="567" y="68438"/>
                    <a:pt x="105" y="71116"/>
                  </a:cubicBezTo>
                  <a:cubicBezTo>
                    <a:pt x="-726" y="77216"/>
                    <a:pt x="3451" y="82868"/>
                    <a:pt x="9526" y="83863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07" name="Google Shape;607;p46"/>
          <p:cNvSpPr txBox="1"/>
          <p:nvPr/>
        </p:nvSpPr>
        <p:spPr>
          <a:xfrm>
            <a:off x="5863710" y="3190864"/>
            <a:ext cx="8724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105780"/>
                </a:solidFill>
                <a:latin typeface="Lato"/>
                <a:ea typeface="Lato"/>
                <a:cs typeface="Lato"/>
                <a:sym typeface="Lato"/>
              </a:rPr>
              <a:t>Alex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 u="none" strike="noStrike" cap="none">
                <a:solidFill>
                  <a:srgbClr val="105780"/>
                </a:solidFill>
                <a:latin typeface="Lato"/>
                <a:ea typeface="Lato"/>
                <a:cs typeface="Lato"/>
                <a:sym typeface="Lato"/>
              </a:rPr>
              <a:t>(Role: NA_RL)</a:t>
            </a:r>
            <a:endParaRPr sz="800" b="1" i="0" u="none" strike="noStrike" cap="none">
              <a:solidFill>
                <a:srgbClr val="10578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08" name="Google Shape;608;p46"/>
          <p:cNvGrpSpPr/>
          <p:nvPr/>
        </p:nvGrpSpPr>
        <p:grpSpPr>
          <a:xfrm>
            <a:off x="6689407" y="1081850"/>
            <a:ext cx="2417700" cy="2601764"/>
            <a:chOff x="6689275" y="1386650"/>
            <a:chExt cx="2417700" cy="2601764"/>
          </a:xfrm>
        </p:grpSpPr>
        <p:sp>
          <p:nvSpPr>
            <p:cNvPr id="609" name="Google Shape;609;p46"/>
            <p:cNvSpPr txBox="1"/>
            <p:nvPr/>
          </p:nvSpPr>
          <p:spPr>
            <a:xfrm>
              <a:off x="6718675" y="1386650"/>
              <a:ext cx="2388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marR="0" lvl="0" indent="-285750" algn="l" rtl="0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chemeClr val="dk2"/>
                </a:buClr>
                <a:buSzPts val="700"/>
                <a:buFont typeface="Arial"/>
                <a:buChar char="➔"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Policy contains SQL expressions to determine which rows should be visible.</a:t>
              </a:r>
              <a:endPara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6"/>
            <p:cNvSpPr txBox="1"/>
            <p:nvPr/>
          </p:nvSpPr>
          <p:spPr>
            <a:xfrm>
              <a:off x="6718675" y="2155625"/>
              <a:ext cx="2326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marR="0" lvl="0" indent="-285750" algn="l" rtl="0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chemeClr val="dk2"/>
                </a:buClr>
                <a:buSzPts val="700"/>
                <a:buFont typeface="Arial"/>
                <a:buChar char="➔"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Policy assignment to table “binds” input column to policy parameters.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6"/>
            <p:cNvSpPr txBox="1"/>
            <p:nvPr/>
          </p:nvSpPr>
          <p:spPr>
            <a:xfrm>
              <a:off x="6718675" y="2833450"/>
              <a:ext cx="2260500" cy="595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171450" marR="0" lvl="0" algn="l" rtl="0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chemeClr val="dk2"/>
                </a:buClr>
                <a:buSzPts val="700"/>
              </a:pPr>
              <a:endParaRPr sz="1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6"/>
            <p:cNvSpPr txBox="1"/>
            <p:nvPr/>
          </p:nvSpPr>
          <p:spPr>
            <a:xfrm>
              <a:off x="6703975" y="2971786"/>
              <a:ext cx="2355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marR="0" lvl="0" indent="-285750" algn="l" rtl="0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chemeClr val="dk2"/>
                </a:buClr>
                <a:buSzPts val="700"/>
                <a:buFont typeface="Arial"/>
                <a:buChar char="➔"/>
              </a:pPr>
              <a:r>
                <a:rPr lang="en" sz="1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Unauthorized rows are dynamically filtered at query time.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6"/>
            <p:cNvSpPr txBox="1"/>
            <p:nvPr/>
          </p:nvSpPr>
          <p:spPr>
            <a:xfrm>
              <a:off x="6689275" y="3649714"/>
              <a:ext cx="235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marR="0" lvl="0" indent="-285750" algn="l" rtl="0">
                <a:lnSpc>
                  <a:spcPct val="100000"/>
                </a:lnSpc>
                <a:spcBef>
                  <a:spcPts val="2000"/>
                </a:spcBef>
                <a:spcAft>
                  <a:spcPts val="0"/>
                </a:spcAft>
                <a:buClr>
                  <a:schemeClr val="dk2"/>
                </a:buClr>
                <a:buSzPts val="700"/>
                <a:buFont typeface="Arial"/>
                <a:buChar char="➔"/>
              </a:pPr>
              <a:r>
                <a:rPr lang="en" sz="1000" b="0" i="0" u="none" strike="noStrike" cap="none" dirty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Filtered results are returned.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4" name="Google Shape;614;p46"/>
          <p:cNvSpPr txBox="1">
            <a:spLocks noGrp="1"/>
          </p:cNvSpPr>
          <p:nvPr>
            <p:ph type="title"/>
          </p:nvPr>
        </p:nvSpPr>
        <p:spPr>
          <a:xfrm>
            <a:off x="274320" y="36576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/>
          <p:nvPr/>
        </p:nvSpPr>
        <p:spPr>
          <a:xfrm>
            <a:off x="343922" y="1016177"/>
            <a:ext cx="3111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7904678" y="1097927"/>
            <a:ext cx="798000" cy="459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DB 1</a:t>
            </a:r>
            <a:endParaRPr sz="800" b="1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Table 1</a:t>
            </a:r>
            <a:endParaRPr sz="800" b="1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7"/>
          <p:cNvSpPr/>
          <p:nvPr/>
        </p:nvSpPr>
        <p:spPr>
          <a:xfrm>
            <a:off x="7904678" y="1735229"/>
            <a:ext cx="798000" cy="459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DB 1</a:t>
            </a:r>
            <a:endParaRPr sz="800" b="1" i="0" u="none" strike="noStrike" cap="none" dirty="0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View 1</a:t>
            </a:r>
            <a:endParaRPr sz="800" b="1" i="0" u="none" strike="noStrike" cap="none" dirty="0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7"/>
          <p:cNvSpPr/>
          <p:nvPr/>
        </p:nvSpPr>
        <p:spPr>
          <a:xfrm>
            <a:off x="7904678" y="2372530"/>
            <a:ext cx="798000" cy="459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DB n</a:t>
            </a:r>
            <a:endParaRPr sz="800" b="1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Table n</a:t>
            </a:r>
            <a:endParaRPr sz="800" b="1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47"/>
          <p:cNvGrpSpPr/>
          <p:nvPr/>
        </p:nvGrpSpPr>
        <p:grpSpPr>
          <a:xfrm>
            <a:off x="5714469" y="1587704"/>
            <a:ext cx="1618500" cy="754647"/>
            <a:chOff x="4450800" y="1628478"/>
            <a:chExt cx="1618500" cy="754647"/>
          </a:xfrm>
        </p:grpSpPr>
        <p:grpSp>
          <p:nvGrpSpPr>
            <p:cNvPr id="624" name="Google Shape;624;p47"/>
            <p:cNvGrpSpPr/>
            <p:nvPr/>
          </p:nvGrpSpPr>
          <p:grpSpPr>
            <a:xfrm>
              <a:off x="4606749" y="1628478"/>
              <a:ext cx="1342238" cy="754647"/>
              <a:chOff x="4656400" y="1389050"/>
              <a:chExt cx="1379768" cy="572700"/>
            </a:xfrm>
          </p:grpSpPr>
          <p:sp>
            <p:nvSpPr>
              <p:cNvPr id="625" name="Google Shape;625;p47"/>
              <p:cNvSpPr/>
              <p:nvPr/>
            </p:nvSpPr>
            <p:spPr>
              <a:xfrm>
                <a:off x="4656400" y="1389050"/>
                <a:ext cx="1366800" cy="5727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7"/>
              <p:cNvSpPr txBox="1"/>
              <p:nvPr/>
            </p:nvSpPr>
            <p:spPr>
              <a:xfrm>
                <a:off x="4669368" y="1451580"/>
                <a:ext cx="1366800" cy="17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 i="0" u="none" strike="noStrike" cap="none">
                    <a:solidFill>
                      <a:srgbClr val="5B5B5B"/>
                    </a:solidFill>
                    <a:latin typeface="Arial"/>
                    <a:ea typeface="Arial"/>
                    <a:cs typeface="Arial"/>
                    <a:sym typeface="Arial"/>
                  </a:rPr>
                  <a:t>&lt;policy condition&gt; </a:t>
                </a:r>
                <a:endParaRPr sz="800" b="1" i="0" u="none" strike="noStrike" cap="none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7" name="Google Shape;627;p47"/>
            <p:cNvSpPr txBox="1"/>
            <p:nvPr/>
          </p:nvSpPr>
          <p:spPr>
            <a:xfrm>
              <a:off x="4450800" y="2086799"/>
              <a:ext cx="1618500" cy="2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i="0" u="none" strike="noStrike" cap="none">
                  <a:solidFill>
                    <a:srgbClr val="5B5B5B"/>
                  </a:solidFill>
                  <a:latin typeface="Arial"/>
                  <a:ea typeface="Arial"/>
                  <a:cs typeface="Arial"/>
                  <a:sym typeface="Arial"/>
                </a:rPr>
                <a:t>&lt;row filtering decision&gt;</a:t>
              </a:r>
              <a:endParaRPr sz="8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8" name="Google Shape;628;p47"/>
            <p:cNvCxnSpPr/>
            <p:nvPr/>
          </p:nvCxnSpPr>
          <p:spPr>
            <a:xfrm>
              <a:off x="5259450" y="1915403"/>
              <a:ext cx="600" cy="204300"/>
            </a:xfrm>
            <a:prstGeom prst="straightConnector1">
              <a:avLst/>
            </a:prstGeom>
            <a:noFill/>
            <a:ln w="19050" cap="flat" cmpd="sng">
              <a:solidFill>
                <a:srgbClr val="92929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629" name="Google Shape;629;p47"/>
          <p:cNvCxnSpPr>
            <a:endCxn id="620" idx="1"/>
          </p:cNvCxnSpPr>
          <p:nvPr/>
        </p:nvCxnSpPr>
        <p:spPr>
          <a:xfrm rot="10800000" flipH="1">
            <a:off x="7198778" y="1327727"/>
            <a:ext cx="705900" cy="633600"/>
          </a:xfrm>
          <a:prstGeom prst="straightConnector1">
            <a:avLst/>
          </a:prstGeom>
          <a:noFill/>
          <a:ln w="19050" cap="flat" cmpd="sng">
            <a:solidFill>
              <a:srgbClr val="9292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0" name="Google Shape;630;p47"/>
          <p:cNvCxnSpPr>
            <a:endCxn id="622" idx="1"/>
          </p:cNvCxnSpPr>
          <p:nvPr/>
        </p:nvCxnSpPr>
        <p:spPr>
          <a:xfrm>
            <a:off x="7203578" y="1968130"/>
            <a:ext cx="701100" cy="634200"/>
          </a:xfrm>
          <a:prstGeom prst="straightConnector1">
            <a:avLst/>
          </a:prstGeom>
          <a:noFill/>
          <a:ln w="19050" cap="flat" cmpd="sng">
            <a:solidFill>
              <a:srgbClr val="9292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1" name="Google Shape;631;p47"/>
          <p:cNvCxnSpPr>
            <a:endCxn id="621" idx="1"/>
          </p:cNvCxnSpPr>
          <p:nvPr/>
        </p:nvCxnSpPr>
        <p:spPr>
          <a:xfrm rot="10800000" flipH="1">
            <a:off x="7212278" y="1965029"/>
            <a:ext cx="692400" cy="3000"/>
          </a:xfrm>
          <a:prstGeom prst="straightConnector1">
            <a:avLst/>
          </a:prstGeom>
          <a:noFill/>
          <a:ln w="19050" cap="flat" cmpd="sng">
            <a:solidFill>
              <a:srgbClr val="92929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2" name="Google Shape;632;p47"/>
          <p:cNvSpPr txBox="1"/>
          <p:nvPr/>
        </p:nvSpPr>
        <p:spPr>
          <a:xfrm>
            <a:off x="5714342" y="1250328"/>
            <a:ext cx="1538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Row Access Policy</a:t>
            </a:r>
            <a:endParaRPr sz="1000" b="1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7"/>
          <p:cNvSpPr txBox="1"/>
          <p:nvPr/>
        </p:nvSpPr>
        <p:spPr>
          <a:xfrm>
            <a:off x="7797131" y="755327"/>
            <a:ext cx="1013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Object (s)</a:t>
            </a:r>
            <a:endParaRPr sz="1000" b="1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7"/>
          <p:cNvSpPr txBox="1"/>
          <p:nvPr/>
        </p:nvSpPr>
        <p:spPr>
          <a:xfrm>
            <a:off x="4592724" y="2104461"/>
            <a:ext cx="6684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Policy Admin</a:t>
            </a:r>
            <a:endParaRPr sz="1000" b="1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Google Shape;635;p47"/>
          <p:cNvCxnSpPr/>
          <p:nvPr/>
        </p:nvCxnSpPr>
        <p:spPr>
          <a:xfrm rot="10800000" flipH="1">
            <a:off x="5238063" y="1962554"/>
            <a:ext cx="640800" cy="1800"/>
          </a:xfrm>
          <a:prstGeom prst="straightConnector1">
            <a:avLst/>
          </a:prstGeom>
          <a:noFill/>
          <a:ln w="19050" cap="flat" cmpd="sng">
            <a:solidFill>
              <a:srgbClr val="92929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6" name="Google Shape;636;p47"/>
          <p:cNvSpPr txBox="1"/>
          <p:nvPr/>
        </p:nvSpPr>
        <p:spPr>
          <a:xfrm>
            <a:off x="6975755" y="1251527"/>
            <a:ext cx="10131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endParaRPr sz="1000" b="1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7"/>
          <p:cNvSpPr txBox="1"/>
          <p:nvPr/>
        </p:nvSpPr>
        <p:spPr>
          <a:xfrm>
            <a:off x="311823" y="945077"/>
            <a:ext cx="4033800" cy="3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Row Access Policy</a:t>
            </a:r>
            <a:endParaRPr sz="10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800"/>
              <a:buFont typeface="Arial"/>
              <a:buChar char="•"/>
            </a:pPr>
            <a:r>
              <a:rPr lang="en" sz="1100" b="0" i="0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Provides </a:t>
            </a:r>
            <a:r>
              <a:rPr lang="en" sz="1100" b="0" i="1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content-based</a:t>
            </a:r>
            <a:r>
              <a:rPr lang="en" sz="1100" b="0" i="0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 access restrictions</a:t>
            </a:r>
            <a:endParaRPr sz="1100" b="0" i="0" u="none" strike="noStrike" cap="none" dirty="0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1" indent="-165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800"/>
              <a:buFont typeface="Arial"/>
              <a:buChar char="•"/>
            </a:pPr>
            <a:r>
              <a:rPr lang="en" sz="1100" b="0" i="0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Limit access to individual rows based on context</a:t>
            </a:r>
            <a:endParaRPr sz="1100" b="0" i="0" u="none" strike="noStrike" cap="none" dirty="0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1" indent="-165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800"/>
              <a:buFont typeface="Arial"/>
              <a:buChar char="•"/>
            </a:pPr>
            <a:r>
              <a:rPr lang="en" sz="1100" b="0" i="0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Complete mediation: Enforced for all users and accesses</a:t>
            </a:r>
            <a:endParaRPr sz="1100" b="0" i="0" u="none" strike="noStrike" cap="none" dirty="0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800"/>
              <a:buFont typeface="Arial"/>
              <a:buChar char="•"/>
            </a:pPr>
            <a:r>
              <a:rPr lang="en" sz="1100" b="0" i="0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Can be applied to tables, views, and external tables</a:t>
            </a:r>
            <a:endParaRPr sz="1100" b="0" i="0" u="none" strike="noStrike" cap="none" dirty="0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800"/>
              <a:buFont typeface="Arial"/>
              <a:buChar char="•"/>
            </a:pPr>
            <a:r>
              <a:rPr lang="en" sz="1100" b="0" i="0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Works with data sharing and semi-structured data</a:t>
            </a:r>
            <a:endParaRPr sz="1100" b="0" i="0" u="none" strike="noStrike" cap="none" dirty="0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47"/>
          <p:cNvGrpSpPr/>
          <p:nvPr/>
        </p:nvGrpSpPr>
        <p:grpSpPr>
          <a:xfrm>
            <a:off x="4668760" y="1459446"/>
            <a:ext cx="516373" cy="546615"/>
            <a:chOff x="472080" y="1663885"/>
            <a:chExt cx="518239" cy="548590"/>
          </a:xfrm>
        </p:grpSpPr>
        <p:sp>
          <p:nvSpPr>
            <p:cNvPr id="639" name="Google Shape;639;p47"/>
            <p:cNvSpPr/>
            <p:nvPr/>
          </p:nvSpPr>
          <p:spPr>
            <a:xfrm>
              <a:off x="578324" y="1663885"/>
              <a:ext cx="301223" cy="404359"/>
            </a:xfrm>
            <a:custGeom>
              <a:avLst/>
              <a:gdLst/>
              <a:ahLst/>
              <a:cxnLst/>
              <a:rect l="l" t="t" r="r" b="b"/>
              <a:pathLst>
                <a:path w="161082" h="215371" extrusionOk="0">
                  <a:moveTo>
                    <a:pt x="33159" y="183784"/>
                  </a:moveTo>
                  <a:cubicBezTo>
                    <a:pt x="36424" y="186671"/>
                    <a:pt x="39508" y="189755"/>
                    <a:pt x="42395" y="193020"/>
                  </a:cubicBezTo>
                  <a:cubicBezTo>
                    <a:pt x="53386" y="203180"/>
                    <a:pt x="65578" y="215372"/>
                    <a:pt x="80541" y="215372"/>
                  </a:cubicBezTo>
                  <a:cubicBezTo>
                    <a:pt x="95504" y="215372"/>
                    <a:pt x="107789" y="203180"/>
                    <a:pt x="118503" y="192558"/>
                  </a:cubicBezTo>
                  <a:cubicBezTo>
                    <a:pt x="121390" y="189293"/>
                    <a:pt x="124474" y="186209"/>
                    <a:pt x="127739" y="183322"/>
                  </a:cubicBezTo>
                  <a:cubicBezTo>
                    <a:pt x="140705" y="173059"/>
                    <a:pt x="148913" y="157944"/>
                    <a:pt x="150461" y="141481"/>
                  </a:cubicBezTo>
                  <a:cubicBezTo>
                    <a:pt x="157303" y="134392"/>
                    <a:pt x="161113" y="124916"/>
                    <a:pt x="161082" y="115065"/>
                  </a:cubicBezTo>
                  <a:lnTo>
                    <a:pt x="161082" y="109338"/>
                  </a:lnTo>
                  <a:cubicBezTo>
                    <a:pt x="161111" y="100981"/>
                    <a:pt x="158348" y="92854"/>
                    <a:pt x="153232" y="86248"/>
                  </a:cubicBezTo>
                  <a:cubicBezTo>
                    <a:pt x="152585" y="55029"/>
                    <a:pt x="145011" y="31938"/>
                    <a:pt x="130510" y="17437"/>
                  </a:cubicBezTo>
                  <a:cubicBezTo>
                    <a:pt x="117246" y="5157"/>
                    <a:pt x="99496" y="-1093"/>
                    <a:pt x="81465" y="165"/>
                  </a:cubicBezTo>
                  <a:lnTo>
                    <a:pt x="79618" y="165"/>
                  </a:lnTo>
                  <a:cubicBezTo>
                    <a:pt x="61711" y="-1115"/>
                    <a:pt x="44079" y="5108"/>
                    <a:pt x="30942" y="17344"/>
                  </a:cubicBezTo>
                  <a:cubicBezTo>
                    <a:pt x="16164" y="31845"/>
                    <a:pt x="8498" y="54936"/>
                    <a:pt x="7851" y="86063"/>
                  </a:cubicBezTo>
                  <a:cubicBezTo>
                    <a:pt x="2734" y="92670"/>
                    <a:pt x="-29" y="100797"/>
                    <a:pt x="0" y="109154"/>
                  </a:cubicBezTo>
                  <a:lnTo>
                    <a:pt x="0" y="114880"/>
                  </a:lnTo>
                  <a:cubicBezTo>
                    <a:pt x="-24" y="124803"/>
                    <a:pt x="3819" y="134345"/>
                    <a:pt x="10714" y="141481"/>
                  </a:cubicBezTo>
                  <a:cubicBezTo>
                    <a:pt x="12016" y="158081"/>
                    <a:pt x="20143" y="173399"/>
                    <a:pt x="33159" y="183784"/>
                  </a:cubicBezTo>
                  <a:close/>
                  <a:moveTo>
                    <a:pt x="22445" y="109246"/>
                  </a:moveTo>
                  <a:cubicBezTo>
                    <a:pt x="22479" y="105163"/>
                    <a:pt x="24102" y="101254"/>
                    <a:pt x="26970" y="98347"/>
                  </a:cubicBezTo>
                  <a:cubicBezTo>
                    <a:pt x="29086" y="96244"/>
                    <a:pt x="30283" y="93387"/>
                    <a:pt x="30296" y="90404"/>
                  </a:cubicBezTo>
                  <a:cubicBezTo>
                    <a:pt x="30296" y="63249"/>
                    <a:pt x="35745" y="44222"/>
                    <a:pt x="46459" y="33323"/>
                  </a:cubicBezTo>
                  <a:cubicBezTo>
                    <a:pt x="55224" y="25513"/>
                    <a:pt x="66810" y="21640"/>
                    <a:pt x="78509" y="22609"/>
                  </a:cubicBezTo>
                  <a:lnTo>
                    <a:pt x="81557" y="22609"/>
                  </a:lnTo>
                  <a:cubicBezTo>
                    <a:pt x="93590" y="21419"/>
                    <a:pt x="105575" y="25302"/>
                    <a:pt x="114623" y="33323"/>
                  </a:cubicBezTo>
                  <a:cubicBezTo>
                    <a:pt x="125338" y="44037"/>
                    <a:pt x="130787" y="63249"/>
                    <a:pt x="130787" y="90404"/>
                  </a:cubicBezTo>
                  <a:cubicBezTo>
                    <a:pt x="130800" y="93387"/>
                    <a:pt x="131996" y="96244"/>
                    <a:pt x="134112" y="98347"/>
                  </a:cubicBezTo>
                  <a:cubicBezTo>
                    <a:pt x="136998" y="101242"/>
                    <a:pt x="138623" y="105159"/>
                    <a:pt x="138638" y="109246"/>
                  </a:cubicBezTo>
                  <a:lnTo>
                    <a:pt x="138638" y="114973"/>
                  </a:lnTo>
                  <a:cubicBezTo>
                    <a:pt x="138644" y="119064"/>
                    <a:pt x="137014" y="122988"/>
                    <a:pt x="134112" y="125872"/>
                  </a:cubicBezTo>
                  <a:lnTo>
                    <a:pt x="131434" y="128550"/>
                  </a:lnTo>
                  <a:cubicBezTo>
                    <a:pt x="129318" y="130653"/>
                    <a:pt x="128122" y="133510"/>
                    <a:pt x="128109" y="136493"/>
                  </a:cubicBezTo>
                  <a:cubicBezTo>
                    <a:pt x="128159" y="147966"/>
                    <a:pt x="122994" y="158841"/>
                    <a:pt x="114069" y="166050"/>
                  </a:cubicBezTo>
                  <a:cubicBezTo>
                    <a:pt x="110052" y="169303"/>
                    <a:pt x="106257" y="172821"/>
                    <a:pt x="102709" y="176579"/>
                  </a:cubicBezTo>
                  <a:cubicBezTo>
                    <a:pt x="96151" y="183045"/>
                    <a:pt x="86268" y="192835"/>
                    <a:pt x="80541" y="192835"/>
                  </a:cubicBezTo>
                  <a:cubicBezTo>
                    <a:pt x="74815" y="192835"/>
                    <a:pt x="64932" y="183045"/>
                    <a:pt x="58651" y="176579"/>
                  </a:cubicBezTo>
                  <a:cubicBezTo>
                    <a:pt x="55103" y="172821"/>
                    <a:pt x="51307" y="169303"/>
                    <a:pt x="47290" y="166050"/>
                  </a:cubicBezTo>
                  <a:cubicBezTo>
                    <a:pt x="38365" y="158841"/>
                    <a:pt x="33200" y="147966"/>
                    <a:pt x="33251" y="136493"/>
                  </a:cubicBezTo>
                  <a:cubicBezTo>
                    <a:pt x="33238" y="133510"/>
                    <a:pt x="32042" y="130653"/>
                    <a:pt x="29926" y="128550"/>
                  </a:cubicBezTo>
                  <a:lnTo>
                    <a:pt x="27248" y="125872"/>
                  </a:lnTo>
                  <a:cubicBezTo>
                    <a:pt x="24362" y="122977"/>
                    <a:pt x="22736" y="119060"/>
                    <a:pt x="22722" y="1149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641643" y="1739174"/>
              <a:ext cx="175552" cy="91173"/>
            </a:xfrm>
            <a:custGeom>
              <a:avLst/>
              <a:gdLst/>
              <a:ahLst/>
              <a:cxnLst/>
              <a:rect l="l" t="t" r="r" b="b"/>
              <a:pathLst>
                <a:path w="93878" h="48561" extrusionOk="0">
                  <a:moveTo>
                    <a:pt x="6318" y="48561"/>
                  </a:moveTo>
                  <a:cubicBezTo>
                    <a:pt x="7309" y="48567"/>
                    <a:pt x="8289" y="48347"/>
                    <a:pt x="9181" y="47914"/>
                  </a:cubicBezTo>
                  <a:cubicBezTo>
                    <a:pt x="19878" y="43527"/>
                    <a:pt x="27794" y="34236"/>
                    <a:pt x="30424" y="22976"/>
                  </a:cubicBezTo>
                  <a:cubicBezTo>
                    <a:pt x="46134" y="36504"/>
                    <a:pt x="65960" y="44317"/>
                    <a:pt x="86674" y="45143"/>
                  </a:cubicBezTo>
                  <a:cubicBezTo>
                    <a:pt x="90653" y="45143"/>
                    <a:pt x="93878" y="41918"/>
                    <a:pt x="93878" y="37939"/>
                  </a:cubicBezTo>
                  <a:cubicBezTo>
                    <a:pt x="93878" y="33960"/>
                    <a:pt x="90653" y="30735"/>
                    <a:pt x="86674" y="30735"/>
                  </a:cubicBezTo>
                  <a:cubicBezTo>
                    <a:pt x="54624" y="30735"/>
                    <a:pt x="29686" y="3026"/>
                    <a:pt x="29501" y="2471"/>
                  </a:cubicBezTo>
                  <a:cubicBezTo>
                    <a:pt x="26836" y="-551"/>
                    <a:pt x="22225" y="-842"/>
                    <a:pt x="19202" y="1823"/>
                  </a:cubicBezTo>
                  <a:cubicBezTo>
                    <a:pt x="17167" y="3618"/>
                    <a:pt x="16296" y="6393"/>
                    <a:pt x="16939" y="9029"/>
                  </a:cubicBezTo>
                  <a:cubicBezTo>
                    <a:pt x="19117" y="19849"/>
                    <a:pt x="13520" y="30735"/>
                    <a:pt x="3454" y="35261"/>
                  </a:cubicBezTo>
                  <a:cubicBezTo>
                    <a:pt x="57" y="37332"/>
                    <a:pt x="-1017" y="41765"/>
                    <a:pt x="1055" y="45162"/>
                  </a:cubicBezTo>
                  <a:cubicBezTo>
                    <a:pt x="2198" y="47039"/>
                    <a:pt x="4137" y="48290"/>
                    <a:pt x="6318" y="485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472080" y="2054677"/>
              <a:ext cx="518239" cy="157798"/>
            </a:xfrm>
            <a:custGeom>
              <a:avLst/>
              <a:gdLst/>
              <a:ahLst/>
              <a:cxnLst/>
              <a:rect l="l" t="t" r="r" b="b"/>
              <a:pathLst>
                <a:path w="277133" h="84047" extrusionOk="0">
                  <a:moveTo>
                    <a:pt x="9526" y="83863"/>
                  </a:moveTo>
                  <a:lnTo>
                    <a:pt x="11281" y="83863"/>
                  </a:lnTo>
                  <a:cubicBezTo>
                    <a:pt x="16735" y="83901"/>
                    <a:pt x="21419" y="79997"/>
                    <a:pt x="22365" y="74626"/>
                  </a:cubicBezTo>
                  <a:cubicBezTo>
                    <a:pt x="22827" y="71671"/>
                    <a:pt x="23196" y="68161"/>
                    <a:pt x="23566" y="64374"/>
                  </a:cubicBezTo>
                  <a:cubicBezTo>
                    <a:pt x="24151" y="57245"/>
                    <a:pt x="25294" y="50173"/>
                    <a:pt x="26983" y="43223"/>
                  </a:cubicBezTo>
                  <a:cubicBezTo>
                    <a:pt x="43447" y="34972"/>
                    <a:pt x="60718" y="28441"/>
                    <a:pt x="78522" y="23734"/>
                  </a:cubicBezTo>
                  <a:lnTo>
                    <a:pt x="131077" y="69916"/>
                  </a:lnTo>
                  <a:cubicBezTo>
                    <a:pt x="133074" y="71654"/>
                    <a:pt x="135634" y="72606"/>
                    <a:pt x="138281" y="72594"/>
                  </a:cubicBezTo>
                  <a:lnTo>
                    <a:pt x="139574" y="72594"/>
                  </a:lnTo>
                  <a:cubicBezTo>
                    <a:pt x="142286" y="72661"/>
                    <a:pt x="144924" y="71704"/>
                    <a:pt x="146964" y="69916"/>
                  </a:cubicBezTo>
                  <a:lnTo>
                    <a:pt x="199518" y="23734"/>
                  </a:lnTo>
                  <a:cubicBezTo>
                    <a:pt x="217165" y="28426"/>
                    <a:pt x="234282" y="34926"/>
                    <a:pt x="250596" y="43130"/>
                  </a:cubicBezTo>
                  <a:cubicBezTo>
                    <a:pt x="252314" y="50512"/>
                    <a:pt x="253457" y="58016"/>
                    <a:pt x="254013" y="65575"/>
                  </a:cubicBezTo>
                  <a:cubicBezTo>
                    <a:pt x="254013" y="68900"/>
                    <a:pt x="254660" y="71948"/>
                    <a:pt x="255029" y="74811"/>
                  </a:cubicBezTo>
                  <a:cubicBezTo>
                    <a:pt x="255976" y="80182"/>
                    <a:pt x="260660" y="84085"/>
                    <a:pt x="266113" y="84047"/>
                  </a:cubicBezTo>
                  <a:lnTo>
                    <a:pt x="267775" y="84047"/>
                  </a:lnTo>
                  <a:cubicBezTo>
                    <a:pt x="273803" y="83009"/>
                    <a:pt x="277903" y="77353"/>
                    <a:pt x="277012" y="71301"/>
                  </a:cubicBezTo>
                  <a:cubicBezTo>
                    <a:pt x="277012" y="69084"/>
                    <a:pt x="276365" y="66406"/>
                    <a:pt x="276088" y="63358"/>
                  </a:cubicBezTo>
                  <a:cubicBezTo>
                    <a:pt x="275483" y="53146"/>
                    <a:pt x="273558" y="43056"/>
                    <a:pt x="270361" y="33340"/>
                  </a:cubicBezTo>
                  <a:cubicBezTo>
                    <a:pt x="268606" y="29091"/>
                    <a:pt x="264542" y="19208"/>
                    <a:pt x="199426" y="643"/>
                  </a:cubicBezTo>
                  <a:cubicBezTo>
                    <a:pt x="195753" y="-442"/>
                    <a:pt x="191778" y="429"/>
                    <a:pt x="188897" y="2952"/>
                  </a:cubicBezTo>
                  <a:lnTo>
                    <a:pt x="138558" y="47010"/>
                  </a:lnTo>
                  <a:lnTo>
                    <a:pt x="88220" y="2767"/>
                  </a:lnTo>
                  <a:cubicBezTo>
                    <a:pt x="85339" y="244"/>
                    <a:pt x="81364" y="-627"/>
                    <a:pt x="77691" y="458"/>
                  </a:cubicBezTo>
                  <a:cubicBezTo>
                    <a:pt x="13036" y="18931"/>
                    <a:pt x="8510" y="28906"/>
                    <a:pt x="6756" y="33155"/>
                  </a:cubicBezTo>
                  <a:cubicBezTo>
                    <a:pt x="3683" y="42452"/>
                    <a:pt x="1820" y="52107"/>
                    <a:pt x="1214" y="61880"/>
                  </a:cubicBezTo>
                  <a:cubicBezTo>
                    <a:pt x="1214" y="65298"/>
                    <a:pt x="567" y="68438"/>
                    <a:pt x="105" y="71116"/>
                  </a:cubicBezTo>
                  <a:cubicBezTo>
                    <a:pt x="-726" y="77216"/>
                    <a:pt x="3451" y="82868"/>
                    <a:pt x="9526" y="838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42" name="Google Shape;642;p47"/>
          <p:cNvSpPr txBox="1"/>
          <p:nvPr/>
        </p:nvSpPr>
        <p:spPr>
          <a:xfrm>
            <a:off x="4592724" y="2723855"/>
            <a:ext cx="4033800" cy="19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Common Policy Framework</a:t>
            </a:r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800"/>
              <a:buFont typeface="Arial"/>
              <a:buChar char="•"/>
            </a:pPr>
            <a:r>
              <a:rPr lang="en" sz="11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Policy: A schema-level object that defines a set of rules</a:t>
            </a:r>
            <a:endParaRPr sz="1100" b="0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800"/>
              <a:buFont typeface="Arial"/>
              <a:buChar char="•"/>
            </a:pPr>
            <a:r>
              <a:rPr lang="en" sz="11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Decoupled policy definition and application</a:t>
            </a:r>
            <a:endParaRPr sz="1100" b="0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1" indent="-165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B5B5B"/>
              </a:buClr>
              <a:buSzPts val="800"/>
              <a:buFont typeface="Arial"/>
              <a:buChar char="•"/>
            </a:pPr>
            <a:r>
              <a:rPr lang="en" sz="11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Same policy can be applied to multiple objects</a:t>
            </a:r>
            <a:endParaRPr sz="1100" b="0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52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800"/>
              <a:buFont typeface="Arial"/>
              <a:buChar char="•"/>
            </a:pPr>
            <a:r>
              <a:rPr lang="en" sz="11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Uniform syntax and semantics across multiple features for ease of use</a:t>
            </a:r>
            <a:endParaRPr sz="1100" b="0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1" indent="-165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B5B5B"/>
              </a:buClr>
              <a:buSzPts val="800"/>
              <a:buFont typeface="Arial"/>
              <a:buChar char="•"/>
            </a:pPr>
            <a:r>
              <a:rPr lang="en" sz="11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Dynamic Data Masking policies</a:t>
            </a:r>
            <a:endParaRPr sz="1100" b="0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0700" marR="0" lvl="1" indent="-165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B5B5B"/>
              </a:buClr>
              <a:buSzPts val="800"/>
              <a:buFont typeface="Arial"/>
              <a:buChar char="•"/>
            </a:pPr>
            <a:r>
              <a:rPr lang="en" sz="11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Row Access Policies</a:t>
            </a:r>
            <a:endParaRPr sz="1100" b="0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7"/>
          <p:cNvSpPr txBox="1">
            <a:spLocks noGrp="1"/>
          </p:cNvSpPr>
          <p:nvPr>
            <p:ph type="title"/>
          </p:nvPr>
        </p:nvSpPr>
        <p:spPr>
          <a:xfrm>
            <a:off x="274320" y="36576"/>
            <a:ext cx="8520600" cy="57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ROW ACCESS POLICIES OVERVIEW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8"/>
          <p:cNvSpPr txBox="1"/>
          <p:nvPr/>
        </p:nvSpPr>
        <p:spPr>
          <a:xfrm>
            <a:off x="343922" y="939977"/>
            <a:ext cx="3111000" cy="21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8"/>
          <p:cNvSpPr txBox="1"/>
          <p:nvPr/>
        </p:nvSpPr>
        <p:spPr>
          <a:xfrm>
            <a:off x="541566" y="576027"/>
            <a:ext cx="5753700" cy="19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Setting</a:t>
            </a:r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46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700"/>
              <a:buFont typeface="Arial"/>
              <a:buChar char="•"/>
            </a:pPr>
            <a:r>
              <a:rPr lang="en" sz="10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Global sales tracked in the SALES table</a:t>
            </a:r>
            <a:endParaRPr sz="1000" b="0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46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700"/>
              <a:buFont typeface="Arial"/>
              <a:buChar char="•"/>
            </a:pPr>
            <a:r>
              <a:rPr lang="en" sz="10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Regional sales managers responsible for sales in individual regions (AMER, APAC, EMEA)</a:t>
            </a:r>
            <a:endParaRPr sz="1000" b="0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Policy Goal</a:t>
            </a:r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46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700"/>
              <a:buFont typeface="Arial"/>
              <a:buChar char="•"/>
            </a:pPr>
            <a:r>
              <a:rPr lang="en" sz="10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Sales managers can access rows only for their own respective regions</a:t>
            </a:r>
            <a:endParaRPr sz="1000" b="0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46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700"/>
              <a:buFont typeface="Arial"/>
              <a:buChar char="•"/>
            </a:pPr>
            <a:r>
              <a:rPr lang="en" sz="10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Sales executives can see and analyze all sales globally</a:t>
            </a:r>
            <a:endParaRPr sz="1000" b="0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0" name="Google Shape;650;p48"/>
          <p:cNvGraphicFramePr/>
          <p:nvPr/>
        </p:nvGraphicFramePr>
        <p:xfrm>
          <a:off x="541554" y="2922496"/>
          <a:ext cx="4825025" cy="1828620"/>
        </p:xfrm>
        <a:graphic>
          <a:graphicData uri="http://schemas.openxmlformats.org/drawingml/2006/table">
            <a:tbl>
              <a:tblPr>
                <a:noFill/>
                <a:tableStyleId>{3A6E5426-99F4-4119-8C4F-5CEBEC302DF0}</a:tableStyleId>
              </a:tblPr>
              <a:tblGrid>
                <a:gridCol w="8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/>
                        <a:t>first_name</a:t>
                      </a:r>
                      <a:endParaRPr sz="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B1E3">
                        <a:alpha val="4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/>
                        <a:t>last_name</a:t>
                      </a:r>
                      <a:endParaRPr sz="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B1E3">
                        <a:alpha val="4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/>
                        <a:t>location</a:t>
                      </a:r>
                      <a:endParaRPr sz="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B1E3">
                        <a:alpha val="4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/>
                        <a:t>spend</a:t>
                      </a:r>
                      <a:endParaRPr sz="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B1E3">
                        <a:alpha val="4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/>
                        <a:t>sale_date</a:t>
                      </a:r>
                      <a:endParaRPr sz="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B1E3">
                        <a:alpha val="4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b="1" u="none" strike="noStrike" cap="none"/>
                        <a:t>region</a:t>
                      </a:r>
                      <a:endParaRPr sz="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B1E3">
                        <a:alpha val="45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Avo</a:t>
                      </a:r>
                      <a:endParaRPr sz="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Laudham</a:t>
                      </a:r>
                      <a:endParaRPr sz="8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Athens, Greece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10000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2021</a:t>
                      </a:r>
                      <a:r>
                        <a:rPr lang="en" sz="800" u="none" strike="noStrike" cap="none"/>
                        <a:t>-01-07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EMEA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Dana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Avory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Osaka, Japan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7000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2021</a:t>
                      </a:r>
                      <a:r>
                        <a:rPr lang="en" sz="800" u="none" strike="noStrike" cap="none"/>
                        <a:t>-06-17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APAC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Cesar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Hovie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Paris, France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15000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2021</a:t>
                      </a:r>
                      <a:r>
                        <a:rPr lang="en" sz="800" u="none" strike="noStrike" cap="none"/>
                        <a:t>-09-30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EMEA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Betty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Cicco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Los Angeles, CA, USA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900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2021</a:t>
                      </a:r>
                      <a:r>
                        <a:rPr lang="en" sz="800" u="none" strike="noStrike" cap="none"/>
                        <a:t>-12-10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AMER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Violette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Shermore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Shanghai, China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1750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2021</a:t>
                      </a:r>
                      <a:r>
                        <a:rPr lang="en" sz="800" u="none" strike="noStrike" cap="none"/>
                        <a:t>-12-12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/>
                        <a:t>APAC</a:t>
                      </a:r>
                      <a:endParaRPr sz="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1" name="Google Shape;651;p48"/>
          <p:cNvSpPr txBox="1"/>
          <p:nvPr/>
        </p:nvSpPr>
        <p:spPr>
          <a:xfrm>
            <a:off x="2092271" y="2584305"/>
            <a:ext cx="13626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SALES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48"/>
          <p:cNvGrpSpPr/>
          <p:nvPr/>
        </p:nvGrpSpPr>
        <p:grpSpPr>
          <a:xfrm>
            <a:off x="6682452" y="2482298"/>
            <a:ext cx="516373" cy="546615"/>
            <a:chOff x="472080" y="1663885"/>
            <a:chExt cx="518239" cy="548590"/>
          </a:xfrm>
        </p:grpSpPr>
        <p:sp>
          <p:nvSpPr>
            <p:cNvPr id="653" name="Google Shape;653;p48"/>
            <p:cNvSpPr/>
            <p:nvPr/>
          </p:nvSpPr>
          <p:spPr>
            <a:xfrm>
              <a:off x="578324" y="1663885"/>
              <a:ext cx="301223" cy="404359"/>
            </a:xfrm>
            <a:custGeom>
              <a:avLst/>
              <a:gdLst/>
              <a:ahLst/>
              <a:cxnLst/>
              <a:rect l="l" t="t" r="r" b="b"/>
              <a:pathLst>
                <a:path w="161082" h="215371" extrusionOk="0">
                  <a:moveTo>
                    <a:pt x="33159" y="183784"/>
                  </a:moveTo>
                  <a:cubicBezTo>
                    <a:pt x="36424" y="186671"/>
                    <a:pt x="39508" y="189755"/>
                    <a:pt x="42395" y="193020"/>
                  </a:cubicBezTo>
                  <a:cubicBezTo>
                    <a:pt x="53386" y="203180"/>
                    <a:pt x="65578" y="215372"/>
                    <a:pt x="80541" y="215372"/>
                  </a:cubicBezTo>
                  <a:cubicBezTo>
                    <a:pt x="95504" y="215372"/>
                    <a:pt x="107789" y="203180"/>
                    <a:pt x="118503" y="192558"/>
                  </a:cubicBezTo>
                  <a:cubicBezTo>
                    <a:pt x="121390" y="189293"/>
                    <a:pt x="124474" y="186209"/>
                    <a:pt x="127739" y="183322"/>
                  </a:cubicBezTo>
                  <a:cubicBezTo>
                    <a:pt x="140705" y="173059"/>
                    <a:pt x="148913" y="157944"/>
                    <a:pt x="150461" y="141481"/>
                  </a:cubicBezTo>
                  <a:cubicBezTo>
                    <a:pt x="157303" y="134392"/>
                    <a:pt x="161113" y="124916"/>
                    <a:pt x="161082" y="115065"/>
                  </a:cubicBezTo>
                  <a:lnTo>
                    <a:pt x="161082" y="109338"/>
                  </a:lnTo>
                  <a:cubicBezTo>
                    <a:pt x="161111" y="100981"/>
                    <a:pt x="158348" y="92854"/>
                    <a:pt x="153232" y="86248"/>
                  </a:cubicBezTo>
                  <a:cubicBezTo>
                    <a:pt x="152585" y="55029"/>
                    <a:pt x="145011" y="31938"/>
                    <a:pt x="130510" y="17437"/>
                  </a:cubicBezTo>
                  <a:cubicBezTo>
                    <a:pt x="117246" y="5157"/>
                    <a:pt x="99496" y="-1093"/>
                    <a:pt x="81465" y="165"/>
                  </a:cubicBezTo>
                  <a:lnTo>
                    <a:pt x="79618" y="165"/>
                  </a:lnTo>
                  <a:cubicBezTo>
                    <a:pt x="61711" y="-1115"/>
                    <a:pt x="44079" y="5108"/>
                    <a:pt x="30942" y="17344"/>
                  </a:cubicBezTo>
                  <a:cubicBezTo>
                    <a:pt x="16164" y="31845"/>
                    <a:pt x="8498" y="54936"/>
                    <a:pt x="7851" y="86063"/>
                  </a:cubicBezTo>
                  <a:cubicBezTo>
                    <a:pt x="2734" y="92670"/>
                    <a:pt x="-29" y="100797"/>
                    <a:pt x="0" y="109154"/>
                  </a:cubicBezTo>
                  <a:lnTo>
                    <a:pt x="0" y="114880"/>
                  </a:lnTo>
                  <a:cubicBezTo>
                    <a:pt x="-24" y="124803"/>
                    <a:pt x="3819" y="134345"/>
                    <a:pt x="10714" y="141481"/>
                  </a:cubicBezTo>
                  <a:cubicBezTo>
                    <a:pt x="12016" y="158081"/>
                    <a:pt x="20143" y="173399"/>
                    <a:pt x="33159" y="183784"/>
                  </a:cubicBezTo>
                  <a:close/>
                  <a:moveTo>
                    <a:pt x="22445" y="109246"/>
                  </a:moveTo>
                  <a:cubicBezTo>
                    <a:pt x="22479" y="105163"/>
                    <a:pt x="24102" y="101254"/>
                    <a:pt x="26970" y="98347"/>
                  </a:cubicBezTo>
                  <a:cubicBezTo>
                    <a:pt x="29086" y="96244"/>
                    <a:pt x="30283" y="93387"/>
                    <a:pt x="30296" y="90404"/>
                  </a:cubicBezTo>
                  <a:cubicBezTo>
                    <a:pt x="30296" y="63249"/>
                    <a:pt x="35745" y="44222"/>
                    <a:pt x="46459" y="33323"/>
                  </a:cubicBezTo>
                  <a:cubicBezTo>
                    <a:pt x="55224" y="25513"/>
                    <a:pt x="66810" y="21640"/>
                    <a:pt x="78509" y="22609"/>
                  </a:cubicBezTo>
                  <a:lnTo>
                    <a:pt x="81557" y="22609"/>
                  </a:lnTo>
                  <a:cubicBezTo>
                    <a:pt x="93590" y="21419"/>
                    <a:pt x="105575" y="25302"/>
                    <a:pt x="114623" y="33323"/>
                  </a:cubicBezTo>
                  <a:cubicBezTo>
                    <a:pt x="125338" y="44037"/>
                    <a:pt x="130787" y="63249"/>
                    <a:pt x="130787" y="90404"/>
                  </a:cubicBezTo>
                  <a:cubicBezTo>
                    <a:pt x="130800" y="93387"/>
                    <a:pt x="131996" y="96244"/>
                    <a:pt x="134112" y="98347"/>
                  </a:cubicBezTo>
                  <a:cubicBezTo>
                    <a:pt x="136998" y="101242"/>
                    <a:pt x="138623" y="105159"/>
                    <a:pt x="138638" y="109246"/>
                  </a:cubicBezTo>
                  <a:lnTo>
                    <a:pt x="138638" y="114973"/>
                  </a:lnTo>
                  <a:cubicBezTo>
                    <a:pt x="138644" y="119064"/>
                    <a:pt x="137014" y="122988"/>
                    <a:pt x="134112" y="125872"/>
                  </a:cubicBezTo>
                  <a:lnTo>
                    <a:pt x="131434" y="128550"/>
                  </a:lnTo>
                  <a:cubicBezTo>
                    <a:pt x="129318" y="130653"/>
                    <a:pt x="128122" y="133510"/>
                    <a:pt x="128109" y="136493"/>
                  </a:cubicBezTo>
                  <a:cubicBezTo>
                    <a:pt x="128159" y="147966"/>
                    <a:pt x="122994" y="158841"/>
                    <a:pt x="114069" y="166050"/>
                  </a:cubicBezTo>
                  <a:cubicBezTo>
                    <a:pt x="110052" y="169303"/>
                    <a:pt x="106257" y="172821"/>
                    <a:pt x="102709" y="176579"/>
                  </a:cubicBezTo>
                  <a:cubicBezTo>
                    <a:pt x="96151" y="183045"/>
                    <a:pt x="86268" y="192835"/>
                    <a:pt x="80541" y="192835"/>
                  </a:cubicBezTo>
                  <a:cubicBezTo>
                    <a:pt x="74815" y="192835"/>
                    <a:pt x="64932" y="183045"/>
                    <a:pt x="58651" y="176579"/>
                  </a:cubicBezTo>
                  <a:cubicBezTo>
                    <a:pt x="55103" y="172821"/>
                    <a:pt x="51307" y="169303"/>
                    <a:pt x="47290" y="166050"/>
                  </a:cubicBezTo>
                  <a:cubicBezTo>
                    <a:pt x="38365" y="158841"/>
                    <a:pt x="33200" y="147966"/>
                    <a:pt x="33251" y="136493"/>
                  </a:cubicBezTo>
                  <a:cubicBezTo>
                    <a:pt x="33238" y="133510"/>
                    <a:pt x="32042" y="130653"/>
                    <a:pt x="29926" y="128550"/>
                  </a:cubicBezTo>
                  <a:lnTo>
                    <a:pt x="27248" y="125872"/>
                  </a:lnTo>
                  <a:cubicBezTo>
                    <a:pt x="24362" y="122977"/>
                    <a:pt x="22736" y="119060"/>
                    <a:pt x="22722" y="1149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641643" y="1739174"/>
              <a:ext cx="175552" cy="91173"/>
            </a:xfrm>
            <a:custGeom>
              <a:avLst/>
              <a:gdLst/>
              <a:ahLst/>
              <a:cxnLst/>
              <a:rect l="l" t="t" r="r" b="b"/>
              <a:pathLst>
                <a:path w="93878" h="48561" extrusionOk="0">
                  <a:moveTo>
                    <a:pt x="6318" y="48561"/>
                  </a:moveTo>
                  <a:cubicBezTo>
                    <a:pt x="7309" y="48567"/>
                    <a:pt x="8289" y="48347"/>
                    <a:pt x="9181" y="47914"/>
                  </a:cubicBezTo>
                  <a:cubicBezTo>
                    <a:pt x="19878" y="43527"/>
                    <a:pt x="27794" y="34236"/>
                    <a:pt x="30424" y="22976"/>
                  </a:cubicBezTo>
                  <a:cubicBezTo>
                    <a:pt x="46134" y="36504"/>
                    <a:pt x="65960" y="44317"/>
                    <a:pt x="86674" y="45143"/>
                  </a:cubicBezTo>
                  <a:cubicBezTo>
                    <a:pt x="90653" y="45143"/>
                    <a:pt x="93878" y="41918"/>
                    <a:pt x="93878" y="37939"/>
                  </a:cubicBezTo>
                  <a:cubicBezTo>
                    <a:pt x="93878" y="33960"/>
                    <a:pt x="90653" y="30735"/>
                    <a:pt x="86674" y="30735"/>
                  </a:cubicBezTo>
                  <a:cubicBezTo>
                    <a:pt x="54624" y="30735"/>
                    <a:pt x="29686" y="3026"/>
                    <a:pt x="29501" y="2471"/>
                  </a:cubicBezTo>
                  <a:cubicBezTo>
                    <a:pt x="26836" y="-551"/>
                    <a:pt x="22225" y="-842"/>
                    <a:pt x="19202" y="1823"/>
                  </a:cubicBezTo>
                  <a:cubicBezTo>
                    <a:pt x="17167" y="3618"/>
                    <a:pt x="16296" y="6393"/>
                    <a:pt x="16939" y="9029"/>
                  </a:cubicBezTo>
                  <a:cubicBezTo>
                    <a:pt x="19117" y="19849"/>
                    <a:pt x="13520" y="30735"/>
                    <a:pt x="3454" y="35261"/>
                  </a:cubicBezTo>
                  <a:cubicBezTo>
                    <a:pt x="57" y="37332"/>
                    <a:pt x="-1017" y="41765"/>
                    <a:pt x="1055" y="45162"/>
                  </a:cubicBezTo>
                  <a:cubicBezTo>
                    <a:pt x="2198" y="47039"/>
                    <a:pt x="4137" y="48290"/>
                    <a:pt x="6318" y="485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472080" y="2054677"/>
              <a:ext cx="518239" cy="157798"/>
            </a:xfrm>
            <a:custGeom>
              <a:avLst/>
              <a:gdLst/>
              <a:ahLst/>
              <a:cxnLst/>
              <a:rect l="l" t="t" r="r" b="b"/>
              <a:pathLst>
                <a:path w="277133" h="84047" extrusionOk="0">
                  <a:moveTo>
                    <a:pt x="9526" y="83863"/>
                  </a:moveTo>
                  <a:lnTo>
                    <a:pt x="11281" y="83863"/>
                  </a:lnTo>
                  <a:cubicBezTo>
                    <a:pt x="16735" y="83901"/>
                    <a:pt x="21419" y="79997"/>
                    <a:pt x="22365" y="74626"/>
                  </a:cubicBezTo>
                  <a:cubicBezTo>
                    <a:pt x="22827" y="71671"/>
                    <a:pt x="23196" y="68161"/>
                    <a:pt x="23566" y="64374"/>
                  </a:cubicBezTo>
                  <a:cubicBezTo>
                    <a:pt x="24151" y="57245"/>
                    <a:pt x="25294" y="50173"/>
                    <a:pt x="26983" y="43223"/>
                  </a:cubicBezTo>
                  <a:cubicBezTo>
                    <a:pt x="43447" y="34972"/>
                    <a:pt x="60718" y="28441"/>
                    <a:pt x="78522" y="23734"/>
                  </a:cubicBezTo>
                  <a:lnTo>
                    <a:pt x="131077" y="69916"/>
                  </a:lnTo>
                  <a:cubicBezTo>
                    <a:pt x="133074" y="71654"/>
                    <a:pt x="135634" y="72606"/>
                    <a:pt x="138281" y="72594"/>
                  </a:cubicBezTo>
                  <a:lnTo>
                    <a:pt x="139574" y="72594"/>
                  </a:lnTo>
                  <a:cubicBezTo>
                    <a:pt x="142286" y="72661"/>
                    <a:pt x="144924" y="71704"/>
                    <a:pt x="146964" y="69916"/>
                  </a:cubicBezTo>
                  <a:lnTo>
                    <a:pt x="199518" y="23734"/>
                  </a:lnTo>
                  <a:cubicBezTo>
                    <a:pt x="217165" y="28426"/>
                    <a:pt x="234282" y="34926"/>
                    <a:pt x="250596" y="43130"/>
                  </a:cubicBezTo>
                  <a:cubicBezTo>
                    <a:pt x="252314" y="50512"/>
                    <a:pt x="253457" y="58016"/>
                    <a:pt x="254013" y="65575"/>
                  </a:cubicBezTo>
                  <a:cubicBezTo>
                    <a:pt x="254013" y="68900"/>
                    <a:pt x="254660" y="71948"/>
                    <a:pt x="255029" y="74811"/>
                  </a:cubicBezTo>
                  <a:cubicBezTo>
                    <a:pt x="255976" y="80182"/>
                    <a:pt x="260660" y="84085"/>
                    <a:pt x="266113" y="84047"/>
                  </a:cubicBezTo>
                  <a:lnTo>
                    <a:pt x="267775" y="84047"/>
                  </a:lnTo>
                  <a:cubicBezTo>
                    <a:pt x="273803" y="83009"/>
                    <a:pt x="277903" y="77353"/>
                    <a:pt x="277012" y="71301"/>
                  </a:cubicBezTo>
                  <a:cubicBezTo>
                    <a:pt x="277012" y="69084"/>
                    <a:pt x="276365" y="66406"/>
                    <a:pt x="276088" y="63358"/>
                  </a:cubicBezTo>
                  <a:cubicBezTo>
                    <a:pt x="275483" y="53146"/>
                    <a:pt x="273558" y="43056"/>
                    <a:pt x="270361" y="33340"/>
                  </a:cubicBezTo>
                  <a:cubicBezTo>
                    <a:pt x="268606" y="29091"/>
                    <a:pt x="264542" y="19208"/>
                    <a:pt x="199426" y="643"/>
                  </a:cubicBezTo>
                  <a:cubicBezTo>
                    <a:pt x="195753" y="-442"/>
                    <a:pt x="191778" y="429"/>
                    <a:pt x="188897" y="2952"/>
                  </a:cubicBezTo>
                  <a:lnTo>
                    <a:pt x="138558" y="47010"/>
                  </a:lnTo>
                  <a:lnTo>
                    <a:pt x="88220" y="2767"/>
                  </a:lnTo>
                  <a:cubicBezTo>
                    <a:pt x="85339" y="244"/>
                    <a:pt x="81364" y="-627"/>
                    <a:pt x="77691" y="458"/>
                  </a:cubicBezTo>
                  <a:cubicBezTo>
                    <a:pt x="13036" y="18931"/>
                    <a:pt x="8510" y="28906"/>
                    <a:pt x="6756" y="33155"/>
                  </a:cubicBezTo>
                  <a:cubicBezTo>
                    <a:pt x="3683" y="42452"/>
                    <a:pt x="1820" y="52107"/>
                    <a:pt x="1214" y="61880"/>
                  </a:cubicBezTo>
                  <a:cubicBezTo>
                    <a:pt x="1214" y="65298"/>
                    <a:pt x="567" y="68438"/>
                    <a:pt x="105" y="71116"/>
                  </a:cubicBezTo>
                  <a:cubicBezTo>
                    <a:pt x="-726" y="77216"/>
                    <a:pt x="3451" y="82868"/>
                    <a:pt x="9526" y="838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56" name="Google Shape;656;p48"/>
          <p:cNvGrpSpPr/>
          <p:nvPr/>
        </p:nvGrpSpPr>
        <p:grpSpPr>
          <a:xfrm>
            <a:off x="6682452" y="3387050"/>
            <a:ext cx="516373" cy="546615"/>
            <a:chOff x="472080" y="1663885"/>
            <a:chExt cx="518239" cy="548590"/>
          </a:xfrm>
        </p:grpSpPr>
        <p:sp>
          <p:nvSpPr>
            <p:cNvPr id="657" name="Google Shape;657;p48"/>
            <p:cNvSpPr/>
            <p:nvPr/>
          </p:nvSpPr>
          <p:spPr>
            <a:xfrm>
              <a:off x="578324" y="1663885"/>
              <a:ext cx="301223" cy="404359"/>
            </a:xfrm>
            <a:custGeom>
              <a:avLst/>
              <a:gdLst/>
              <a:ahLst/>
              <a:cxnLst/>
              <a:rect l="l" t="t" r="r" b="b"/>
              <a:pathLst>
                <a:path w="161082" h="215371" extrusionOk="0">
                  <a:moveTo>
                    <a:pt x="33159" y="183784"/>
                  </a:moveTo>
                  <a:cubicBezTo>
                    <a:pt x="36424" y="186671"/>
                    <a:pt x="39508" y="189755"/>
                    <a:pt x="42395" y="193020"/>
                  </a:cubicBezTo>
                  <a:cubicBezTo>
                    <a:pt x="53386" y="203180"/>
                    <a:pt x="65578" y="215372"/>
                    <a:pt x="80541" y="215372"/>
                  </a:cubicBezTo>
                  <a:cubicBezTo>
                    <a:pt x="95504" y="215372"/>
                    <a:pt x="107789" y="203180"/>
                    <a:pt x="118503" y="192558"/>
                  </a:cubicBezTo>
                  <a:cubicBezTo>
                    <a:pt x="121390" y="189293"/>
                    <a:pt x="124474" y="186209"/>
                    <a:pt x="127739" y="183322"/>
                  </a:cubicBezTo>
                  <a:cubicBezTo>
                    <a:pt x="140705" y="173059"/>
                    <a:pt x="148913" y="157944"/>
                    <a:pt x="150461" y="141481"/>
                  </a:cubicBezTo>
                  <a:cubicBezTo>
                    <a:pt x="157303" y="134392"/>
                    <a:pt x="161113" y="124916"/>
                    <a:pt x="161082" y="115065"/>
                  </a:cubicBezTo>
                  <a:lnTo>
                    <a:pt x="161082" y="109338"/>
                  </a:lnTo>
                  <a:cubicBezTo>
                    <a:pt x="161111" y="100981"/>
                    <a:pt x="158348" y="92854"/>
                    <a:pt x="153232" y="86248"/>
                  </a:cubicBezTo>
                  <a:cubicBezTo>
                    <a:pt x="152585" y="55029"/>
                    <a:pt x="145011" y="31938"/>
                    <a:pt x="130510" y="17437"/>
                  </a:cubicBezTo>
                  <a:cubicBezTo>
                    <a:pt x="117246" y="5157"/>
                    <a:pt x="99496" y="-1093"/>
                    <a:pt x="81465" y="165"/>
                  </a:cubicBezTo>
                  <a:lnTo>
                    <a:pt x="79618" y="165"/>
                  </a:lnTo>
                  <a:cubicBezTo>
                    <a:pt x="61711" y="-1115"/>
                    <a:pt x="44079" y="5108"/>
                    <a:pt x="30942" y="17344"/>
                  </a:cubicBezTo>
                  <a:cubicBezTo>
                    <a:pt x="16164" y="31845"/>
                    <a:pt x="8498" y="54936"/>
                    <a:pt x="7851" y="86063"/>
                  </a:cubicBezTo>
                  <a:cubicBezTo>
                    <a:pt x="2734" y="92670"/>
                    <a:pt x="-29" y="100797"/>
                    <a:pt x="0" y="109154"/>
                  </a:cubicBezTo>
                  <a:lnTo>
                    <a:pt x="0" y="114880"/>
                  </a:lnTo>
                  <a:cubicBezTo>
                    <a:pt x="-24" y="124803"/>
                    <a:pt x="3819" y="134345"/>
                    <a:pt x="10714" y="141481"/>
                  </a:cubicBezTo>
                  <a:cubicBezTo>
                    <a:pt x="12016" y="158081"/>
                    <a:pt x="20143" y="173399"/>
                    <a:pt x="33159" y="183784"/>
                  </a:cubicBezTo>
                  <a:close/>
                  <a:moveTo>
                    <a:pt x="22445" y="109246"/>
                  </a:moveTo>
                  <a:cubicBezTo>
                    <a:pt x="22479" y="105163"/>
                    <a:pt x="24102" y="101254"/>
                    <a:pt x="26970" y="98347"/>
                  </a:cubicBezTo>
                  <a:cubicBezTo>
                    <a:pt x="29086" y="96244"/>
                    <a:pt x="30283" y="93387"/>
                    <a:pt x="30296" y="90404"/>
                  </a:cubicBezTo>
                  <a:cubicBezTo>
                    <a:pt x="30296" y="63249"/>
                    <a:pt x="35745" y="44222"/>
                    <a:pt x="46459" y="33323"/>
                  </a:cubicBezTo>
                  <a:cubicBezTo>
                    <a:pt x="55224" y="25513"/>
                    <a:pt x="66810" y="21640"/>
                    <a:pt x="78509" y="22609"/>
                  </a:cubicBezTo>
                  <a:lnTo>
                    <a:pt x="81557" y="22609"/>
                  </a:lnTo>
                  <a:cubicBezTo>
                    <a:pt x="93590" y="21419"/>
                    <a:pt x="105575" y="25302"/>
                    <a:pt x="114623" y="33323"/>
                  </a:cubicBezTo>
                  <a:cubicBezTo>
                    <a:pt x="125338" y="44037"/>
                    <a:pt x="130787" y="63249"/>
                    <a:pt x="130787" y="90404"/>
                  </a:cubicBezTo>
                  <a:cubicBezTo>
                    <a:pt x="130800" y="93387"/>
                    <a:pt x="131996" y="96244"/>
                    <a:pt x="134112" y="98347"/>
                  </a:cubicBezTo>
                  <a:cubicBezTo>
                    <a:pt x="136998" y="101242"/>
                    <a:pt x="138623" y="105159"/>
                    <a:pt x="138638" y="109246"/>
                  </a:cubicBezTo>
                  <a:lnTo>
                    <a:pt x="138638" y="114973"/>
                  </a:lnTo>
                  <a:cubicBezTo>
                    <a:pt x="138644" y="119064"/>
                    <a:pt x="137014" y="122988"/>
                    <a:pt x="134112" y="125872"/>
                  </a:cubicBezTo>
                  <a:lnTo>
                    <a:pt x="131434" y="128550"/>
                  </a:lnTo>
                  <a:cubicBezTo>
                    <a:pt x="129318" y="130653"/>
                    <a:pt x="128122" y="133510"/>
                    <a:pt x="128109" y="136493"/>
                  </a:cubicBezTo>
                  <a:cubicBezTo>
                    <a:pt x="128159" y="147966"/>
                    <a:pt x="122994" y="158841"/>
                    <a:pt x="114069" y="166050"/>
                  </a:cubicBezTo>
                  <a:cubicBezTo>
                    <a:pt x="110052" y="169303"/>
                    <a:pt x="106257" y="172821"/>
                    <a:pt x="102709" y="176579"/>
                  </a:cubicBezTo>
                  <a:cubicBezTo>
                    <a:pt x="96151" y="183045"/>
                    <a:pt x="86268" y="192835"/>
                    <a:pt x="80541" y="192835"/>
                  </a:cubicBezTo>
                  <a:cubicBezTo>
                    <a:pt x="74815" y="192835"/>
                    <a:pt x="64932" y="183045"/>
                    <a:pt x="58651" y="176579"/>
                  </a:cubicBezTo>
                  <a:cubicBezTo>
                    <a:pt x="55103" y="172821"/>
                    <a:pt x="51307" y="169303"/>
                    <a:pt x="47290" y="166050"/>
                  </a:cubicBezTo>
                  <a:cubicBezTo>
                    <a:pt x="38365" y="158841"/>
                    <a:pt x="33200" y="147966"/>
                    <a:pt x="33251" y="136493"/>
                  </a:cubicBezTo>
                  <a:cubicBezTo>
                    <a:pt x="33238" y="133510"/>
                    <a:pt x="32042" y="130653"/>
                    <a:pt x="29926" y="128550"/>
                  </a:cubicBezTo>
                  <a:lnTo>
                    <a:pt x="27248" y="125872"/>
                  </a:lnTo>
                  <a:cubicBezTo>
                    <a:pt x="24362" y="122977"/>
                    <a:pt x="22736" y="119060"/>
                    <a:pt x="22722" y="1149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641643" y="1739174"/>
              <a:ext cx="175552" cy="91173"/>
            </a:xfrm>
            <a:custGeom>
              <a:avLst/>
              <a:gdLst/>
              <a:ahLst/>
              <a:cxnLst/>
              <a:rect l="l" t="t" r="r" b="b"/>
              <a:pathLst>
                <a:path w="93878" h="48561" extrusionOk="0">
                  <a:moveTo>
                    <a:pt x="6318" y="48561"/>
                  </a:moveTo>
                  <a:cubicBezTo>
                    <a:pt x="7309" y="48567"/>
                    <a:pt x="8289" y="48347"/>
                    <a:pt x="9181" y="47914"/>
                  </a:cubicBezTo>
                  <a:cubicBezTo>
                    <a:pt x="19878" y="43527"/>
                    <a:pt x="27794" y="34236"/>
                    <a:pt x="30424" y="22976"/>
                  </a:cubicBezTo>
                  <a:cubicBezTo>
                    <a:pt x="46134" y="36504"/>
                    <a:pt x="65960" y="44317"/>
                    <a:pt x="86674" y="45143"/>
                  </a:cubicBezTo>
                  <a:cubicBezTo>
                    <a:pt x="90653" y="45143"/>
                    <a:pt x="93878" y="41918"/>
                    <a:pt x="93878" y="37939"/>
                  </a:cubicBezTo>
                  <a:cubicBezTo>
                    <a:pt x="93878" y="33960"/>
                    <a:pt x="90653" y="30735"/>
                    <a:pt x="86674" y="30735"/>
                  </a:cubicBezTo>
                  <a:cubicBezTo>
                    <a:pt x="54624" y="30735"/>
                    <a:pt x="29686" y="3026"/>
                    <a:pt x="29501" y="2471"/>
                  </a:cubicBezTo>
                  <a:cubicBezTo>
                    <a:pt x="26836" y="-551"/>
                    <a:pt x="22225" y="-842"/>
                    <a:pt x="19202" y="1823"/>
                  </a:cubicBezTo>
                  <a:cubicBezTo>
                    <a:pt x="17167" y="3618"/>
                    <a:pt x="16296" y="6393"/>
                    <a:pt x="16939" y="9029"/>
                  </a:cubicBezTo>
                  <a:cubicBezTo>
                    <a:pt x="19117" y="19849"/>
                    <a:pt x="13520" y="30735"/>
                    <a:pt x="3454" y="35261"/>
                  </a:cubicBezTo>
                  <a:cubicBezTo>
                    <a:pt x="57" y="37332"/>
                    <a:pt x="-1017" y="41765"/>
                    <a:pt x="1055" y="45162"/>
                  </a:cubicBezTo>
                  <a:cubicBezTo>
                    <a:pt x="2198" y="47039"/>
                    <a:pt x="4137" y="48290"/>
                    <a:pt x="6318" y="485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472080" y="2054677"/>
              <a:ext cx="518239" cy="157798"/>
            </a:xfrm>
            <a:custGeom>
              <a:avLst/>
              <a:gdLst/>
              <a:ahLst/>
              <a:cxnLst/>
              <a:rect l="l" t="t" r="r" b="b"/>
              <a:pathLst>
                <a:path w="277133" h="84047" extrusionOk="0">
                  <a:moveTo>
                    <a:pt x="9526" y="83863"/>
                  </a:moveTo>
                  <a:lnTo>
                    <a:pt x="11281" y="83863"/>
                  </a:lnTo>
                  <a:cubicBezTo>
                    <a:pt x="16735" y="83901"/>
                    <a:pt x="21419" y="79997"/>
                    <a:pt x="22365" y="74626"/>
                  </a:cubicBezTo>
                  <a:cubicBezTo>
                    <a:pt x="22827" y="71671"/>
                    <a:pt x="23196" y="68161"/>
                    <a:pt x="23566" y="64374"/>
                  </a:cubicBezTo>
                  <a:cubicBezTo>
                    <a:pt x="24151" y="57245"/>
                    <a:pt x="25294" y="50173"/>
                    <a:pt x="26983" y="43223"/>
                  </a:cubicBezTo>
                  <a:cubicBezTo>
                    <a:pt x="43447" y="34972"/>
                    <a:pt x="60718" y="28441"/>
                    <a:pt x="78522" y="23734"/>
                  </a:cubicBezTo>
                  <a:lnTo>
                    <a:pt x="131077" y="69916"/>
                  </a:lnTo>
                  <a:cubicBezTo>
                    <a:pt x="133074" y="71654"/>
                    <a:pt x="135634" y="72606"/>
                    <a:pt x="138281" y="72594"/>
                  </a:cubicBezTo>
                  <a:lnTo>
                    <a:pt x="139574" y="72594"/>
                  </a:lnTo>
                  <a:cubicBezTo>
                    <a:pt x="142286" y="72661"/>
                    <a:pt x="144924" y="71704"/>
                    <a:pt x="146964" y="69916"/>
                  </a:cubicBezTo>
                  <a:lnTo>
                    <a:pt x="199518" y="23734"/>
                  </a:lnTo>
                  <a:cubicBezTo>
                    <a:pt x="217165" y="28426"/>
                    <a:pt x="234282" y="34926"/>
                    <a:pt x="250596" y="43130"/>
                  </a:cubicBezTo>
                  <a:cubicBezTo>
                    <a:pt x="252314" y="50512"/>
                    <a:pt x="253457" y="58016"/>
                    <a:pt x="254013" y="65575"/>
                  </a:cubicBezTo>
                  <a:cubicBezTo>
                    <a:pt x="254013" y="68900"/>
                    <a:pt x="254660" y="71948"/>
                    <a:pt x="255029" y="74811"/>
                  </a:cubicBezTo>
                  <a:cubicBezTo>
                    <a:pt x="255976" y="80182"/>
                    <a:pt x="260660" y="84085"/>
                    <a:pt x="266113" y="84047"/>
                  </a:cubicBezTo>
                  <a:lnTo>
                    <a:pt x="267775" y="84047"/>
                  </a:lnTo>
                  <a:cubicBezTo>
                    <a:pt x="273803" y="83009"/>
                    <a:pt x="277903" y="77353"/>
                    <a:pt x="277012" y="71301"/>
                  </a:cubicBezTo>
                  <a:cubicBezTo>
                    <a:pt x="277012" y="69084"/>
                    <a:pt x="276365" y="66406"/>
                    <a:pt x="276088" y="63358"/>
                  </a:cubicBezTo>
                  <a:cubicBezTo>
                    <a:pt x="275483" y="53146"/>
                    <a:pt x="273558" y="43056"/>
                    <a:pt x="270361" y="33340"/>
                  </a:cubicBezTo>
                  <a:cubicBezTo>
                    <a:pt x="268606" y="29091"/>
                    <a:pt x="264542" y="19208"/>
                    <a:pt x="199426" y="643"/>
                  </a:cubicBezTo>
                  <a:cubicBezTo>
                    <a:pt x="195753" y="-442"/>
                    <a:pt x="191778" y="429"/>
                    <a:pt x="188897" y="2952"/>
                  </a:cubicBezTo>
                  <a:lnTo>
                    <a:pt x="138558" y="47010"/>
                  </a:lnTo>
                  <a:lnTo>
                    <a:pt x="88220" y="2767"/>
                  </a:lnTo>
                  <a:cubicBezTo>
                    <a:pt x="85339" y="244"/>
                    <a:pt x="81364" y="-627"/>
                    <a:pt x="77691" y="458"/>
                  </a:cubicBezTo>
                  <a:cubicBezTo>
                    <a:pt x="13036" y="18931"/>
                    <a:pt x="8510" y="28906"/>
                    <a:pt x="6756" y="33155"/>
                  </a:cubicBezTo>
                  <a:cubicBezTo>
                    <a:pt x="3683" y="42452"/>
                    <a:pt x="1820" y="52107"/>
                    <a:pt x="1214" y="61880"/>
                  </a:cubicBezTo>
                  <a:cubicBezTo>
                    <a:pt x="1214" y="65298"/>
                    <a:pt x="567" y="68438"/>
                    <a:pt x="105" y="71116"/>
                  </a:cubicBezTo>
                  <a:cubicBezTo>
                    <a:pt x="-726" y="77216"/>
                    <a:pt x="3451" y="82868"/>
                    <a:pt x="9526" y="838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60" name="Google Shape;660;p48"/>
          <p:cNvGrpSpPr/>
          <p:nvPr/>
        </p:nvGrpSpPr>
        <p:grpSpPr>
          <a:xfrm>
            <a:off x="6682452" y="4291802"/>
            <a:ext cx="516373" cy="546615"/>
            <a:chOff x="472080" y="1663885"/>
            <a:chExt cx="518239" cy="548590"/>
          </a:xfrm>
        </p:grpSpPr>
        <p:sp>
          <p:nvSpPr>
            <p:cNvPr id="661" name="Google Shape;661;p48"/>
            <p:cNvSpPr/>
            <p:nvPr/>
          </p:nvSpPr>
          <p:spPr>
            <a:xfrm>
              <a:off x="578324" y="1663885"/>
              <a:ext cx="301223" cy="404359"/>
            </a:xfrm>
            <a:custGeom>
              <a:avLst/>
              <a:gdLst/>
              <a:ahLst/>
              <a:cxnLst/>
              <a:rect l="l" t="t" r="r" b="b"/>
              <a:pathLst>
                <a:path w="161082" h="215371" extrusionOk="0">
                  <a:moveTo>
                    <a:pt x="33159" y="183784"/>
                  </a:moveTo>
                  <a:cubicBezTo>
                    <a:pt x="36424" y="186671"/>
                    <a:pt x="39508" y="189755"/>
                    <a:pt x="42395" y="193020"/>
                  </a:cubicBezTo>
                  <a:cubicBezTo>
                    <a:pt x="53386" y="203180"/>
                    <a:pt x="65578" y="215372"/>
                    <a:pt x="80541" y="215372"/>
                  </a:cubicBezTo>
                  <a:cubicBezTo>
                    <a:pt x="95504" y="215372"/>
                    <a:pt x="107789" y="203180"/>
                    <a:pt x="118503" y="192558"/>
                  </a:cubicBezTo>
                  <a:cubicBezTo>
                    <a:pt x="121390" y="189293"/>
                    <a:pt x="124474" y="186209"/>
                    <a:pt x="127739" y="183322"/>
                  </a:cubicBezTo>
                  <a:cubicBezTo>
                    <a:pt x="140705" y="173059"/>
                    <a:pt x="148913" y="157944"/>
                    <a:pt x="150461" y="141481"/>
                  </a:cubicBezTo>
                  <a:cubicBezTo>
                    <a:pt x="157303" y="134392"/>
                    <a:pt x="161113" y="124916"/>
                    <a:pt x="161082" y="115065"/>
                  </a:cubicBezTo>
                  <a:lnTo>
                    <a:pt x="161082" y="109338"/>
                  </a:lnTo>
                  <a:cubicBezTo>
                    <a:pt x="161111" y="100981"/>
                    <a:pt x="158348" y="92854"/>
                    <a:pt x="153232" y="86248"/>
                  </a:cubicBezTo>
                  <a:cubicBezTo>
                    <a:pt x="152585" y="55029"/>
                    <a:pt x="145011" y="31938"/>
                    <a:pt x="130510" y="17437"/>
                  </a:cubicBezTo>
                  <a:cubicBezTo>
                    <a:pt x="117246" y="5157"/>
                    <a:pt x="99496" y="-1093"/>
                    <a:pt x="81465" y="165"/>
                  </a:cubicBezTo>
                  <a:lnTo>
                    <a:pt x="79618" y="165"/>
                  </a:lnTo>
                  <a:cubicBezTo>
                    <a:pt x="61711" y="-1115"/>
                    <a:pt x="44079" y="5108"/>
                    <a:pt x="30942" y="17344"/>
                  </a:cubicBezTo>
                  <a:cubicBezTo>
                    <a:pt x="16164" y="31845"/>
                    <a:pt x="8498" y="54936"/>
                    <a:pt x="7851" y="86063"/>
                  </a:cubicBezTo>
                  <a:cubicBezTo>
                    <a:pt x="2734" y="92670"/>
                    <a:pt x="-29" y="100797"/>
                    <a:pt x="0" y="109154"/>
                  </a:cubicBezTo>
                  <a:lnTo>
                    <a:pt x="0" y="114880"/>
                  </a:lnTo>
                  <a:cubicBezTo>
                    <a:pt x="-24" y="124803"/>
                    <a:pt x="3819" y="134345"/>
                    <a:pt x="10714" y="141481"/>
                  </a:cubicBezTo>
                  <a:cubicBezTo>
                    <a:pt x="12016" y="158081"/>
                    <a:pt x="20143" y="173399"/>
                    <a:pt x="33159" y="183784"/>
                  </a:cubicBezTo>
                  <a:close/>
                  <a:moveTo>
                    <a:pt x="22445" y="109246"/>
                  </a:moveTo>
                  <a:cubicBezTo>
                    <a:pt x="22479" y="105163"/>
                    <a:pt x="24102" y="101254"/>
                    <a:pt x="26970" y="98347"/>
                  </a:cubicBezTo>
                  <a:cubicBezTo>
                    <a:pt x="29086" y="96244"/>
                    <a:pt x="30283" y="93387"/>
                    <a:pt x="30296" y="90404"/>
                  </a:cubicBezTo>
                  <a:cubicBezTo>
                    <a:pt x="30296" y="63249"/>
                    <a:pt x="35745" y="44222"/>
                    <a:pt x="46459" y="33323"/>
                  </a:cubicBezTo>
                  <a:cubicBezTo>
                    <a:pt x="55224" y="25513"/>
                    <a:pt x="66810" y="21640"/>
                    <a:pt x="78509" y="22609"/>
                  </a:cubicBezTo>
                  <a:lnTo>
                    <a:pt x="81557" y="22609"/>
                  </a:lnTo>
                  <a:cubicBezTo>
                    <a:pt x="93590" y="21419"/>
                    <a:pt x="105575" y="25302"/>
                    <a:pt x="114623" y="33323"/>
                  </a:cubicBezTo>
                  <a:cubicBezTo>
                    <a:pt x="125338" y="44037"/>
                    <a:pt x="130787" y="63249"/>
                    <a:pt x="130787" y="90404"/>
                  </a:cubicBezTo>
                  <a:cubicBezTo>
                    <a:pt x="130800" y="93387"/>
                    <a:pt x="131996" y="96244"/>
                    <a:pt x="134112" y="98347"/>
                  </a:cubicBezTo>
                  <a:cubicBezTo>
                    <a:pt x="136998" y="101242"/>
                    <a:pt x="138623" y="105159"/>
                    <a:pt x="138638" y="109246"/>
                  </a:cubicBezTo>
                  <a:lnTo>
                    <a:pt x="138638" y="114973"/>
                  </a:lnTo>
                  <a:cubicBezTo>
                    <a:pt x="138644" y="119064"/>
                    <a:pt x="137014" y="122988"/>
                    <a:pt x="134112" y="125872"/>
                  </a:cubicBezTo>
                  <a:lnTo>
                    <a:pt x="131434" y="128550"/>
                  </a:lnTo>
                  <a:cubicBezTo>
                    <a:pt x="129318" y="130653"/>
                    <a:pt x="128122" y="133510"/>
                    <a:pt x="128109" y="136493"/>
                  </a:cubicBezTo>
                  <a:cubicBezTo>
                    <a:pt x="128159" y="147966"/>
                    <a:pt x="122994" y="158841"/>
                    <a:pt x="114069" y="166050"/>
                  </a:cubicBezTo>
                  <a:cubicBezTo>
                    <a:pt x="110052" y="169303"/>
                    <a:pt x="106257" y="172821"/>
                    <a:pt x="102709" y="176579"/>
                  </a:cubicBezTo>
                  <a:cubicBezTo>
                    <a:pt x="96151" y="183045"/>
                    <a:pt x="86268" y="192835"/>
                    <a:pt x="80541" y="192835"/>
                  </a:cubicBezTo>
                  <a:cubicBezTo>
                    <a:pt x="74815" y="192835"/>
                    <a:pt x="64932" y="183045"/>
                    <a:pt x="58651" y="176579"/>
                  </a:cubicBezTo>
                  <a:cubicBezTo>
                    <a:pt x="55103" y="172821"/>
                    <a:pt x="51307" y="169303"/>
                    <a:pt x="47290" y="166050"/>
                  </a:cubicBezTo>
                  <a:cubicBezTo>
                    <a:pt x="38365" y="158841"/>
                    <a:pt x="33200" y="147966"/>
                    <a:pt x="33251" y="136493"/>
                  </a:cubicBezTo>
                  <a:cubicBezTo>
                    <a:pt x="33238" y="133510"/>
                    <a:pt x="32042" y="130653"/>
                    <a:pt x="29926" y="128550"/>
                  </a:cubicBezTo>
                  <a:lnTo>
                    <a:pt x="27248" y="125872"/>
                  </a:lnTo>
                  <a:cubicBezTo>
                    <a:pt x="24362" y="122977"/>
                    <a:pt x="22736" y="119060"/>
                    <a:pt x="22722" y="1149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641643" y="1739174"/>
              <a:ext cx="175552" cy="91173"/>
            </a:xfrm>
            <a:custGeom>
              <a:avLst/>
              <a:gdLst/>
              <a:ahLst/>
              <a:cxnLst/>
              <a:rect l="l" t="t" r="r" b="b"/>
              <a:pathLst>
                <a:path w="93878" h="48561" extrusionOk="0">
                  <a:moveTo>
                    <a:pt x="6318" y="48561"/>
                  </a:moveTo>
                  <a:cubicBezTo>
                    <a:pt x="7309" y="48567"/>
                    <a:pt x="8289" y="48347"/>
                    <a:pt x="9181" y="47914"/>
                  </a:cubicBezTo>
                  <a:cubicBezTo>
                    <a:pt x="19878" y="43527"/>
                    <a:pt x="27794" y="34236"/>
                    <a:pt x="30424" y="22976"/>
                  </a:cubicBezTo>
                  <a:cubicBezTo>
                    <a:pt x="46134" y="36504"/>
                    <a:pt x="65960" y="44317"/>
                    <a:pt x="86674" y="45143"/>
                  </a:cubicBezTo>
                  <a:cubicBezTo>
                    <a:pt x="90653" y="45143"/>
                    <a:pt x="93878" y="41918"/>
                    <a:pt x="93878" y="37939"/>
                  </a:cubicBezTo>
                  <a:cubicBezTo>
                    <a:pt x="93878" y="33960"/>
                    <a:pt x="90653" y="30735"/>
                    <a:pt x="86674" y="30735"/>
                  </a:cubicBezTo>
                  <a:cubicBezTo>
                    <a:pt x="54624" y="30735"/>
                    <a:pt x="29686" y="3026"/>
                    <a:pt x="29501" y="2471"/>
                  </a:cubicBezTo>
                  <a:cubicBezTo>
                    <a:pt x="26836" y="-551"/>
                    <a:pt x="22225" y="-842"/>
                    <a:pt x="19202" y="1823"/>
                  </a:cubicBezTo>
                  <a:cubicBezTo>
                    <a:pt x="17167" y="3618"/>
                    <a:pt x="16296" y="6393"/>
                    <a:pt x="16939" y="9029"/>
                  </a:cubicBezTo>
                  <a:cubicBezTo>
                    <a:pt x="19117" y="19849"/>
                    <a:pt x="13520" y="30735"/>
                    <a:pt x="3454" y="35261"/>
                  </a:cubicBezTo>
                  <a:cubicBezTo>
                    <a:pt x="57" y="37332"/>
                    <a:pt x="-1017" y="41765"/>
                    <a:pt x="1055" y="45162"/>
                  </a:cubicBezTo>
                  <a:cubicBezTo>
                    <a:pt x="2198" y="47039"/>
                    <a:pt x="4137" y="48290"/>
                    <a:pt x="6318" y="485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472080" y="2054677"/>
              <a:ext cx="518239" cy="157798"/>
            </a:xfrm>
            <a:custGeom>
              <a:avLst/>
              <a:gdLst/>
              <a:ahLst/>
              <a:cxnLst/>
              <a:rect l="l" t="t" r="r" b="b"/>
              <a:pathLst>
                <a:path w="277133" h="84047" extrusionOk="0">
                  <a:moveTo>
                    <a:pt x="9526" y="83863"/>
                  </a:moveTo>
                  <a:lnTo>
                    <a:pt x="11281" y="83863"/>
                  </a:lnTo>
                  <a:cubicBezTo>
                    <a:pt x="16735" y="83901"/>
                    <a:pt x="21419" y="79997"/>
                    <a:pt x="22365" y="74626"/>
                  </a:cubicBezTo>
                  <a:cubicBezTo>
                    <a:pt x="22827" y="71671"/>
                    <a:pt x="23196" y="68161"/>
                    <a:pt x="23566" y="64374"/>
                  </a:cubicBezTo>
                  <a:cubicBezTo>
                    <a:pt x="24151" y="57245"/>
                    <a:pt x="25294" y="50173"/>
                    <a:pt x="26983" y="43223"/>
                  </a:cubicBezTo>
                  <a:cubicBezTo>
                    <a:pt x="43447" y="34972"/>
                    <a:pt x="60718" y="28441"/>
                    <a:pt x="78522" y="23734"/>
                  </a:cubicBezTo>
                  <a:lnTo>
                    <a:pt x="131077" y="69916"/>
                  </a:lnTo>
                  <a:cubicBezTo>
                    <a:pt x="133074" y="71654"/>
                    <a:pt x="135634" y="72606"/>
                    <a:pt x="138281" y="72594"/>
                  </a:cubicBezTo>
                  <a:lnTo>
                    <a:pt x="139574" y="72594"/>
                  </a:lnTo>
                  <a:cubicBezTo>
                    <a:pt x="142286" y="72661"/>
                    <a:pt x="144924" y="71704"/>
                    <a:pt x="146964" y="69916"/>
                  </a:cubicBezTo>
                  <a:lnTo>
                    <a:pt x="199518" y="23734"/>
                  </a:lnTo>
                  <a:cubicBezTo>
                    <a:pt x="217165" y="28426"/>
                    <a:pt x="234282" y="34926"/>
                    <a:pt x="250596" y="43130"/>
                  </a:cubicBezTo>
                  <a:cubicBezTo>
                    <a:pt x="252314" y="50512"/>
                    <a:pt x="253457" y="58016"/>
                    <a:pt x="254013" y="65575"/>
                  </a:cubicBezTo>
                  <a:cubicBezTo>
                    <a:pt x="254013" y="68900"/>
                    <a:pt x="254660" y="71948"/>
                    <a:pt x="255029" y="74811"/>
                  </a:cubicBezTo>
                  <a:cubicBezTo>
                    <a:pt x="255976" y="80182"/>
                    <a:pt x="260660" y="84085"/>
                    <a:pt x="266113" y="84047"/>
                  </a:cubicBezTo>
                  <a:lnTo>
                    <a:pt x="267775" y="84047"/>
                  </a:lnTo>
                  <a:cubicBezTo>
                    <a:pt x="273803" y="83009"/>
                    <a:pt x="277903" y="77353"/>
                    <a:pt x="277012" y="71301"/>
                  </a:cubicBezTo>
                  <a:cubicBezTo>
                    <a:pt x="277012" y="69084"/>
                    <a:pt x="276365" y="66406"/>
                    <a:pt x="276088" y="63358"/>
                  </a:cubicBezTo>
                  <a:cubicBezTo>
                    <a:pt x="275483" y="53146"/>
                    <a:pt x="273558" y="43056"/>
                    <a:pt x="270361" y="33340"/>
                  </a:cubicBezTo>
                  <a:cubicBezTo>
                    <a:pt x="268606" y="29091"/>
                    <a:pt x="264542" y="19208"/>
                    <a:pt x="199426" y="643"/>
                  </a:cubicBezTo>
                  <a:cubicBezTo>
                    <a:pt x="195753" y="-442"/>
                    <a:pt x="191778" y="429"/>
                    <a:pt x="188897" y="2952"/>
                  </a:cubicBezTo>
                  <a:lnTo>
                    <a:pt x="138558" y="47010"/>
                  </a:lnTo>
                  <a:lnTo>
                    <a:pt x="88220" y="2767"/>
                  </a:lnTo>
                  <a:cubicBezTo>
                    <a:pt x="85339" y="244"/>
                    <a:pt x="81364" y="-627"/>
                    <a:pt x="77691" y="458"/>
                  </a:cubicBezTo>
                  <a:cubicBezTo>
                    <a:pt x="13036" y="18931"/>
                    <a:pt x="8510" y="28906"/>
                    <a:pt x="6756" y="33155"/>
                  </a:cubicBezTo>
                  <a:cubicBezTo>
                    <a:pt x="3683" y="42452"/>
                    <a:pt x="1820" y="52107"/>
                    <a:pt x="1214" y="61880"/>
                  </a:cubicBezTo>
                  <a:cubicBezTo>
                    <a:pt x="1214" y="65298"/>
                    <a:pt x="567" y="68438"/>
                    <a:pt x="105" y="71116"/>
                  </a:cubicBezTo>
                  <a:cubicBezTo>
                    <a:pt x="-726" y="77216"/>
                    <a:pt x="3451" y="82868"/>
                    <a:pt x="9526" y="838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675" rIns="91425" bIns="456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rgbClr val="26262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64" name="Google Shape;664;p48"/>
          <p:cNvSpPr txBox="1"/>
          <p:nvPr/>
        </p:nvSpPr>
        <p:spPr>
          <a:xfrm>
            <a:off x="7379444" y="2601905"/>
            <a:ext cx="14520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emea-sales-rl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8"/>
          <p:cNvSpPr txBox="1"/>
          <p:nvPr/>
        </p:nvSpPr>
        <p:spPr>
          <a:xfrm>
            <a:off x="7379444" y="3489057"/>
            <a:ext cx="14520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apac-sales-rl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8"/>
          <p:cNvSpPr txBox="1"/>
          <p:nvPr/>
        </p:nvSpPr>
        <p:spPr>
          <a:xfrm>
            <a:off x="7379444" y="4376209"/>
            <a:ext cx="14520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amer-sales-rl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7" name="Google Shape;667;p48"/>
          <p:cNvCxnSpPr/>
          <p:nvPr/>
        </p:nvCxnSpPr>
        <p:spPr>
          <a:xfrm flipH="1">
            <a:off x="5385465" y="2748956"/>
            <a:ext cx="1258800" cy="643500"/>
          </a:xfrm>
          <a:prstGeom prst="straightConnector1">
            <a:avLst/>
          </a:prstGeom>
          <a:noFill/>
          <a:ln w="19050" cap="flat" cmpd="sng">
            <a:solidFill>
              <a:srgbClr val="9292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8" name="Google Shape;668;p48"/>
          <p:cNvCxnSpPr/>
          <p:nvPr/>
        </p:nvCxnSpPr>
        <p:spPr>
          <a:xfrm flipH="1">
            <a:off x="5385165" y="2758130"/>
            <a:ext cx="1259100" cy="1231200"/>
          </a:xfrm>
          <a:prstGeom prst="straightConnector1">
            <a:avLst/>
          </a:prstGeom>
          <a:noFill/>
          <a:ln w="19050" cap="flat" cmpd="sng">
            <a:solidFill>
              <a:srgbClr val="9292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9" name="Google Shape;669;p48"/>
          <p:cNvCxnSpPr/>
          <p:nvPr/>
        </p:nvCxnSpPr>
        <p:spPr>
          <a:xfrm flipH="1">
            <a:off x="5385315" y="3648307"/>
            <a:ext cx="1258800" cy="38100"/>
          </a:xfrm>
          <a:prstGeom prst="straightConnector1">
            <a:avLst/>
          </a:prstGeom>
          <a:noFill/>
          <a:ln w="19050" cap="flat" cmpd="sng">
            <a:solidFill>
              <a:srgbClr val="9292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0" name="Google Shape;670;p48"/>
          <p:cNvCxnSpPr/>
          <p:nvPr/>
        </p:nvCxnSpPr>
        <p:spPr>
          <a:xfrm flipH="1">
            <a:off x="5376014" y="3648307"/>
            <a:ext cx="1268100" cy="975300"/>
          </a:xfrm>
          <a:prstGeom prst="straightConnector1">
            <a:avLst/>
          </a:prstGeom>
          <a:noFill/>
          <a:ln w="19050" cap="flat" cmpd="sng">
            <a:solidFill>
              <a:srgbClr val="92929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71" name="Google Shape;671;p48"/>
          <p:cNvCxnSpPr/>
          <p:nvPr/>
        </p:nvCxnSpPr>
        <p:spPr>
          <a:xfrm rot="10800000">
            <a:off x="5380764" y="4291859"/>
            <a:ext cx="1281900" cy="285900"/>
          </a:xfrm>
          <a:prstGeom prst="straightConnector1">
            <a:avLst/>
          </a:prstGeom>
          <a:noFill/>
          <a:ln w="19050" cap="flat" cmpd="sng">
            <a:solidFill>
              <a:srgbClr val="92929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2" name="Google Shape;672;p48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SALES REGIONALIZATION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9"/>
          <p:cNvSpPr/>
          <p:nvPr/>
        </p:nvSpPr>
        <p:spPr>
          <a:xfrm>
            <a:off x="5759690" y="2703006"/>
            <a:ext cx="2906400" cy="2012700"/>
          </a:xfrm>
          <a:prstGeom prst="roundRect">
            <a:avLst>
              <a:gd name="adj" fmla="val 16667"/>
            </a:avLst>
          </a:prstGeom>
          <a:solidFill>
            <a:srgbClr val="75CDD7">
              <a:alpha val="1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9"/>
          <p:cNvSpPr txBox="1"/>
          <p:nvPr/>
        </p:nvSpPr>
        <p:spPr>
          <a:xfrm>
            <a:off x="343922" y="939977"/>
            <a:ext cx="3111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9"/>
          <p:cNvSpPr txBox="1"/>
          <p:nvPr/>
        </p:nvSpPr>
        <p:spPr>
          <a:xfrm>
            <a:off x="341072" y="837978"/>
            <a:ext cx="8461800" cy="3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CREATE </a:t>
            </a:r>
            <a:r>
              <a:rPr lang="en" sz="1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 ACCESS POLICY</a:t>
            </a: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〈name〉 AS 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(val 〈data_type〉 [,...]) returns BOOLEAN -&gt; 〈SQL expression on val〉;</a:t>
            </a:r>
            <a:endParaRPr sz="1400" b="0" i="0" u="none" strike="noStrike" cap="none">
              <a:solidFill>
                <a:srgbClr val="80803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3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3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80803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en" sz="1400" b="0" i="0" u="none" strike="noStrike" cap="none">
                <a:solidFill>
                  <a:srgbClr val="80803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 b="0" i="0" u="none" strike="noStrike" cap="none">
              <a:solidFill>
                <a:srgbClr val="80803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CREATE ROW ACCESS POLICY sales_regionalization AS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(sales_region VARCHAR) RETURNS BOOLEAN -&gt;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'SALES_EXECUTIVE_RL' = current_role()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OR EXISTS (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SELECT 1 FROM SalesManagerRegions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WHERE sales_manager = current_role()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AND region = sales_region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        )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0" name="Google Shape;680;p49"/>
          <p:cNvGraphicFramePr/>
          <p:nvPr/>
        </p:nvGraphicFramePr>
        <p:xfrm>
          <a:off x="6086069" y="3170597"/>
          <a:ext cx="2209975" cy="1341000"/>
        </p:xfrm>
        <a:graphic>
          <a:graphicData uri="http://schemas.openxmlformats.org/drawingml/2006/table">
            <a:tbl>
              <a:tblPr>
                <a:noFill/>
                <a:tableStyleId>{3A6E5426-99F4-4119-8C4F-5CEBEC302DF0}</a:tableStyleId>
              </a:tblPr>
              <a:tblGrid>
                <a:gridCol w="127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sales_manager</a:t>
                      </a:r>
                      <a:endParaRPr sz="10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B1E3">
                        <a:alpha val="454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region</a:t>
                      </a:r>
                      <a:endParaRPr sz="10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B1E3">
                        <a:alpha val="454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EMEA_SALES_RL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EMEA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APAC_SALES_RL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APAC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AMER_SALES_RL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AMER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81" name="Google Shape;681;p49"/>
          <p:cNvSpPr txBox="1"/>
          <p:nvPr/>
        </p:nvSpPr>
        <p:spPr>
          <a:xfrm>
            <a:off x="5778140" y="2828006"/>
            <a:ext cx="29064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SALES MANAGER REGIONS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2" name="Google Shape;682;p49"/>
          <p:cNvGrpSpPr/>
          <p:nvPr/>
        </p:nvGrpSpPr>
        <p:grpSpPr>
          <a:xfrm>
            <a:off x="3781633" y="1462350"/>
            <a:ext cx="2304525" cy="1066200"/>
            <a:chOff x="3781500" y="1690950"/>
            <a:chExt cx="2304525" cy="1066200"/>
          </a:xfrm>
        </p:grpSpPr>
        <p:sp>
          <p:nvSpPr>
            <p:cNvPr id="683" name="Google Shape;683;p49"/>
            <p:cNvSpPr/>
            <p:nvPr/>
          </p:nvSpPr>
          <p:spPr>
            <a:xfrm>
              <a:off x="4539825" y="1690950"/>
              <a:ext cx="1546200" cy="432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Context function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4" name="Google Shape;684;p49"/>
            <p:cNvCxnSpPr/>
            <p:nvPr/>
          </p:nvCxnSpPr>
          <p:spPr>
            <a:xfrm flipH="1">
              <a:off x="3781500" y="2122950"/>
              <a:ext cx="790500" cy="6342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85" name="Google Shape;685;p49"/>
          <p:cNvGrpSpPr/>
          <p:nvPr/>
        </p:nvGrpSpPr>
        <p:grpSpPr>
          <a:xfrm>
            <a:off x="4034531" y="3153375"/>
            <a:ext cx="2049600" cy="1205400"/>
            <a:chOff x="4034400" y="3381975"/>
            <a:chExt cx="2049600" cy="1205400"/>
          </a:xfrm>
        </p:grpSpPr>
        <p:sp>
          <p:nvSpPr>
            <p:cNvPr id="686" name="Google Shape;686;p49"/>
            <p:cNvSpPr/>
            <p:nvPr/>
          </p:nvSpPr>
          <p:spPr>
            <a:xfrm>
              <a:off x="4034400" y="4155375"/>
              <a:ext cx="1346100" cy="432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Mapping table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7" name="Google Shape;687;p49"/>
            <p:cNvCxnSpPr>
              <a:stCxn id="686" idx="0"/>
            </p:cNvCxnSpPr>
            <p:nvPr/>
          </p:nvCxnSpPr>
          <p:spPr>
            <a:xfrm rot="10800000">
              <a:off x="4080150" y="3381975"/>
              <a:ext cx="627300" cy="7734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88" name="Google Shape;688;p49"/>
            <p:cNvCxnSpPr>
              <a:stCxn id="686" idx="3"/>
            </p:cNvCxnSpPr>
            <p:nvPr/>
          </p:nvCxnSpPr>
          <p:spPr>
            <a:xfrm rot="10800000" flipH="1">
              <a:off x="5380500" y="4006875"/>
              <a:ext cx="703500" cy="364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89" name="Google Shape;689;p49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ROW ACCESS POLICY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0"/>
          <p:cNvSpPr txBox="1"/>
          <p:nvPr/>
        </p:nvSpPr>
        <p:spPr>
          <a:xfrm>
            <a:off x="343922" y="1168577"/>
            <a:ext cx="3110910" cy="3416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0"/>
          <p:cNvSpPr txBox="1"/>
          <p:nvPr/>
        </p:nvSpPr>
        <p:spPr>
          <a:xfrm>
            <a:off x="341072" y="1066578"/>
            <a:ext cx="8461856" cy="308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TABLE〈table〉ADD </a:t>
            </a:r>
            <a:r>
              <a:rPr lang="en" sz="1400" b="1" i="0" u="none" strike="noStrike" cap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ROW ACCESS POLICY</a:t>
            </a: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〈policy_name〉 ON〈columns〉;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3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80803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80803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en" sz="1400" b="0" i="0" u="none" strike="noStrike" cap="none">
                <a:solidFill>
                  <a:srgbClr val="80803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 b="0" i="0" u="none" strike="noStrike" cap="none">
              <a:solidFill>
                <a:srgbClr val="80803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ALTER TABLE sales ADD ROW ACCESS POLICY sales_regionalization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 ON (region);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0"/>
          <p:cNvSpPr txBox="1"/>
          <p:nvPr/>
        </p:nvSpPr>
        <p:spPr>
          <a:xfrm>
            <a:off x="4354256" y="3185606"/>
            <a:ext cx="1013071" cy="34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endParaRPr sz="1000" b="1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0"/>
          <p:cNvSpPr/>
          <p:nvPr/>
        </p:nvSpPr>
        <p:spPr>
          <a:xfrm>
            <a:off x="1495563" y="3150956"/>
            <a:ext cx="2612024" cy="75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Access Policy SALES_REGIONALIZATION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0"/>
          <p:cNvSpPr/>
          <p:nvPr/>
        </p:nvSpPr>
        <p:spPr>
          <a:xfrm>
            <a:off x="5614144" y="3150956"/>
            <a:ext cx="2034241" cy="75450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SALES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p50"/>
          <p:cNvCxnSpPr>
            <a:stCxn id="697" idx="3"/>
            <a:endCxn id="698" idx="1"/>
          </p:cNvCxnSpPr>
          <p:nvPr/>
        </p:nvCxnSpPr>
        <p:spPr>
          <a:xfrm>
            <a:off x="4107588" y="3528206"/>
            <a:ext cx="1506600" cy="0"/>
          </a:xfrm>
          <a:prstGeom prst="straightConnector1">
            <a:avLst/>
          </a:prstGeom>
          <a:noFill/>
          <a:ln w="19050" cap="flat" cmpd="sng">
            <a:solidFill>
              <a:srgbClr val="92929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0" name="Google Shape;700;p50"/>
          <p:cNvSpPr txBox="1"/>
          <p:nvPr/>
        </p:nvSpPr>
        <p:spPr>
          <a:xfrm>
            <a:off x="4506626" y="3905457"/>
            <a:ext cx="3659894" cy="51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Binding:</a:t>
            </a:r>
            <a:endParaRPr sz="1000" b="1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  Policy parameter sales_region = column SALES.region</a:t>
            </a:r>
            <a:endParaRPr sz="1000" b="1" i="0" u="none" strike="noStrike" cap="none">
              <a:solidFill>
                <a:srgbClr val="5B5B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1" name="Google Shape;701;p50"/>
          <p:cNvCxnSpPr>
            <a:stCxn id="696" idx="2"/>
          </p:cNvCxnSpPr>
          <p:nvPr/>
        </p:nvCxnSpPr>
        <p:spPr>
          <a:xfrm>
            <a:off x="4860791" y="3528207"/>
            <a:ext cx="8700" cy="422100"/>
          </a:xfrm>
          <a:prstGeom prst="straightConnector1">
            <a:avLst/>
          </a:prstGeom>
          <a:noFill/>
          <a:ln w="19050" cap="flat" cmpd="sng">
            <a:solidFill>
              <a:srgbClr val="92929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2" name="Google Shape;702;p50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A ROW ACCESS POLICY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0"/>
          <p:cNvSpPr txBox="1"/>
          <p:nvPr/>
        </p:nvSpPr>
        <p:spPr>
          <a:xfrm>
            <a:off x="343922" y="1168577"/>
            <a:ext cx="3110910" cy="3416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0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Downstream A ROW ACCESS POLICY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25A5AC0-A994-E26B-B02A-645234D14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52" y="558517"/>
            <a:ext cx="8153696" cy="43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6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/>
          <p:nvPr/>
        </p:nvSpPr>
        <p:spPr>
          <a:xfrm>
            <a:off x="343922" y="1016177"/>
            <a:ext cx="3111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F575C6-8E35-35CF-E8D7-2DEE57612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734"/>
            <a:ext cx="9144000" cy="48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5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/>
          <p:nvPr/>
        </p:nvSpPr>
        <p:spPr>
          <a:xfrm>
            <a:off x="343922" y="1016177"/>
            <a:ext cx="3111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B7A9C5E-28EE-4C66-ACDB-8847B082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95"/>
            <a:ext cx="9144000" cy="51109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A3201A-43B0-DC2A-1E74-57FC1ECFCBF7}"/>
              </a:ext>
            </a:extLst>
          </p:cNvPr>
          <p:cNvSpPr/>
          <p:nvPr/>
        </p:nvSpPr>
        <p:spPr>
          <a:xfrm>
            <a:off x="209006" y="4763589"/>
            <a:ext cx="2368731" cy="287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93A00-8531-97A8-5FBF-1DC629706652}"/>
              </a:ext>
            </a:extLst>
          </p:cNvPr>
          <p:cNvSpPr txBox="1"/>
          <p:nvPr/>
        </p:nvSpPr>
        <p:spPr>
          <a:xfrm>
            <a:off x="7489373" y="3997233"/>
            <a:ext cx="3657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R0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66F82-5311-E228-0A30-3711F95680FD}"/>
              </a:ext>
            </a:extLst>
          </p:cNvPr>
          <p:cNvSpPr txBox="1"/>
          <p:nvPr/>
        </p:nvSpPr>
        <p:spPr>
          <a:xfrm>
            <a:off x="7489373" y="4432577"/>
            <a:ext cx="3657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R1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C8FCF-2BC2-5B4F-423F-3F0514632135}"/>
              </a:ext>
            </a:extLst>
          </p:cNvPr>
          <p:cNvSpPr txBox="1"/>
          <p:nvPr/>
        </p:nvSpPr>
        <p:spPr>
          <a:xfrm>
            <a:off x="7489373" y="4880073"/>
            <a:ext cx="36576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40701437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nowflake">
  <a:themeElements>
    <a:clrScheme name="Snowflake 2018">
      <a:dk1>
        <a:srgbClr val="262626"/>
      </a:dk1>
      <a:lt1>
        <a:srgbClr val="FFFFFF"/>
      </a:lt1>
      <a:dk2>
        <a:srgbClr val="105780"/>
      </a:dk2>
      <a:lt2>
        <a:srgbClr val="FFFFFF"/>
      </a:lt2>
      <a:accent1>
        <a:srgbClr val="29B5E8"/>
      </a:accent1>
      <a:accent2>
        <a:srgbClr val="11577F"/>
      </a:accent2>
      <a:accent3>
        <a:srgbClr val="75CDD7"/>
      </a:accent3>
      <a:accent4>
        <a:srgbClr val="FF9F36"/>
      </a:accent4>
      <a:accent5>
        <a:srgbClr val="7254A3"/>
      </a:accent5>
      <a:accent6>
        <a:srgbClr val="D45B90"/>
      </a:accent6>
      <a:hlink>
        <a:srgbClr val="3DA8E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nowflake">
  <a:themeElements>
    <a:clrScheme name="Snowflake 2018">
      <a:dk1>
        <a:srgbClr val="262626"/>
      </a:dk1>
      <a:lt1>
        <a:srgbClr val="FFFFFF"/>
      </a:lt1>
      <a:dk2>
        <a:srgbClr val="105780"/>
      </a:dk2>
      <a:lt2>
        <a:srgbClr val="FFFFFF"/>
      </a:lt2>
      <a:accent1>
        <a:srgbClr val="29B5E8"/>
      </a:accent1>
      <a:accent2>
        <a:srgbClr val="11577F"/>
      </a:accent2>
      <a:accent3>
        <a:srgbClr val="75CDD7"/>
      </a:accent3>
      <a:accent4>
        <a:srgbClr val="FF9F36"/>
      </a:accent4>
      <a:accent5>
        <a:srgbClr val="7254A3"/>
      </a:accent5>
      <a:accent6>
        <a:srgbClr val="D45B90"/>
      </a:accent6>
      <a:hlink>
        <a:srgbClr val="3DA8E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0E6FCFD4F1CE44BBE55547274B7678" ma:contentTypeVersion="14" ma:contentTypeDescription="Crée un document." ma:contentTypeScope="" ma:versionID="a500bde9bd9b6fd28d2f179a18bbe398">
  <xsd:schema xmlns:xsd="http://www.w3.org/2001/XMLSchema" xmlns:xs="http://www.w3.org/2001/XMLSchema" xmlns:p="http://schemas.microsoft.com/office/2006/metadata/properties" xmlns:ns2="5c9a9725-c72f-48ba-ae06-0607c3b764b0" xmlns:ns3="99bb3dfc-4bdd-4f18-8f30-dceaa0e06b18" targetNamespace="http://schemas.microsoft.com/office/2006/metadata/properties" ma:root="true" ma:fieldsID="923f54da55fa20c505cf42818809e2b0" ns2:_="" ns3:_="">
    <xsd:import namespace="5c9a9725-c72f-48ba-ae06-0607c3b764b0"/>
    <xsd:import namespace="99bb3dfc-4bdd-4f18-8f30-dceaa0e06b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a9725-c72f-48ba-ae06-0607c3b764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95695907-6fe8-4d6a-bae9-9d62cd25b8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bb3dfc-4bdd-4f18-8f30-dceaa0e06b1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9e44d7-cae5-4753-afa5-a062ec93bf55}" ma:internalName="TaxCatchAll" ma:showField="CatchAllData" ma:web="99bb3dfc-4bdd-4f18-8f30-dceaa0e06b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bb3dfc-4bdd-4f18-8f30-dceaa0e06b18" xsi:nil="true"/>
    <lcf76f155ced4ddcb4097134ff3c332f xmlns="5c9a9725-c72f-48ba-ae06-0607c3b764b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B08FDA-EBDE-4322-9C5E-B8BD2120BD3E}"/>
</file>

<file path=customXml/itemProps2.xml><?xml version="1.0" encoding="utf-8"?>
<ds:datastoreItem xmlns:ds="http://schemas.openxmlformats.org/officeDocument/2006/customXml" ds:itemID="{128FA0DF-BB39-4297-9DED-DAC299BD65EB}"/>
</file>

<file path=customXml/itemProps3.xml><?xml version="1.0" encoding="utf-8"?>
<ds:datastoreItem xmlns:ds="http://schemas.openxmlformats.org/officeDocument/2006/customXml" ds:itemID="{3A8230B3-59C1-4B77-A2B7-2605795BCD8D}"/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757</Words>
  <Application>Microsoft Macintosh PowerPoint</Application>
  <PresentationFormat>On-screen Show (16:9)</PresentationFormat>
  <Paragraphs>198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Lato</vt:lpstr>
      <vt:lpstr>Arial Black</vt:lpstr>
      <vt:lpstr>Arial</vt:lpstr>
      <vt:lpstr>Lato Light</vt:lpstr>
      <vt:lpstr>Avenir</vt:lpstr>
      <vt:lpstr>Courier New</vt:lpstr>
      <vt:lpstr>Roboto</vt:lpstr>
      <vt:lpstr>Roboto Mono</vt:lpstr>
      <vt:lpstr>Simple Light</vt:lpstr>
      <vt:lpstr>Snowflake</vt:lpstr>
      <vt:lpstr>Snowflake</vt:lpstr>
      <vt:lpstr>PowerPoint Presentation</vt:lpstr>
      <vt:lpstr>HOW IT WORKS</vt:lpstr>
      <vt:lpstr>ROW ACCESS POLICIES OVERVIEW</vt:lpstr>
      <vt:lpstr>EXAMPLE: SALES REGIONALIZATION</vt:lpstr>
      <vt:lpstr>CREATING A ROW ACCESS POLICY</vt:lpstr>
      <vt:lpstr>APPLYING A ROW ACCESS POLICY</vt:lpstr>
      <vt:lpstr>Downstream A ROW ACCESS POLICY</vt:lpstr>
      <vt:lpstr>PowerPoint Presentation</vt:lpstr>
      <vt:lpstr>PowerPoint Presentation</vt:lpstr>
      <vt:lpstr>PowerPoint Presentation</vt:lpstr>
      <vt:lpstr>PowerPoint Presentation</vt:lpstr>
      <vt:lpstr>How?</vt:lpstr>
      <vt:lpstr>(Future)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Andrea Rajola Pescarini</cp:lastModifiedBy>
  <cp:revision>3</cp:revision>
  <dcterms:modified xsi:type="dcterms:W3CDTF">2022-05-13T10:58:01Z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0x010100BB0E6FCFD4F1CE44BBE55547274B7678</vt:lpwstr>
  </property>
</Properties>
</file>