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 id="2147483672" r:id="rId5"/>
  </p:sldMasterIdLst>
  <p:notesMasterIdLst>
    <p:notesMasterId r:id="rId20"/>
  </p:notesMasterIdLst>
  <p:handoutMasterIdLst>
    <p:handoutMasterId r:id="rId21"/>
  </p:handoutMasterIdLst>
  <p:sldIdLst>
    <p:sldId id="256" r:id="rId6"/>
    <p:sldId id="257" r:id="rId7"/>
    <p:sldId id="274" r:id="rId8"/>
    <p:sldId id="275" r:id="rId9"/>
    <p:sldId id="276" r:id="rId10"/>
    <p:sldId id="277" r:id="rId11"/>
    <p:sldId id="278" r:id="rId12"/>
    <p:sldId id="279" r:id="rId13"/>
    <p:sldId id="280" r:id="rId14"/>
    <p:sldId id="281" r:id="rId15"/>
    <p:sldId id="282" r:id="rId16"/>
    <p:sldId id="273" r:id="rId17"/>
    <p:sldId id="283" r:id="rId18"/>
    <p:sldId id="269" r:id="rId19"/>
  </p:sldIdLst>
  <p:sldSz cx="9144000" cy="5143500" type="screen16x9"/>
  <p:notesSz cx="7010400" cy="9236075"/>
  <p:defaultTextStyle>
    <a:defPPr>
      <a:defRPr lang="en-US"/>
    </a:defPPr>
    <a:lvl1pPr algn="ctr" rtl="0" fontAlgn="base">
      <a:spcBef>
        <a:spcPct val="0"/>
      </a:spcBef>
      <a:spcAft>
        <a:spcPct val="0"/>
      </a:spcAft>
      <a:defRPr sz="1200" kern="1200">
        <a:solidFill>
          <a:schemeClr val="tx1"/>
        </a:solidFill>
        <a:latin typeface="Arial" pitchFamily="34" charset="0"/>
        <a:ea typeface="ヒラギノ角ゴ Pro W3" pitchFamily="124" charset="-128"/>
        <a:cs typeface="+mn-cs"/>
      </a:defRPr>
    </a:lvl1pPr>
    <a:lvl2pPr marL="389626" algn="ctr" rtl="0" fontAlgn="base">
      <a:spcBef>
        <a:spcPct val="0"/>
      </a:spcBef>
      <a:spcAft>
        <a:spcPct val="0"/>
      </a:spcAft>
      <a:defRPr sz="1200" kern="1200">
        <a:solidFill>
          <a:schemeClr val="tx1"/>
        </a:solidFill>
        <a:latin typeface="Arial" pitchFamily="34" charset="0"/>
        <a:ea typeface="ヒラギノ角ゴ Pro W3" pitchFamily="124" charset="-128"/>
        <a:cs typeface="+mn-cs"/>
      </a:defRPr>
    </a:lvl2pPr>
    <a:lvl3pPr marL="779252" algn="ctr" rtl="0" fontAlgn="base">
      <a:spcBef>
        <a:spcPct val="0"/>
      </a:spcBef>
      <a:spcAft>
        <a:spcPct val="0"/>
      </a:spcAft>
      <a:defRPr sz="1200" kern="1200">
        <a:solidFill>
          <a:schemeClr val="tx1"/>
        </a:solidFill>
        <a:latin typeface="Arial" pitchFamily="34" charset="0"/>
        <a:ea typeface="ヒラギノ角ゴ Pro W3" pitchFamily="124" charset="-128"/>
        <a:cs typeface="+mn-cs"/>
      </a:defRPr>
    </a:lvl3pPr>
    <a:lvl4pPr marL="1168878" algn="ctr" rtl="0" fontAlgn="base">
      <a:spcBef>
        <a:spcPct val="0"/>
      </a:spcBef>
      <a:spcAft>
        <a:spcPct val="0"/>
      </a:spcAft>
      <a:defRPr sz="1200" kern="1200">
        <a:solidFill>
          <a:schemeClr val="tx1"/>
        </a:solidFill>
        <a:latin typeface="Arial" pitchFamily="34" charset="0"/>
        <a:ea typeface="ヒラギノ角ゴ Pro W3" pitchFamily="124" charset="-128"/>
        <a:cs typeface="+mn-cs"/>
      </a:defRPr>
    </a:lvl4pPr>
    <a:lvl5pPr marL="1558503" algn="ctr" rtl="0" fontAlgn="base">
      <a:spcBef>
        <a:spcPct val="0"/>
      </a:spcBef>
      <a:spcAft>
        <a:spcPct val="0"/>
      </a:spcAft>
      <a:defRPr sz="1200" kern="1200">
        <a:solidFill>
          <a:schemeClr val="tx1"/>
        </a:solidFill>
        <a:latin typeface="Arial" pitchFamily="34" charset="0"/>
        <a:ea typeface="ヒラギノ角ゴ Pro W3" pitchFamily="124" charset="-128"/>
        <a:cs typeface="+mn-cs"/>
      </a:defRPr>
    </a:lvl5pPr>
    <a:lvl6pPr marL="1948129" algn="l" defTabSz="779252" rtl="0" eaLnBrk="1" latinLnBrk="0" hangingPunct="1">
      <a:defRPr sz="1200" kern="1200">
        <a:solidFill>
          <a:schemeClr val="tx1"/>
        </a:solidFill>
        <a:latin typeface="Arial" pitchFamily="34" charset="0"/>
        <a:ea typeface="ヒラギノ角ゴ Pro W3" pitchFamily="124" charset="-128"/>
        <a:cs typeface="+mn-cs"/>
      </a:defRPr>
    </a:lvl6pPr>
    <a:lvl7pPr marL="2337755" algn="l" defTabSz="779252" rtl="0" eaLnBrk="1" latinLnBrk="0" hangingPunct="1">
      <a:defRPr sz="1200" kern="1200">
        <a:solidFill>
          <a:schemeClr val="tx1"/>
        </a:solidFill>
        <a:latin typeface="Arial" pitchFamily="34" charset="0"/>
        <a:ea typeface="ヒラギノ角ゴ Pro W3" pitchFamily="124" charset="-128"/>
        <a:cs typeface="+mn-cs"/>
      </a:defRPr>
    </a:lvl7pPr>
    <a:lvl8pPr marL="2727381" algn="l" defTabSz="779252" rtl="0" eaLnBrk="1" latinLnBrk="0" hangingPunct="1">
      <a:defRPr sz="1200" kern="1200">
        <a:solidFill>
          <a:schemeClr val="tx1"/>
        </a:solidFill>
        <a:latin typeface="Arial" pitchFamily="34" charset="0"/>
        <a:ea typeface="ヒラギノ角ゴ Pro W3" pitchFamily="124" charset="-128"/>
        <a:cs typeface="+mn-cs"/>
      </a:defRPr>
    </a:lvl8pPr>
    <a:lvl9pPr marL="3117007" algn="l" defTabSz="779252" rtl="0" eaLnBrk="1" latinLnBrk="0" hangingPunct="1">
      <a:defRPr sz="1200" kern="1200">
        <a:solidFill>
          <a:schemeClr val="tx1"/>
        </a:solidFill>
        <a:latin typeface="Arial" pitchFamily="34" charset="0"/>
        <a:ea typeface="ヒラギノ角ゴ Pro W3" pitchFamily="124" charset="-128"/>
        <a:cs typeface="+mn-cs"/>
      </a:defRPr>
    </a:lvl9pPr>
  </p:defaultTextStyle>
  <p:extLst>
    <p:ext uri="{EFAFB233-063F-42B5-8137-9DF3F51BA10A}">
      <p15:sldGuideLst xmlns:p15="http://schemas.microsoft.com/office/powerpoint/2012/main">
        <p15:guide id="1" orient="horz" pos="2532" userDrawn="1">
          <p15:clr>
            <a:srgbClr val="A4A3A4"/>
          </p15:clr>
        </p15:guide>
        <p15:guide id="4" orient="horz" pos="2748" userDrawn="1">
          <p15:clr>
            <a:srgbClr val="A4A3A4"/>
          </p15:clr>
        </p15:guide>
        <p15:guide id="5" orient="horz" pos="3888">
          <p15:clr>
            <a:srgbClr val="A4A3A4"/>
          </p15:clr>
        </p15:guide>
        <p15:guide id="11" pos="5760" userDrawn="1">
          <p15:clr>
            <a:srgbClr val="A4A3A4"/>
          </p15:clr>
        </p15:guide>
        <p15:guide id="15" pos="6144">
          <p15:clr>
            <a:srgbClr val="A4A3A4"/>
          </p15:clr>
        </p15:guide>
        <p15:guide id="16" orient="horz" pos="276" userDrawn="1">
          <p15:clr>
            <a:srgbClr val="A4A3A4"/>
          </p15:clr>
        </p15:guide>
        <p15:guide id="20" pos="2736" userDrawn="1">
          <p15:clr>
            <a:srgbClr val="A4A3A4"/>
          </p15:clr>
        </p15:guide>
        <p15:guide id="21" pos="5688" userDrawn="1">
          <p15:clr>
            <a:srgbClr val="A4A3A4"/>
          </p15:clr>
        </p15:guide>
        <p15:guide id="22" orient="horz" pos="1956" userDrawn="1">
          <p15:clr>
            <a:srgbClr val="A4A3A4"/>
          </p15:clr>
        </p15:guide>
        <p15:guide id="26" orient="horz" pos="3036" userDrawn="1">
          <p15:clr>
            <a:srgbClr val="A4A3A4"/>
          </p15:clr>
        </p15:guide>
        <p15:guide id="27" orient="horz" pos="1644" userDrawn="1">
          <p15:clr>
            <a:srgbClr val="A4A3A4"/>
          </p15:clr>
        </p15:guide>
        <p15:guide id="28" orient="horz" pos="1860" userDrawn="1">
          <p15:clr>
            <a:srgbClr val="A4A3A4"/>
          </p15:clr>
        </p15:guide>
        <p15:guide id="29" pos="2880" userDrawn="1">
          <p15:clr>
            <a:srgbClr val="A4A3A4"/>
          </p15:clr>
        </p15:guide>
        <p15:guide id="31" orient="horz" pos="804" userDrawn="1">
          <p15:clr>
            <a:srgbClr val="A4A3A4"/>
          </p15:clr>
        </p15:guide>
        <p15:guide id="32" pos="5448" userDrawn="1">
          <p15:clr>
            <a:srgbClr val="A4A3A4"/>
          </p15:clr>
        </p15:guide>
        <p15:guide id="33" pos="480" userDrawn="1">
          <p15:clr>
            <a:srgbClr val="A4A3A4"/>
          </p15:clr>
        </p15:guide>
        <p15:guide id="34" pos="336" userDrawn="1">
          <p15:clr>
            <a:srgbClr val="A4A3A4"/>
          </p15:clr>
        </p15:guide>
        <p15:guide id="35" orient="horz" pos="348" userDrawn="1">
          <p15:clr>
            <a:srgbClr val="A4A3A4"/>
          </p15:clr>
        </p15:guide>
        <p15:guide id="36" orient="horz" pos="2169">
          <p15:clr>
            <a:srgbClr val="A4A3A4"/>
          </p15:clr>
        </p15:guide>
        <p15:guide id="37" orient="horz" pos="3239">
          <p15:clr>
            <a:srgbClr val="A4A3A4"/>
          </p15:clr>
        </p15:guide>
        <p15:guide id="38" orient="horz" pos="606">
          <p15:clr>
            <a:srgbClr val="A4A3A4"/>
          </p15:clr>
        </p15:guide>
        <p15:guide id="39" orient="horz" pos="2772">
          <p15:clr>
            <a:srgbClr val="A4A3A4"/>
          </p15:clr>
        </p15:guide>
        <p15:guide id="40" pos="5759">
          <p15:clr>
            <a:srgbClr val="A4A3A4"/>
          </p15:clr>
        </p15:guide>
        <p15:guide id="41" pos="5700">
          <p15:clr>
            <a:srgbClr val="A4A3A4"/>
          </p15:clr>
        </p15:guide>
        <p15:guide id="42" pos="2944">
          <p15:clr>
            <a:srgbClr val="A4A3A4"/>
          </p15:clr>
        </p15:guide>
        <p15:guide id="43" pos="468">
          <p15:clr>
            <a:srgbClr val="A4A3A4"/>
          </p15:clr>
        </p15:guide>
      </p15:sldGuideLst>
    </p:ext>
    <p:ext uri="{2D200454-40CA-4A62-9FC3-DE9A4176ACB9}">
      <p15:notesGuideLst xmlns:p15="http://schemas.microsoft.com/office/powerpoint/2012/main">
        <p15:guide id="1" orient="horz" pos="2909">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F2F2"/>
    <a:srgbClr val="000000"/>
    <a:srgbClr val="FFCC00"/>
    <a:srgbClr val="00CCFF"/>
    <a:srgbClr val="00008C"/>
    <a:srgbClr val="001EFF"/>
    <a:srgbClr val="F46E00"/>
    <a:srgbClr val="9AF7FF"/>
    <a:srgbClr val="D9D9D9"/>
    <a:srgbClr val="2C2D8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2838" autoAdjust="0"/>
  </p:normalViewPr>
  <p:slideViewPr>
    <p:cSldViewPr snapToGrid="0">
      <p:cViewPr varScale="1">
        <p:scale>
          <a:sx n="88" d="100"/>
          <a:sy n="88" d="100"/>
        </p:scale>
        <p:origin x="684" y="60"/>
      </p:cViewPr>
      <p:guideLst>
        <p:guide orient="horz" pos="2532"/>
        <p:guide orient="horz" pos="2748"/>
        <p:guide orient="horz" pos="3888"/>
        <p:guide pos="5760"/>
        <p:guide pos="6144"/>
        <p:guide orient="horz" pos="276"/>
        <p:guide pos="2736"/>
        <p:guide pos="5688"/>
        <p:guide orient="horz" pos="1956"/>
        <p:guide orient="horz" pos="3036"/>
        <p:guide orient="horz" pos="1644"/>
        <p:guide orient="horz" pos="1860"/>
        <p:guide pos="2880"/>
        <p:guide orient="horz" pos="804"/>
        <p:guide pos="5448"/>
        <p:guide pos="480"/>
        <p:guide pos="336"/>
        <p:guide orient="horz" pos="348"/>
        <p:guide orient="horz" pos="2169"/>
        <p:guide orient="horz" pos="3239"/>
        <p:guide orient="horz" pos="606"/>
        <p:guide orient="horz" pos="2772"/>
        <p:guide pos="5759"/>
        <p:guide pos="5700"/>
        <p:guide pos="2944"/>
        <p:guide pos="46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67" d="100"/>
          <a:sy n="67" d="100"/>
        </p:scale>
        <p:origin x="-2766" y="-120"/>
      </p:cViewPr>
      <p:guideLst>
        <p:guide orient="horz" pos="2909"/>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746" name="Rectangle 2"/>
          <p:cNvSpPr>
            <a:spLocks noGrp="1" noChangeArrowheads="1"/>
          </p:cNvSpPr>
          <p:nvPr>
            <p:ph type="hdr" sz="quarter"/>
          </p:nvPr>
        </p:nvSpPr>
        <p:spPr bwMode="auto">
          <a:xfrm>
            <a:off x="1" y="2"/>
            <a:ext cx="3047645" cy="454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335" tIns="43666" rIns="87335" bIns="43666" numCol="1" anchor="t" anchorCtr="0" compatLnSpc="1">
            <a:prstTxWarp prst="textNoShape">
              <a:avLst/>
            </a:prstTxWarp>
          </a:bodyPr>
          <a:lstStyle>
            <a:lvl1pPr algn="l" defTabSz="873824">
              <a:defRPr sz="1100" smtClean="0"/>
            </a:lvl1pPr>
          </a:lstStyle>
          <a:p>
            <a:pPr>
              <a:defRPr/>
            </a:pPr>
            <a:endParaRPr lang="en-US" dirty="0"/>
          </a:p>
        </p:txBody>
      </p:sp>
      <p:sp>
        <p:nvSpPr>
          <p:cNvPr id="31747" name="Rectangle 3"/>
          <p:cNvSpPr>
            <a:spLocks noGrp="1" noChangeArrowheads="1"/>
          </p:cNvSpPr>
          <p:nvPr>
            <p:ph type="dt" sz="quarter" idx="1"/>
          </p:nvPr>
        </p:nvSpPr>
        <p:spPr bwMode="auto">
          <a:xfrm>
            <a:off x="3962756" y="2"/>
            <a:ext cx="3047644" cy="454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335" tIns="43666" rIns="87335" bIns="43666" numCol="1" anchor="t" anchorCtr="0" compatLnSpc="1">
            <a:prstTxWarp prst="textNoShape">
              <a:avLst/>
            </a:prstTxWarp>
          </a:bodyPr>
          <a:lstStyle>
            <a:lvl1pPr algn="r" defTabSz="873824">
              <a:defRPr sz="1100" smtClean="0"/>
            </a:lvl1pPr>
          </a:lstStyle>
          <a:p>
            <a:pPr>
              <a:defRPr/>
            </a:pPr>
            <a:endParaRPr lang="en-US" dirty="0"/>
          </a:p>
        </p:txBody>
      </p:sp>
      <p:sp>
        <p:nvSpPr>
          <p:cNvPr id="31748" name="Rectangle 4"/>
          <p:cNvSpPr>
            <a:spLocks noGrp="1" noChangeArrowheads="1"/>
          </p:cNvSpPr>
          <p:nvPr>
            <p:ph type="ftr" sz="quarter" idx="2"/>
          </p:nvPr>
        </p:nvSpPr>
        <p:spPr bwMode="auto">
          <a:xfrm>
            <a:off x="1" y="8781867"/>
            <a:ext cx="3047645" cy="454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335" tIns="43666" rIns="87335" bIns="43666" numCol="1" anchor="b" anchorCtr="0" compatLnSpc="1">
            <a:prstTxWarp prst="textNoShape">
              <a:avLst/>
            </a:prstTxWarp>
          </a:bodyPr>
          <a:lstStyle>
            <a:lvl1pPr algn="l" defTabSz="873824">
              <a:defRPr sz="1100" smtClean="0"/>
            </a:lvl1pPr>
          </a:lstStyle>
          <a:p>
            <a:pPr>
              <a:defRPr/>
            </a:pPr>
            <a:endParaRPr lang="en-US" dirty="0"/>
          </a:p>
        </p:txBody>
      </p:sp>
      <p:sp>
        <p:nvSpPr>
          <p:cNvPr id="31749" name="Rectangle 5"/>
          <p:cNvSpPr>
            <a:spLocks noGrp="1" noChangeArrowheads="1"/>
          </p:cNvSpPr>
          <p:nvPr>
            <p:ph type="sldNum" sz="quarter" idx="3"/>
          </p:nvPr>
        </p:nvSpPr>
        <p:spPr bwMode="auto">
          <a:xfrm>
            <a:off x="3962756" y="8781867"/>
            <a:ext cx="3047644" cy="454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335" tIns="43666" rIns="87335" bIns="43666" numCol="1" anchor="b" anchorCtr="0" compatLnSpc="1">
            <a:prstTxWarp prst="textNoShape">
              <a:avLst/>
            </a:prstTxWarp>
          </a:bodyPr>
          <a:lstStyle>
            <a:lvl1pPr algn="r" defTabSz="873824">
              <a:defRPr sz="1100" smtClean="0"/>
            </a:lvl1pPr>
          </a:lstStyle>
          <a:p>
            <a:pPr>
              <a:defRPr/>
            </a:pPr>
            <a:fld id="{DA6835A3-9366-4C20-B248-0AC9C46AA67A}" type="slidenum">
              <a:rPr lang="en-US"/>
              <a:pPr>
                <a:defRPr/>
              </a:pPr>
              <a:t>‹#›</a:t>
            </a:fld>
            <a:endParaRPr lang="en-US" dirty="0"/>
          </a:p>
        </p:txBody>
      </p:sp>
    </p:spTree>
    <p:extLst>
      <p:ext uri="{BB962C8B-B14F-4D97-AF65-F5344CB8AC3E}">
        <p14:creationId xmlns:p14="http://schemas.microsoft.com/office/powerpoint/2010/main" val="210507233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698" name="Rectangle 2"/>
          <p:cNvSpPr>
            <a:spLocks noGrp="1" noChangeArrowheads="1"/>
          </p:cNvSpPr>
          <p:nvPr>
            <p:ph type="hdr" sz="quarter"/>
          </p:nvPr>
        </p:nvSpPr>
        <p:spPr bwMode="auto">
          <a:xfrm>
            <a:off x="3" y="0"/>
            <a:ext cx="3036205" cy="460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8989" tIns="44493" rIns="88989" bIns="44493" numCol="1" anchor="t" anchorCtr="0" compatLnSpc="1">
            <a:prstTxWarp prst="textNoShape">
              <a:avLst/>
            </a:prstTxWarp>
          </a:bodyPr>
          <a:lstStyle>
            <a:lvl1pPr algn="l" defTabSz="889540">
              <a:defRPr sz="1100" smtClean="0"/>
            </a:lvl1pPr>
          </a:lstStyle>
          <a:p>
            <a:pPr>
              <a:defRPr/>
            </a:pPr>
            <a:endParaRPr lang="en-US" dirty="0"/>
          </a:p>
        </p:txBody>
      </p:sp>
      <p:sp>
        <p:nvSpPr>
          <p:cNvPr id="29699" name="Rectangle 3"/>
          <p:cNvSpPr>
            <a:spLocks noGrp="1" noChangeArrowheads="1"/>
          </p:cNvSpPr>
          <p:nvPr>
            <p:ph type="dt" idx="1"/>
          </p:nvPr>
        </p:nvSpPr>
        <p:spPr bwMode="auto">
          <a:xfrm>
            <a:off x="3972563" y="0"/>
            <a:ext cx="3036205" cy="460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8989" tIns="44493" rIns="88989" bIns="44493" numCol="1" anchor="t" anchorCtr="0" compatLnSpc="1">
            <a:prstTxWarp prst="textNoShape">
              <a:avLst/>
            </a:prstTxWarp>
          </a:bodyPr>
          <a:lstStyle>
            <a:lvl1pPr algn="r" defTabSz="889540">
              <a:defRPr sz="1100" smtClean="0"/>
            </a:lvl1pPr>
          </a:lstStyle>
          <a:p>
            <a:pPr>
              <a:defRPr/>
            </a:pPr>
            <a:endParaRPr lang="en-US" dirty="0"/>
          </a:p>
        </p:txBody>
      </p:sp>
      <p:sp>
        <p:nvSpPr>
          <p:cNvPr id="25604" name="Rectangle 4"/>
          <p:cNvSpPr>
            <a:spLocks noGrp="1" noRot="1" noChangeAspect="1" noChangeArrowheads="1" noTextEdit="1"/>
          </p:cNvSpPr>
          <p:nvPr>
            <p:ph type="sldImg" idx="2"/>
          </p:nvPr>
        </p:nvSpPr>
        <p:spPr bwMode="auto">
          <a:xfrm>
            <a:off x="427038" y="693738"/>
            <a:ext cx="6156325" cy="34639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701" name="Rectangle 5"/>
          <p:cNvSpPr>
            <a:spLocks noGrp="1" noChangeArrowheads="1"/>
          </p:cNvSpPr>
          <p:nvPr>
            <p:ph type="body" sz="quarter" idx="3"/>
          </p:nvPr>
        </p:nvSpPr>
        <p:spPr bwMode="auto">
          <a:xfrm>
            <a:off x="699407" y="4387248"/>
            <a:ext cx="5611588" cy="4154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8989" tIns="44493" rIns="88989" bIns="44493"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9702" name="Rectangle 6"/>
          <p:cNvSpPr>
            <a:spLocks noGrp="1" noChangeArrowheads="1"/>
          </p:cNvSpPr>
          <p:nvPr>
            <p:ph type="ftr" sz="quarter" idx="4"/>
          </p:nvPr>
        </p:nvSpPr>
        <p:spPr bwMode="auto">
          <a:xfrm>
            <a:off x="3" y="8775968"/>
            <a:ext cx="3036205" cy="458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8989" tIns="44493" rIns="88989" bIns="44493" numCol="1" anchor="b" anchorCtr="0" compatLnSpc="1">
            <a:prstTxWarp prst="textNoShape">
              <a:avLst/>
            </a:prstTxWarp>
          </a:bodyPr>
          <a:lstStyle>
            <a:lvl1pPr algn="l" defTabSz="889540">
              <a:defRPr sz="1100" smtClean="0"/>
            </a:lvl1pPr>
          </a:lstStyle>
          <a:p>
            <a:pPr>
              <a:defRPr/>
            </a:pPr>
            <a:endParaRPr lang="en-US" dirty="0"/>
          </a:p>
        </p:txBody>
      </p:sp>
      <p:sp>
        <p:nvSpPr>
          <p:cNvPr id="29703" name="Rectangle 7"/>
          <p:cNvSpPr>
            <a:spLocks noGrp="1" noChangeArrowheads="1"/>
          </p:cNvSpPr>
          <p:nvPr>
            <p:ph type="sldNum" sz="quarter" idx="5"/>
          </p:nvPr>
        </p:nvSpPr>
        <p:spPr bwMode="auto">
          <a:xfrm>
            <a:off x="3972563" y="8775968"/>
            <a:ext cx="3036205" cy="458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8989" tIns="44493" rIns="88989" bIns="44493" numCol="1" anchor="b" anchorCtr="0" compatLnSpc="1">
            <a:prstTxWarp prst="textNoShape">
              <a:avLst/>
            </a:prstTxWarp>
          </a:bodyPr>
          <a:lstStyle>
            <a:lvl1pPr algn="r" defTabSz="889540">
              <a:defRPr sz="1100" smtClean="0"/>
            </a:lvl1pPr>
          </a:lstStyle>
          <a:p>
            <a:pPr>
              <a:defRPr/>
            </a:pPr>
            <a:fld id="{C0C428FF-E08F-45DE-BAC9-258D4444EC10}" type="slidenum">
              <a:rPr lang="en-US"/>
              <a:pPr>
                <a:defRPr/>
              </a:pPr>
              <a:t>‹#›</a:t>
            </a:fld>
            <a:endParaRPr lang="en-US" dirty="0"/>
          </a:p>
        </p:txBody>
      </p:sp>
    </p:spTree>
    <p:extLst>
      <p:ext uri="{BB962C8B-B14F-4D97-AF65-F5344CB8AC3E}">
        <p14:creationId xmlns:p14="http://schemas.microsoft.com/office/powerpoint/2010/main" val="337644907"/>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000" kern="1200">
        <a:solidFill>
          <a:schemeClr val="tx1"/>
        </a:solidFill>
        <a:latin typeface="Arial" pitchFamily="34" charset="0"/>
        <a:ea typeface="ヒラギノ角ゴ Pro W3" pitchFamily="124" charset="-128"/>
        <a:cs typeface="Geneva" pitchFamily="34" charset="0"/>
      </a:defRPr>
    </a:lvl1pPr>
    <a:lvl2pPr marL="389626" algn="l" rtl="0" eaLnBrk="0" fontAlgn="base" hangingPunct="0">
      <a:spcBef>
        <a:spcPct val="30000"/>
      </a:spcBef>
      <a:spcAft>
        <a:spcPct val="0"/>
      </a:spcAft>
      <a:defRPr sz="1000" kern="1200">
        <a:solidFill>
          <a:schemeClr val="tx1"/>
        </a:solidFill>
        <a:latin typeface="Arial" pitchFamily="34" charset="0"/>
        <a:ea typeface="ヒラギノ角ゴ Pro W3" pitchFamily="124" charset="-128"/>
        <a:cs typeface="Geneva" pitchFamily="34" charset="0"/>
      </a:defRPr>
    </a:lvl2pPr>
    <a:lvl3pPr marL="779252" algn="l" rtl="0" eaLnBrk="0" fontAlgn="base" hangingPunct="0">
      <a:spcBef>
        <a:spcPct val="30000"/>
      </a:spcBef>
      <a:spcAft>
        <a:spcPct val="0"/>
      </a:spcAft>
      <a:defRPr sz="1000" kern="1200">
        <a:solidFill>
          <a:schemeClr val="tx1"/>
        </a:solidFill>
        <a:latin typeface="Arial" pitchFamily="34" charset="0"/>
        <a:ea typeface="ヒラギノ角ゴ Pro W3" pitchFamily="124" charset="-128"/>
        <a:cs typeface="Geneva" pitchFamily="34" charset="0"/>
      </a:defRPr>
    </a:lvl3pPr>
    <a:lvl4pPr marL="1168878" algn="l" rtl="0" eaLnBrk="0" fontAlgn="base" hangingPunct="0">
      <a:spcBef>
        <a:spcPct val="30000"/>
      </a:spcBef>
      <a:spcAft>
        <a:spcPct val="0"/>
      </a:spcAft>
      <a:defRPr sz="1000" kern="1200">
        <a:solidFill>
          <a:schemeClr val="tx1"/>
        </a:solidFill>
        <a:latin typeface="Arial" pitchFamily="34" charset="0"/>
        <a:ea typeface="ヒラギノ角ゴ Pro W3" pitchFamily="124" charset="-128"/>
        <a:cs typeface="Geneva" pitchFamily="34" charset="0"/>
      </a:defRPr>
    </a:lvl4pPr>
    <a:lvl5pPr marL="1558503" algn="l" rtl="0" eaLnBrk="0" fontAlgn="base" hangingPunct="0">
      <a:spcBef>
        <a:spcPct val="30000"/>
      </a:spcBef>
      <a:spcAft>
        <a:spcPct val="0"/>
      </a:spcAft>
      <a:defRPr sz="1000" kern="1200">
        <a:solidFill>
          <a:schemeClr val="tx1"/>
        </a:solidFill>
        <a:latin typeface="Arial" pitchFamily="34" charset="0"/>
        <a:ea typeface="ヒラギノ角ゴ Pro W3" pitchFamily="124" charset="-128"/>
        <a:cs typeface="Geneva" pitchFamily="34" charset="0"/>
      </a:defRPr>
    </a:lvl5pPr>
    <a:lvl6pPr marL="1948129" algn="l" defTabSz="779252" rtl="0" eaLnBrk="1" latinLnBrk="0" hangingPunct="1">
      <a:defRPr sz="1000" kern="1200">
        <a:solidFill>
          <a:schemeClr val="tx1"/>
        </a:solidFill>
        <a:latin typeface="+mn-lt"/>
        <a:ea typeface="+mn-ea"/>
        <a:cs typeface="+mn-cs"/>
      </a:defRPr>
    </a:lvl6pPr>
    <a:lvl7pPr marL="2337755" algn="l" defTabSz="779252" rtl="0" eaLnBrk="1" latinLnBrk="0" hangingPunct="1">
      <a:defRPr sz="1000" kern="1200">
        <a:solidFill>
          <a:schemeClr val="tx1"/>
        </a:solidFill>
        <a:latin typeface="+mn-lt"/>
        <a:ea typeface="+mn-ea"/>
        <a:cs typeface="+mn-cs"/>
      </a:defRPr>
    </a:lvl7pPr>
    <a:lvl8pPr marL="2727381" algn="l" defTabSz="779252" rtl="0" eaLnBrk="1" latinLnBrk="0" hangingPunct="1">
      <a:defRPr sz="1000" kern="1200">
        <a:solidFill>
          <a:schemeClr val="tx1"/>
        </a:solidFill>
        <a:latin typeface="+mn-lt"/>
        <a:ea typeface="+mn-ea"/>
        <a:cs typeface="+mn-cs"/>
      </a:defRPr>
    </a:lvl8pPr>
    <a:lvl9pPr marL="3117007" algn="l" defTabSz="779252" rtl="0" eaLnBrk="1" latinLnBrk="0" hangingPunct="1">
      <a:defRPr sz="10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0C428FF-E08F-45DE-BAC9-258D4444EC10}" type="slidenum">
              <a:rPr lang="en-US" smtClean="0"/>
              <a:pPr>
                <a:defRPr/>
              </a:pPr>
              <a:t>2</a:t>
            </a:fld>
            <a:endParaRPr lang="en-US" dirty="0"/>
          </a:p>
        </p:txBody>
      </p:sp>
    </p:spTree>
    <p:extLst>
      <p:ext uri="{BB962C8B-B14F-4D97-AF65-F5344CB8AC3E}">
        <p14:creationId xmlns:p14="http://schemas.microsoft.com/office/powerpoint/2010/main" val="4606314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0C428FF-E08F-45DE-BAC9-258D4444EC10}" type="slidenum">
              <a:rPr lang="en-US" smtClean="0"/>
              <a:pPr>
                <a:defRPr/>
              </a:pPr>
              <a:t>12</a:t>
            </a:fld>
            <a:endParaRPr lang="en-US" dirty="0"/>
          </a:p>
        </p:txBody>
      </p:sp>
    </p:spTree>
    <p:extLst>
      <p:ext uri="{BB962C8B-B14F-4D97-AF65-F5344CB8AC3E}">
        <p14:creationId xmlns:p14="http://schemas.microsoft.com/office/powerpoint/2010/main" val="2578277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0C428FF-E08F-45DE-BAC9-258D4444EC10}" type="slidenum">
              <a:rPr lang="en-US" smtClean="0"/>
              <a:pPr>
                <a:defRPr/>
              </a:pPr>
              <a:t>14</a:t>
            </a:fld>
            <a:endParaRPr lang="en-US" dirty="0"/>
          </a:p>
        </p:txBody>
      </p:sp>
    </p:spTree>
    <p:extLst>
      <p:ext uri="{BB962C8B-B14F-4D97-AF65-F5344CB8AC3E}">
        <p14:creationId xmlns:p14="http://schemas.microsoft.com/office/powerpoint/2010/main" val="193002705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rgbClr val="F2F2F2"/>
        </a:solidFill>
        <a:effectLst/>
      </p:bgPr>
    </p:bg>
    <p:spTree>
      <p:nvGrpSpPr>
        <p:cNvPr id="1" name=""/>
        <p:cNvGrpSpPr/>
        <p:nvPr/>
      </p:nvGrpSpPr>
      <p:grpSpPr>
        <a:xfrm>
          <a:off x="0" y="0"/>
          <a:ext cx="0" cy="0"/>
          <a:chOff x="0" y="0"/>
          <a:chExt cx="0" cy="0"/>
        </a:xfrm>
      </p:grpSpPr>
      <p:pic>
        <p:nvPicPr>
          <p:cNvPr id="2062" name="Picture 14" descr="C:\Users\10630824\Desktop\Microot template\poly.emf"/>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473099"/>
            <a:ext cx="9153331" cy="4670401"/>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84"/>
          <p:cNvSpPr>
            <a:spLocks noGrp="1" noChangeArrowheads="1"/>
          </p:cNvSpPr>
          <p:nvPr>
            <p:ph type="subTitle" idx="1" hasCustomPrompt="1"/>
          </p:nvPr>
        </p:nvSpPr>
        <p:spPr>
          <a:xfrm>
            <a:off x="1348105" y="3230193"/>
            <a:ext cx="5556738" cy="221456"/>
          </a:xfrm>
          <a:ln>
            <a:noFill/>
          </a:ln>
        </p:spPr>
        <p:txBody>
          <a:bodyPr anchor="ctr" anchorCtr="0"/>
          <a:lstStyle>
            <a:lvl1pPr marL="0" indent="0">
              <a:buFont typeface="Symbol" pitchFamily="18" charset="2"/>
              <a:buNone/>
              <a:defRPr sz="1600" b="0" i="0">
                <a:solidFill>
                  <a:srgbClr val="ED8B00"/>
                </a:solidFill>
                <a:latin typeface="Calibri Light"/>
                <a:cs typeface="Calibri Light"/>
              </a:defRPr>
            </a:lvl1pPr>
          </a:lstStyle>
          <a:p>
            <a:pPr lvl="0"/>
            <a:r>
              <a:rPr lang="en-US" noProof="0" dirty="0"/>
              <a:t>Click to Edit Master Subtitle Style</a:t>
            </a:r>
          </a:p>
        </p:txBody>
      </p:sp>
      <p:sp>
        <p:nvSpPr>
          <p:cNvPr id="11" name="Rectangle 83"/>
          <p:cNvSpPr>
            <a:spLocks noGrp="1" noChangeArrowheads="1"/>
          </p:cNvSpPr>
          <p:nvPr>
            <p:ph type="ctrTitle" hasCustomPrompt="1"/>
          </p:nvPr>
        </p:nvSpPr>
        <p:spPr>
          <a:xfrm>
            <a:off x="1348105" y="2269550"/>
            <a:ext cx="5561624" cy="430887"/>
          </a:xfrm>
          <a:noFill/>
          <a:ln w="9525">
            <a:noFill/>
            <a:miter lim="800000"/>
            <a:headEnd/>
            <a:tailEnd/>
          </a:ln>
        </p:spPr>
        <p:txBody>
          <a:bodyPr anchor="t"/>
          <a:lstStyle>
            <a:lvl1pPr>
              <a:defRPr sz="2700" b="0" i="0">
                <a:solidFill>
                  <a:srgbClr val="2C2D8B"/>
                </a:solidFill>
                <a:latin typeface="Calibri Light"/>
                <a:cs typeface="Calibri Light"/>
              </a:defRPr>
            </a:lvl1pPr>
          </a:lstStyle>
          <a:p>
            <a:pPr lvl="0"/>
            <a:r>
              <a:rPr lang="en-US" noProof="0" dirty="0"/>
              <a:t>Click to Edit Master Title Style</a:t>
            </a:r>
          </a:p>
        </p:txBody>
      </p:sp>
      <p:pic>
        <p:nvPicPr>
          <p:cNvPr id="16" name="Picture 2"/>
          <p:cNvPicPr>
            <a:picLocks noChangeAspect="1" noChangeArrowheads="1"/>
          </p:cNvPicPr>
          <p:nvPr userDrawn="1"/>
        </p:nvPicPr>
        <p:blipFill>
          <a:blip r:embed="rId3">
            <a:extLst>
              <a:ext uri="{28A0092B-C50C-407E-A947-70E740481C1C}">
                <a14:useLocalDpi xmlns:a14="http://schemas.microsoft.com/office/drawing/2010/main" val="0"/>
              </a:ext>
            </a:extLst>
          </a:blip>
          <a:stretch>
            <a:fillRect/>
          </a:stretch>
        </p:blipFill>
        <p:spPr bwMode="auto">
          <a:xfrm>
            <a:off x="6529817" y="4577667"/>
            <a:ext cx="1369306" cy="254123"/>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7"/>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70142" y="208916"/>
            <a:ext cx="833532" cy="658188"/>
          </a:xfrm>
          <a:prstGeom prst="rect">
            <a:avLst/>
          </a:prstGeom>
        </p:spPr>
      </p:pic>
    </p:spTree>
    <p:extLst>
      <p:ext uri="{BB962C8B-B14F-4D97-AF65-F5344CB8AC3E}">
        <p14:creationId xmlns:p14="http://schemas.microsoft.com/office/powerpoint/2010/main" val="2319705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189" y="940222"/>
            <a:ext cx="8615227" cy="37250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hasCustomPrompt="1"/>
          </p:nvPr>
        </p:nvSpPr>
        <p:spPr>
          <a:xfrm>
            <a:off x="269878" y="240427"/>
            <a:ext cx="8024283" cy="384721"/>
          </a:xfrm>
          <a:noFill/>
          <a:ln>
            <a:noFill/>
          </a:ln>
        </p:spPr>
        <p:txBody>
          <a:bodyPr/>
          <a:lstStyle>
            <a:lvl1pPr>
              <a:defRPr b="0"/>
            </a:lvl1pPr>
          </a:lstStyle>
          <a:p>
            <a:r>
              <a:rPr lang="en-US" dirty="0"/>
              <a:t>Click to Edit Master Title Style</a:t>
            </a:r>
          </a:p>
        </p:txBody>
      </p:sp>
      <p:pic>
        <p:nvPicPr>
          <p:cNvPr id="6" name="Picture 3" descr="C:\Users\10630824\Desktop\Microot template\corners (3).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856377" y="3907747"/>
            <a:ext cx="1430176" cy="1649166"/>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userDrawn="1"/>
        </p:nvSpPr>
        <p:spPr>
          <a:xfrm>
            <a:off x="8499435" y="4824116"/>
            <a:ext cx="364703" cy="276999"/>
          </a:xfrm>
          <a:prstGeom prst="rect">
            <a:avLst/>
          </a:prstGeom>
        </p:spPr>
        <p:txBody>
          <a:bodyPr wrap="none">
            <a:spAutoFit/>
          </a:bodyPr>
          <a:lstStyle/>
          <a:p>
            <a:pPr marL="0" marR="0" lvl="0" indent="0" algn="ctr" defTabSz="457200" rtl="0" eaLnBrk="1" fontAlgn="base" latinLnBrk="0" hangingPunct="1">
              <a:lnSpc>
                <a:spcPct val="100000"/>
              </a:lnSpc>
              <a:spcBef>
                <a:spcPct val="0"/>
              </a:spcBef>
              <a:spcAft>
                <a:spcPct val="0"/>
              </a:spcAft>
              <a:buClrTx/>
              <a:buSzTx/>
              <a:buFontTx/>
              <a:buNone/>
              <a:tabLst/>
              <a:defRPr/>
            </a:pPr>
            <a:fld id="{9C5957C0-C9FD-924F-A662-3B71DAE40C56}" type="slidenum">
              <a:rPr kumimoji="0" lang="uk-UA" sz="1200" b="0" i="0" u="none" strike="noStrike" kern="1200" cap="none" spc="0" normalizeH="0" baseline="0" noProof="0" smtClean="0">
                <a:ln>
                  <a:noFill/>
                </a:ln>
                <a:solidFill>
                  <a:schemeClr val="bg1"/>
                </a:solidFill>
                <a:effectLst/>
                <a:uLnTx/>
                <a:uFillTx/>
                <a:latin typeface="Calibri Light"/>
                <a:cs typeface="Calibri Light"/>
              </a:rPr>
              <a:pPr marL="0" marR="0" lvl="0" indent="0" algn="ctr" defTabSz="457200" rtl="0" eaLnBrk="1" fontAlgn="base" latinLnBrk="0" hangingPunct="1">
                <a:lnSpc>
                  <a:spcPct val="100000"/>
                </a:lnSpc>
                <a:spcBef>
                  <a:spcPct val="0"/>
                </a:spcBef>
                <a:spcAft>
                  <a:spcPct val="0"/>
                </a:spcAft>
                <a:buClrTx/>
                <a:buSzTx/>
                <a:buFontTx/>
                <a:buNone/>
                <a:tabLst/>
                <a:defRPr/>
              </a:pPr>
              <a:t>‹#›</a:t>
            </a:fld>
            <a:endParaRPr kumimoji="0" lang="uk-UA" sz="1000" b="0" i="0" u="none" strike="noStrike" kern="1200" cap="none" spc="0" normalizeH="0" baseline="0" noProof="0" dirty="0">
              <a:ln>
                <a:noFill/>
              </a:ln>
              <a:solidFill>
                <a:schemeClr val="bg1"/>
              </a:solidFill>
              <a:effectLst/>
              <a:uLnTx/>
              <a:uFillTx/>
              <a:latin typeface="Calibri Light"/>
              <a:cs typeface="Calibri Light"/>
            </a:endParaRPr>
          </a:p>
        </p:txBody>
      </p:sp>
      <p:pic>
        <p:nvPicPr>
          <p:cNvPr id="8" name="Picture 4" descr="C:\Users\10630824\Desktop\Microot template\corners (2).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flipH="1">
            <a:off x="-25392" y="-30236"/>
            <a:ext cx="688705" cy="699796"/>
          </a:xfrm>
          <a:prstGeom prst="rect">
            <a:avLst/>
          </a:prstGeom>
          <a:noFill/>
          <a:extLst>
            <a:ext uri="{909E8E84-426E-40DD-AFC4-6F175D3DCCD1}">
              <a14:hiddenFill xmlns:a14="http://schemas.microsoft.com/office/drawing/2010/main">
                <a:solidFill>
                  <a:srgbClr val="FFFFFF"/>
                </a:solidFill>
              </a14:hiddenFill>
            </a:ext>
          </a:extLst>
        </p:spPr>
      </p:pic>
      <p:sp>
        <p:nvSpPr>
          <p:cNvPr id="12" name="Content Placeholder 11"/>
          <p:cNvSpPr>
            <a:spLocks noGrp="1"/>
          </p:cNvSpPr>
          <p:nvPr>
            <p:ph sz="quarter" idx="10" hasCustomPrompt="1"/>
          </p:nvPr>
        </p:nvSpPr>
        <p:spPr>
          <a:xfrm>
            <a:off x="343291" y="681005"/>
            <a:ext cx="7964402" cy="188523"/>
          </a:xfrm>
        </p:spPr>
        <p:txBody>
          <a:bodyPr/>
          <a:lstStyle>
            <a:lvl1pPr marL="0" indent="0">
              <a:buNone/>
              <a:defRPr sz="1200" b="0" baseline="0">
                <a:solidFill>
                  <a:srgbClr val="ED8B00"/>
                </a:solidFill>
              </a:defRPr>
            </a:lvl1pPr>
          </a:lstStyle>
          <a:p>
            <a:pPr lvl="0"/>
            <a:r>
              <a:rPr lang="en-US" dirty="0"/>
              <a:t>Secondary title place holder</a:t>
            </a:r>
          </a:p>
        </p:txBody>
      </p:sp>
      <p:sp>
        <p:nvSpPr>
          <p:cNvPr id="11" name="TextBox 10"/>
          <p:cNvSpPr txBox="1"/>
          <p:nvPr userDrawn="1"/>
        </p:nvSpPr>
        <p:spPr>
          <a:xfrm>
            <a:off x="3086252" y="4849624"/>
            <a:ext cx="2959099" cy="215444"/>
          </a:xfrm>
          <a:prstGeom prst="rect">
            <a:avLst/>
          </a:prstGeom>
          <a:noFill/>
        </p:spPr>
        <p:txBody>
          <a:bodyPr wrap="square" rtlCol="0">
            <a:spAutoFit/>
          </a:bodyPr>
          <a:lstStyle/>
          <a:p>
            <a:pPr algn="ctr"/>
            <a:r>
              <a:rPr lang="en-US" sz="800" dirty="0">
                <a:solidFill>
                  <a:srgbClr val="7C7C7C"/>
                </a:solidFill>
                <a:latin typeface="Calibri Light"/>
                <a:cs typeface="Calibri Light"/>
              </a:rPr>
              <a:t>©Larsen &amp; Toubro Infotech Ltd. Privileged and Confidential</a:t>
            </a:r>
          </a:p>
        </p:txBody>
      </p:sp>
      <p:pic>
        <p:nvPicPr>
          <p:cNvPr id="10" name="Picture 9"/>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05865" y="4703235"/>
            <a:ext cx="516534" cy="407874"/>
          </a:xfrm>
          <a:prstGeom prst="rect">
            <a:avLst/>
          </a:prstGeom>
        </p:spPr>
      </p:pic>
    </p:spTree>
    <p:extLst>
      <p:ext uri="{BB962C8B-B14F-4D97-AF65-F5344CB8AC3E}">
        <p14:creationId xmlns:p14="http://schemas.microsoft.com/office/powerpoint/2010/main" val="41161092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0"/>
            </a:lvl1pPr>
          </a:lstStyle>
          <a:p>
            <a:r>
              <a:rPr lang="en-US" dirty="0"/>
              <a:t>Click to Edit Master Title Style</a:t>
            </a:r>
          </a:p>
        </p:txBody>
      </p:sp>
      <p:sp>
        <p:nvSpPr>
          <p:cNvPr id="3" name="Content Placeholder 2"/>
          <p:cNvSpPr>
            <a:spLocks noGrp="1"/>
          </p:cNvSpPr>
          <p:nvPr>
            <p:ph sz="half" idx="1"/>
          </p:nvPr>
        </p:nvSpPr>
        <p:spPr>
          <a:xfrm>
            <a:off x="140677" y="971550"/>
            <a:ext cx="4290646" cy="3657600"/>
          </a:xfrm>
        </p:spPr>
        <p:txBody>
          <a:bodyPr/>
          <a:lstStyle>
            <a:lvl1pPr>
              <a:defRPr sz="1400"/>
            </a:lvl1pPr>
            <a:lvl2pPr>
              <a:defRPr sz="1400"/>
            </a:lvl2pPr>
            <a:lvl3pPr>
              <a:defRPr sz="1400"/>
            </a:lvl3pPr>
            <a:lvl4pPr>
              <a:defRPr sz="1400"/>
            </a:lvl4pPr>
            <a:lvl5pPr>
              <a:defRPr sz="14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12677" y="971550"/>
            <a:ext cx="4290646" cy="3657600"/>
          </a:xfrm>
        </p:spPr>
        <p:txBody>
          <a:bodyPr/>
          <a:lstStyle>
            <a:lvl1pPr>
              <a:defRPr sz="1400"/>
            </a:lvl1pPr>
            <a:lvl2pPr>
              <a:defRPr sz="1400"/>
            </a:lvl2pPr>
            <a:lvl3pPr>
              <a:defRPr sz="1400"/>
            </a:lvl3pPr>
            <a:lvl4pPr>
              <a:defRPr sz="1400"/>
            </a:lvl4pPr>
            <a:lvl5pPr>
              <a:defRPr sz="14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3" descr="C:\Users\10630824\Desktop\Microot template\corners (3).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856377" y="3907747"/>
            <a:ext cx="1430176" cy="1649166"/>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userDrawn="1"/>
        </p:nvSpPr>
        <p:spPr>
          <a:xfrm>
            <a:off x="8499435" y="4824116"/>
            <a:ext cx="364703" cy="276999"/>
          </a:xfrm>
          <a:prstGeom prst="rect">
            <a:avLst/>
          </a:prstGeom>
        </p:spPr>
        <p:txBody>
          <a:bodyPr wrap="none">
            <a:spAutoFit/>
          </a:bodyPr>
          <a:lstStyle/>
          <a:p>
            <a:pPr marL="0" marR="0" lvl="0" indent="0" algn="ctr" defTabSz="457200" rtl="0" eaLnBrk="1" fontAlgn="base" latinLnBrk="0" hangingPunct="1">
              <a:lnSpc>
                <a:spcPct val="100000"/>
              </a:lnSpc>
              <a:spcBef>
                <a:spcPct val="0"/>
              </a:spcBef>
              <a:spcAft>
                <a:spcPct val="0"/>
              </a:spcAft>
              <a:buClrTx/>
              <a:buSzTx/>
              <a:buFontTx/>
              <a:buNone/>
              <a:tabLst/>
              <a:defRPr/>
            </a:pPr>
            <a:fld id="{9C5957C0-C9FD-924F-A662-3B71DAE40C56}" type="slidenum">
              <a:rPr kumimoji="0" lang="uk-UA" sz="1200" b="0" i="0" u="none" strike="noStrike" kern="1200" cap="none" spc="0" normalizeH="0" baseline="0" noProof="0" smtClean="0">
                <a:ln>
                  <a:noFill/>
                </a:ln>
                <a:solidFill>
                  <a:schemeClr val="bg1"/>
                </a:solidFill>
                <a:effectLst/>
                <a:uLnTx/>
                <a:uFillTx/>
                <a:latin typeface="Calibri Light"/>
                <a:cs typeface="Calibri Light"/>
              </a:rPr>
              <a:pPr marL="0" marR="0" lvl="0" indent="0" algn="ctr" defTabSz="457200" rtl="0" eaLnBrk="1" fontAlgn="base" latinLnBrk="0" hangingPunct="1">
                <a:lnSpc>
                  <a:spcPct val="100000"/>
                </a:lnSpc>
                <a:spcBef>
                  <a:spcPct val="0"/>
                </a:spcBef>
                <a:spcAft>
                  <a:spcPct val="0"/>
                </a:spcAft>
                <a:buClrTx/>
                <a:buSzTx/>
                <a:buFontTx/>
                <a:buNone/>
                <a:tabLst/>
                <a:defRPr/>
              </a:pPr>
              <a:t>‹#›</a:t>
            </a:fld>
            <a:endParaRPr kumimoji="0" lang="uk-UA" sz="1000" b="0" i="0" u="none" strike="noStrike" kern="1200" cap="none" spc="0" normalizeH="0" baseline="0" noProof="0" dirty="0">
              <a:ln>
                <a:noFill/>
              </a:ln>
              <a:solidFill>
                <a:schemeClr val="bg1"/>
              </a:solidFill>
              <a:effectLst/>
              <a:uLnTx/>
              <a:uFillTx/>
              <a:latin typeface="Calibri Light"/>
              <a:cs typeface="Calibri Light"/>
            </a:endParaRPr>
          </a:p>
        </p:txBody>
      </p:sp>
      <p:pic>
        <p:nvPicPr>
          <p:cNvPr id="9" name="Picture 4" descr="C:\Users\10630824\Desktop\Microot template\corners (2).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flipH="1">
            <a:off x="-25392" y="-30236"/>
            <a:ext cx="688705" cy="699796"/>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userDrawn="1"/>
        </p:nvSpPr>
        <p:spPr>
          <a:xfrm>
            <a:off x="3086252" y="4849624"/>
            <a:ext cx="2959099" cy="215444"/>
          </a:xfrm>
          <a:prstGeom prst="rect">
            <a:avLst/>
          </a:prstGeom>
          <a:noFill/>
        </p:spPr>
        <p:txBody>
          <a:bodyPr wrap="square" rtlCol="0">
            <a:spAutoFit/>
          </a:bodyPr>
          <a:lstStyle/>
          <a:p>
            <a:pPr algn="ctr"/>
            <a:r>
              <a:rPr lang="en-US" sz="800" dirty="0">
                <a:solidFill>
                  <a:srgbClr val="7C7C7C"/>
                </a:solidFill>
                <a:latin typeface="Calibri Light"/>
                <a:cs typeface="Calibri Light"/>
              </a:rPr>
              <a:t>©Larsen &amp; Toubro Infotech Ltd. Privileged and Confidential</a:t>
            </a:r>
          </a:p>
        </p:txBody>
      </p:sp>
      <p:pic>
        <p:nvPicPr>
          <p:cNvPr id="11" name="Picture 10"/>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05865" y="4703235"/>
            <a:ext cx="516534" cy="407874"/>
          </a:xfrm>
          <a:prstGeom prst="rect">
            <a:avLst/>
          </a:prstGeom>
        </p:spPr>
      </p:pic>
    </p:spTree>
    <p:extLst>
      <p:ext uri="{BB962C8B-B14F-4D97-AF65-F5344CB8AC3E}">
        <p14:creationId xmlns:p14="http://schemas.microsoft.com/office/powerpoint/2010/main" val="1781634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1_Title Slide">
    <p:bg>
      <p:bgPr>
        <a:solidFill>
          <a:srgbClr val="F2F2F2"/>
        </a:solidFill>
        <a:effectLst/>
      </p:bgPr>
    </p:bg>
    <p:spTree>
      <p:nvGrpSpPr>
        <p:cNvPr id="1" name=""/>
        <p:cNvGrpSpPr/>
        <p:nvPr/>
      </p:nvGrpSpPr>
      <p:grpSpPr>
        <a:xfrm>
          <a:off x="0" y="0"/>
          <a:ext cx="0" cy="0"/>
          <a:chOff x="0" y="0"/>
          <a:chExt cx="0" cy="0"/>
        </a:xfrm>
      </p:grpSpPr>
      <p:pic>
        <p:nvPicPr>
          <p:cNvPr id="2062" name="Picture 14" descr="C:\Users\10630824\Desktop\Microot template\poly.emf"/>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9332" y="456328"/>
            <a:ext cx="9153331" cy="4670401"/>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83"/>
          <p:cNvSpPr>
            <a:spLocks noGrp="1" noChangeArrowheads="1"/>
          </p:cNvSpPr>
          <p:nvPr>
            <p:ph type="ctrTitle" hasCustomPrompt="1"/>
          </p:nvPr>
        </p:nvSpPr>
        <p:spPr>
          <a:xfrm>
            <a:off x="1348105" y="2269550"/>
            <a:ext cx="5561624" cy="430887"/>
          </a:xfrm>
          <a:noFill/>
          <a:ln w="9525">
            <a:noFill/>
            <a:miter lim="800000"/>
            <a:headEnd/>
            <a:tailEnd/>
          </a:ln>
        </p:spPr>
        <p:txBody>
          <a:bodyPr anchor="t"/>
          <a:lstStyle>
            <a:lvl1pPr>
              <a:defRPr sz="2700" b="0" i="0">
                <a:solidFill>
                  <a:srgbClr val="2C2D8B"/>
                </a:solidFill>
                <a:latin typeface="Calibri Light"/>
                <a:cs typeface="Calibri Light"/>
              </a:defRPr>
            </a:lvl1pPr>
          </a:lstStyle>
          <a:p>
            <a:pPr lvl="0"/>
            <a:r>
              <a:rPr lang="en-US" noProof="0" dirty="0"/>
              <a:t>Click to Edit Master Title Style</a:t>
            </a:r>
          </a:p>
        </p:txBody>
      </p:sp>
    </p:spTree>
    <p:extLst>
      <p:ext uri="{BB962C8B-B14F-4D97-AF65-F5344CB8AC3E}">
        <p14:creationId xmlns:p14="http://schemas.microsoft.com/office/powerpoint/2010/main" val="20715320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0"/>
            </a:lvl1pPr>
          </a:lstStyle>
          <a:p>
            <a:r>
              <a:rPr lang="en-US" dirty="0"/>
              <a:t>Click to Edit Master Title Style</a:t>
            </a:r>
          </a:p>
        </p:txBody>
      </p:sp>
      <p:pic>
        <p:nvPicPr>
          <p:cNvPr id="5" name="Picture 3" descr="C:\Users\10630824\Desktop\Microot template\corners (3).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856377" y="3907747"/>
            <a:ext cx="1430176" cy="1649166"/>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userDrawn="1"/>
        </p:nvSpPr>
        <p:spPr>
          <a:xfrm>
            <a:off x="8483655" y="4824116"/>
            <a:ext cx="396263" cy="307777"/>
          </a:xfrm>
          <a:prstGeom prst="rect">
            <a:avLst/>
          </a:prstGeom>
        </p:spPr>
        <p:txBody>
          <a:bodyPr wrap="none">
            <a:spAutoFit/>
          </a:bodyPr>
          <a:lstStyle/>
          <a:p>
            <a:pPr marL="0" marR="0" lvl="0" indent="0" algn="ctr" defTabSz="457200" rtl="0" eaLnBrk="1" fontAlgn="base" latinLnBrk="0" hangingPunct="1">
              <a:lnSpc>
                <a:spcPct val="100000"/>
              </a:lnSpc>
              <a:spcBef>
                <a:spcPct val="0"/>
              </a:spcBef>
              <a:spcAft>
                <a:spcPct val="0"/>
              </a:spcAft>
              <a:buClrTx/>
              <a:buSzTx/>
              <a:buFontTx/>
              <a:buNone/>
              <a:tabLst/>
              <a:defRPr/>
            </a:pPr>
            <a:fld id="{9C5957C0-C9FD-924F-A662-3B71DAE40C56}" type="slidenum">
              <a:rPr kumimoji="0" lang="uk-UA" sz="1400" b="0" i="0" u="none" strike="noStrike" kern="1200" cap="none" spc="0" normalizeH="0" baseline="0" noProof="0" smtClean="0">
                <a:ln>
                  <a:noFill/>
                </a:ln>
                <a:solidFill>
                  <a:schemeClr val="bg1"/>
                </a:solidFill>
                <a:effectLst/>
                <a:uLnTx/>
                <a:uFillTx/>
                <a:latin typeface="Calibri Light"/>
                <a:cs typeface="Calibri Light"/>
              </a:rPr>
              <a:pPr marL="0" marR="0" lvl="0" indent="0" algn="ctr" defTabSz="457200" rtl="0" eaLnBrk="1" fontAlgn="base" latinLnBrk="0" hangingPunct="1">
                <a:lnSpc>
                  <a:spcPct val="100000"/>
                </a:lnSpc>
                <a:spcBef>
                  <a:spcPct val="0"/>
                </a:spcBef>
                <a:spcAft>
                  <a:spcPct val="0"/>
                </a:spcAft>
                <a:buClrTx/>
                <a:buSzTx/>
                <a:buFontTx/>
                <a:buNone/>
                <a:tabLst/>
                <a:defRPr/>
              </a:pPr>
              <a:t>‹#›</a:t>
            </a:fld>
            <a:endParaRPr kumimoji="0" lang="uk-UA" sz="1050" b="0" i="0" u="none" strike="noStrike" kern="1200" cap="none" spc="0" normalizeH="0" baseline="0" noProof="0" dirty="0">
              <a:ln>
                <a:noFill/>
              </a:ln>
              <a:solidFill>
                <a:schemeClr val="bg1"/>
              </a:solidFill>
              <a:effectLst/>
              <a:uLnTx/>
              <a:uFillTx/>
              <a:latin typeface="Calibri Light"/>
              <a:cs typeface="Calibri Light"/>
            </a:endParaRPr>
          </a:p>
        </p:txBody>
      </p:sp>
      <p:pic>
        <p:nvPicPr>
          <p:cNvPr id="7" name="Picture 4" descr="C:\Users\10630824\Desktop\Microot template\corners (2).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flipH="1">
            <a:off x="-25392" y="-30236"/>
            <a:ext cx="688705" cy="699796"/>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userDrawn="1"/>
        </p:nvSpPr>
        <p:spPr>
          <a:xfrm>
            <a:off x="3086252" y="4849624"/>
            <a:ext cx="2959099" cy="215444"/>
          </a:xfrm>
          <a:prstGeom prst="rect">
            <a:avLst/>
          </a:prstGeom>
          <a:noFill/>
        </p:spPr>
        <p:txBody>
          <a:bodyPr wrap="square" rtlCol="0">
            <a:spAutoFit/>
          </a:bodyPr>
          <a:lstStyle/>
          <a:p>
            <a:pPr algn="ctr"/>
            <a:r>
              <a:rPr lang="en-US" sz="800" dirty="0">
                <a:solidFill>
                  <a:srgbClr val="7C7C7C"/>
                </a:solidFill>
                <a:latin typeface="Calibri Light"/>
                <a:cs typeface="Calibri Light"/>
              </a:rPr>
              <a:t>©Larsen &amp; Toubro Infotech Ltd. Privileged and Confidential</a:t>
            </a:r>
          </a:p>
        </p:txBody>
      </p:sp>
      <p:pic>
        <p:nvPicPr>
          <p:cNvPr id="10" name="Picture 9"/>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05865" y="4703235"/>
            <a:ext cx="516534" cy="407874"/>
          </a:xfrm>
          <a:prstGeom prst="rect">
            <a:avLst/>
          </a:prstGeom>
        </p:spPr>
      </p:pic>
    </p:spTree>
    <p:extLst>
      <p:ext uri="{BB962C8B-B14F-4D97-AF65-F5344CB8AC3E}">
        <p14:creationId xmlns:p14="http://schemas.microsoft.com/office/powerpoint/2010/main" val="13623433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28650" y="4767263"/>
            <a:ext cx="2057400" cy="274637"/>
          </a:xfrm>
          <a:prstGeom prst="rect">
            <a:avLst/>
          </a:prstGeom>
        </p:spPr>
        <p:txBody>
          <a:bodyPr/>
          <a:lstStyle/>
          <a:p>
            <a:fld id="{14E39C5E-3938-484F-9F2C-43A53F2F2C23}" type="datetimeFigureOut">
              <a:rPr lang="en-US" smtClean="0"/>
              <a:t>8/17/2022</a:t>
            </a:fld>
            <a:endParaRPr lang="en-US"/>
          </a:p>
        </p:txBody>
      </p:sp>
      <p:sp>
        <p:nvSpPr>
          <p:cNvPr id="3" name="Footer Placeholder 2"/>
          <p:cNvSpPr>
            <a:spLocks noGrp="1"/>
          </p:cNvSpPr>
          <p:nvPr>
            <p:ph type="ftr" sz="quarter" idx="11"/>
          </p:nvPr>
        </p:nvSpPr>
        <p:spPr>
          <a:xfrm>
            <a:off x="3028950" y="4767263"/>
            <a:ext cx="3086100" cy="274637"/>
          </a:xfrm>
          <a:prstGeom prst="rect">
            <a:avLst/>
          </a:prstGeom>
        </p:spPr>
        <p:txBody>
          <a:bodyPr/>
          <a:lstStyle/>
          <a:p>
            <a:endParaRPr lang="en-US"/>
          </a:p>
        </p:txBody>
      </p:sp>
      <p:sp>
        <p:nvSpPr>
          <p:cNvPr id="4" name="Slide Number Placeholder 3"/>
          <p:cNvSpPr>
            <a:spLocks noGrp="1"/>
          </p:cNvSpPr>
          <p:nvPr>
            <p:ph type="sldNum" sz="quarter" idx="12"/>
          </p:nvPr>
        </p:nvSpPr>
        <p:spPr>
          <a:xfrm>
            <a:off x="6457950" y="4767263"/>
            <a:ext cx="2057400" cy="274637"/>
          </a:xfrm>
          <a:prstGeom prst="rect">
            <a:avLst/>
          </a:prstGeom>
        </p:spPr>
        <p:txBody>
          <a:bodyPr/>
          <a:lstStyle/>
          <a:p>
            <a:fld id="{2F87D1DA-C60F-764E-8590-C8E0B173BBAB}" type="slidenum">
              <a:rPr lang="en-US" smtClean="0"/>
              <a:t>‹#›</a:t>
            </a:fld>
            <a:endParaRPr lang="en-US"/>
          </a:p>
        </p:txBody>
      </p:sp>
    </p:spTree>
    <p:extLst>
      <p:ext uri="{BB962C8B-B14F-4D97-AF65-F5344CB8AC3E}">
        <p14:creationId xmlns:p14="http://schemas.microsoft.com/office/powerpoint/2010/main" val="10335627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3.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theme" Target="../theme/theme2.xml"/><Relationship Id="rId1"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1026" name="Rectangle 84"/>
          <p:cNvSpPr>
            <a:spLocks noGrp="1" noChangeArrowheads="1"/>
          </p:cNvSpPr>
          <p:nvPr>
            <p:ph type="body" idx="1"/>
          </p:nvPr>
        </p:nvSpPr>
        <p:spPr bwMode="gray">
          <a:xfrm>
            <a:off x="258189" y="731070"/>
            <a:ext cx="8615227" cy="39342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p:txBody>
      </p:sp>
      <p:sp>
        <p:nvSpPr>
          <p:cNvPr id="1029" name="Rectangle 83"/>
          <p:cNvSpPr>
            <a:spLocks noGrp="1" noChangeArrowheads="1"/>
          </p:cNvSpPr>
          <p:nvPr>
            <p:ph type="title"/>
          </p:nvPr>
        </p:nvSpPr>
        <p:spPr bwMode="gray">
          <a:xfrm>
            <a:off x="269878" y="240427"/>
            <a:ext cx="8594260" cy="384721"/>
          </a:xfrm>
          <a:prstGeom prst="rect">
            <a:avLst/>
          </a:prstGeom>
          <a:noFill/>
          <a:ln w="12700">
            <a:noFill/>
            <a:miter lim="800000"/>
            <a:headEnd/>
            <a:tailEnd/>
          </a:ln>
        </p:spPr>
        <p:txBody>
          <a:bodyPr vert="horz" wrap="square" lIns="0" tIns="0" rIns="0" bIns="0" numCol="1" anchor="t" anchorCtr="0" compatLnSpc="1">
            <a:prstTxWarp prst="textNoShape">
              <a:avLst/>
            </a:prstTxWarp>
            <a:spAutoFit/>
          </a:bodyPr>
          <a:lstStyle/>
          <a:p>
            <a:pPr lvl="0"/>
            <a:r>
              <a:rPr lang="en-US" dirty="0"/>
              <a:t>Click to Edit Master Title</a:t>
            </a:r>
          </a:p>
        </p:txBody>
      </p:sp>
      <p:sp>
        <p:nvSpPr>
          <p:cNvPr id="15" name="TextBox 14"/>
          <p:cNvSpPr txBox="1"/>
          <p:nvPr userDrawn="1"/>
        </p:nvSpPr>
        <p:spPr>
          <a:xfrm>
            <a:off x="3086252" y="4849624"/>
            <a:ext cx="2959099" cy="215444"/>
          </a:xfrm>
          <a:prstGeom prst="rect">
            <a:avLst/>
          </a:prstGeom>
          <a:noFill/>
        </p:spPr>
        <p:txBody>
          <a:bodyPr wrap="square" rtlCol="0">
            <a:spAutoFit/>
          </a:bodyPr>
          <a:lstStyle/>
          <a:p>
            <a:pPr algn="ctr"/>
            <a:r>
              <a:rPr lang="en-US" sz="800" dirty="0">
                <a:solidFill>
                  <a:srgbClr val="7C7C7C"/>
                </a:solidFill>
                <a:latin typeface="Calibri Light"/>
                <a:cs typeface="Calibri Light"/>
              </a:rPr>
              <a:t>©Larsen &amp; Toubro Infotech Ltd. Privileged and Confidential</a:t>
            </a:r>
          </a:p>
        </p:txBody>
      </p:sp>
      <p:pic>
        <p:nvPicPr>
          <p:cNvPr id="1027" name="Picture 3" descr="C:\Users\10630824\Desktop\Microot template\corners (3).png"/>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7856377" y="3907747"/>
            <a:ext cx="1430176" cy="1649166"/>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userDrawn="1"/>
        </p:nvSpPr>
        <p:spPr>
          <a:xfrm>
            <a:off x="8483655" y="4824116"/>
            <a:ext cx="396263" cy="307777"/>
          </a:xfrm>
          <a:prstGeom prst="rect">
            <a:avLst/>
          </a:prstGeom>
        </p:spPr>
        <p:txBody>
          <a:bodyPr wrap="none">
            <a:spAutoFit/>
          </a:bodyPr>
          <a:lstStyle/>
          <a:p>
            <a:pPr marL="0" marR="0" lvl="0" indent="0" algn="ctr" defTabSz="457200" rtl="0" eaLnBrk="1" fontAlgn="base" latinLnBrk="0" hangingPunct="1">
              <a:lnSpc>
                <a:spcPct val="100000"/>
              </a:lnSpc>
              <a:spcBef>
                <a:spcPct val="0"/>
              </a:spcBef>
              <a:spcAft>
                <a:spcPct val="0"/>
              </a:spcAft>
              <a:buClrTx/>
              <a:buSzTx/>
              <a:buFontTx/>
              <a:buNone/>
              <a:tabLst/>
              <a:defRPr/>
            </a:pPr>
            <a:fld id="{9C5957C0-C9FD-924F-A662-3B71DAE40C56}" type="slidenum">
              <a:rPr kumimoji="0" lang="uk-UA" sz="1400" b="0" i="0" u="none" strike="noStrike" kern="1200" cap="none" spc="0" normalizeH="0" baseline="0" noProof="0" smtClean="0">
                <a:ln>
                  <a:noFill/>
                </a:ln>
                <a:solidFill>
                  <a:schemeClr val="bg1"/>
                </a:solidFill>
                <a:effectLst/>
                <a:uLnTx/>
                <a:uFillTx/>
                <a:latin typeface="Calibri Light" charset="0"/>
                <a:ea typeface="Calibri Light" charset="0"/>
                <a:cs typeface="Calibri Light" charset="0"/>
              </a:rPr>
              <a:pPr marL="0" marR="0" lvl="0" indent="0" algn="ctr" defTabSz="457200" rtl="0" eaLnBrk="1" fontAlgn="base" latinLnBrk="0" hangingPunct="1">
                <a:lnSpc>
                  <a:spcPct val="100000"/>
                </a:lnSpc>
                <a:spcBef>
                  <a:spcPct val="0"/>
                </a:spcBef>
                <a:spcAft>
                  <a:spcPct val="0"/>
                </a:spcAft>
                <a:buClrTx/>
                <a:buSzTx/>
                <a:buFontTx/>
                <a:buNone/>
                <a:tabLst/>
                <a:defRPr/>
              </a:pPr>
              <a:t>‹#›</a:t>
            </a:fld>
            <a:endParaRPr kumimoji="0" lang="uk-UA" sz="1000" b="0" i="0" u="none" strike="noStrike" kern="1200" cap="none" spc="0" normalizeH="0" baseline="0" noProof="0" dirty="0">
              <a:ln>
                <a:noFill/>
              </a:ln>
              <a:solidFill>
                <a:schemeClr val="bg1"/>
              </a:solidFill>
              <a:effectLst/>
              <a:uLnTx/>
              <a:uFillTx/>
              <a:latin typeface="Calibri Light" charset="0"/>
              <a:ea typeface="Calibri Light" charset="0"/>
              <a:cs typeface="Calibri Light" charset="0"/>
            </a:endParaRPr>
          </a:p>
        </p:txBody>
      </p:sp>
      <p:pic>
        <p:nvPicPr>
          <p:cNvPr id="1028" name="Picture 4" descr="C:\Users\10630824\Desktop\Microot template\corners (2).png"/>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flipH="1">
            <a:off x="-18304" y="-37324"/>
            <a:ext cx="688705" cy="699796"/>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p:cNvPicPr>
            <a:picLocks noChangeAspect="1"/>
          </p:cNvPicPr>
          <p:nvPr userDrawn="1"/>
        </p:nvPicPr>
        <p:blipFill>
          <a:blip r:embed="rId9">
            <a:extLst>
              <a:ext uri="{28A0092B-C50C-407E-A947-70E740481C1C}">
                <a14:useLocalDpi xmlns:a14="http://schemas.microsoft.com/office/drawing/2010/main" val="0"/>
              </a:ext>
            </a:extLst>
          </a:blip>
          <a:stretch>
            <a:fillRect/>
          </a:stretch>
        </p:blipFill>
        <p:spPr>
          <a:xfrm>
            <a:off x="205865" y="4703235"/>
            <a:ext cx="516534" cy="407874"/>
          </a:xfrm>
          <a:prstGeom prst="rect">
            <a:avLst/>
          </a:prstGeom>
        </p:spPr>
      </p:pic>
      <p:sp>
        <p:nvSpPr>
          <p:cNvPr id="3" name="TextBox 2">
            <a:extLst>
              <a:ext uri="{FF2B5EF4-FFF2-40B4-BE49-F238E27FC236}">
                <a16:creationId xmlns:a16="http://schemas.microsoft.com/office/drawing/2014/main" id="{02A52252-0CB9-5E51-2F42-89A877F103E1}"/>
              </a:ext>
            </a:extLst>
          </p:cNvPr>
          <p:cNvSpPr txBox="1"/>
          <p:nvPr userDrawn="1">
            <p:extLst>
              <p:ext uri="{1162E1C5-73C7-4A58-AE30-91384D911F3F}">
                <p184:classification xmlns:p184="http://schemas.microsoft.com/office/powerpoint/2018/4/main" val="ftr"/>
              </p:ext>
            </p:extLst>
          </p:nvPr>
        </p:nvSpPr>
        <p:spPr>
          <a:xfrm>
            <a:off x="4149725" y="5006340"/>
            <a:ext cx="876300" cy="137160"/>
          </a:xfrm>
          <a:prstGeom prst="rect">
            <a:avLst/>
          </a:prstGeom>
        </p:spPr>
        <p:txBody>
          <a:bodyPr horzOverflow="overflow" lIns="0" tIns="0" rIns="0" bIns="0">
            <a:spAutoFit/>
          </a:bodyPr>
          <a:lstStyle/>
          <a:p>
            <a:pPr algn="l"/>
            <a:r>
              <a:rPr lang="en-US" sz="900">
                <a:solidFill>
                  <a:srgbClr val="008000"/>
                </a:solidFill>
                <a:latin typeface="arial" panose="020B0604020202020204" pitchFamily="34" charset="0"/>
                <a:cs typeface="arial" panose="020B0604020202020204" pitchFamily="34" charset="0"/>
              </a:rPr>
              <a:t>C1 - Internal use</a:t>
            </a:r>
          </a:p>
        </p:txBody>
      </p:sp>
    </p:spTree>
  </p:cSld>
  <p:clrMap bg1="lt1" tx1="dk1" bg2="lt2" tx2="dk2" accent1="accent1" accent2="accent2" accent3="accent3" accent4="accent4" accent5="accent5" accent6="accent6" hlink="hlink" folHlink="folHlink"/>
  <p:sldLayoutIdLst>
    <p:sldLayoutId id="2147483671" r:id="rId1"/>
    <p:sldLayoutId id="2147483661" r:id="rId2"/>
    <p:sldLayoutId id="2147483663" r:id="rId3"/>
    <p:sldLayoutId id="2147483680" r:id="rId4"/>
    <p:sldLayoutId id="2147483665" r:id="rId5"/>
  </p:sldLayoutIdLst>
  <p:hf hdr="0" ftr="0" dt="0"/>
  <p:txStyles>
    <p:titleStyle>
      <a:lvl1pPr algn="l" rtl="0" eaLnBrk="1" fontAlgn="base" hangingPunct="1">
        <a:spcBef>
          <a:spcPct val="0"/>
        </a:spcBef>
        <a:spcAft>
          <a:spcPct val="0"/>
        </a:spcAft>
        <a:defRPr sz="2500" b="0" i="0" baseline="0">
          <a:solidFill>
            <a:srgbClr val="2C2D8B"/>
          </a:solidFill>
          <a:latin typeface="Calibri Light"/>
          <a:ea typeface="+mj-ea"/>
          <a:cs typeface="Calibri Light"/>
        </a:defRPr>
      </a:lvl1pPr>
      <a:lvl2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2pPr>
      <a:lvl3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3pPr>
      <a:lvl4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4pPr>
      <a:lvl5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5pPr>
      <a:lvl6pPr marL="389626"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6pPr>
      <a:lvl7pPr marL="779252"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7pPr>
      <a:lvl8pPr marL="1168878"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8pPr>
      <a:lvl9pPr marL="1558503"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9pPr>
    </p:titleStyle>
    <p:bodyStyle>
      <a:lvl1pPr marL="146110" indent="-146110" algn="l" defTabSz="1566621" rtl="0" eaLnBrk="1" fontAlgn="base" hangingPunct="1">
        <a:spcBef>
          <a:spcPct val="75000"/>
        </a:spcBef>
        <a:spcAft>
          <a:spcPct val="0"/>
        </a:spcAft>
        <a:buClrTx/>
        <a:buFont typeface="Wingdings" charset="2"/>
        <a:buChar char="§"/>
        <a:defRPr sz="1600" b="0" i="0">
          <a:solidFill>
            <a:srgbClr val="000000"/>
          </a:solidFill>
          <a:latin typeface="Calibri Light"/>
          <a:ea typeface="+mn-ea"/>
          <a:cs typeface="Calibri Light"/>
        </a:defRPr>
      </a:lvl1pPr>
      <a:lvl2pPr marL="293573" indent="-146110" algn="l" defTabSz="1566621" rtl="0" eaLnBrk="1" fontAlgn="base" hangingPunct="1">
        <a:spcBef>
          <a:spcPct val="25000"/>
        </a:spcBef>
        <a:spcAft>
          <a:spcPct val="0"/>
        </a:spcAft>
        <a:buClrTx/>
        <a:buSzPct val="80000"/>
        <a:buFont typeface="Wingdings" charset="2"/>
        <a:buChar char="§"/>
        <a:defRPr sz="1600" b="0" i="0">
          <a:solidFill>
            <a:srgbClr val="000000"/>
          </a:solidFill>
          <a:latin typeface="Calibri Light"/>
          <a:ea typeface="+mn-ea"/>
          <a:cs typeface="Calibri Light"/>
        </a:defRPr>
      </a:lvl2pPr>
      <a:lvl3pPr marL="441035" indent="-146110" algn="l" defTabSz="1566621" rtl="0" eaLnBrk="1" fontAlgn="base" hangingPunct="1">
        <a:spcBef>
          <a:spcPct val="25000"/>
        </a:spcBef>
        <a:spcAft>
          <a:spcPct val="0"/>
        </a:spcAft>
        <a:buClrTx/>
        <a:buSzPct val="70000"/>
        <a:buFont typeface="Wingdings" charset="2"/>
        <a:buChar char="§"/>
        <a:defRPr sz="1600" b="0" i="0">
          <a:solidFill>
            <a:srgbClr val="000000"/>
          </a:solidFill>
          <a:latin typeface="Calibri Light"/>
          <a:ea typeface="+mn-ea"/>
          <a:cs typeface="Calibri Light"/>
        </a:defRPr>
      </a:lvl3pPr>
      <a:lvl4pPr marL="584439" indent="-142052" algn="l" defTabSz="1566621" rtl="0" eaLnBrk="1" fontAlgn="base" hangingPunct="1">
        <a:spcBef>
          <a:spcPct val="25000"/>
        </a:spcBef>
        <a:spcAft>
          <a:spcPct val="0"/>
        </a:spcAft>
        <a:buClrTx/>
        <a:buFont typeface="Arial"/>
        <a:buChar char="•"/>
        <a:defRPr sz="1600" b="0" i="0">
          <a:solidFill>
            <a:srgbClr val="000000"/>
          </a:solidFill>
          <a:latin typeface="Calibri Light"/>
          <a:ea typeface="+mn-ea"/>
          <a:cs typeface="Calibri Light"/>
        </a:defRPr>
      </a:lvl4pPr>
      <a:lvl5pPr marL="726490" indent="-140698" algn="l" defTabSz="1566621" rtl="0" eaLnBrk="1" fontAlgn="base" hangingPunct="1">
        <a:spcBef>
          <a:spcPct val="25000"/>
        </a:spcBef>
        <a:spcAft>
          <a:spcPct val="0"/>
        </a:spcAft>
        <a:buClrTx/>
        <a:buFont typeface="Arial"/>
        <a:buChar char="•"/>
        <a:defRPr sz="1600" b="0" i="0">
          <a:solidFill>
            <a:srgbClr val="000000"/>
          </a:solidFill>
          <a:latin typeface="Calibri Light"/>
          <a:ea typeface="+mn-ea"/>
          <a:cs typeface="Calibri Light"/>
        </a:defRPr>
      </a:lvl5pPr>
      <a:lvl6pPr marL="1116116" indent="-140698" algn="l" defTabSz="1566621" rtl="0" eaLnBrk="1" fontAlgn="base" hangingPunct="1">
        <a:spcBef>
          <a:spcPct val="25000"/>
        </a:spcBef>
        <a:spcAft>
          <a:spcPct val="0"/>
        </a:spcAft>
        <a:buClr>
          <a:schemeClr val="tx2"/>
        </a:buClr>
        <a:buFont typeface="Symbol" pitchFamily="18" charset="2"/>
        <a:buChar char="·"/>
        <a:defRPr sz="1200">
          <a:solidFill>
            <a:srgbClr val="53565A"/>
          </a:solidFill>
          <a:latin typeface="+mn-lt"/>
          <a:ea typeface="+mn-ea"/>
          <a:cs typeface="+mn-cs"/>
        </a:defRPr>
      </a:lvl6pPr>
      <a:lvl7pPr marL="1505742" indent="-140698" algn="l" defTabSz="1566621" rtl="0" eaLnBrk="1" fontAlgn="base" hangingPunct="1">
        <a:spcBef>
          <a:spcPct val="25000"/>
        </a:spcBef>
        <a:spcAft>
          <a:spcPct val="0"/>
        </a:spcAft>
        <a:buClr>
          <a:schemeClr val="tx2"/>
        </a:buClr>
        <a:buFont typeface="Symbol" pitchFamily="18" charset="2"/>
        <a:buChar char="·"/>
        <a:defRPr sz="1200">
          <a:solidFill>
            <a:srgbClr val="53565A"/>
          </a:solidFill>
          <a:latin typeface="+mn-lt"/>
          <a:ea typeface="+mn-ea"/>
          <a:cs typeface="+mn-cs"/>
        </a:defRPr>
      </a:lvl7pPr>
      <a:lvl8pPr marL="1895368" indent="-140698" algn="l" defTabSz="1566621" rtl="0" eaLnBrk="1" fontAlgn="base" hangingPunct="1">
        <a:spcBef>
          <a:spcPct val="25000"/>
        </a:spcBef>
        <a:spcAft>
          <a:spcPct val="0"/>
        </a:spcAft>
        <a:buClr>
          <a:schemeClr val="tx2"/>
        </a:buClr>
        <a:buFont typeface="Symbol" pitchFamily="18" charset="2"/>
        <a:buChar char="·"/>
        <a:defRPr sz="1200">
          <a:solidFill>
            <a:srgbClr val="53565A"/>
          </a:solidFill>
          <a:latin typeface="+mn-lt"/>
          <a:ea typeface="+mn-ea"/>
          <a:cs typeface="+mn-cs"/>
        </a:defRPr>
      </a:lvl8pPr>
      <a:lvl9pPr marL="2284994" indent="-140698" algn="l" defTabSz="1566621" rtl="0" eaLnBrk="1" fontAlgn="base" hangingPunct="1">
        <a:spcBef>
          <a:spcPct val="25000"/>
        </a:spcBef>
        <a:spcAft>
          <a:spcPct val="0"/>
        </a:spcAft>
        <a:buClr>
          <a:schemeClr val="tx2"/>
        </a:buClr>
        <a:buFont typeface="Symbol" pitchFamily="18" charset="2"/>
        <a:buChar char="·"/>
        <a:defRPr sz="1200">
          <a:solidFill>
            <a:srgbClr val="53565A"/>
          </a:solidFill>
          <a:latin typeface="+mn-lt"/>
          <a:ea typeface="+mn-ea"/>
          <a:cs typeface="+mn-cs"/>
        </a:defRPr>
      </a:lvl9pPr>
    </p:bodyStyle>
    <p:otherStyle>
      <a:defPPr>
        <a:defRPr lang="en-US"/>
      </a:defPPr>
      <a:lvl1pPr marL="0" algn="l" defTabSz="779252" rtl="0" eaLnBrk="1" latinLnBrk="0" hangingPunct="1">
        <a:defRPr sz="1500" kern="1200">
          <a:solidFill>
            <a:schemeClr val="tx1"/>
          </a:solidFill>
          <a:latin typeface="+mn-lt"/>
          <a:ea typeface="+mn-ea"/>
          <a:cs typeface="+mn-cs"/>
        </a:defRPr>
      </a:lvl1pPr>
      <a:lvl2pPr marL="389626" algn="l" defTabSz="779252" rtl="0" eaLnBrk="1" latinLnBrk="0" hangingPunct="1">
        <a:defRPr sz="1500" kern="1200">
          <a:solidFill>
            <a:schemeClr val="tx1"/>
          </a:solidFill>
          <a:latin typeface="+mn-lt"/>
          <a:ea typeface="+mn-ea"/>
          <a:cs typeface="+mn-cs"/>
        </a:defRPr>
      </a:lvl2pPr>
      <a:lvl3pPr marL="779252" algn="l" defTabSz="779252" rtl="0" eaLnBrk="1" latinLnBrk="0" hangingPunct="1">
        <a:defRPr sz="1500" kern="1200">
          <a:solidFill>
            <a:schemeClr val="tx1"/>
          </a:solidFill>
          <a:latin typeface="+mn-lt"/>
          <a:ea typeface="+mn-ea"/>
          <a:cs typeface="+mn-cs"/>
        </a:defRPr>
      </a:lvl3pPr>
      <a:lvl4pPr marL="1168878" algn="l" defTabSz="779252" rtl="0" eaLnBrk="1" latinLnBrk="0" hangingPunct="1">
        <a:defRPr sz="1500" kern="1200">
          <a:solidFill>
            <a:schemeClr val="tx1"/>
          </a:solidFill>
          <a:latin typeface="+mn-lt"/>
          <a:ea typeface="+mn-ea"/>
          <a:cs typeface="+mn-cs"/>
        </a:defRPr>
      </a:lvl4pPr>
      <a:lvl5pPr marL="1558503" algn="l" defTabSz="779252" rtl="0" eaLnBrk="1" latinLnBrk="0" hangingPunct="1">
        <a:defRPr sz="1500" kern="1200">
          <a:solidFill>
            <a:schemeClr val="tx1"/>
          </a:solidFill>
          <a:latin typeface="+mn-lt"/>
          <a:ea typeface="+mn-ea"/>
          <a:cs typeface="+mn-cs"/>
        </a:defRPr>
      </a:lvl5pPr>
      <a:lvl6pPr marL="1948129" algn="l" defTabSz="779252" rtl="0" eaLnBrk="1" latinLnBrk="0" hangingPunct="1">
        <a:defRPr sz="1500" kern="1200">
          <a:solidFill>
            <a:schemeClr val="tx1"/>
          </a:solidFill>
          <a:latin typeface="+mn-lt"/>
          <a:ea typeface="+mn-ea"/>
          <a:cs typeface="+mn-cs"/>
        </a:defRPr>
      </a:lvl6pPr>
      <a:lvl7pPr marL="2337755" algn="l" defTabSz="779252" rtl="0" eaLnBrk="1" latinLnBrk="0" hangingPunct="1">
        <a:defRPr sz="1500" kern="1200">
          <a:solidFill>
            <a:schemeClr val="tx1"/>
          </a:solidFill>
          <a:latin typeface="+mn-lt"/>
          <a:ea typeface="+mn-ea"/>
          <a:cs typeface="+mn-cs"/>
        </a:defRPr>
      </a:lvl7pPr>
      <a:lvl8pPr marL="2727381" algn="l" defTabSz="779252" rtl="0" eaLnBrk="1" latinLnBrk="0" hangingPunct="1">
        <a:defRPr sz="1500" kern="1200">
          <a:solidFill>
            <a:schemeClr val="tx1"/>
          </a:solidFill>
          <a:latin typeface="+mn-lt"/>
          <a:ea typeface="+mn-ea"/>
          <a:cs typeface="+mn-cs"/>
        </a:defRPr>
      </a:lvl8pPr>
      <a:lvl9pPr marL="3117007" algn="l" defTabSz="779252" rtl="0" eaLnBrk="1" latinLnBrk="0" hangingPunct="1">
        <a:defRPr sz="15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578045" y="1639923"/>
            <a:ext cx="2031269" cy="1849679"/>
          </a:xfrm>
          <a:prstGeom prst="rect">
            <a:avLst/>
          </a:prstGeom>
        </p:spPr>
      </p:pic>
      <p:sp>
        <p:nvSpPr>
          <p:cNvPr id="4" name="TextBox 3">
            <a:extLst>
              <a:ext uri="{FF2B5EF4-FFF2-40B4-BE49-F238E27FC236}">
                <a16:creationId xmlns:a16="http://schemas.microsoft.com/office/drawing/2014/main" id="{640A4007-6521-6C91-10F6-47A214058AFA}"/>
              </a:ext>
            </a:extLst>
          </p:cNvPr>
          <p:cNvSpPr txBox="1"/>
          <p:nvPr userDrawn="1">
            <p:extLst>
              <p:ext uri="{1162E1C5-73C7-4A58-AE30-91384D911F3F}">
                <p184:classification xmlns:p184="http://schemas.microsoft.com/office/powerpoint/2018/4/main" val="ftr"/>
              </p:ext>
            </p:extLst>
          </p:nvPr>
        </p:nvSpPr>
        <p:spPr>
          <a:xfrm>
            <a:off x="4149725" y="5006340"/>
            <a:ext cx="876300" cy="137160"/>
          </a:xfrm>
          <a:prstGeom prst="rect">
            <a:avLst/>
          </a:prstGeom>
        </p:spPr>
        <p:txBody>
          <a:bodyPr horzOverflow="overflow" lIns="0" tIns="0" rIns="0" bIns="0">
            <a:spAutoFit/>
          </a:bodyPr>
          <a:lstStyle/>
          <a:p>
            <a:pPr algn="l"/>
            <a:r>
              <a:rPr lang="en-US" sz="900">
                <a:solidFill>
                  <a:srgbClr val="008000"/>
                </a:solidFill>
                <a:latin typeface="arial" panose="020B0604020202020204" pitchFamily="34" charset="0"/>
                <a:cs typeface="arial" panose="020B0604020202020204" pitchFamily="34" charset="0"/>
              </a:rPr>
              <a:t>C1 - Internal use</a:t>
            </a:r>
          </a:p>
        </p:txBody>
      </p:sp>
    </p:spTree>
    <p:extLst>
      <p:ext uri="{BB962C8B-B14F-4D97-AF65-F5344CB8AC3E}">
        <p14:creationId xmlns:p14="http://schemas.microsoft.com/office/powerpoint/2010/main" val="1443436294"/>
      </p:ext>
    </p:extLst>
  </p:cSld>
  <p:clrMap bg1="lt1" tx1="dk1" bg2="lt2" tx2="dk2" accent1="accent1" accent2="accent2" accent3="accent3" accent4="accent4" accent5="accent5" accent6="accent6" hlink="hlink" folHlink="folHlink"/>
  <p:sldLayoutIdLst>
    <p:sldLayoutId id="214748367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3.xml"/><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348105" y="2269550"/>
            <a:ext cx="5561624" cy="415498"/>
          </a:xfrm>
        </p:spPr>
        <p:txBody>
          <a:bodyPr/>
          <a:lstStyle/>
          <a:p>
            <a:r>
              <a:rPr lang="en-US" dirty="0"/>
              <a:t>DBT CLOUD</a:t>
            </a:r>
          </a:p>
        </p:txBody>
      </p:sp>
      <p:sp>
        <p:nvSpPr>
          <p:cNvPr id="5" name="Subtitle 4"/>
          <p:cNvSpPr>
            <a:spLocks noGrp="1"/>
          </p:cNvSpPr>
          <p:nvPr>
            <p:ph type="subTitle" idx="1"/>
          </p:nvPr>
        </p:nvSpPr>
        <p:spPr/>
        <p:txBody>
          <a:bodyPr/>
          <a:lstStyle/>
          <a:p>
            <a:r>
              <a:rPr lang="en-US" dirty="0"/>
              <a:t>HRDP_LRN</a:t>
            </a:r>
          </a:p>
        </p:txBody>
      </p:sp>
    </p:spTree>
    <p:extLst>
      <p:ext uri="{BB962C8B-B14F-4D97-AF65-F5344CB8AC3E}">
        <p14:creationId xmlns:p14="http://schemas.microsoft.com/office/powerpoint/2010/main" val="17365007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7C3921-A730-BD21-A729-08AB569F516A}"/>
              </a:ext>
            </a:extLst>
          </p:cNvPr>
          <p:cNvSpPr>
            <a:spLocks noGrp="1"/>
          </p:cNvSpPr>
          <p:nvPr>
            <p:ph type="title"/>
          </p:nvPr>
        </p:nvSpPr>
        <p:spPr/>
        <p:txBody>
          <a:bodyPr/>
          <a:lstStyle/>
          <a:p>
            <a:r>
              <a:rPr lang="en-US" dirty="0"/>
              <a:t>JOBS</a:t>
            </a:r>
          </a:p>
        </p:txBody>
      </p:sp>
      <p:sp>
        <p:nvSpPr>
          <p:cNvPr id="3" name="Content Placeholder 2">
            <a:extLst>
              <a:ext uri="{FF2B5EF4-FFF2-40B4-BE49-F238E27FC236}">
                <a16:creationId xmlns:a16="http://schemas.microsoft.com/office/drawing/2014/main" id="{4BF05ABD-111D-68B7-5ACE-E639B5F0EA4F}"/>
              </a:ext>
            </a:extLst>
          </p:cNvPr>
          <p:cNvSpPr>
            <a:spLocks noGrp="1"/>
          </p:cNvSpPr>
          <p:nvPr>
            <p:ph sz="half" idx="1"/>
          </p:nvPr>
        </p:nvSpPr>
        <p:spPr/>
        <p:txBody>
          <a:bodyPr/>
          <a:lstStyle/>
          <a:p>
            <a:r>
              <a:rPr lang="en-US" dirty="0"/>
              <a:t>Jobs are a set of dbt commands that you want to run on a schedule</a:t>
            </a:r>
          </a:p>
        </p:txBody>
      </p:sp>
      <p:pic>
        <p:nvPicPr>
          <p:cNvPr id="8" name="Content Placeholder 7">
            <a:extLst>
              <a:ext uri="{FF2B5EF4-FFF2-40B4-BE49-F238E27FC236}">
                <a16:creationId xmlns:a16="http://schemas.microsoft.com/office/drawing/2014/main" id="{C18EBA2C-6331-1233-014E-D1828C414CA6}"/>
              </a:ext>
            </a:extLst>
          </p:cNvPr>
          <p:cNvPicPr>
            <a:picLocks noGrp="1" noChangeAspect="1"/>
          </p:cNvPicPr>
          <p:nvPr>
            <p:ph sz="half" idx="2"/>
          </p:nvPr>
        </p:nvPicPr>
        <p:blipFill>
          <a:blip r:embed="rId2"/>
          <a:stretch>
            <a:fillRect/>
          </a:stretch>
        </p:blipFill>
        <p:spPr>
          <a:xfrm>
            <a:off x="4584697" y="359102"/>
            <a:ext cx="4289425" cy="2441248"/>
          </a:xfrm>
        </p:spPr>
      </p:pic>
      <p:pic>
        <p:nvPicPr>
          <p:cNvPr id="6" name="Picture 5">
            <a:extLst>
              <a:ext uri="{FF2B5EF4-FFF2-40B4-BE49-F238E27FC236}">
                <a16:creationId xmlns:a16="http://schemas.microsoft.com/office/drawing/2014/main" id="{0C26EB0E-B277-4D8C-7FC3-1B29353A5628}"/>
              </a:ext>
            </a:extLst>
          </p:cNvPr>
          <p:cNvPicPr>
            <a:picLocks noChangeAspect="1"/>
          </p:cNvPicPr>
          <p:nvPr/>
        </p:nvPicPr>
        <p:blipFill>
          <a:blip r:embed="rId3"/>
          <a:stretch>
            <a:fillRect/>
          </a:stretch>
        </p:blipFill>
        <p:spPr>
          <a:xfrm>
            <a:off x="269878" y="1621246"/>
            <a:ext cx="3624263" cy="3168876"/>
          </a:xfrm>
          <a:prstGeom prst="rect">
            <a:avLst/>
          </a:prstGeom>
        </p:spPr>
      </p:pic>
      <p:pic>
        <p:nvPicPr>
          <p:cNvPr id="10" name="Picture 9">
            <a:extLst>
              <a:ext uri="{FF2B5EF4-FFF2-40B4-BE49-F238E27FC236}">
                <a16:creationId xmlns:a16="http://schemas.microsoft.com/office/drawing/2014/main" id="{D38C9E75-1007-5DDE-9028-D8A9FBC31E56}"/>
              </a:ext>
            </a:extLst>
          </p:cNvPr>
          <p:cNvPicPr>
            <a:picLocks noChangeAspect="1"/>
          </p:cNvPicPr>
          <p:nvPr/>
        </p:nvPicPr>
        <p:blipFill>
          <a:blip r:embed="rId4"/>
          <a:stretch>
            <a:fillRect/>
          </a:stretch>
        </p:blipFill>
        <p:spPr>
          <a:xfrm>
            <a:off x="4560524" y="2817366"/>
            <a:ext cx="4290646" cy="1811784"/>
          </a:xfrm>
          <a:prstGeom prst="rect">
            <a:avLst/>
          </a:prstGeom>
        </p:spPr>
      </p:pic>
    </p:spTree>
    <p:extLst>
      <p:ext uri="{BB962C8B-B14F-4D97-AF65-F5344CB8AC3E}">
        <p14:creationId xmlns:p14="http://schemas.microsoft.com/office/powerpoint/2010/main" val="24700348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9521D4-514A-5C35-E884-AF39E5A39C7F}"/>
              </a:ext>
            </a:extLst>
          </p:cNvPr>
          <p:cNvSpPr>
            <a:spLocks noGrp="1"/>
          </p:cNvSpPr>
          <p:nvPr>
            <p:ph type="title"/>
          </p:nvPr>
        </p:nvSpPr>
        <p:spPr/>
        <p:txBody>
          <a:bodyPr/>
          <a:lstStyle/>
          <a:p>
            <a:r>
              <a:rPr lang="en-US" dirty="0"/>
              <a:t>Jobs Cont’d…</a:t>
            </a:r>
          </a:p>
        </p:txBody>
      </p:sp>
      <p:sp>
        <p:nvSpPr>
          <p:cNvPr id="3" name="Content Placeholder 2">
            <a:extLst>
              <a:ext uri="{FF2B5EF4-FFF2-40B4-BE49-F238E27FC236}">
                <a16:creationId xmlns:a16="http://schemas.microsoft.com/office/drawing/2014/main" id="{D63FDA30-EB17-0273-C46A-B6E1983F0F1B}"/>
              </a:ext>
            </a:extLst>
          </p:cNvPr>
          <p:cNvSpPr>
            <a:spLocks noGrp="1"/>
          </p:cNvSpPr>
          <p:nvPr>
            <p:ph sz="half" idx="1"/>
          </p:nvPr>
        </p:nvSpPr>
        <p:spPr/>
        <p:txBody>
          <a:bodyPr/>
          <a:lstStyle/>
          <a:p>
            <a:r>
              <a:rPr lang="en-US" dirty="0"/>
              <a:t>The created Jobs are triggering from Apache Airflow using the below ID’s</a:t>
            </a:r>
          </a:p>
          <a:p>
            <a:r>
              <a:rPr lang="en-US" dirty="0"/>
              <a:t>Account ID</a:t>
            </a:r>
          </a:p>
          <a:p>
            <a:r>
              <a:rPr lang="en-US" dirty="0"/>
              <a:t>Project ID</a:t>
            </a:r>
          </a:p>
          <a:p>
            <a:r>
              <a:rPr lang="en-US" dirty="0"/>
              <a:t>Job ID</a:t>
            </a:r>
          </a:p>
          <a:p>
            <a:pPr marL="0" indent="0">
              <a:buNone/>
            </a:pPr>
            <a:endParaRPr lang="en-US" dirty="0"/>
          </a:p>
          <a:p>
            <a:endParaRPr lang="en-US" dirty="0"/>
          </a:p>
        </p:txBody>
      </p:sp>
      <p:pic>
        <p:nvPicPr>
          <p:cNvPr id="6" name="Content Placeholder 5">
            <a:extLst>
              <a:ext uri="{FF2B5EF4-FFF2-40B4-BE49-F238E27FC236}">
                <a16:creationId xmlns:a16="http://schemas.microsoft.com/office/drawing/2014/main" id="{69643CBC-92D2-6719-6881-B84396770705}"/>
              </a:ext>
            </a:extLst>
          </p:cNvPr>
          <p:cNvPicPr>
            <a:picLocks noGrp="1" noChangeAspect="1"/>
          </p:cNvPicPr>
          <p:nvPr>
            <p:ph sz="half" idx="2"/>
          </p:nvPr>
        </p:nvPicPr>
        <p:blipFill>
          <a:blip r:embed="rId2"/>
          <a:stretch>
            <a:fillRect/>
          </a:stretch>
        </p:blipFill>
        <p:spPr>
          <a:xfrm>
            <a:off x="4712679" y="971550"/>
            <a:ext cx="4289425" cy="3547110"/>
          </a:xfrm>
        </p:spPr>
      </p:pic>
    </p:spTree>
    <p:extLst>
      <p:ext uri="{BB962C8B-B14F-4D97-AF65-F5344CB8AC3E}">
        <p14:creationId xmlns:p14="http://schemas.microsoft.com/office/powerpoint/2010/main" val="25654463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DBT Flow</a:t>
            </a:r>
          </a:p>
        </p:txBody>
      </p:sp>
      <p:sp>
        <p:nvSpPr>
          <p:cNvPr id="7" name="TextBox 6"/>
          <p:cNvSpPr txBox="1"/>
          <p:nvPr/>
        </p:nvSpPr>
        <p:spPr>
          <a:xfrm>
            <a:off x="1284613" y="3840480"/>
            <a:ext cx="184731" cy="276999"/>
          </a:xfrm>
          <a:prstGeom prst="rect">
            <a:avLst/>
          </a:prstGeom>
          <a:noFill/>
        </p:spPr>
        <p:txBody>
          <a:bodyPr wrap="none" rtlCol="0">
            <a:spAutoFit/>
          </a:bodyPr>
          <a:lstStyle/>
          <a:p>
            <a:endParaRPr lang="en-US" baseline="0" dirty="0">
              <a:ea typeface="+mj-ea"/>
            </a:endParaRPr>
          </a:p>
        </p:txBody>
      </p:sp>
      <p:sp>
        <p:nvSpPr>
          <p:cNvPr id="3" name="Rectangle 2">
            <a:extLst>
              <a:ext uri="{FF2B5EF4-FFF2-40B4-BE49-F238E27FC236}">
                <a16:creationId xmlns:a16="http://schemas.microsoft.com/office/drawing/2014/main" id="{3FC9693E-5FF8-A3B9-80B1-ECAC3996272B}"/>
              </a:ext>
            </a:extLst>
          </p:cNvPr>
          <p:cNvSpPr/>
          <p:nvPr/>
        </p:nvSpPr>
        <p:spPr bwMode="auto">
          <a:xfrm>
            <a:off x="950686" y="1380585"/>
            <a:ext cx="1458685" cy="557072"/>
          </a:xfrm>
          <a:prstGeom prst="rect">
            <a:avLst/>
          </a:prstGeom>
          <a:solidFill>
            <a:schemeClr val="folHlink"/>
          </a:solidFill>
          <a:ln w="635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Arial" pitchFamily="34" charset="0"/>
                <a:ea typeface="+mj-ea"/>
              </a:rPr>
              <a:t>Landing</a:t>
            </a:r>
          </a:p>
        </p:txBody>
      </p:sp>
      <p:sp>
        <p:nvSpPr>
          <p:cNvPr id="4" name="Rectangle 3">
            <a:extLst>
              <a:ext uri="{FF2B5EF4-FFF2-40B4-BE49-F238E27FC236}">
                <a16:creationId xmlns:a16="http://schemas.microsoft.com/office/drawing/2014/main" id="{231FB495-793F-AF2B-7EEA-83DF9E0DF35B}"/>
              </a:ext>
            </a:extLst>
          </p:cNvPr>
          <p:cNvSpPr/>
          <p:nvPr/>
        </p:nvSpPr>
        <p:spPr bwMode="auto">
          <a:xfrm>
            <a:off x="2823334" y="1380585"/>
            <a:ext cx="1458685" cy="557072"/>
          </a:xfrm>
          <a:prstGeom prst="rect">
            <a:avLst/>
          </a:prstGeom>
          <a:solidFill>
            <a:schemeClr val="folHlink"/>
          </a:solidFill>
          <a:ln w="635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Arial" pitchFamily="34" charset="0"/>
                <a:ea typeface="+mj-ea"/>
              </a:rPr>
              <a:t>Staging</a:t>
            </a:r>
          </a:p>
        </p:txBody>
      </p:sp>
      <p:sp>
        <p:nvSpPr>
          <p:cNvPr id="6" name="Rectangle 5">
            <a:extLst>
              <a:ext uri="{FF2B5EF4-FFF2-40B4-BE49-F238E27FC236}">
                <a16:creationId xmlns:a16="http://schemas.microsoft.com/office/drawing/2014/main" id="{91C5C8EB-DC1A-3965-D78A-0CD536AE9442}"/>
              </a:ext>
            </a:extLst>
          </p:cNvPr>
          <p:cNvSpPr/>
          <p:nvPr/>
        </p:nvSpPr>
        <p:spPr bwMode="auto">
          <a:xfrm>
            <a:off x="4572000" y="1380585"/>
            <a:ext cx="1458685" cy="557072"/>
          </a:xfrm>
          <a:prstGeom prst="rect">
            <a:avLst/>
          </a:prstGeom>
          <a:solidFill>
            <a:schemeClr val="folHlink"/>
          </a:solidFill>
          <a:ln w="635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Arial" pitchFamily="34" charset="0"/>
                <a:ea typeface="+mj-ea"/>
              </a:rPr>
              <a:t>Core</a:t>
            </a:r>
          </a:p>
        </p:txBody>
      </p:sp>
      <p:sp>
        <p:nvSpPr>
          <p:cNvPr id="8" name="Rectangle 7">
            <a:extLst>
              <a:ext uri="{FF2B5EF4-FFF2-40B4-BE49-F238E27FC236}">
                <a16:creationId xmlns:a16="http://schemas.microsoft.com/office/drawing/2014/main" id="{3829A682-7730-73C2-2DD8-2ECA3BFC4FB7}"/>
              </a:ext>
            </a:extLst>
          </p:cNvPr>
          <p:cNvSpPr/>
          <p:nvPr/>
        </p:nvSpPr>
        <p:spPr bwMode="auto">
          <a:xfrm>
            <a:off x="6408058" y="1380585"/>
            <a:ext cx="1458685" cy="557072"/>
          </a:xfrm>
          <a:prstGeom prst="rect">
            <a:avLst/>
          </a:prstGeom>
          <a:solidFill>
            <a:schemeClr val="folHlink"/>
          </a:solidFill>
          <a:ln w="635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ea typeface="+mj-ea"/>
              </a:rPr>
              <a:t>Publish</a:t>
            </a:r>
            <a:endParaRPr kumimoji="0" lang="en-US" sz="1400" b="0" i="0" u="none" strike="noStrike" cap="none" normalizeH="0" baseline="0" dirty="0">
              <a:ln>
                <a:noFill/>
              </a:ln>
              <a:solidFill>
                <a:schemeClr val="tx1"/>
              </a:solidFill>
              <a:effectLst/>
              <a:latin typeface="Arial" pitchFamily="34" charset="0"/>
              <a:ea typeface="+mj-ea"/>
            </a:endParaRPr>
          </a:p>
        </p:txBody>
      </p:sp>
      <p:cxnSp>
        <p:nvCxnSpPr>
          <p:cNvPr id="10" name="Straight Arrow Connector 9">
            <a:extLst>
              <a:ext uri="{FF2B5EF4-FFF2-40B4-BE49-F238E27FC236}">
                <a16:creationId xmlns:a16="http://schemas.microsoft.com/office/drawing/2014/main" id="{9E10E2C8-1E8C-5F29-E7F4-A01164995C96}"/>
              </a:ext>
            </a:extLst>
          </p:cNvPr>
          <p:cNvCxnSpPr>
            <a:stCxn id="3" idx="3"/>
            <a:endCxn id="4" idx="1"/>
          </p:cNvCxnSpPr>
          <p:nvPr/>
        </p:nvCxnSpPr>
        <p:spPr bwMode="auto">
          <a:xfrm>
            <a:off x="2409371" y="1659121"/>
            <a:ext cx="413963" cy="0"/>
          </a:xfrm>
          <a:prstGeom prst="straightConnector1">
            <a:avLst/>
          </a:prstGeom>
          <a:solidFill>
            <a:schemeClr val="folHlink"/>
          </a:solidFill>
          <a:ln w="6350" cap="flat" cmpd="sng" algn="ctr">
            <a:solidFill>
              <a:schemeClr val="tx2"/>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 name="Straight Arrow Connector 10">
            <a:extLst>
              <a:ext uri="{FF2B5EF4-FFF2-40B4-BE49-F238E27FC236}">
                <a16:creationId xmlns:a16="http://schemas.microsoft.com/office/drawing/2014/main" id="{689C2F4D-C253-CE23-AF6A-916012148B95}"/>
              </a:ext>
            </a:extLst>
          </p:cNvPr>
          <p:cNvCxnSpPr>
            <a:stCxn id="4" idx="3"/>
          </p:cNvCxnSpPr>
          <p:nvPr/>
        </p:nvCxnSpPr>
        <p:spPr bwMode="auto">
          <a:xfrm>
            <a:off x="4282019" y="1659121"/>
            <a:ext cx="297848" cy="0"/>
          </a:xfrm>
          <a:prstGeom prst="straightConnector1">
            <a:avLst/>
          </a:prstGeom>
          <a:solidFill>
            <a:schemeClr val="folHlink"/>
          </a:solidFill>
          <a:ln w="6350" cap="flat" cmpd="sng" algn="ctr">
            <a:solidFill>
              <a:schemeClr val="tx2"/>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Straight Arrow Connector 12">
            <a:extLst>
              <a:ext uri="{FF2B5EF4-FFF2-40B4-BE49-F238E27FC236}">
                <a16:creationId xmlns:a16="http://schemas.microsoft.com/office/drawing/2014/main" id="{7FC45F4D-29D8-4D82-F0BF-C0F3F9F6DCC9}"/>
              </a:ext>
            </a:extLst>
          </p:cNvPr>
          <p:cNvCxnSpPr>
            <a:stCxn id="6" idx="3"/>
          </p:cNvCxnSpPr>
          <p:nvPr/>
        </p:nvCxnSpPr>
        <p:spPr bwMode="auto">
          <a:xfrm>
            <a:off x="6030685" y="1659121"/>
            <a:ext cx="413963" cy="0"/>
          </a:xfrm>
          <a:prstGeom prst="straightConnector1">
            <a:avLst/>
          </a:prstGeom>
          <a:solidFill>
            <a:schemeClr val="folHlink"/>
          </a:solidFill>
          <a:ln w="6350" cap="flat" cmpd="sng" algn="ctr">
            <a:solidFill>
              <a:schemeClr val="tx2"/>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6" name="TextBox 15">
            <a:extLst>
              <a:ext uri="{FF2B5EF4-FFF2-40B4-BE49-F238E27FC236}">
                <a16:creationId xmlns:a16="http://schemas.microsoft.com/office/drawing/2014/main" id="{ECF3F170-0720-513F-FE38-F1FF0B2D1788}"/>
              </a:ext>
            </a:extLst>
          </p:cNvPr>
          <p:cNvSpPr txBox="1"/>
          <p:nvPr/>
        </p:nvSpPr>
        <p:spPr>
          <a:xfrm>
            <a:off x="950686" y="2227943"/>
            <a:ext cx="6908701" cy="1200329"/>
          </a:xfrm>
          <a:prstGeom prst="rect">
            <a:avLst/>
          </a:prstGeom>
          <a:noFill/>
        </p:spPr>
        <p:txBody>
          <a:bodyPr wrap="square" rtlCol="0">
            <a:spAutoFit/>
          </a:bodyPr>
          <a:lstStyle/>
          <a:p>
            <a:pPr marL="171450" indent="-171450" algn="l">
              <a:buFont typeface="Arial" panose="020B0604020202020204" pitchFamily="34" charset="0"/>
              <a:buChar char="•"/>
            </a:pPr>
            <a:r>
              <a:rPr lang="en-US" baseline="0" dirty="0">
                <a:ea typeface="+mj-ea"/>
              </a:rPr>
              <a:t>Landing data is loaded by python script daily.</a:t>
            </a:r>
          </a:p>
          <a:p>
            <a:pPr marL="171450" indent="-171450" algn="l">
              <a:buFont typeface="Arial" panose="020B0604020202020204" pitchFamily="34" charset="0"/>
              <a:buChar char="•"/>
            </a:pPr>
            <a:r>
              <a:rPr lang="en-US" baseline="0" dirty="0">
                <a:ea typeface="+mj-ea"/>
              </a:rPr>
              <a:t>DBT starts from extracting the data from Landing layer to Staging Layer</a:t>
            </a:r>
            <a:r>
              <a:rPr lang="en-US" dirty="0">
                <a:ea typeface="+mj-ea"/>
              </a:rPr>
              <a:t> using Snapshot option</a:t>
            </a:r>
          </a:p>
          <a:p>
            <a:pPr marL="171450" indent="-171450" algn="l">
              <a:buFont typeface="Arial" panose="020B0604020202020204" pitchFamily="34" charset="0"/>
              <a:buChar char="•"/>
            </a:pPr>
            <a:r>
              <a:rPr lang="en-US" baseline="0" dirty="0">
                <a:ea typeface="+mj-ea"/>
              </a:rPr>
              <a:t>Once the staging completed </a:t>
            </a:r>
            <a:r>
              <a:rPr lang="en-US" dirty="0">
                <a:ea typeface="+mj-ea"/>
              </a:rPr>
              <a:t>successfully the Core layer triggered all the dimensional tables parallelly .</a:t>
            </a:r>
          </a:p>
          <a:p>
            <a:pPr marL="171450" indent="-171450" algn="l">
              <a:buFont typeface="Arial" panose="020B0604020202020204" pitchFamily="34" charset="0"/>
              <a:buChar char="•"/>
            </a:pPr>
            <a:r>
              <a:rPr lang="en-US" dirty="0">
                <a:ea typeface="+mj-ea"/>
              </a:rPr>
              <a:t>Once the Dimensional Tables completed successfully the Fact tables are triggered in a sequence mode with proper dependency</a:t>
            </a:r>
            <a:endParaRPr lang="en-US" baseline="0" dirty="0">
              <a:ea typeface="+mj-ea"/>
            </a:endParaRPr>
          </a:p>
        </p:txBody>
      </p:sp>
    </p:spTree>
    <p:extLst>
      <p:ext uri="{BB962C8B-B14F-4D97-AF65-F5344CB8AC3E}">
        <p14:creationId xmlns:p14="http://schemas.microsoft.com/office/powerpoint/2010/main" val="14898504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A2283BB-8AE1-F437-8099-92CCB78E1409}"/>
              </a:ext>
            </a:extLst>
          </p:cNvPr>
          <p:cNvSpPr>
            <a:spLocks noGrp="1"/>
          </p:cNvSpPr>
          <p:nvPr>
            <p:ph idx="1"/>
          </p:nvPr>
        </p:nvSpPr>
        <p:spPr/>
        <p:txBody>
          <a:bodyPr/>
          <a:lstStyle/>
          <a:p>
            <a:r>
              <a:rPr lang="en-US" dirty="0"/>
              <a:t>Is there any way we can use snowflake Sequence in DBT. Currently I am using </a:t>
            </a:r>
            <a:r>
              <a:rPr lang="en-US" dirty="0" err="1"/>
              <a:t>dbt_utils.surrogate</a:t>
            </a:r>
            <a:r>
              <a:rPr lang="en-US" dirty="0"/>
              <a:t> key to generate surrogate key.</a:t>
            </a:r>
          </a:p>
        </p:txBody>
      </p:sp>
      <p:sp>
        <p:nvSpPr>
          <p:cNvPr id="3" name="Title 2">
            <a:extLst>
              <a:ext uri="{FF2B5EF4-FFF2-40B4-BE49-F238E27FC236}">
                <a16:creationId xmlns:a16="http://schemas.microsoft.com/office/drawing/2014/main" id="{F3DB0C69-B9C0-0753-7376-0AB803280AAF}"/>
              </a:ext>
            </a:extLst>
          </p:cNvPr>
          <p:cNvSpPr>
            <a:spLocks noGrp="1"/>
          </p:cNvSpPr>
          <p:nvPr>
            <p:ph type="title"/>
          </p:nvPr>
        </p:nvSpPr>
        <p:spPr/>
        <p:txBody>
          <a:bodyPr/>
          <a:lstStyle/>
          <a:p>
            <a:r>
              <a:rPr lang="en-US" dirty="0"/>
              <a:t>Q’s for Ernesto</a:t>
            </a:r>
          </a:p>
        </p:txBody>
      </p:sp>
    </p:spTree>
    <p:extLst>
      <p:ext uri="{BB962C8B-B14F-4D97-AF65-F5344CB8AC3E}">
        <p14:creationId xmlns:p14="http://schemas.microsoft.com/office/powerpoint/2010/main" val="28540813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775206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Headings </a:t>
            </a:r>
          </a:p>
        </p:txBody>
      </p:sp>
      <p:sp>
        <p:nvSpPr>
          <p:cNvPr id="7" name="TextBox 6"/>
          <p:cNvSpPr txBox="1"/>
          <p:nvPr/>
        </p:nvSpPr>
        <p:spPr>
          <a:xfrm>
            <a:off x="1284613" y="3840480"/>
            <a:ext cx="184731" cy="276999"/>
          </a:xfrm>
          <a:prstGeom prst="rect">
            <a:avLst/>
          </a:prstGeom>
          <a:noFill/>
        </p:spPr>
        <p:txBody>
          <a:bodyPr wrap="none" rtlCol="0">
            <a:spAutoFit/>
          </a:bodyPr>
          <a:lstStyle/>
          <a:p>
            <a:endParaRPr lang="en-US" baseline="0" dirty="0">
              <a:ea typeface="+mj-ea"/>
            </a:endParaRPr>
          </a:p>
        </p:txBody>
      </p:sp>
      <p:sp>
        <p:nvSpPr>
          <p:cNvPr id="2" name="TextBox 1">
            <a:extLst>
              <a:ext uri="{FF2B5EF4-FFF2-40B4-BE49-F238E27FC236}">
                <a16:creationId xmlns:a16="http://schemas.microsoft.com/office/drawing/2014/main" id="{490ACDB9-A813-4C0E-4D7B-895C48A9E9CD}"/>
              </a:ext>
            </a:extLst>
          </p:cNvPr>
          <p:cNvSpPr txBox="1"/>
          <p:nvPr/>
        </p:nvSpPr>
        <p:spPr>
          <a:xfrm>
            <a:off x="653143" y="1320800"/>
            <a:ext cx="7366000" cy="2123658"/>
          </a:xfrm>
          <a:prstGeom prst="rect">
            <a:avLst/>
          </a:prstGeom>
          <a:noFill/>
        </p:spPr>
        <p:txBody>
          <a:bodyPr wrap="square" rtlCol="0">
            <a:spAutoFit/>
          </a:bodyPr>
          <a:lstStyle/>
          <a:p>
            <a:pPr marL="171450" indent="-171450" algn="l">
              <a:buFont typeface="Arial" panose="020B0604020202020204" pitchFamily="34" charset="0"/>
              <a:buChar char="•"/>
            </a:pPr>
            <a:r>
              <a:rPr lang="en-US" sz="2400" dirty="0">
                <a:ea typeface="+mj-ea"/>
              </a:rPr>
              <a:t>Project Setup</a:t>
            </a:r>
          </a:p>
          <a:p>
            <a:pPr marL="171450" indent="-171450" algn="l">
              <a:buFont typeface="Arial" panose="020B0604020202020204" pitchFamily="34" charset="0"/>
              <a:buChar char="•"/>
            </a:pPr>
            <a:r>
              <a:rPr lang="en-US" sz="2400" dirty="0">
                <a:ea typeface="+mj-ea"/>
              </a:rPr>
              <a:t>Project </a:t>
            </a:r>
            <a:r>
              <a:rPr lang="en-US" sz="2400" dirty="0" err="1">
                <a:ea typeface="+mj-ea"/>
              </a:rPr>
              <a:t>Yaml</a:t>
            </a:r>
            <a:r>
              <a:rPr lang="en-US" sz="2400" dirty="0">
                <a:ea typeface="+mj-ea"/>
              </a:rPr>
              <a:t> file</a:t>
            </a:r>
          </a:p>
          <a:p>
            <a:pPr marL="171450" indent="-171450" algn="l">
              <a:buFont typeface="Arial" panose="020B0604020202020204" pitchFamily="34" charset="0"/>
              <a:buChar char="•"/>
            </a:pPr>
            <a:r>
              <a:rPr lang="en-US" sz="2400" baseline="0" dirty="0">
                <a:ea typeface="+mj-ea"/>
              </a:rPr>
              <a:t>Folder structure</a:t>
            </a:r>
          </a:p>
          <a:p>
            <a:pPr marL="171450" indent="-171450" algn="l">
              <a:buFont typeface="Arial" panose="020B0604020202020204" pitchFamily="34" charset="0"/>
              <a:buChar char="•"/>
            </a:pPr>
            <a:r>
              <a:rPr lang="en-US" sz="2400" dirty="0">
                <a:ea typeface="+mj-ea"/>
              </a:rPr>
              <a:t>Environments</a:t>
            </a:r>
          </a:p>
          <a:p>
            <a:pPr marL="171450" indent="-171450" algn="l">
              <a:buFont typeface="Arial" panose="020B0604020202020204" pitchFamily="34" charset="0"/>
              <a:buChar char="•"/>
            </a:pPr>
            <a:r>
              <a:rPr lang="en-US" sz="2400" baseline="0" dirty="0">
                <a:ea typeface="+mj-ea"/>
              </a:rPr>
              <a:t>Jobs</a:t>
            </a:r>
          </a:p>
          <a:p>
            <a:pPr marL="171450" indent="-171450" algn="l">
              <a:buFont typeface="Arial" panose="020B0604020202020204" pitchFamily="34" charset="0"/>
              <a:buChar char="•"/>
            </a:pPr>
            <a:endParaRPr lang="en-US" baseline="0" dirty="0">
              <a:ea typeface="+mj-ea"/>
            </a:endParaRPr>
          </a:p>
        </p:txBody>
      </p:sp>
    </p:spTree>
    <p:extLst>
      <p:ext uri="{BB962C8B-B14F-4D97-AF65-F5344CB8AC3E}">
        <p14:creationId xmlns:p14="http://schemas.microsoft.com/office/powerpoint/2010/main" val="81958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729E33E-D90A-0273-9273-CE128171D1D7}"/>
              </a:ext>
            </a:extLst>
          </p:cNvPr>
          <p:cNvSpPr>
            <a:spLocks noGrp="1"/>
          </p:cNvSpPr>
          <p:nvPr>
            <p:ph idx="1"/>
          </p:nvPr>
        </p:nvSpPr>
        <p:spPr/>
        <p:txBody>
          <a:bodyPr/>
          <a:lstStyle/>
          <a:p>
            <a:r>
              <a:rPr lang="en-US" dirty="0"/>
              <a:t>Create a Connection</a:t>
            </a:r>
          </a:p>
          <a:p>
            <a:pPr lvl="4"/>
            <a:r>
              <a:rPr lang="en-US" dirty="0"/>
              <a:t>dbt Cloud uses this connection to connect to your database when running jobs and transformation queries. </a:t>
            </a:r>
          </a:p>
          <a:p>
            <a:pPr marL="585792" lvl="4" indent="0">
              <a:buNone/>
            </a:pPr>
            <a:endParaRPr lang="en-US" dirty="0"/>
          </a:p>
          <a:p>
            <a:pPr lvl="4"/>
            <a:endParaRPr lang="en-US" dirty="0"/>
          </a:p>
        </p:txBody>
      </p:sp>
      <p:sp>
        <p:nvSpPr>
          <p:cNvPr id="3" name="Title 2">
            <a:extLst>
              <a:ext uri="{FF2B5EF4-FFF2-40B4-BE49-F238E27FC236}">
                <a16:creationId xmlns:a16="http://schemas.microsoft.com/office/drawing/2014/main" id="{2F337EC5-39A3-186D-B3C2-179CE6A59FB4}"/>
              </a:ext>
            </a:extLst>
          </p:cNvPr>
          <p:cNvSpPr>
            <a:spLocks noGrp="1"/>
          </p:cNvSpPr>
          <p:nvPr>
            <p:ph type="title"/>
          </p:nvPr>
        </p:nvSpPr>
        <p:spPr/>
        <p:txBody>
          <a:bodyPr/>
          <a:lstStyle/>
          <a:p>
            <a:r>
              <a:rPr lang="en-US" dirty="0"/>
              <a:t>Project Setup</a:t>
            </a:r>
          </a:p>
        </p:txBody>
      </p:sp>
      <p:pic>
        <p:nvPicPr>
          <p:cNvPr id="6" name="Picture 5">
            <a:extLst>
              <a:ext uri="{FF2B5EF4-FFF2-40B4-BE49-F238E27FC236}">
                <a16:creationId xmlns:a16="http://schemas.microsoft.com/office/drawing/2014/main" id="{BCCF2613-404E-B1DF-8E50-1A0E8679BC6F}"/>
              </a:ext>
            </a:extLst>
          </p:cNvPr>
          <p:cNvPicPr>
            <a:picLocks noChangeAspect="1"/>
          </p:cNvPicPr>
          <p:nvPr/>
        </p:nvPicPr>
        <p:blipFill>
          <a:blip r:embed="rId2"/>
          <a:stretch>
            <a:fillRect/>
          </a:stretch>
        </p:blipFill>
        <p:spPr>
          <a:xfrm>
            <a:off x="850859" y="1885553"/>
            <a:ext cx="6237692" cy="2495947"/>
          </a:xfrm>
          <a:prstGeom prst="rect">
            <a:avLst/>
          </a:prstGeom>
        </p:spPr>
      </p:pic>
    </p:spTree>
    <p:extLst>
      <p:ext uri="{BB962C8B-B14F-4D97-AF65-F5344CB8AC3E}">
        <p14:creationId xmlns:p14="http://schemas.microsoft.com/office/powerpoint/2010/main" val="9329988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750CACE-17CE-29A7-4843-4572093FE737}"/>
              </a:ext>
            </a:extLst>
          </p:cNvPr>
          <p:cNvSpPr>
            <a:spLocks noGrp="1"/>
          </p:cNvSpPr>
          <p:nvPr>
            <p:ph idx="1"/>
          </p:nvPr>
        </p:nvSpPr>
        <p:spPr/>
        <p:txBody>
          <a:bodyPr/>
          <a:lstStyle/>
          <a:p>
            <a:r>
              <a:rPr lang="en-US" dirty="0"/>
              <a:t>Connect a Repository</a:t>
            </a:r>
          </a:p>
          <a:p>
            <a:pPr lvl="2"/>
            <a:r>
              <a:rPr lang="en-US" dirty="0"/>
              <a:t>dbt Cloud plugs directly into your version control system (GitHub, GitLab, </a:t>
            </a:r>
            <a:r>
              <a:rPr lang="en-US" dirty="0" err="1"/>
              <a:t>BitBucket</a:t>
            </a:r>
            <a:r>
              <a:rPr lang="en-US" dirty="0"/>
              <a:t>, </a:t>
            </a:r>
            <a:r>
              <a:rPr lang="en-US" dirty="0" err="1"/>
              <a:t>etc</a:t>
            </a:r>
            <a:r>
              <a:rPr lang="en-US" dirty="0"/>
              <a:t>) to pull the latest version of your dbt project.</a:t>
            </a:r>
          </a:p>
          <a:p>
            <a:pPr lvl="2"/>
            <a:endParaRPr lang="en-US" dirty="0"/>
          </a:p>
          <a:p>
            <a:pPr lvl="2"/>
            <a:endParaRPr lang="en-US" dirty="0"/>
          </a:p>
        </p:txBody>
      </p:sp>
      <p:sp>
        <p:nvSpPr>
          <p:cNvPr id="3" name="Title 2">
            <a:extLst>
              <a:ext uri="{FF2B5EF4-FFF2-40B4-BE49-F238E27FC236}">
                <a16:creationId xmlns:a16="http://schemas.microsoft.com/office/drawing/2014/main" id="{BD8820F3-D88A-743B-A0D8-33D15A13CD02}"/>
              </a:ext>
            </a:extLst>
          </p:cNvPr>
          <p:cNvSpPr>
            <a:spLocks noGrp="1"/>
          </p:cNvSpPr>
          <p:nvPr>
            <p:ph type="title"/>
          </p:nvPr>
        </p:nvSpPr>
        <p:spPr/>
        <p:txBody>
          <a:bodyPr/>
          <a:lstStyle/>
          <a:p>
            <a:r>
              <a:rPr lang="en-US" dirty="0"/>
              <a:t>Project Setup cont’d…</a:t>
            </a:r>
          </a:p>
        </p:txBody>
      </p:sp>
      <p:pic>
        <p:nvPicPr>
          <p:cNvPr id="6" name="Picture 5">
            <a:extLst>
              <a:ext uri="{FF2B5EF4-FFF2-40B4-BE49-F238E27FC236}">
                <a16:creationId xmlns:a16="http://schemas.microsoft.com/office/drawing/2014/main" id="{F79132CE-55F7-AA77-0464-B88CB7C371CA}"/>
              </a:ext>
            </a:extLst>
          </p:cNvPr>
          <p:cNvPicPr>
            <a:picLocks noChangeAspect="1"/>
          </p:cNvPicPr>
          <p:nvPr/>
        </p:nvPicPr>
        <p:blipFill>
          <a:blip r:embed="rId2"/>
          <a:stretch>
            <a:fillRect/>
          </a:stretch>
        </p:blipFill>
        <p:spPr>
          <a:xfrm>
            <a:off x="269878" y="2087276"/>
            <a:ext cx="8024666" cy="1983981"/>
          </a:xfrm>
          <a:prstGeom prst="rect">
            <a:avLst/>
          </a:prstGeom>
        </p:spPr>
      </p:pic>
    </p:spTree>
    <p:extLst>
      <p:ext uri="{BB962C8B-B14F-4D97-AF65-F5344CB8AC3E}">
        <p14:creationId xmlns:p14="http://schemas.microsoft.com/office/powerpoint/2010/main" val="12134786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FC5C980-4D11-E0D1-925E-58EE7F6ADD01}"/>
              </a:ext>
            </a:extLst>
          </p:cNvPr>
          <p:cNvSpPr>
            <a:spLocks noGrp="1"/>
          </p:cNvSpPr>
          <p:nvPr>
            <p:ph type="title"/>
          </p:nvPr>
        </p:nvSpPr>
        <p:spPr>
          <a:xfrm>
            <a:off x="269878" y="240427"/>
            <a:ext cx="8594260" cy="384721"/>
          </a:xfrm>
        </p:spPr>
        <p:txBody>
          <a:bodyPr wrap="square" anchor="t">
            <a:normAutofit/>
          </a:bodyPr>
          <a:lstStyle/>
          <a:p>
            <a:r>
              <a:rPr lang="en-US" dirty="0"/>
              <a:t>Project YAML</a:t>
            </a:r>
          </a:p>
        </p:txBody>
      </p:sp>
      <p:sp>
        <p:nvSpPr>
          <p:cNvPr id="2" name="Content Placeholder 1">
            <a:extLst>
              <a:ext uri="{FF2B5EF4-FFF2-40B4-BE49-F238E27FC236}">
                <a16:creationId xmlns:a16="http://schemas.microsoft.com/office/drawing/2014/main" id="{B60DD4B9-EB14-D63E-6E94-418DAA4DFB71}"/>
              </a:ext>
            </a:extLst>
          </p:cNvPr>
          <p:cNvSpPr>
            <a:spLocks noGrp="1"/>
          </p:cNvSpPr>
          <p:nvPr>
            <p:ph sz="half" idx="1"/>
          </p:nvPr>
        </p:nvSpPr>
        <p:spPr>
          <a:xfrm>
            <a:off x="140677" y="971550"/>
            <a:ext cx="4290646" cy="3657600"/>
          </a:xfrm>
        </p:spPr>
        <p:txBody>
          <a:bodyPr wrap="square" anchor="t">
            <a:normAutofit/>
          </a:bodyPr>
          <a:lstStyle/>
          <a:p>
            <a:r>
              <a:rPr lang="en-US" dirty="0"/>
              <a:t>Every dbt project needs a </a:t>
            </a:r>
            <a:r>
              <a:rPr lang="en-US" dirty="0" err="1"/>
              <a:t>dbt_project.yml</a:t>
            </a:r>
            <a:r>
              <a:rPr lang="en-US" dirty="0"/>
              <a:t> file — this is how dbt knows a directory is a dbt project. It also contains important information that tells dbt how to operate on your project.</a:t>
            </a:r>
          </a:p>
        </p:txBody>
      </p:sp>
      <p:pic>
        <p:nvPicPr>
          <p:cNvPr id="8" name="Picture 7">
            <a:extLst>
              <a:ext uri="{FF2B5EF4-FFF2-40B4-BE49-F238E27FC236}">
                <a16:creationId xmlns:a16="http://schemas.microsoft.com/office/drawing/2014/main" id="{C3124E8F-C9A0-E45A-5540-107CC8B0EF7E}"/>
              </a:ext>
            </a:extLst>
          </p:cNvPr>
          <p:cNvPicPr>
            <a:picLocks noChangeAspect="1"/>
          </p:cNvPicPr>
          <p:nvPr/>
        </p:nvPicPr>
        <p:blipFill>
          <a:blip r:embed="rId2"/>
          <a:stretch>
            <a:fillRect/>
          </a:stretch>
        </p:blipFill>
        <p:spPr>
          <a:xfrm>
            <a:off x="4712677" y="464821"/>
            <a:ext cx="4290646" cy="3815802"/>
          </a:xfrm>
          <a:prstGeom prst="rect">
            <a:avLst/>
          </a:prstGeom>
          <a:noFill/>
        </p:spPr>
      </p:pic>
    </p:spTree>
    <p:extLst>
      <p:ext uri="{BB962C8B-B14F-4D97-AF65-F5344CB8AC3E}">
        <p14:creationId xmlns:p14="http://schemas.microsoft.com/office/powerpoint/2010/main" val="1974343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50F3D-BDFE-CDF7-F407-F0B6071429F2}"/>
              </a:ext>
            </a:extLst>
          </p:cNvPr>
          <p:cNvSpPr>
            <a:spLocks noGrp="1"/>
          </p:cNvSpPr>
          <p:nvPr>
            <p:ph type="title"/>
          </p:nvPr>
        </p:nvSpPr>
        <p:spPr/>
        <p:txBody>
          <a:bodyPr/>
          <a:lstStyle/>
          <a:p>
            <a:r>
              <a:rPr lang="en-US" dirty="0"/>
              <a:t>Folder Structure</a:t>
            </a:r>
          </a:p>
        </p:txBody>
      </p:sp>
      <p:sp>
        <p:nvSpPr>
          <p:cNvPr id="3" name="Content Placeholder 2">
            <a:extLst>
              <a:ext uri="{FF2B5EF4-FFF2-40B4-BE49-F238E27FC236}">
                <a16:creationId xmlns:a16="http://schemas.microsoft.com/office/drawing/2014/main" id="{9C23ECA3-334C-8005-B633-5741DE873988}"/>
              </a:ext>
            </a:extLst>
          </p:cNvPr>
          <p:cNvSpPr>
            <a:spLocks noGrp="1"/>
          </p:cNvSpPr>
          <p:nvPr>
            <p:ph sz="half" idx="1"/>
          </p:nvPr>
        </p:nvSpPr>
        <p:spPr/>
        <p:txBody>
          <a:bodyPr/>
          <a:lstStyle/>
          <a:p>
            <a:r>
              <a:rPr lang="en-US" dirty="0"/>
              <a:t>SNAPSHOT</a:t>
            </a:r>
          </a:p>
          <a:p>
            <a:pPr lvl="2"/>
            <a:r>
              <a:rPr lang="en-US" dirty="0"/>
              <a:t>Snapshot is taken care of SCD Type 2 by having additional audit columns like </a:t>
            </a:r>
            <a:r>
              <a:rPr lang="en-US" b="0" i="0" dirty="0">
                <a:solidFill>
                  <a:srgbClr val="4A4A4A"/>
                </a:solidFill>
                <a:effectLst/>
                <a:latin typeface="Inter"/>
              </a:rPr>
              <a:t>DBT_VALID_FROM, DBT_VALID_TO</a:t>
            </a:r>
          </a:p>
          <a:p>
            <a:pPr lvl="2"/>
            <a:r>
              <a:rPr lang="en-US" dirty="0"/>
              <a:t>Using this Snapshot, the transformation from landing to staging load is maintained</a:t>
            </a:r>
          </a:p>
          <a:p>
            <a:pPr lvl="2"/>
            <a:r>
              <a:rPr lang="en-US" dirty="0"/>
              <a:t>Landing layers are truncate and load and in staging layer the historical records are available.</a:t>
            </a:r>
          </a:p>
        </p:txBody>
      </p:sp>
      <p:pic>
        <p:nvPicPr>
          <p:cNvPr id="6" name="Picture 5">
            <a:extLst>
              <a:ext uri="{FF2B5EF4-FFF2-40B4-BE49-F238E27FC236}">
                <a16:creationId xmlns:a16="http://schemas.microsoft.com/office/drawing/2014/main" id="{12BD81A5-F59C-D2DA-2E52-5104D5910D44}"/>
              </a:ext>
            </a:extLst>
          </p:cNvPr>
          <p:cNvPicPr>
            <a:picLocks noChangeAspect="1"/>
          </p:cNvPicPr>
          <p:nvPr/>
        </p:nvPicPr>
        <p:blipFill>
          <a:blip r:embed="rId2"/>
          <a:stretch>
            <a:fillRect/>
          </a:stretch>
        </p:blipFill>
        <p:spPr>
          <a:xfrm>
            <a:off x="409575" y="2982686"/>
            <a:ext cx="3752850" cy="1737404"/>
          </a:xfrm>
          <a:prstGeom prst="rect">
            <a:avLst/>
          </a:prstGeom>
        </p:spPr>
      </p:pic>
      <p:pic>
        <p:nvPicPr>
          <p:cNvPr id="8" name="Picture 7">
            <a:extLst>
              <a:ext uri="{FF2B5EF4-FFF2-40B4-BE49-F238E27FC236}">
                <a16:creationId xmlns:a16="http://schemas.microsoft.com/office/drawing/2014/main" id="{B5104E2F-EA50-F8C5-C61E-39FFCCC62750}"/>
              </a:ext>
            </a:extLst>
          </p:cNvPr>
          <p:cNvPicPr>
            <a:picLocks noChangeAspect="1"/>
          </p:cNvPicPr>
          <p:nvPr/>
        </p:nvPicPr>
        <p:blipFill>
          <a:blip r:embed="rId3"/>
          <a:stretch>
            <a:fillRect/>
          </a:stretch>
        </p:blipFill>
        <p:spPr>
          <a:xfrm>
            <a:off x="4431323" y="93796"/>
            <a:ext cx="4290646" cy="4626294"/>
          </a:xfrm>
          <a:prstGeom prst="rect">
            <a:avLst/>
          </a:prstGeom>
        </p:spPr>
      </p:pic>
    </p:spTree>
    <p:extLst>
      <p:ext uri="{BB962C8B-B14F-4D97-AF65-F5344CB8AC3E}">
        <p14:creationId xmlns:p14="http://schemas.microsoft.com/office/powerpoint/2010/main" val="23499091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F69994-4B96-25AB-DA24-46E2FF71D743}"/>
              </a:ext>
            </a:extLst>
          </p:cNvPr>
          <p:cNvSpPr>
            <a:spLocks noGrp="1"/>
          </p:cNvSpPr>
          <p:nvPr>
            <p:ph type="title"/>
          </p:nvPr>
        </p:nvSpPr>
        <p:spPr/>
        <p:txBody>
          <a:bodyPr/>
          <a:lstStyle/>
          <a:p>
            <a:r>
              <a:rPr lang="en-US" dirty="0"/>
              <a:t>Folder Structure cont’d…</a:t>
            </a:r>
          </a:p>
        </p:txBody>
      </p:sp>
      <p:sp>
        <p:nvSpPr>
          <p:cNvPr id="3" name="Content Placeholder 2">
            <a:extLst>
              <a:ext uri="{FF2B5EF4-FFF2-40B4-BE49-F238E27FC236}">
                <a16:creationId xmlns:a16="http://schemas.microsoft.com/office/drawing/2014/main" id="{D2000081-B650-999F-2A41-628D942CE141}"/>
              </a:ext>
            </a:extLst>
          </p:cNvPr>
          <p:cNvSpPr>
            <a:spLocks noGrp="1"/>
          </p:cNvSpPr>
          <p:nvPr>
            <p:ph sz="half" idx="1"/>
          </p:nvPr>
        </p:nvSpPr>
        <p:spPr/>
        <p:txBody>
          <a:bodyPr/>
          <a:lstStyle/>
          <a:p>
            <a:r>
              <a:rPr lang="en-US" dirty="0"/>
              <a:t>Models</a:t>
            </a:r>
          </a:p>
          <a:p>
            <a:pPr lvl="2"/>
            <a:r>
              <a:rPr lang="en-US" dirty="0"/>
              <a:t>Using Model folder, the transformation from Staging to Core is maintained</a:t>
            </a:r>
          </a:p>
          <a:p>
            <a:pPr lvl="2"/>
            <a:r>
              <a:rPr lang="en-US" dirty="0"/>
              <a:t>In core layer, the flow from staging tables to dimensional tables and dimensional tables to Fact tables are maintained using job dependency.</a:t>
            </a:r>
          </a:p>
          <a:p>
            <a:pPr lvl="2"/>
            <a:r>
              <a:rPr lang="en-US" dirty="0"/>
              <a:t>All the dimensional tables are SCD Type 1 and it is handled by incremental option.</a:t>
            </a:r>
          </a:p>
          <a:p>
            <a:pPr lvl="2"/>
            <a:endParaRPr lang="en-US" dirty="0"/>
          </a:p>
          <a:p>
            <a:endParaRPr lang="en-US" dirty="0"/>
          </a:p>
        </p:txBody>
      </p:sp>
      <p:pic>
        <p:nvPicPr>
          <p:cNvPr id="8" name="Content Placeholder 7">
            <a:extLst>
              <a:ext uri="{FF2B5EF4-FFF2-40B4-BE49-F238E27FC236}">
                <a16:creationId xmlns:a16="http://schemas.microsoft.com/office/drawing/2014/main" id="{42765238-6E5A-8BCE-17EE-4E2BCD498697}"/>
              </a:ext>
            </a:extLst>
          </p:cNvPr>
          <p:cNvPicPr>
            <a:picLocks noGrp="1" noChangeAspect="1"/>
          </p:cNvPicPr>
          <p:nvPr>
            <p:ph sz="half" idx="2"/>
          </p:nvPr>
        </p:nvPicPr>
        <p:blipFill>
          <a:blip r:embed="rId2"/>
          <a:stretch>
            <a:fillRect/>
          </a:stretch>
        </p:blipFill>
        <p:spPr>
          <a:xfrm>
            <a:off x="4431323" y="67886"/>
            <a:ext cx="4289425" cy="4275514"/>
          </a:xfrm>
        </p:spPr>
      </p:pic>
      <p:pic>
        <p:nvPicPr>
          <p:cNvPr id="6" name="Picture 5">
            <a:extLst>
              <a:ext uri="{FF2B5EF4-FFF2-40B4-BE49-F238E27FC236}">
                <a16:creationId xmlns:a16="http://schemas.microsoft.com/office/drawing/2014/main" id="{960AF1A7-D72B-0204-3F51-EC73E4BB440A}"/>
              </a:ext>
            </a:extLst>
          </p:cNvPr>
          <p:cNvPicPr>
            <a:picLocks noChangeAspect="1"/>
          </p:cNvPicPr>
          <p:nvPr/>
        </p:nvPicPr>
        <p:blipFill>
          <a:blip r:embed="rId3"/>
          <a:stretch>
            <a:fillRect/>
          </a:stretch>
        </p:blipFill>
        <p:spPr>
          <a:xfrm>
            <a:off x="612288" y="2907030"/>
            <a:ext cx="3476625" cy="1619250"/>
          </a:xfrm>
          <a:prstGeom prst="rect">
            <a:avLst/>
          </a:prstGeom>
        </p:spPr>
      </p:pic>
    </p:spTree>
    <p:extLst>
      <p:ext uri="{BB962C8B-B14F-4D97-AF65-F5344CB8AC3E}">
        <p14:creationId xmlns:p14="http://schemas.microsoft.com/office/powerpoint/2010/main" val="7139072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F065AB-C133-9BBB-3403-BC6A3DF7DB41}"/>
              </a:ext>
            </a:extLst>
          </p:cNvPr>
          <p:cNvSpPr>
            <a:spLocks noGrp="1"/>
          </p:cNvSpPr>
          <p:nvPr>
            <p:ph type="title"/>
          </p:nvPr>
        </p:nvSpPr>
        <p:spPr>
          <a:xfrm>
            <a:off x="269878" y="240427"/>
            <a:ext cx="8594260" cy="384721"/>
          </a:xfrm>
        </p:spPr>
        <p:txBody>
          <a:bodyPr wrap="square" anchor="t">
            <a:normAutofit/>
          </a:bodyPr>
          <a:lstStyle/>
          <a:p>
            <a:r>
              <a:rPr lang="en-US" dirty="0"/>
              <a:t>Environments</a:t>
            </a:r>
          </a:p>
        </p:txBody>
      </p:sp>
      <p:sp>
        <p:nvSpPr>
          <p:cNvPr id="3" name="Content Placeholder 2">
            <a:extLst>
              <a:ext uri="{FF2B5EF4-FFF2-40B4-BE49-F238E27FC236}">
                <a16:creationId xmlns:a16="http://schemas.microsoft.com/office/drawing/2014/main" id="{E1F6F33F-3D33-8392-7C47-5F957BA60201}"/>
              </a:ext>
            </a:extLst>
          </p:cNvPr>
          <p:cNvSpPr>
            <a:spLocks noGrp="1"/>
          </p:cNvSpPr>
          <p:nvPr>
            <p:ph sz="half" idx="1"/>
          </p:nvPr>
        </p:nvSpPr>
        <p:spPr>
          <a:xfrm>
            <a:off x="140677" y="971550"/>
            <a:ext cx="4290646" cy="3657600"/>
          </a:xfrm>
        </p:spPr>
        <p:txBody>
          <a:bodyPr wrap="square" anchor="t">
            <a:normAutofit/>
          </a:bodyPr>
          <a:lstStyle/>
          <a:p>
            <a:r>
              <a:rPr lang="en-US" dirty="0"/>
              <a:t>In software engineering, environments are used to enable engineers to develop and test code without impacting the users of their software.</a:t>
            </a:r>
          </a:p>
          <a:p>
            <a:r>
              <a:rPr lang="en-US" dirty="0"/>
              <a:t>“Production” (or pd) refers to the environment that end users interact with, while “development” (or dv) is the environment that engineers write code in. This means that engineers can work iteratively when writing and testing new code in development, and once they are confident in these changes, deploy their code to production.</a:t>
            </a:r>
          </a:p>
        </p:txBody>
      </p:sp>
      <p:pic>
        <p:nvPicPr>
          <p:cNvPr id="6" name="Content Placeholder 5">
            <a:extLst>
              <a:ext uri="{FF2B5EF4-FFF2-40B4-BE49-F238E27FC236}">
                <a16:creationId xmlns:a16="http://schemas.microsoft.com/office/drawing/2014/main" id="{78C36AE3-4BE0-F3DD-6CE8-52CBE86884B8}"/>
              </a:ext>
            </a:extLst>
          </p:cNvPr>
          <p:cNvPicPr>
            <a:picLocks noGrp="1" noChangeAspect="1"/>
          </p:cNvPicPr>
          <p:nvPr>
            <p:ph sz="half" idx="2"/>
          </p:nvPr>
        </p:nvPicPr>
        <p:blipFill>
          <a:blip r:embed="rId2"/>
          <a:stretch>
            <a:fillRect/>
          </a:stretch>
        </p:blipFill>
        <p:spPr>
          <a:xfrm>
            <a:off x="4567008" y="971550"/>
            <a:ext cx="4289425" cy="3059430"/>
          </a:xfrm>
          <a:noFill/>
        </p:spPr>
      </p:pic>
    </p:spTree>
    <p:extLst>
      <p:ext uri="{BB962C8B-B14F-4D97-AF65-F5344CB8AC3E}">
        <p14:creationId xmlns:p14="http://schemas.microsoft.com/office/powerpoint/2010/main" val="41045485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5ABFCC-B15E-ECDD-676B-74D4E6303E3A}"/>
              </a:ext>
            </a:extLst>
          </p:cNvPr>
          <p:cNvSpPr>
            <a:spLocks noGrp="1"/>
          </p:cNvSpPr>
          <p:nvPr>
            <p:ph type="title"/>
          </p:nvPr>
        </p:nvSpPr>
        <p:spPr/>
        <p:txBody>
          <a:bodyPr/>
          <a:lstStyle/>
          <a:p>
            <a:r>
              <a:rPr lang="en-US" dirty="0"/>
              <a:t>Environment cont’d…</a:t>
            </a:r>
          </a:p>
        </p:txBody>
      </p:sp>
      <p:sp>
        <p:nvSpPr>
          <p:cNvPr id="3" name="Content Placeholder 2">
            <a:extLst>
              <a:ext uri="{FF2B5EF4-FFF2-40B4-BE49-F238E27FC236}">
                <a16:creationId xmlns:a16="http://schemas.microsoft.com/office/drawing/2014/main" id="{8DDB7089-9983-30BB-E821-F2D049036F17}"/>
              </a:ext>
            </a:extLst>
          </p:cNvPr>
          <p:cNvSpPr>
            <a:spLocks noGrp="1"/>
          </p:cNvSpPr>
          <p:nvPr>
            <p:ph sz="half" idx="1"/>
          </p:nvPr>
        </p:nvSpPr>
        <p:spPr/>
        <p:txBody>
          <a:bodyPr/>
          <a:lstStyle/>
          <a:p>
            <a:r>
              <a:rPr lang="en-US" dirty="0"/>
              <a:t>Environment Variables</a:t>
            </a:r>
          </a:p>
          <a:p>
            <a:pPr lvl="1"/>
            <a:r>
              <a:rPr lang="en-US" dirty="0"/>
              <a:t>The </a:t>
            </a:r>
            <a:r>
              <a:rPr lang="en-US" dirty="0" err="1"/>
              <a:t>env_var</a:t>
            </a:r>
            <a:r>
              <a:rPr lang="en-US" dirty="0"/>
              <a:t> function can be used to incorporate Environment Variables from the system into your dbt project.</a:t>
            </a:r>
          </a:p>
        </p:txBody>
      </p:sp>
      <p:pic>
        <p:nvPicPr>
          <p:cNvPr id="7" name="Picture 6">
            <a:extLst>
              <a:ext uri="{FF2B5EF4-FFF2-40B4-BE49-F238E27FC236}">
                <a16:creationId xmlns:a16="http://schemas.microsoft.com/office/drawing/2014/main" id="{5DF6937B-F487-717E-7846-1A738C426FCE}"/>
              </a:ext>
            </a:extLst>
          </p:cNvPr>
          <p:cNvPicPr>
            <a:picLocks noChangeAspect="1"/>
          </p:cNvPicPr>
          <p:nvPr/>
        </p:nvPicPr>
        <p:blipFill>
          <a:blip r:embed="rId2"/>
          <a:stretch>
            <a:fillRect/>
          </a:stretch>
        </p:blipFill>
        <p:spPr>
          <a:xfrm>
            <a:off x="-4992" y="1973708"/>
            <a:ext cx="9144000" cy="2929365"/>
          </a:xfrm>
          <a:prstGeom prst="rect">
            <a:avLst/>
          </a:prstGeom>
        </p:spPr>
      </p:pic>
    </p:spTree>
    <p:extLst>
      <p:ext uri="{BB962C8B-B14F-4D97-AF65-F5344CB8AC3E}">
        <p14:creationId xmlns:p14="http://schemas.microsoft.com/office/powerpoint/2010/main" val="1637611593"/>
      </p:ext>
    </p:extLst>
  </p:cSld>
  <p:clrMapOvr>
    <a:masterClrMapping/>
  </p:clrMapOvr>
</p:sld>
</file>

<file path=ppt/theme/theme1.xml><?xml version="1.0" encoding="utf-8"?>
<a:theme xmlns:a="http://schemas.openxmlformats.org/drawingml/2006/main" name="L&amp;T Infotech">
  <a:themeElements>
    <a:clrScheme name="L&amp;T">
      <a:dk1>
        <a:srgbClr val="7C7C7C"/>
      </a:dk1>
      <a:lt1>
        <a:srgbClr val="FEFDFD"/>
      </a:lt1>
      <a:dk2>
        <a:srgbClr val="B2B2B2"/>
      </a:dk2>
      <a:lt2>
        <a:srgbClr val="FEFDFD"/>
      </a:lt2>
      <a:accent1>
        <a:srgbClr val="124079"/>
      </a:accent1>
      <a:accent2>
        <a:srgbClr val="7C7C7C"/>
      </a:accent2>
      <a:accent3>
        <a:srgbClr val="FCC320"/>
      </a:accent3>
      <a:accent4>
        <a:srgbClr val="20BDBE"/>
      </a:accent4>
      <a:accent5>
        <a:srgbClr val="706952"/>
      </a:accent5>
      <a:accent6>
        <a:srgbClr val="1AB26C"/>
      </a:accent6>
      <a:hlink>
        <a:srgbClr val="939598"/>
      </a:hlink>
      <a:folHlink>
        <a:srgbClr val="BBBDC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rosted Glass">
      <a:fillStyleLst>
        <a:solidFill>
          <a:schemeClr val="phClr"/>
        </a:solidFill>
        <a:gradFill rotWithShape="1">
          <a:gsLst>
            <a:gs pos="0">
              <a:schemeClr val="phClr">
                <a:tint val="1000"/>
                <a:satMod val="100000"/>
              </a:schemeClr>
            </a:gs>
            <a:gs pos="68000">
              <a:schemeClr val="phClr">
                <a:tint val="77000"/>
                <a:satMod val="100000"/>
              </a:schemeClr>
            </a:gs>
            <a:gs pos="81000">
              <a:schemeClr val="phClr">
                <a:tint val="79000"/>
                <a:satMod val="100000"/>
              </a:schemeClr>
            </a:gs>
            <a:gs pos="86000">
              <a:schemeClr val="phClr">
                <a:tint val="73000"/>
                <a:satMod val="100000"/>
              </a:schemeClr>
            </a:gs>
            <a:gs pos="100000">
              <a:schemeClr val="phClr">
                <a:tint val="35000"/>
                <a:satMod val="100000"/>
              </a:schemeClr>
            </a:gs>
          </a:gsLst>
          <a:lin ang="5400000" scaled="0"/>
        </a:gradFill>
        <a:gradFill rotWithShape="1">
          <a:gsLst>
            <a:gs pos="0">
              <a:schemeClr val="phClr">
                <a:tint val="73000"/>
                <a:shade val="100000"/>
                <a:satMod val="150000"/>
              </a:schemeClr>
            </a:gs>
            <a:gs pos="25000">
              <a:schemeClr val="phClr">
                <a:tint val="96000"/>
                <a:shade val="80000"/>
                <a:satMod val="105000"/>
              </a:schemeClr>
            </a:gs>
            <a:gs pos="38000">
              <a:schemeClr val="phClr">
                <a:tint val="96000"/>
                <a:shade val="59000"/>
                <a:satMod val="120000"/>
              </a:schemeClr>
            </a:gs>
            <a:gs pos="55000">
              <a:schemeClr val="phClr">
                <a:tint val="100000"/>
                <a:shade val="57000"/>
                <a:satMod val="120000"/>
              </a:schemeClr>
            </a:gs>
            <a:gs pos="80000">
              <a:schemeClr val="phClr">
                <a:tint val="100000"/>
                <a:shade val="56000"/>
                <a:satMod val="145000"/>
              </a:schemeClr>
            </a:gs>
            <a:gs pos="88000">
              <a:schemeClr val="phClr">
                <a:tint val="100000"/>
                <a:shade val="63000"/>
                <a:satMod val="160000"/>
              </a:schemeClr>
            </a:gs>
            <a:gs pos="100000">
              <a:schemeClr val="phClr">
                <a:tint val="99000"/>
                <a:shade val="100000"/>
                <a:satMod val="155000"/>
              </a:schemeClr>
            </a:gs>
          </a:gsLst>
          <a:lin ang="54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scene3d>
            <a:camera prst="orthographicFront">
              <a:rot lat="0" lon="0" rev="0"/>
            </a:camera>
            <a:lightRig rig="glow" dir="tl">
              <a:rot lat="0" lon="0" rev="1800000"/>
            </a:lightRig>
          </a:scene3d>
          <a:sp3d contourW="10160" prstMaterial="dkEdge">
            <a:bevelT w="0" h="0" prst="angle"/>
            <a:contourClr>
              <a:schemeClr val="phClr">
                <a:shade val="30000"/>
                <a:satMod val="150000"/>
              </a:schemeClr>
            </a:contourClr>
          </a:sp3d>
        </a:effectStyle>
        <a:effectStyle>
          <a:effectLst>
            <a:glow rad="50800">
              <a:schemeClr val="phClr">
                <a:tint val="68000"/>
                <a:shade val="93000"/>
                <a:alpha val="37000"/>
                <a:satMod val="250000"/>
              </a:schemeClr>
            </a:glow>
          </a:effectLst>
          <a:scene3d>
            <a:camera prst="orthographicFront">
              <a:rot lat="0" lon="0" rev="0"/>
            </a:camera>
            <a:lightRig rig="glow" dir="t">
              <a:rot lat="0" lon="0" rev="1800000"/>
            </a:lightRig>
          </a:scene3d>
          <a:sp3d contourW="10160" prstMaterial="dkEdge">
            <a:bevelT w="20320" h="19050" prst="angle"/>
            <a:contourClr>
              <a:schemeClr val="phClr">
                <a:shade val="30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folHlink"/>
        </a:solidFill>
        <a:ln w="635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rtlCol="0"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sz="1400" b="0" i="0" u="none" strike="noStrike" cap="none" normalizeH="0" baseline="0" dirty="0" smtClean="0">
            <a:ln>
              <a:noFill/>
            </a:ln>
            <a:solidFill>
              <a:schemeClr val="tx1"/>
            </a:solidFill>
            <a:effectLst/>
            <a:latin typeface="Arial" pitchFamily="34" charset="0"/>
            <a:ea typeface="+mj-ea"/>
          </a:defRPr>
        </a:defPPr>
      </a:lstStyle>
    </a:spDef>
    <a:lnDef>
      <a:spPr bwMode="auto">
        <a:xfrm>
          <a:off x="0" y="0"/>
          <a:ext cx="1" cy="1"/>
        </a:xfrm>
        <a:custGeom>
          <a:avLst/>
          <a:gdLst/>
          <a:ahLst/>
          <a:cxnLst/>
          <a:rect l="0" t="0" r="0" b="0"/>
          <a:pathLst/>
        </a:custGeom>
        <a:solidFill>
          <a:schemeClr val="folHlink"/>
        </a:solidFill>
        <a:ln w="635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400" b="0" i="0" u="none" strike="noStrike" cap="none" normalizeH="0" baseline="0" smtClean="0">
            <a:ln>
              <a:noFill/>
            </a:ln>
            <a:solidFill>
              <a:schemeClr val="tx1"/>
            </a:solidFill>
            <a:effectLst/>
            <a:latin typeface="Arial" pitchFamily="34" charset="0"/>
            <a:ea typeface="ヒラギノ角ゴ Pro W3" pitchFamily="124" charset="-128"/>
          </a:defRPr>
        </a:defPPr>
      </a:lstStyle>
    </a:lnDef>
    <a:txDef>
      <a:spPr>
        <a:noFill/>
      </a:spPr>
      <a:bodyPr wrap="none" rtlCol="0">
        <a:spAutoFit/>
      </a:bodyPr>
      <a:lstStyle>
        <a:defPPr>
          <a:defRPr baseline="0" dirty="0">
            <a:ea typeface="+mj-ea"/>
          </a:defRPr>
        </a:defPPr>
      </a:lstStyle>
    </a:txDef>
  </a:objectDefaults>
  <a:extraClrSchemeLst>
    <a:extraClrScheme>
      <a:clrScheme name="ICG_Pres (A4) 1">
        <a:dk1>
          <a:srgbClr val="53565A"/>
        </a:dk1>
        <a:lt1>
          <a:srgbClr val="FFFFFF"/>
        </a:lt1>
        <a:dk2>
          <a:srgbClr val="97999B"/>
        </a:dk2>
        <a:lt2>
          <a:srgbClr val="53565A"/>
        </a:lt2>
        <a:accent1>
          <a:srgbClr val="002D72"/>
        </a:accent1>
        <a:accent2>
          <a:srgbClr val="99ABC7"/>
        </a:accent2>
        <a:accent3>
          <a:srgbClr val="FFFFFF"/>
        </a:accent3>
        <a:accent4>
          <a:srgbClr val="46484C"/>
        </a:accent4>
        <a:accent5>
          <a:srgbClr val="AAADBC"/>
        </a:accent5>
        <a:accent6>
          <a:srgbClr val="8A9BB4"/>
        </a:accent6>
        <a:hlink>
          <a:srgbClr val="00BDF2"/>
        </a:hlink>
        <a:folHlink>
          <a:srgbClr val="99E4FA"/>
        </a:folHlink>
      </a:clrScheme>
      <a:clrMap bg1="lt1" tx1="dk1" bg2="lt2" tx2="dk2" accent1="accent1" accent2="accent2" accent3="accent3" accent4="accent4" accent5="accent5" accent6="accent6" hlink="hlink" folHlink="folHlink"/>
    </a:extraClrScheme>
  </a:extraClrSchemeLst>
  <a:custClrLst>
    <a:custClr name="Aqua">
      <a:srgbClr val="00B0B9"/>
    </a:custClr>
    <a:custClr name="Aqua Tint">
      <a:srgbClr val="99DFE3"/>
    </a:custClr>
    <a:custClr name="Goldenrod">
      <a:srgbClr val="C99700"/>
    </a:custClr>
    <a:custClr name="Goldenrod Tint">
      <a:srgbClr val="E9D599"/>
    </a:custClr>
    <a:custClr name="Forest">
      <a:srgbClr val="00843D"/>
    </a:custClr>
    <a:custClr name="Forest Tint">
      <a:srgbClr val="66B797"/>
    </a:custClr>
    <a:custClr name="Plum">
      <a:srgbClr val="890C58"/>
    </a:custClr>
    <a:custClr name="Plum Tint">
      <a:srgbClr val="B37A9F"/>
    </a:custClr>
    <a:custClr name="Olive">
      <a:srgbClr val="949300"/>
    </a:custClr>
    <a:custClr name="Olive Tint">
      <a:srgbClr val="D4D499"/>
    </a:custClr>
    <a:custClr name="Teal">
      <a:srgbClr val="007377"/>
    </a:custClr>
    <a:custClr name="Teal Tint">
      <a:srgbClr val="99C7C9"/>
    </a:custClr>
    <a:custClr name="Tangerine">
      <a:srgbClr val="ED8B00"/>
    </a:custClr>
    <a:custClr name="Tangerine Tint">
      <a:srgbClr val="F8D199"/>
    </a:custClr>
    <a:custClr name="Purple">
      <a:srgbClr val="6B3077"/>
    </a:custClr>
    <a:custClr name="Purple Tint">
      <a:srgbClr val="C4ACC9"/>
    </a:custClr>
    <a:custClr name="Green">
      <a:srgbClr val="84BD00"/>
    </a:custClr>
    <a:custClr name="Green Tint">
      <a:srgbClr val="CEE599"/>
    </a:custClr>
    <a:custClr name="White">
      <a:srgbClr val="FFFFFF"/>
    </a:custClr>
    <a:custClr name="White">
      <a:srgbClr val="FFFFFF"/>
    </a:custClr>
    <a:custClr name="Burnt Orange">
      <a:srgbClr val="CB6015"/>
    </a:custClr>
    <a:custClr name="Citi Cyan Tint (20%)">
      <a:srgbClr val="CCF2FC"/>
    </a:custClr>
    <a:custClr name="Citi Light Gray Tint(20%)">
      <a:srgbClr val="EAEBEB"/>
    </a:custClr>
  </a:custClrLst>
  <a:extLst>
    <a:ext uri="{05A4C25C-085E-4340-85A3-A5531E510DB2}">
      <thm15:themeFamily xmlns:thm15="http://schemas.microsoft.com/office/thememl/2012/main" name="Presentation1" id="{702403EB-318C-439B-9AB2-BA2B8AB33F7C}" vid="{E6FED60A-EEAF-4841-AC95-7D184802CB98}"/>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702403EB-318C-439B-9AB2-BA2B8AB33F7C}" vid="{819E83EB-3304-45C5-AE68-EF214ADD408D}"/>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TaxCatchAll xmlns="99bb3dfc-4bdd-4f18-8f30-dceaa0e06b18" xsi:nil="true"/>
    <lcf76f155ced4ddcb4097134ff3c332f xmlns="5c9a9725-c72f-48ba-ae06-0607c3b764b0">
      <Terms xmlns="http://schemas.microsoft.com/office/infopath/2007/PartnerControls"/>
    </lcf76f155ced4ddcb4097134ff3c332f>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BB0E6FCFD4F1CE44BBE55547274B7678" ma:contentTypeVersion="13" ma:contentTypeDescription="Crée un document." ma:contentTypeScope="" ma:versionID="9afab9aed7682b99ff489fc0097d750a">
  <xsd:schema xmlns:xsd="http://www.w3.org/2001/XMLSchema" xmlns:xs="http://www.w3.org/2001/XMLSchema" xmlns:p="http://schemas.microsoft.com/office/2006/metadata/properties" xmlns:ns2="5c9a9725-c72f-48ba-ae06-0607c3b764b0" xmlns:ns3="99bb3dfc-4bdd-4f18-8f30-dceaa0e06b18" targetNamespace="http://schemas.microsoft.com/office/2006/metadata/properties" ma:root="true" ma:fieldsID="2907426a53db9900e0def6f70d436903" ns2:_="" ns3:_="">
    <xsd:import namespace="5c9a9725-c72f-48ba-ae06-0607c3b764b0"/>
    <xsd:import namespace="99bb3dfc-4bdd-4f18-8f30-dceaa0e06b18"/>
    <xsd:element name="properties">
      <xsd:complexType>
        <xsd:sequence>
          <xsd:element name="documentManagement">
            <xsd:complexType>
              <xsd:all>
                <xsd:element ref="ns2:MediaServiceMetadata" minOccurs="0"/>
                <xsd:element ref="ns2:MediaServiceFastMetadata"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2:MediaLengthInSeconds" minOccurs="0"/>
                <xsd:element ref="ns2:MediaServiceDateTaken" minOccurs="0"/>
                <xsd:element ref="ns3:SharedWithUsers" minOccurs="0"/>
                <xsd:element ref="ns3:SharedWithDetail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c9a9725-c72f-48ba-ae06-0607c3b764b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1" nillable="true" ma:taxonomy="true" ma:internalName="lcf76f155ced4ddcb4097134ff3c332f" ma:taxonomyFieldName="MediaServiceImageTags" ma:displayName="Balises d’images" ma:readOnly="false" ma:fieldId="{5cf76f15-5ced-4ddc-b409-7134ff3c332f}" ma:taxonomyMulti="true" ma:sspId="95695907-6fe8-4d6a-bae9-9d62cd25b83c" ma:termSetId="09814cd3-568e-fe90-9814-8d621ff8fb84" ma:anchorId="fba54fb3-c3e1-fe81-a776-ca4b69148c4d" ma:open="true" ma:isKeyword="false">
      <xsd:complexType>
        <xsd:sequence>
          <xsd:element ref="pc:Terms" minOccurs="0" maxOccurs="1"/>
        </xsd:sequence>
      </xsd:complex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LengthInSeconds" ma:index="16" nillable="true" ma:displayName="MediaLengthInSeconds" ma:hidden="true" ma:internalName="MediaLengthInSeconds" ma:readOnly="true">
      <xsd:simpleType>
        <xsd:restriction base="dms:Unknown"/>
      </xsd:simpleType>
    </xsd:element>
    <xsd:element name="MediaServiceDateTaken" ma:index="17" nillable="true" ma:displayName="MediaServiceDateTaken" ma:hidden="true" ma:indexed="true" ma:internalName="MediaServiceDateTaken" ma:readOnly="true">
      <xsd:simpleType>
        <xsd:restriction base="dms:Text"/>
      </xsd:simpleType>
    </xsd:element>
    <xsd:element name="MediaServiceObjectDetectorVersions" ma:index="20"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99bb3dfc-4bdd-4f18-8f30-dceaa0e06b18" elementFormDefault="qualified">
    <xsd:import namespace="http://schemas.microsoft.com/office/2006/documentManagement/types"/>
    <xsd:import namespace="http://schemas.microsoft.com/office/infopath/2007/PartnerControls"/>
    <xsd:element name="TaxCatchAll" ma:index="12" nillable="true" ma:displayName="Taxonomy Catch All Column" ma:hidden="true" ma:list="{699e44d7-cae5-4753-afa5-a062ec93bf55}" ma:internalName="TaxCatchAll" ma:showField="CatchAllData" ma:web="99bb3dfc-4bdd-4f18-8f30-dceaa0e06b18">
      <xsd:complexType>
        <xsd:complexContent>
          <xsd:extension base="dms:MultiChoiceLookup">
            <xsd:sequence>
              <xsd:element name="Value" type="dms:Lookup" maxOccurs="unbounded" minOccurs="0" nillable="true"/>
            </xsd:sequence>
          </xsd:extension>
        </xsd:complexContent>
      </xsd:complexType>
    </xsd:element>
    <xsd:element name="SharedWithUsers" ma:index="18"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Partagé avec dé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4559248-63FA-4C6E-A37D-96FF4426E5C5}">
  <ds:schemaRefs>
    <ds:schemaRef ds:uri="http://purl.org/dc/elements/1.1/"/>
    <ds:schemaRef ds:uri="http://schemas.microsoft.com/office/2006/documentManagement/types"/>
    <ds:schemaRef ds:uri="http://purl.org/dc/dcmitype/"/>
    <ds:schemaRef ds:uri="http://purl.org/dc/terms/"/>
    <ds:schemaRef ds:uri="http://schemas.openxmlformats.org/package/2006/metadata/core-properties"/>
    <ds:schemaRef ds:uri="71bf3f0a-df54-467d-89c2-87f8d534ba77"/>
    <ds:schemaRef ds:uri="http://schemas.microsoft.com/office/2006/metadata/properties"/>
    <ds:schemaRef ds:uri="http://www.w3.org/XML/1998/namespace"/>
  </ds:schemaRefs>
</ds:datastoreItem>
</file>

<file path=customXml/itemProps2.xml><?xml version="1.0" encoding="utf-8"?>
<ds:datastoreItem xmlns:ds="http://schemas.openxmlformats.org/officeDocument/2006/customXml" ds:itemID="{8ABB6DC8-0142-4676-96FE-F1693BA95046}">
  <ds:schemaRefs>
    <ds:schemaRef ds:uri="http://schemas.microsoft.com/sharepoint/v3/contenttype/forms"/>
  </ds:schemaRefs>
</ds:datastoreItem>
</file>

<file path=customXml/itemProps3.xml><?xml version="1.0" encoding="utf-8"?>
<ds:datastoreItem xmlns:ds="http://schemas.openxmlformats.org/officeDocument/2006/customXml" ds:itemID="{DEB15910-1072-4FD0-9F63-F2B21F1403D4}"/>
</file>

<file path=docProps/app.xml><?xml version="1.0" encoding="utf-8"?>
<Properties xmlns="http://schemas.openxmlformats.org/officeDocument/2006/extended-properties" xmlns:vt="http://schemas.openxmlformats.org/officeDocument/2006/docPropsVTypes">
  <Template>blank</Template>
  <TotalTime>233</TotalTime>
  <Words>474</Words>
  <Application>Microsoft Office PowerPoint</Application>
  <PresentationFormat>On-screen Show (16:9)</PresentationFormat>
  <Paragraphs>53</Paragraphs>
  <Slides>14</Slides>
  <Notes>3</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14</vt:i4>
      </vt:variant>
    </vt:vector>
  </HeadingPairs>
  <TitlesOfParts>
    <vt:vector size="22" baseType="lpstr">
      <vt:lpstr>Arial</vt:lpstr>
      <vt:lpstr>Arial</vt:lpstr>
      <vt:lpstr>Calibri Light</vt:lpstr>
      <vt:lpstr>Inter</vt:lpstr>
      <vt:lpstr>Symbol</vt:lpstr>
      <vt:lpstr>Wingdings</vt:lpstr>
      <vt:lpstr>L&amp;T Infotech</vt:lpstr>
      <vt:lpstr>Custom Design</vt:lpstr>
      <vt:lpstr>DBT CLOUD</vt:lpstr>
      <vt:lpstr>Headings </vt:lpstr>
      <vt:lpstr>Project Setup</vt:lpstr>
      <vt:lpstr>Project Setup cont’d…</vt:lpstr>
      <vt:lpstr>Project YAML</vt:lpstr>
      <vt:lpstr>Folder Structure</vt:lpstr>
      <vt:lpstr>Folder Structure cont’d…</vt:lpstr>
      <vt:lpstr>Environments</vt:lpstr>
      <vt:lpstr>Environment cont’d…</vt:lpstr>
      <vt:lpstr>JOBS</vt:lpstr>
      <vt:lpstr>Jobs Cont’d…</vt:lpstr>
      <vt:lpstr>DBT Flow</vt:lpstr>
      <vt:lpstr>Q’s for Ernesto</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DBT CLOUD</dc:title>
  <dc:creator>SATHIYAMOORTHI Vinothkumar - LTI</dc:creator>
  <cp:lastModifiedBy>SATHIYAMOORTHI Vinothkumar - LTI</cp:lastModifiedBy>
  <cp:revision>2</cp:revision>
  <cp:lastPrinted>2015-11-28T12:28:20Z</cp:lastPrinted>
  <dcterms:created xsi:type="dcterms:W3CDTF">2022-08-17T03:10:21Z</dcterms:created>
  <dcterms:modified xsi:type="dcterms:W3CDTF">2022-08-17T07:03:49Z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0x010100BB0E6FCFD4F1CE44BBE55547274B7678</vt:lpwstr>
  </property>
  <property fmtid="{D5CDD505-2E9C-101B-9397-08002B2CF9AE}" pid="3" name="TOCOpt">
    <vt:lpwstr>1</vt:lpwstr>
  </property>
  <property fmtid="{D5CDD505-2E9C-101B-9397-08002B2CF9AE}" pid="4" name="PNSOpt">
    <vt:lpwstr>1</vt:lpwstr>
  </property>
  <property fmtid="{D5CDD505-2E9C-101B-9397-08002B2CF9AE}" pid="5" name="Pitchbook Compatible">
    <vt:lpwstr>Yes</vt:lpwstr>
  </property>
  <property fmtid="{D5CDD505-2E9C-101B-9397-08002B2CF9AE}" pid="6" name="MSIP_Label_f43b7177-c66c-4b22-a350-7ee86f9a1e74_Enabled">
    <vt:lpwstr>true</vt:lpwstr>
  </property>
  <property fmtid="{D5CDD505-2E9C-101B-9397-08002B2CF9AE}" pid="7" name="MSIP_Label_f43b7177-c66c-4b22-a350-7ee86f9a1e74_SetDate">
    <vt:lpwstr>2022-08-17T03:10:21Z</vt:lpwstr>
  </property>
  <property fmtid="{D5CDD505-2E9C-101B-9397-08002B2CF9AE}" pid="8" name="MSIP_Label_f43b7177-c66c-4b22-a350-7ee86f9a1e74_Method">
    <vt:lpwstr>Standard</vt:lpwstr>
  </property>
  <property fmtid="{D5CDD505-2E9C-101B-9397-08002B2CF9AE}" pid="9" name="MSIP_Label_f43b7177-c66c-4b22-a350-7ee86f9a1e74_Name">
    <vt:lpwstr>C1_Internal use</vt:lpwstr>
  </property>
  <property fmtid="{D5CDD505-2E9C-101B-9397-08002B2CF9AE}" pid="10" name="MSIP_Label_f43b7177-c66c-4b22-a350-7ee86f9a1e74_SiteId">
    <vt:lpwstr>e4e1abd9-eac7-4a71-ab52-da5c998aa7ba</vt:lpwstr>
  </property>
  <property fmtid="{D5CDD505-2E9C-101B-9397-08002B2CF9AE}" pid="11" name="MSIP_Label_f43b7177-c66c-4b22-a350-7ee86f9a1e74_ActionId">
    <vt:lpwstr>c49aaadf-e25b-4102-a975-5800516cd73b</vt:lpwstr>
  </property>
  <property fmtid="{D5CDD505-2E9C-101B-9397-08002B2CF9AE}" pid="12" name="MSIP_Label_f43b7177-c66c-4b22-a350-7ee86f9a1e74_ContentBits">
    <vt:lpwstr>2</vt:lpwstr>
  </property>
  <property fmtid="{D5CDD505-2E9C-101B-9397-08002B2CF9AE}" pid="13" name="ClassificationContentMarkingFooterLocations">
    <vt:lpwstr>L&amp;T Infotech:3\Custom Design:4</vt:lpwstr>
  </property>
  <property fmtid="{D5CDD505-2E9C-101B-9397-08002B2CF9AE}" pid="14" name="ClassificationContentMarkingFooterText">
    <vt:lpwstr>C1 - Internal use</vt:lpwstr>
  </property>
</Properties>
</file>