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8EBBE707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9" r:id="rId6"/>
    <p:sldId id="256" r:id="rId7"/>
    <p:sldId id="258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7B3100-1507-8BA2-2B5D-C4DFC9C2D928}" name="CHATWANI Suryesh" initials="CS" userId="S::suryesh.chatwani@loreal.com::ac1bc473-b3f1-411f-990c-676873ac7e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6C240-B963-4395-B7C1-157AE2F3E6BA}" v="38" dt="2022-08-24T12:10:4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8" d="100"/>
          <a:sy n="38" d="100"/>
        </p:scale>
        <p:origin x="86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WANI Suryesh" userId="ac1bc473-b3f1-411f-990c-676873ac7ec1" providerId="ADAL" clId="{65B6C240-B963-4395-B7C1-157AE2F3E6BA}"/>
    <pc:docChg chg="undo custSel addSld modSld">
      <pc:chgData name="CHATWANI Suryesh" userId="ac1bc473-b3f1-411f-990c-676873ac7ec1" providerId="ADAL" clId="{65B6C240-B963-4395-B7C1-157AE2F3E6BA}" dt="2022-12-01T22:42:11.586" v="831" actId="1076"/>
      <pc:docMkLst>
        <pc:docMk/>
      </pc:docMkLst>
      <pc:sldChg chg="addSp delSp modSp mod delCm modCm">
        <pc:chgData name="CHATWANI Suryesh" userId="ac1bc473-b3f1-411f-990c-676873ac7ec1" providerId="ADAL" clId="{65B6C240-B963-4395-B7C1-157AE2F3E6BA}" dt="2022-07-07T10:27:06.618" v="735" actId="1076"/>
        <pc:sldMkLst>
          <pc:docMk/>
          <pc:sldMk cId="119891227" sldId="256"/>
        </pc:sldMkLst>
        <pc:spChg chg="add mod">
          <ac:chgData name="CHATWANI Suryesh" userId="ac1bc473-b3f1-411f-990c-676873ac7ec1" providerId="ADAL" clId="{65B6C240-B963-4395-B7C1-157AE2F3E6BA}" dt="2022-07-07T10:27:06.618" v="735" actId="1076"/>
          <ac:spMkLst>
            <pc:docMk/>
            <pc:sldMk cId="119891227" sldId="256"/>
            <ac:spMk id="2" creationId="{60C411E4-0182-4C88-9B08-B7370BF78280}"/>
          </ac:spMkLst>
        </pc:spChg>
        <pc:spChg chg="del">
          <ac:chgData name="CHATWANI Suryesh" userId="ac1bc473-b3f1-411f-990c-676873ac7ec1" providerId="ADAL" clId="{65B6C240-B963-4395-B7C1-157AE2F3E6BA}" dt="2022-07-06T08:46:10.395" v="635" actId="478"/>
          <ac:spMkLst>
            <pc:docMk/>
            <pc:sldMk cId="119891227" sldId="256"/>
            <ac:spMk id="7" creationId="{923DEB7D-5830-47C1-BBB1-3465496A70A9}"/>
          </ac:spMkLst>
        </pc:spChg>
        <pc:spChg chg="mod">
          <ac:chgData name="CHATWANI Suryesh" userId="ac1bc473-b3f1-411f-990c-676873ac7ec1" providerId="ADAL" clId="{65B6C240-B963-4395-B7C1-157AE2F3E6BA}" dt="2022-07-06T08:46:15.789" v="636" actId="1076"/>
          <ac:spMkLst>
            <pc:docMk/>
            <pc:sldMk cId="119891227" sldId="256"/>
            <ac:spMk id="8" creationId="{9F2C7E8A-135E-4DF5-81B2-AE4CED334173}"/>
          </ac:spMkLst>
        </pc:spChg>
        <pc:spChg chg="mod">
          <ac:chgData name="CHATWANI Suryesh" userId="ac1bc473-b3f1-411f-990c-676873ac7ec1" providerId="ADAL" clId="{65B6C240-B963-4395-B7C1-157AE2F3E6BA}" dt="2022-07-06T08:46:15.789" v="636" actId="1076"/>
          <ac:spMkLst>
            <pc:docMk/>
            <pc:sldMk cId="119891227" sldId="256"/>
            <ac:spMk id="9" creationId="{3F0EC1D1-821B-4289-B2E7-3F0F483F16C5}"/>
          </ac:spMkLst>
        </pc:spChg>
        <pc:spChg chg="add del mod">
          <ac:chgData name="CHATWANI Suryesh" userId="ac1bc473-b3f1-411f-990c-676873ac7ec1" providerId="ADAL" clId="{65B6C240-B963-4395-B7C1-157AE2F3E6BA}" dt="2022-07-06T08:38:09.345" v="56"/>
          <ac:spMkLst>
            <pc:docMk/>
            <pc:sldMk cId="119891227" sldId="256"/>
            <ac:spMk id="19" creationId="{4C5D3381-5CB0-481D-B746-DB348E6EACAB}"/>
          </ac:spMkLst>
        </pc:spChg>
        <pc:spChg chg="add mod">
          <ac:chgData name="CHATWANI Suryesh" userId="ac1bc473-b3f1-411f-990c-676873ac7ec1" providerId="ADAL" clId="{65B6C240-B963-4395-B7C1-157AE2F3E6BA}" dt="2022-07-06T08:47:00.490" v="686" actId="14100"/>
          <ac:spMkLst>
            <pc:docMk/>
            <pc:sldMk cId="119891227" sldId="256"/>
            <ac:spMk id="21" creationId="{52D6A773-1C95-4734-B927-7BEAB5C13D4E}"/>
          </ac:spMkLst>
        </pc:spChg>
        <pc:picChg chg="del">
          <ac:chgData name="CHATWANI Suryesh" userId="ac1bc473-b3f1-411f-990c-676873ac7ec1" providerId="ADAL" clId="{65B6C240-B963-4395-B7C1-157AE2F3E6BA}" dt="2022-07-06T08:36:09.402" v="16" actId="21"/>
          <ac:picMkLst>
            <pc:docMk/>
            <pc:sldMk cId="119891227" sldId="256"/>
            <ac:picMk id="20" creationId="{DC0B2F22-32D0-4432-BCFE-6DE402B662D7}"/>
          </ac:picMkLst>
        </pc:picChg>
      </pc:sldChg>
      <pc:sldChg chg="addSp delSp modSp add mod modCm">
        <pc:chgData name="CHATWANI Suryesh" userId="ac1bc473-b3f1-411f-990c-676873ac7ec1" providerId="ADAL" clId="{65B6C240-B963-4395-B7C1-157AE2F3E6BA}" dt="2022-12-01T22:42:11.586" v="831" actId="1076"/>
        <pc:sldMkLst>
          <pc:docMk/>
          <pc:sldMk cId="2394679047" sldId="259"/>
        </pc:sldMkLst>
        <pc:spChg chg="add mod">
          <ac:chgData name="CHATWANI Suryesh" userId="ac1bc473-b3f1-411f-990c-676873ac7ec1" providerId="ADAL" clId="{65B6C240-B963-4395-B7C1-157AE2F3E6BA}" dt="2022-07-06T08:37:52.835" v="49" actId="13822"/>
          <ac:spMkLst>
            <pc:docMk/>
            <pc:sldMk cId="2394679047" sldId="259"/>
            <ac:spMk id="3" creationId="{C8474D54-516C-420D-B021-0B7791FAAF62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4" creationId="{391052F4-8497-456B-A9CD-13B9EAD5B6EB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5" creationId="{D02FCAAA-E446-48D0-9CAD-0438351280C9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6" creationId="{BEFDAB28-557C-4B9F-A13C-C0E107EB09E0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7" creationId="{923DEB7D-5830-47C1-BBB1-3465496A70A9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8" creationId="{9F2C7E8A-135E-4DF5-81B2-AE4CED334173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9" creationId="{3F0EC1D1-821B-4289-B2E7-3F0F483F16C5}"/>
          </ac:spMkLst>
        </pc:spChg>
        <pc:spChg chg="mod">
          <ac:chgData name="CHATWANI Suryesh" userId="ac1bc473-b3f1-411f-990c-676873ac7ec1" providerId="ADAL" clId="{65B6C240-B963-4395-B7C1-157AE2F3E6BA}" dt="2022-07-06T08:44:22.459" v="545" actId="20577"/>
          <ac:spMkLst>
            <pc:docMk/>
            <pc:sldMk cId="2394679047" sldId="259"/>
            <ac:spMk id="10" creationId="{31D829CE-A5FA-43B2-9980-1CC37DE8F25E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1" creationId="{F8E4F5D8-D9FD-4E13-B39B-AB883749893F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2" creationId="{37FA8237-D9B3-4BA5-A59E-BDAFAFDCC0B7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3" creationId="{06FB2546-D4EA-48EC-85D9-0700C26AAB00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4" creationId="{656400EC-9A45-4154-83FC-75316FA074C5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5" creationId="{5685AB81-63FD-430C-9FED-FFCB8F55B940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6" creationId="{F6F15210-99D2-49B9-9244-4307AC65A66A}"/>
          </ac:spMkLst>
        </pc:spChg>
        <pc:spChg chg="del">
          <ac:chgData name="CHATWANI Suryesh" userId="ac1bc473-b3f1-411f-990c-676873ac7ec1" providerId="ADAL" clId="{65B6C240-B963-4395-B7C1-157AE2F3E6BA}" dt="2022-07-06T08:35:40.238" v="3" actId="478"/>
          <ac:spMkLst>
            <pc:docMk/>
            <pc:sldMk cId="2394679047" sldId="259"/>
            <ac:spMk id="17" creationId="{09F802FC-68A1-4310-87C9-5EA02E009492}"/>
          </ac:spMkLst>
        </pc:spChg>
        <pc:spChg chg="del">
          <ac:chgData name="CHATWANI Suryesh" userId="ac1bc473-b3f1-411f-990c-676873ac7ec1" providerId="ADAL" clId="{65B6C240-B963-4395-B7C1-157AE2F3E6BA}" dt="2022-07-06T08:35:32.479" v="1" actId="478"/>
          <ac:spMkLst>
            <pc:docMk/>
            <pc:sldMk cId="2394679047" sldId="259"/>
            <ac:spMk id="18" creationId="{C7B47688-03CD-45CE-88DE-E37CAA307813}"/>
          </ac:spMkLst>
        </pc:spChg>
        <pc:spChg chg="add mod">
          <ac:chgData name="CHATWANI Suryesh" userId="ac1bc473-b3f1-411f-990c-676873ac7ec1" providerId="ADAL" clId="{65B6C240-B963-4395-B7C1-157AE2F3E6BA}" dt="2022-07-06T08:37:15.388" v="37" actId="1076"/>
          <ac:spMkLst>
            <pc:docMk/>
            <pc:sldMk cId="2394679047" sldId="259"/>
            <ac:spMk id="19" creationId="{701232DA-4307-4132-AB8D-CF347BBF4E11}"/>
          </ac:spMkLst>
        </pc:spChg>
        <pc:spChg chg="add del mod">
          <ac:chgData name="CHATWANI Suryesh" userId="ac1bc473-b3f1-411f-990c-676873ac7ec1" providerId="ADAL" clId="{65B6C240-B963-4395-B7C1-157AE2F3E6BA}" dt="2022-07-06T08:35:47.116" v="8"/>
          <ac:spMkLst>
            <pc:docMk/>
            <pc:sldMk cId="2394679047" sldId="259"/>
            <ac:spMk id="21" creationId="{07745CAE-9115-45F0-A212-96561C266BA4}"/>
          </ac:spMkLst>
        </pc:spChg>
        <pc:spChg chg="add mod">
          <ac:chgData name="CHATWANI Suryesh" userId="ac1bc473-b3f1-411f-990c-676873ac7ec1" providerId="ADAL" clId="{65B6C240-B963-4395-B7C1-157AE2F3E6BA}" dt="2022-07-06T08:37:34.856" v="45" actId="1076"/>
          <ac:spMkLst>
            <pc:docMk/>
            <pc:sldMk cId="2394679047" sldId="259"/>
            <ac:spMk id="22" creationId="{02E9C0DC-F9F0-4D5C-BC5B-6CA0DAF5313E}"/>
          </ac:spMkLst>
        </pc:spChg>
        <pc:spChg chg="add mod">
          <ac:chgData name="CHATWANI Suryesh" userId="ac1bc473-b3f1-411f-990c-676873ac7ec1" providerId="ADAL" clId="{65B6C240-B963-4395-B7C1-157AE2F3E6BA}" dt="2022-07-06T08:37:12.039" v="36" actId="1076"/>
          <ac:spMkLst>
            <pc:docMk/>
            <pc:sldMk cId="2394679047" sldId="259"/>
            <ac:spMk id="23" creationId="{9300C84D-7580-4AAB-86B3-674C4F3ED291}"/>
          </ac:spMkLst>
        </pc:spChg>
        <pc:spChg chg="add mod">
          <ac:chgData name="CHATWANI Suryesh" userId="ac1bc473-b3f1-411f-990c-676873ac7ec1" providerId="ADAL" clId="{65B6C240-B963-4395-B7C1-157AE2F3E6BA}" dt="2022-07-06T08:37:38.910" v="46" actId="1076"/>
          <ac:spMkLst>
            <pc:docMk/>
            <pc:sldMk cId="2394679047" sldId="259"/>
            <ac:spMk id="24" creationId="{04123CE7-EFB4-4D25-8F0A-DF8C8E82274E}"/>
          </ac:spMkLst>
        </pc:spChg>
        <pc:spChg chg="add mod">
          <ac:chgData name="CHATWANI Suryesh" userId="ac1bc473-b3f1-411f-990c-676873ac7ec1" providerId="ADAL" clId="{65B6C240-B963-4395-B7C1-157AE2F3E6BA}" dt="2022-07-06T08:37:12.039" v="36" actId="1076"/>
          <ac:spMkLst>
            <pc:docMk/>
            <pc:sldMk cId="2394679047" sldId="259"/>
            <ac:spMk id="26" creationId="{524DFD94-8A97-4F25-BD2B-CA947AD44270}"/>
          </ac:spMkLst>
        </pc:spChg>
        <pc:spChg chg="add mod">
          <ac:chgData name="CHATWANI Suryesh" userId="ac1bc473-b3f1-411f-990c-676873ac7ec1" providerId="ADAL" clId="{65B6C240-B963-4395-B7C1-157AE2F3E6BA}" dt="2022-07-06T08:37:38.910" v="46" actId="1076"/>
          <ac:spMkLst>
            <pc:docMk/>
            <pc:sldMk cId="2394679047" sldId="259"/>
            <ac:spMk id="27" creationId="{C918CDC7-C261-4E2A-A5B0-4C4D8C4BCBD2}"/>
          </ac:spMkLst>
        </pc:spChg>
        <pc:spChg chg="add mod">
          <ac:chgData name="CHATWANI Suryesh" userId="ac1bc473-b3f1-411f-990c-676873ac7ec1" providerId="ADAL" clId="{65B6C240-B963-4395-B7C1-157AE2F3E6BA}" dt="2022-07-06T08:47:37.590" v="692" actId="1076"/>
          <ac:spMkLst>
            <pc:docMk/>
            <pc:sldMk cId="2394679047" sldId="259"/>
            <ac:spMk id="28" creationId="{74A6030C-A5E6-4920-A351-93B1D269782E}"/>
          </ac:spMkLst>
        </pc:spChg>
        <pc:spChg chg="add mod">
          <ac:chgData name="CHATWANI Suryesh" userId="ac1bc473-b3f1-411f-990c-676873ac7ec1" providerId="ADAL" clId="{65B6C240-B963-4395-B7C1-157AE2F3E6BA}" dt="2022-07-06T08:37:25.652" v="44" actId="20577"/>
          <ac:spMkLst>
            <pc:docMk/>
            <pc:sldMk cId="2394679047" sldId="259"/>
            <ac:spMk id="29" creationId="{62F01BCF-9BFE-41E6-9AA8-52B44098605F}"/>
          </ac:spMkLst>
        </pc:spChg>
        <pc:spChg chg="add mod">
          <ac:chgData name="CHATWANI Suryesh" userId="ac1bc473-b3f1-411f-990c-676873ac7ec1" providerId="ADAL" clId="{65B6C240-B963-4395-B7C1-157AE2F3E6BA}" dt="2022-07-06T08:37:56.077" v="51" actId="1076"/>
          <ac:spMkLst>
            <pc:docMk/>
            <pc:sldMk cId="2394679047" sldId="259"/>
            <ac:spMk id="30" creationId="{5BCA4729-6084-4314-8AA0-DAEAC57CF225}"/>
          </ac:spMkLst>
        </pc:spChg>
        <pc:spChg chg="add mod">
          <ac:chgData name="CHATWANI Suryesh" userId="ac1bc473-b3f1-411f-990c-676873ac7ec1" providerId="ADAL" clId="{65B6C240-B963-4395-B7C1-157AE2F3E6BA}" dt="2022-07-06T08:38:03.191" v="54" actId="1076"/>
          <ac:spMkLst>
            <pc:docMk/>
            <pc:sldMk cId="2394679047" sldId="259"/>
            <ac:spMk id="31" creationId="{8BF7D3FF-E29D-423B-91E9-E1BC2D92520E}"/>
          </ac:spMkLst>
        </pc:spChg>
        <pc:spChg chg="add mod">
          <ac:chgData name="CHATWANI Suryesh" userId="ac1bc473-b3f1-411f-990c-676873ac7ec1" providerId="ADAL" clId="{65B6C240-B963-4395-B7C1-157AE2F3E6BA}" dt="2022-07-06T08:47:45.622" v="695" actId="14100"/>
          <ac:spMkLst>
            <pc:docMk/>
            <pc:sldMk cId="2394679047" sldId="259"/>
            <ac:spMk id="32" creationId="{22507358-17AA-4CDF-8F62-9BFDB3E7CDFC}"/>
          </ac:spMkLst>
        </pc:spChg>
        <pc:spChg chg="add mod">
          <ac:chgData name="CHATWANI Suryesh" userId="ac1bc473-b3f1-411f-990c-676873ac7ec1" providerId="ADAL" clId="{65B6C240-B963-4395-B7C1-157AE2F3E6BA}" dt="2022-07-06T08:47:42.723" v="694" actId="14100"/>
          <ac:spMkLst>
            <pc:docMk/>
            <pc:sldMk cId="2394679047" sldId="259"/>
            <ac:spMk id="33" creationId="{7B68DE4F-7686-45BF-938B-F0530B0BACB0}"/>
          </ac:spMkLst>
        </pc:spChg>
        <pc:spChg chg="add mod">
          <ac:chgData name="CHATWANI Suryesh" userId="ac1bc473-b3f1-411f-990c-676873ac7ec1" providerId="ADAL" clId="{65B6C240-B963-4395-B7C1-157AE2F3E6BA}" dt="2022-07-06T08:47:40.110" v="693" actId="14100"/>
          <ac:spMkLst>
            <pc:docMk/>
            <pc:sldMk cId="2394679047" sldId="259"/>
            <ac:spMk id="34" creationId="{9EBA2908-1527-435E-AFF4-F4F821D59B85}"/>
          </ac:spMkLst>
        </pc:spChg>
        <pc:spChg chg="add mod">
          <ac:chgData name="CHATWANI Suryesh" userId="ac1bc473-b3f1-411f-990c-676873ac7ec1" providerId="ADAL" clId="{65B6C240-B963-4395-B7C1-157AE2F3E6BA}" dt="2022-07-06T08:47:35.359" v="690" actId="14100"/>
          <ac:spMkLst>
            <pc:docMk/>
            <pc:sldMk cId="2394679047" sldId="259"/>
            <ac:spMk id="35" creationId="{AC0731D2-56A9-4C86-87CA-3A27B58F3931}"/>
          </ac:spMkLst>
        </pc:spChg>
        <pc:picChg chg="del">
          <ac:chgData name="CHATWANI Suryesh" userId="ac1bc473-b3f1-411f-990c-676873ac7ec1" providerId="ADAL" clId="{65B6C240-B963-4395-B7C1-157AE2F3E6BA}" dt="2022-07-06T08:35:32.479" v="1" actId="478"/>
          <ac:picMkLst>
            <pc:docMk/>
            <pc:sldMk cId="2394679047" sldId="259"/>
            <ac:picMk id="20" creationId="{DC0B2F22-32D0-4432-BCFE-6DE402B662D7}"/>
          </ac:picMkLst>
        </pc:picChg>
        <pc:picChg chg="add mod">
          <ac:chgData name="CHATWANI Suryesh" userId="ac1bc473-b3f1-411f-990c-676873ac7ec1" providerId="ADAL" clId="{65B6C240-B963-4395-B7C1-157AE2F3E6BA}" dt="2022-12-01T22:42:11.586" v="831" actId="1076"/>
          <ac:picMkLst>
            <pc:docMk/>
            <pc:sldMk cId="2394679047" sldId="259"/>
            <ac:picMk id="25" creationId="{84B67E20-9CD0-4EF5-9DEC-26E0C8E1FC08}"/>
          </ac:picMkLst>
        </pc:picChg>
      </pc:sldChg>
      <pc:sldChg chg="addSp delSp modSp new mod">
        <pc:chgData name="CHATWANI Suryesh" userId="ac1bc473-b3f1-411f-990c-676873ac7ec1" providerId="ADAL" clId="{65B6C240-B963-4395-B7C1-157AE2F3E6BA}" dt="2022-08-24T12:11:12.426" v="830" actId="20577"/>
        <pc:sldMkLst>
          <pc:docMk/>
          <pc:sldMk cId="2712813328" sldId="260"/>
        </pc:sldMkLst>
        <pc:spChg chg="del">
          <ac:chgData name="CHATWANI Suryesh" userId="ac1bc473-b3f1-411f-990c-676873ac7ec1" providerId="ADAL" clId="{65B6C240-B963-4395-B7C1-157AE2F3E6BA}" dt="2022-08-24T12:07:10.297" v="737" actId="478"/>
          <ac:spMkLst>
            <pc:docMk/>
            <pc:sldMk cId="2712813328" sldId="260"/>
            <ac:spMk id="2" creationId="{19B18C84-957D-4B3F-940F-8441AE96A79E}"/>
          </ac:spMkLst>
        </pc:spChg>
        <pc:spChg chg="del">
          <ac:chgData name="CHATWANI Suryesh" userId="ac1bc473-b3f1-411f-990c-676873ac7ec1" providerId="ADAL" clId="{65B6C240-B963-4395-B7C1-157AE2F3E6BA}" dt="2022-08-24T12:07:10.297" v="737" actId="478"/>
          <ac:spMkLst>
            <pc:docMk/>
            <pc:sldMk cId="2712813328" sldId="260"/>
            <ac:spMk id="3" creationId="{1F07D8A1-178E-4B0A-B4F8-6D9439AA4456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4" creationId="{919B75F5-CDDE-4DC2-A285-F442D55223C2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5" creationId="{356CB18E-AA29-4B69-936D-11054583EF06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6" creationId="{927EFCA0-9B4A-4107-8533-FE9563F70480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7" creationId="{EF48D0E5-66C7-49C5-BC5E-C6FF5D0CDB77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8" creationId="{AEBBE1C7-1698-40BA-B97E-D956CC4710A3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9" creationId="{1E6BE912-667C-416A-8B95-77CC68A7998C}"/>
          </ac:spMkLst>
        </pc:spChg>
        <pc:spChg chg="add mod">
          <ac:chgData name="CHATWANI Suryesh" userId="ac1bc473-b3f1-411f-990c-676873ac7ec1" providerId="ADAL" clId="{65B6C240-B963-4395-B7C1-157AE2F3E6BA}" dt="2022-08-24T12:11:04.364" v="819" actId="1076"/>
          <ac:spMkLst>
            <pc:docMk/>
            <pc:sldMk cId="2712813328" sldId="260"/>
            <ac:spMk id="10" creationId="{DFFA4BC3-4774-4816-ADC8-06F86FE4A8BB}"/>
          </ac:spMkLst>
        </pc:spChg>
        <pc:spChg chg="add mod">
          <ac:chgData name="CHATWANI Suryesh" userId="ac1bc473-b3f1-411f-990c-676873ac7ec1" providerId="ADAL" clId="{65B6C240-B963-4395-B7C1-157AE2F3E6BA}" dt="2022-08-24T12:11:12.426" v="830" actId="20577"/>
          <ac:spMkLst>
            <pc:docMk/>
            <pc:sldMk cId="2712813328" sldId="260"/>
            <ac:spMk id="11" creationId="{FD6A5DF0-0591-4AF2-9A81-B11B9932489B}"/>
          </ac:spMkLst>
        </pc:spChg>
      </pc:sldChg>
    </pc:docChg>
  </pc:docChgLst>
  <pc:docChgLst>
    <pc:chgData name="MORAKHIA Sagar - LTI" userId="S::sagar.morakhia@loreal.com::b98fb44a-def6-4da2-b9ff-7d7ad7332674" providerId="AD" clId="Web-{4E7550B0-717B-0109-7F99-37C94A55DFDE}"/>
    <pc:docChg chg="modSld">
      <pc:chgData name="MORAKHIA Sagar - LTI" userId="S::sagar.morakhia@loreal.com::b98fb44a-def6-4da2-b9ff-7d7ad7332674" providerId="AD" clId="Web-{4E7550B0-717B-0109-7F99-37C94A55DFDE}" dt="2022-07-07T10:19:41.805" v="20" actId="20577"/>
      <pc:docMkLst>
        <pc:docMk/>
      </pc:docMkLst>
      <pc:sldChg chg="modSp">
        <pc:chgData name="MORAKHIA Sagar - LTI" userId="S::sagar.morakhia@loreal.com::b98fb44a-def6-4da2-b9ff-7d7ad7332674" providerId="AD" clId="Web-{4E7550B0-717B-0109-7F99-37C94A55DFDE}" dt="2022-07-07T10:19:41.805" v="20" actId="20577"/>
        <pc:sldMkLst>
          <pc:docMk/>
          <pc:sldMk cId="119891227" sldId="256"/>
        </pc:sldMkLst>
        <pc:spChg chg="mod">
          <ac:chgData name="MORAKHIA Sagar - LTI" userId="S::sagar.morakhia@loreal.com::b98fb44a-def6-4da2-b9ff-7d7ad7332674" providerId="AD" clId="Web-{4E7550B0-717B-0109-7F99-37C94A55DFDE}" dt="2022-07-07T10:19:41.805" v="20" actId="20577"/>
          <ac:spMkLst>
            <pc:docMk/>
            <pc:sldMk cId="119891227" sldId="256"/>
            <ac:spMk id="4" creationId="{391052F4-8497-456B-A9CD-13B9EAD5B6EB}"/>
          </ac:spMkLst>
        </pc:spChg>
      </pc:sldChg>
      <pc:sldChg chg="modSp">
        <pc:chgData name="MORAKHIA Sagar - LTI" userId="S::sagar.morakhia@loreal.com::b98fb44a-def6-4da2-b9ff-7d7ad7332674" providerId="AD" clId="Web-{4E7550B0-717B-0109-7F99-37C94A55DFDE}" dt="2022-07-07T10:13:34.435" v="4" actId="20577"/>
        <pc:sldMkLst>
          <pc:docMk/>
          <pc:sldMk cId="1936016466" sldId="257"/>
        </pc:sldMkLst>
        <pc:spChg chg="mod">
          <ac:chgData name="MORAKHIA Sagar - LTI" userId="S::sagar.morakhia@loreal.com::b98fb44a-def6-4da2-b9ff-7d7ad7332674" providerId="AD" clId="Web-{4E7550B0-717B-0109-7F99-37C94A55DFDE}" dt="2022-07-07T10:13:34.435" v="4" actId="20577"/>
          <ac:spMkLst>
            <pc:docMk/>
            <pc:sldMk cId="1936016466" sldId="257"/>
            <ac:spMk id="2" creationId="{4773E768-2C1E-4149-920C-F7DD7DC76E82}"/>
          </ac:spMkLst>
        </pc:spChg>
      </pc:sldChg>
    </pc:docChg>
  </pc:docChgLst>
  <pc:docChgLst>
    <pc:chgData name="MORAKHIA Sagar - LTI" userId="S::sagar.morakhia@loreal.com::b98fb44a-def6-4da2-b9ff-7d7ad7332674" providerId="AD" clId="Web-{C1D89D1A-E070-6111-0FCF-4EEED2CACFD6}"/>
    <pc:docChg chg="modSld">
      <pc:chgData name="MORAKHIA Sagar - LTI" userId="S::sagar.morakhia@loreal.com::b98fb44a-def6-4da2-b9ff-7d7ad7332674" providerId="AD" clId="Web-{C1D89D1A-E070-6111-0FCF-4EEED2CACFD6}" dt="2022-07-07T15:19:48.781" v="9" actId="20577"/>
      <pc:docMkLst>
        <pc:docMk/>
      </pc:docMkLst>
      <pc:sldChg chg="modSp">
        <pc:chgData name="MORAKHIA Sagar - LTI" userId="S::sagar.morakhia@loreal.com::b98fb44a-def6-4da2-b9ff-7d7ad7332674" providerId="AD" clId="Web-{C1D89D1A-E070-6111-0FCF-4EEED2CACFD6}" dt="2022-07-07T15:19:48.781" v="9" actId="20577"/>
        <pc:sldMkLst>
          <pc:docMk/>
          <pc:sldMk cId="1936016466" sldId="257"/>
        </pc:sldMkLst>
        <pc:spChg chg="mod">
          <ac:chgData name="MORAKHIA Sagar - LTI" userId="S::sagar.morakhia@loreal.com::b98fb44a-def6-4da2-b9ff-7d7ad7332674" providerId="AD" clId="Web-{C1D89D1A-E070-6111-0FCF-4EEED2CACFD6}" dt="2022-07-07T15:19:48.781" v="9" actId="20577"/>
          <ac:spMkLst>
            <pc:docMk/>
            <pc:sldMk cId="1936016466" sldId="257"/>
            <ac:spMk id="2" creationId="{4773E768-2C1E-4149-920C-F7DD7DC76E82}"/>
          </ac:spMkLst>
        </pc:spChg>
      </pc:sldChg>
    </pc:docChg>
  </pc:docChgLst>
</pc:chgInfo>
</file>

<file path=ppt/comments/modernComment_103_8EBBE7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E11FE3-8DE8-4D1D-B9D7-2E1D18DCC671}" authorId="{B17B3100-1507-8BA2-2B5D-C4DFC9C2D928}" created="2022-07-06T05:49:50.4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94679047" sldId="259"/>
      <ac:picMk id="20" creationId="{DC0B2F22-32D0-4432-BCFE-6DE402B662D7}"/>
    </ac:deMkLst>
    <p188:txBody>
      <a:bodyPr/>
      <a:lstStyle/>
      <a:p>
        <a:r>
          <a:rPr lang="fr-FR"/>
          <a:t>not sure about common object database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19B2-1FBF-4447-8260-763540F010C2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823B-771E-4C86-8C37-6929A8996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0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823B-771E-4C86-8C37-6929A89960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4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1823B-771E-4C86-8C37-6929A89960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46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6EC51-F84B-46F6-AD61-E8C507B5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6FCD0-0040-4888-B8BD-793FC86F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0916A-B7EF-4E79-A972-B87414B6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38E9F-9F17-4FEA-AA53-5C6137AA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02886-F469-48AE-90C6-7EAD511A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74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935FA-620E-4941-8795-4B535B9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1351B-0A79-4BD0-B090-5F840A2E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4D5E6-1DFA-44BF-98C0-E8945E5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303F6-562C-4B79-9AED-F25CCEFF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F64CE-8439-448F-BA5F-DACE61A9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9D2438-6C85-4FAA-94A6-13AC01E7B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F7898-B86B-4D36-8114-AC72012D3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BE299-A214-4554-A485-FB6FB887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18CF59-1BBC-40F6-9CA4-F818D234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49220-58AE-4753-B1E8-D64E8D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0E59D-B603-430B-B1C4-EB10A919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52445-0769-4C8D-80E7-831C1F4E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FEE9F-C295-4E4D-8B03-05202E1A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D11BD-7671-40EF-A91F-BEA03663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3297C-5A73-4D8A-A399-980DFC35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71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235D9-A73E-4E60-B95C-6A2954C3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B656A-09CA-4FD5-A600-27AD763C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24408-C341-4B83-B24C-89928A25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4D37D-062C-44F8-8584-1FFEB05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80E1F-97B2-4126-AC7A-4ABA8DB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E49F2-FB7E-4808-A7AA-E27E3783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EC062-628F-4F02-B566-7EA9C5D76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3C4004-5447-42DF-82C4-3DF558CF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BB1B54-5647-43AA-81F9-7A7BAACA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E78A6-50F3-4594-A642-7D9C6ED8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E04CA9-E65C-4C2C-A5FE-CD4C68A6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5009C-25FB-49B0-8848-00C94AE9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5BD46-2074-4ACE-8DA0-670EA9CF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25A7E2-9652-405E-A65D-CBFE5E9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5E9C48-38AF-422E-8967-C922A228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E6D1F9-5E9B-4C3F-B1EC-97B7CD62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93BFBB-18F6-4BE0-AC86-F9302AB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5F6F0-25EC-41B0-8AB8-06AE1EE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24858D-AA9D-4E9C-B80F-D4D4DBD9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9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EFECE-7E18-4EC1-8AC9-111D8B9C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D1448A-E581-46C5-B2A4-4D8E6719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93C25-8D62-4366-8739-3E01A7D3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6DCF74-366A-4D72-8534-7AEDB1DF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35209C-A3F8-4936-A627-1690E7E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73EEC6-E27E-4A88-B96F-DF943541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7D90A-BD35-4765-895D-FBF92A64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61796-66FA-49E5-B2D1-6F38AF3A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1C134-E878-4CD4-AC0E-47654CC7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5620DF-1BF3-4F08-A67A-654994F5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48732-1636-44EF-A962-D7D5E98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98D7E-214A-49BD-AC4A-FC018A16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4F4734-5AB1-4A62-94B6-EE86499D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18654-9E61-48DC-910E-B1DC36F6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3B1CB6-F092-4672-ACC2-237BD5152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5E523-F582-4E0A-8AAD-0C03ABEA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8AFE62-CA0B-498E-A717-DDF980D9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F2491-60EB-4887-9D1D-40A416CA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E02E25-BD90-4DCF-A7A6-33D19C4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AB0596-4421-4EA3-BAEB-9605587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38446-611C-470B-B785-EF1214A1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835E2-B2C3-4B96-80F0-C4F216395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E5FF-EDE9-4559-BC6A-24D846A55FBC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92CCD-90D5-455D-BC7D-12737D1F3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479B6-8986-49F5-BCFE-8176D0C19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AF75-FD66-4E1D-B8C9-CD3D2C2F042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737422140,&quot;Placement&quot;:&quot;Footer&quot;,&quot;Top&quot;:521.6203,&quot;Left&quot;:436.140228,&quot;SlideWidth&quot;:960,&quot;SlideHeight&quot;:540}">
            <a:extLst>
              <a:ext uri="{FF2B5EF4-FFF2-40B4-BE49-F238E27FC236}">
                <a16:creationId xmlns:a16="http://schemas.microsoft.com/office/drawing/2014/main" id="{E095EB17-BB66-42C5-BF7F-F7DA41E89469}"/>
              </a:ext>
            </a:extLst>
          </p:cNvPr>
          <p:cNvSpPr txBox="1"/>
          <p:nvPr userDrawn="1"/>
        </p:nvSpPr>
        <p:spPr>
          <a:xfrm>
            <a:off x="5538981" y="66245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900">
                <a:solidFill>
                  <a:srgbClr val="008000"/>
                </a:solidFill>
                <a:latin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7618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8EBBE70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1D829CE-A5FA-43B2-9980-1CC37DE8F25E}"/>
              </a:ext>
            </a:extLst>
          </p:cNvPr>
          <p:cNvSpPr txBox="1"/>
          <p:nvPr/>
        </p:nvSpPr>
        <p:spPr>
          <a:xfrm>
            <a:off x="4402915" y="374754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GCS </a:t>
            </a:r>
            <a:r>
              <a:rPr lang="fr-FR" b="1" dirty="0" err="1"/>
              <a:t>Level</a:t>
            </a:r>
            <a:r>
              <a:rPr lang="fr-FR" b="1" dirty="0"/>
              <a:t> – File </a:t>
            </a:r>
            <a:r>
              <a:rPr lang="fr-FR" b="1" dirty="0" err="1"/>
              <a:t>Organization</a:t>
            </a:r>
            <a:endParaRPr 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73E768-2C1E-4149-920C-F7DD7DC76E82}"/>
              </a:ext>
            </a:extLst>
          </p:cNvPr>
          <p:cNvSpPr txBox="1"/>
          <p:nvPr/>
        </p:nvSpPr>
        <p:spPr>
          <a:xfrm>
            <a:off x="669072" y="1170878"/>
            <a:ext cx="9612351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successfactors</a:t>
            </a:r>
            <a:r>
              <a:rPr lang="fr-FR" dirty="0"/>
              <a:t>/archives</a:t>
            </a:r>
          </a:p>
          <a:p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successfactors</a:t>
            </a:r>
            <a:r>
              <a:rPr lang="fr-FR" dirty="0"/>
              <a:t>/archives/</a:t>
            </a:r>
            <a:r>
              <a:rPr lang="fr-FR" dirty="0" err="1"/>
              <a:t>lms</a:t>
            </a:r>
            <a:endParaRPr lang="fr-FR" dirty="0"/>
          </a:p>
          <a:p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successfactors</a:t>
            </a:r>
            <a:r>
              <a:rPr lang="fr-FR" dirty="0"/>
              <a:t>/archives/</a:t>
            </a:r>
            <a:r>
              <a:rPr lang="fr-FR" dirty="0" err="1"/>
              <a:t>lms</a:t>
            </a:r>
            <a:r>
              <a:rPr lang="fr-FR" dirty="0"/>
              <a:t>/2022</a:t>
            </a:r>
          </a:p>
          <a:p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sucessfactors</a:t>
            </a:r>
            <a:r>
              <a:rPr lang="fr-FR" dirty="0"/>
              <a:t>/archives/</a:t>
            </a:r>
            <a:r>
              <a:rPr lang="fr-FR" dirty="0" err="1"/>
              <a:t>lms</a:t>
            </a:r>
            <a:r>
              <a:rPr lang="fr-FR" dirty="0"/>
              <a:t>/2022/06</a:t>
            </a:r>
          </a:p>
          <a:p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>
                <a:ea typeface="+mn-lt"/>
                <a:cs typeface="+mn-lt"/>
              </a:rPr>
              <a:t>successfactors</a:t>
            </a:r>
            <a:r>
              <a:rPr lang="fr-FR" dirty="0"/>
              <a:t>/</a:t>
            </a:r>
            <a:r>
              <a:rPr lang="fr-FR" dirty="0" err="1"/>
              <a:t>lrn</a:t>
            </a:r>
            <a:r>
              <a:rPr lang="fr-FR" dirty="0"/>
              <a:t>/archives//2022/06/30/&lt;files&gt;</a:t>
            </a:r>
            <a:endParaRPr lang="fr-FR" dirty="0">
              <a:cs typeface="Calibri"/>
            </a:endParaRPr>
          </a:p>
          <a:p>
            <a:endParaRPr lang="fr-FR" dirty="0"/>
          </a:p>
          <a:p>
            <a:r>
              <a:rPr lang="fr-FR" dirty="0"/>
              <a:t>Archive Folder Convention: [Environnement]/[source]/archives/[module if </a:t>
            </a:r>
            <a:r>
              <a:rPr lang="fr-FR" dirty="0" err="1"/>
              <a:t>successfactors</a:t>
            </a:r>
            <a:r>
              <a:rPr lang="fr-FR" dirty="0"/>
              <a:t> if not root]***/[date notation]</a:t>
            </a:r>
          </a:p>
          <a:p>
            <a:r>
              <a:rPr lang="fr-FR" dirty="0"/>
              <a:t>***</a:t>
            </a:r>
            <a:r>
              <a:rPr lang="fr-FR" dirty="0" err="1"/>
              <a:t>Optional</a:t>
            </a:r>
            <a:endParaRPr lang="fr-FR" dirty="0"/>
          </a:p>
          <a:p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sucessfactors</a:t>
            </a:r>
            <a:r>
              <a:rPr lang="fr-FR" dirty="0"/>
              <a:t>/</a:t>
            </a:r>
            <a:r>
              <a:rPr lang="fr-FR" dirty="0" err="1"/>
              <a:t>input_process</a:t>
            </a:r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hrdp_data_dv</a:t>
            </a:r>
            <a:r>
              <a:rPr lang="fr-FR" dirty="0"/>
              <a:t>/</a:t>
            </a:r>
            <a:r>
              <a:rPr lang="fr-FR" dirty="0" err="1"/>
              <a:t>sucessfactors</a:t>
            </a:r>
            <a:r>
              <a:rPr lang="fr-FR" dirty="0"/>
              <a:t>/</a:t>
            </a:r>
            <a:r>
              <a:rPr lang="fr-FR" dirty="0" err="1"/>
              <a:t>input_process</a:t>
            </a:r>
            <a:r>
              <a:rPr lang="fr-FR" dirty="0"/>
              <a:t>/</a:t>
            </a:r>
            <a:r>
              <a:rPr lang="fr-FR" dirty="0" err="1"/>
              <a:t>lms</a:t>
            </a:r>
            <a:r>
              <a:rPr lang="fr-FR" dirty="0"/>
              <a:t>/&lt;files&gt;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Unused</a:t>
            </a:r>
            <a:r>
              <a:rPr lang="fr-FR" dirty="0"/>
              <a:t> files :</a:t>
            </a:r>
          </a:p>
          <a:p>
            <a:endParaRPr lang="fr-FR" dirty="0"/>
          </a:p>
          <a:p>
            <a:r>
              <a:rPr lang="fr-FR" dirty="0"/>
              <a:t>Archive Folder Convention: [Environnement]/[source]/</a:t>
            </a:r>
            <a:r>
              <a:rPr lang="fr-FR" dirty="0" err="1"/>
              <a:t>input_process</a:t>
            </a:r>
            <a:r>
              <a:rPr lang="fr-FR" dirty="0"/>
              <a:t>/[module if </a:t>
            </a:r>
            <a:r>
              <a:rPr lang="fr-FR" dirty="0" err="1"/>
              <a:t>successfactors</a:t>
            </a:r>
            <a:r>
              <a:rPr lang="fr-FR" dirty="0"/>
              <a:t> if not root]***/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0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1D829CE-A5FA-43B2-9980-1CC37DE8F25E}"/>
              </a:ext>
            </a:extLst>
          </p:cNvPr>
          <p:cNvSpPr txBox="1"/>
          <p:nvPr/>
        </p:nvSpPr>
        <p:spPr>
          <a:xfrm>
            <a:off x="4055813" y="251420"/>
            <a:ext cx="400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err="1"/>
              <a:t>Snowflake</a:t>
            </a:r>
            <a:r>
              <a:rPr lang="fr-FR" b="1"/>
              <a:t> </a:t>
            </a:r>
            <a:r>
              <a:rPr lang="fr-FR" b="1" err="1"/>
              <a:t>level</a:t>
            </a:r>
            <a:r>
              <a:rPr lang="fr-FR" b="1"/>
              <a:t> : </a:t>
            </a:r>
            <a:r>
              <a:rPr lang="fr-FR" b="1" err="1"/>
              <a:t>Database</a:t>
            </a:r>
            <a:r>
              <a:rPr lang="fr-FR" b="1"/>
              <a:t> </a:t>
            </a:r>
            <a:r>
              <a:rPr lang="fr-FR" b="1" err="1"/>
              <a:t>Organization</a:t>
            </a:r>
            <a:endParaRPr lang="fr-FR" b="1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701232DA-4307-4132-AB8D-CF347BBF4E11}"/>
              </a:ext>
            </a:extLst>
          </p:cNvPr>
          <p:cNvSpPr/>
          <p:nvPr/>
        </p:nvSpPr>
        <p:spPr>
          <a:xfrm>
            <a:off x="1519702" y="1787072"/>
            <a:ext cx="866310" cy="870401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02E9C0DC-F9F0-4D5C-BC5B-6CA0DAF5313E}"/>
              </a:ext>
            </a:extLst>
          </p:cNvPr>
          <p:cNvSpPr/>
          <p:nvPr/>
        </p:nvSpPr>
        <p:spPr>
          <a:xfrm>
            <a:off x="4406631" y="1787072"/>
            <a:ext cx="866310" cy="870401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9300C84D-7580-4AAB-86B3-674C4F3ED291}"/>
              </a:ext>
            </a:extLst>
          </p:cNvPr>
          <p:cNvSpPr/>
          <p:nvPr/>
        </p:nvSpPr>
        <p:spPr>
          <a:xfrm>
            <a:off x="6957906" y="1787072"/>
            <a:ext cx="866310" cy="870401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04123CE7-EFB4-4D25-8F0A-DF8C8E82274E}"/>
              </a:ext>
            </a:extLst>
          </p:cNvPr>
          <p:cNvSpPr/>
          <p:nvPr/>
        </p:nvSpPr>
        <p:spPr>
          <a:xfrm>
            <a:off x="9567493" y="1787072"/>
            <a:ext cx="866310" cy="870401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4B67E20-9CD0-4EF5-9DEC-26E0C8E1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7" y="5815739"/>
            <a:ext cx="2915141" cy="126398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24DFD94-8A97-4F25-BD2B-CA947AD44270}"/>
              </a:ext>
            </a:extLst>
          </p:cNvPr>
          <p:cNvSpPr txBox="1"/>
          <p:nvPr/>
        </p:nvSpPr>
        <p:spPr>
          <a:xfrm>
            <a:off x="6228286" y="2822852"/>
            <a:ext cx="2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HRDP_CORE_DV_DB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918CDC7-C261-4E2A-A5B0-4C4D8C4BCBD2}"/>
              </a:ext>
            </a:extLst>
          </p:cNvPr>
          <p:cNvSpPr txBox="1"/>
          <p:nvPr/>
        </p:nvSpPr>
        <p:spPr>
          <a:xfrm>
            <a:off x="9185923" y="2822852"/>
            <a:ext cx="2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HRDP_PUB_DV_DB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A6030C-A5E6-4920-A351-93B1D269782E}"/>
              </a:ext>
            </a:extLst>
          </p:cNvPr>
          <p:cNvSpPr txBox="1"/>
          <p:nvPr/>
        </p:nvSpPr>
        <p:spPr>
          <a:xfrm>
            <a:off x="3715342" y="2822851"/>
            <a:ext cx="2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HRDP_STG_DV_DB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2F01BCF-9BFE-41E6-9AA8-52B44098605F}"/>
              </a:ext>
            </a:extLst>
          </p:cNvPr>
          <p:cNvSpPr txBox="1"/>
          <p:nvPr/>
        </p:nvSpPr>
        <p:spPr>
          <a:xfrm>
            <a:off x="1125736" y="2822851"/>
            <a:ext cx="2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HRDP_LND_DV_DB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8474D54-516C-420D-B021-0B7791FAAF62}"/>
              </a:ext>
            </a:extLst>
          </p:cNvPr>
          <p:cNvSpPr/>
          <p:nvPr/>
        </p:nvSpPr>
        <p:spPr>
          <a:xfrm>
            <a:off x="3029692" y="2085975"/>
            <a:ext cx="671513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5BCA4729-6084-4314-8AA0-DAEAC57CF225}"/>
              </a:ext>
            </a:extLst>
          </p:cNvPr>
          <p:cNvSpPr/>
          <p:nvPr/>
        </p:nvSpPr>
        <p:spPr>
          <a:xfrm>
            <a:off x="5615129" y="2085975"/>
            <a:ext cx="671513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8BF7D3FF-E29D-423B-91E9-E1BC2D92520E}"/>
              </a:ext>
            </a:extLst>
          </p:cNvPr>
          <p:cNvSpPr/>
          <p:nvPr/>
        </p:nvSpPr>
        <p:spPr>
          <a:xfrm>
            <a:off x="8413081" y="2041297"/>
            <a:ext cx="671513" cy="3619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Bulle narrative : rectangle à coins arrondis 31">
            <a:extLst>
              <a:ext uri="{FF2B5EF4-FFF2-40B4-BE49-F238E27FC236}">
                <a16:creationId xmlns:a16="http://schemas.microsoft.com/office/drawing/2014/main" id="{22507358-17AA-4CDF-8F62-9BFDB3E7CDFC}"/>
              </a:ext>
            </a:extLst>
          </p:cNvPr>
          <p:cNvSpPr/>
          <p:nvPr/>
        </p:nvSpPr>
        <p:spPr>
          <a:xfrm>
            <a:off x="9185923" y="3665818"/>
            <a:ext cx="2915132" cy="1804540"/>
          </a:xfrm>
          <a:prstGeom prst="wedgeRoundRectCallout">
            <a:avLst>
              <a:gd name="adj1" fmla="val -9972"/>
              <a:gd name="adj2" fmla="val -79581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Schema</a:t>
            </a:r>
            <a:r>
              <a:rPr lang="fr-FR"/>
              <a:t> </a:t>
            </a:r>
            <a:r>
              <a:rPr lang="fr-FR" err="1"/>
              <a:t>organized</a:t>
            </a:r>
            <a:r>
              <a:rPr lang="fr-FR"/>
              <a:t> by </a:t>
            </a:r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r>
              <a:rPr lang="fr-FR"/>
              <a:t> </a:t>
            </a:r>
            <a:r>
              <a:rPr lang="fr-FR" err="1"/>
              <a:t>including</a:t>
            </a:r>
            <a:r>
              <a:rPr lang="fr-FR"/>
              <a:t> </a:t>
            </a:r>
            <a:r>
              <a:rPr lang="fr-FR" err="1"/>
              <a:t>conformed</a:t>
            </a:r>
            <a:r>
              <a:rPr lang="fr-FR"/>
              <a:t> dimensions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adapted</a:t>
            </a:r>
            <a:r>
              <a:rPr lang="fr-FR"/>
              <a:t> to the </a:t>
            </a:r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r>
              <a:rPr lang="fr-FR"/>
              <a:t>. </a:t>
            </a:r>
            <a:r>
              <a:rPr lang="fr-FR" err="1"/>
              <a:t>Contains</a:t>
            </a:r>
            <a:r>
              <a:rPr lang="fr-FR"/>
              <a:t>  </a:t>
            </a:r>
            <a:r>
              <a:rPr lang="fr-FR" err="1"/>
              <a:t>only</a:t>
            </a:r>
            <a:r>
              <a:rPr lang="fr-FR"/>
              <a:t> </a:t>
            </a:r>
            <a:r>
              <a:rPr lang="fr-FR" err="1"/>
              <a:t>views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exposed</a:t>
            </a:r>
            <a:r>
              <a:rPr lang="fr-FR"/>
              <a:t> to </a:t>
            </a:r>
            <a:r>
              <a:rPr lang="fr-FR" err="1"/>
              <a:t>PowerBI</a:t>
            </a:r>
            <a:endParaRPr lang="fr-FR"/>
          </a:p>
        </p:txBody>
      </p:sp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7B68DE4F-7686-45BF-938B-F0530B0BACB0}"/>
              </a:ext>
            </a:extLst>
          </p:cNvPr>
          <p:cNvSpPr/>
          <p:nvPr/>
        </p:nvSpPr>
        <p:spPr>
          <a:xfrm>
            <a:off x="6096000" y="3665817"/>
            <a:ext cx="2915132" cy="1804539"/>
          </a:xfrm>
          <a:prstGeom prst="wedgeRoundRectCallout">
            <a:avLst>
              <a:gd name="adj1" fmla="val -9421"/>
              <a:gd name="adj2" fmla="val -74247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Schema</a:t>
            </a:r>
            <a:r>
              <a:rPr lang="fr-FR"/>
              <a:t> </a:t>
            </a:r>
            <a:r>
              <a:rPr lang="fr-FR" err="1"/>
              <a:t>organized</a:t>
            </a:r>
            <a:r>
              <a:rPr lang="fr-FR"/>
              <a:t> by </a:t>
            </a:r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r>
              <a:rPr lang="fr-FR"/>
              <a:t> + </a:t>
            </a:r>
            <a:r>
              <a:rPr lang="fr-FR" err="1"/>
              <a:t>Conformed</a:t>
            </a:r>
            <a:r>
              <a:rPr lang="fr-FR"/>
              <a:t> Dimensions. </a:t>
            </a:r>
            <a:r>
              <a:rPr lang="fr-FR" err="1"/>
              <a:t>Contains</a:t>
            </a:r>
            <a:r>
              <a:rPr lang="fr-FR"/>
              <a:t> star </a:t>
            </a:r>
            <a:r>
              <a:rPr lang="fr-FR" err="1"/>
              <a:t>schema</a:t>
            </a:r>
            <a:endParaRPr lang="fr-FR"/>
          </a:p>
        </p:txBody>
      </p:sp>
      <p:sp>
        <p:nvSpPr>
          <p:cNvPr id="34" name="Bulle narrative : rectangle à coins arrondis 33">
            <a:extLst>
              <a:ext uri="{FF2B5EF4-FFF2-40B4-BE49-F238E27FC236}">
                <a16:creationId xmlns:a16="http://schemas.microsoft.com/office/drawing/2014/main" id="{9EBA2908-1527-435E-AFF4-F4F821D59B85}"/>
              </a:ext>
            </a:extLst>
          </p:cNvPr>
          <p:cNvSpPr/>
          <p:nvPr/>
        </p:nvSpPr>
        <p:spPr>
          <a:xfrm>
            <a:off x="3093473" y="3665818"/>
            <a:ext cx="2915132" cy="1676286"/>
          </a:xfrm>
          <a:prstGeom prst="wedgeRoundRectCallout">
            <a:avLst>
              <a:gd name="adj1" fmla="val -3368"/>
              <a:gd name="adj2" fmla="val -77809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Schema</a:t>
            </a:r>
            <a:r>
              <a:rPr lang="fr-FR"/>
              <a:t> </a:t>
            </a:r>
            <a:r>
              <a:rPr lang="fr-FR" err="1"/>
              <a:t>organized</a:t>
            </a:r>
            <a:r>
              <a:rPr lang="fr-FR"/>
              <a:t> by </a:t>
            </a:r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r>
              <a:rPr lang="fr-FR"/>
              <a:t> . </a:t>
            </a:r>
            <a:r>
              <a:rPr lang="fr-FR" err="1"/>
              <a:t>Contains</a:t>
            </a:r>
            <a:r>
              <a:rPr lang="fr-FR"/>
              <a:t> all tables in SCD </a:t>
            </a:r>
            <a:r>
              <a:rPr lang="fr-FR" err="1"/>
              <a:t>manner</a:t>
            </a:r>
            <a:r>
              <a:rPr lang="fr-FR"/>
              <a:t>. </a:t>
            </a:r>
            <a:r>
              <a:rPr lang="fr-FR" err="1"/>
              <a:t>Also</a:t>
            </a:r>
            <a:r>
              <a:rPr lang="fr-FR"/>
              <a:t> </a:t>
            </a:r>
            <a:r>
              <a:rPr lang="fr-FR" err="1"/>
              <a:t>contains</a:t>
            </a:r>
            <a:r>
              <a:rPr lang="fr-FR"/>
              <a:t> </a:t>
            </a:r>
            <a:r>
              <a:rPr lang="fr-FR" err="1"/>
              <a:t>intermediate</a:t>
            </a:r>
            <a:r>
              <a:rPr lang="fr-FR"/>
              <a:t> tables to </a:t>
            </a:r>
            <a:r>
              <a:rPr lang="fr-FR" err="1"/>
              <a:t>calculate</a:t>
            </a:r>
            <a:r>
              <a:rPr lang="fr-FR"/>
              <a:t> final </a:t>
            </a:r>
            <a:r>
              <a:rPr lang="fr-FR" err="1"/>
              <a:t>dimensional</a:t>
            </a:r>
            <a:r>
              <a:rPr lang="fr-FR"/>
              <a:t> model</a:t>
            </a:r>
          </a:p>
        </p:txBody>
      </p:sp>
      <p:sp>
        <p:nvSpPr>
          <p:cNvPr id="35" name="Bulle narrative : rectangle à coins arrondis 34">
            <a:extLst>
              <a:ext uri="{FF2B5EF4-FFF2-40B4-BE49-F238E27FC236}">
                <a16:creationId xmlns:a16="http://schemas.microsoft.com/office/drawing/2014/main" id="{AC0731D2-56A9-4C86-87CA-3A27B58F3931}"/>
              </a:ext>
            </a:extLst>
          </p:cNvPr>
          <p:cNvSpPr/>
          <p:nvPr/>
        </p:nvSpPr>
        <p:spPr>
          <a:xfrm>
            <a:off x="59257" y="3665818"/>
            <a:ext cx="2915132" cy="1676286"/>
          </a:xfrm>
          <a:prstGeom prst="wedgeRoundRectCallout">
            <a:avLst>
              <a:gd name="adj1" fmla="val 9289"/>
              <a:gd name="adj2" fmla="val -73981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Schema</a:t>
            </a:r>
            <a:r>
              <a:rPr lang="fr-FR"/>
              <a:t> </a:t>
            </a:r>
            <a:r>
              <a:rPr lang="fr-FR" err="1"/>
              <a:t>organized</a:t>
            </a:r>
            <a:r>
              <a:rPr lang="fr-FR"/>
              <a:t> by source ? No data </a:t>
            </a:r>
            <a:r>
              <a:rPr lang="fr-FR" err="1"/>
              <a:t>rentention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a </a:t>
            </a:r>
            <a:r>
              <a:rPr lang="fr-FR" err="1"/>
              <a:t>daily</a:t>
            </a:r>
            <a:r>
              <a:rPr lang="fr-FR"/>
              <a:t> </a:t>
            </a:r>
            <a:r>
              <a:rPr lang="fr-FR" err="1"/>
              <a:t>replication</a:t>
            </a:r>
            <a:r>
              <a:rPr lang="fr-FR"/>
              <a:t> of the source </a:t>
            </a:r>
          </a:p>
        </p:txBody>
      </p:sp>
    </p:spTree>
    <p:extLst>
      <p:ext uri="{BB962C8B-B14F-4D97-AF65-F5344CB8AC3E}">
        <p14:creationId xmlns:p14="http://schemas.microsoft.com/office/powerpoint/2010/main" val="23946790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052F4-8497-456B-A9CD-13B9EAD5B6EB}"/>
              </a:ext>
            </a:extLst>
          </p:cNvPr>
          <p:cNvSpPr/>
          <p:nvPr/>
        </p:nvSpPr>
        <p:spPr>
          <a:xfrm>
            <a:off x="635620" y="1349298"/>
            <a:ext cx="1085013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CMN_CORE_SCH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FCAAA-E446-48D0-9CAD-0438351280C9}"/>
              </a:ext>
            </a:extLst>
          </p:cNvPr>
          <p:cNvSpPr/>
          <p:nvPr/>
        </p:nvSpPr>
        <p:spPr>
          <a:xfrm>
            <a:off x="635621" y="2014654"/>
            <a:ext cx="3769112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LRN_CORE_SCH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DAB28-557C-4B9F-A13C-C0E107EB09E0}"/>
              </a:ext>
            </a:extLst>
          </p:cNvPr>
          <p:cNvSpPr/>
          <p:nvPr/>
        </p:nvSpPr>
        <p:spPr>
          <a:xfrm>
            <a:off x="4490227" y="2025805"/>
            <a:ext cx="3769112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PMG_CORE_SCH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C7E8A-135E-4DF5-81B2-AE4CED334173}"/>
              </a:ext>
            </a:extLst>
          </p:cNvPr>
          <p:cNvSpPr/>
          <p:nvPr/>
        </p:nvSpPr>
        <p:spPr>
          <a:xfrm>
            <a:off x="635621" y="3661317"/>
            <a:ext cx="3769112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LRN_PUB_SCH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EC1D1-821B-4289-B2E7-3F0F483F16C5}"/>
              </a:ext>
            </a:extLst>
          </p:cNvPr>
          <p:cNvSpPr/>
          <p:nvPr/>
        </p:nvSpPr>
        <p:spPr>
          <a:xfrm>
            <a:off x="4490227" y="3672468"/>
            <a:ext cx="3769112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PMG_PUB_SCH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D829CE-A5FA-43B2-9980-1CC37DE8F25E}"/>
              </a:ext>
            </a:extLst>
          </p:cNvPr>
          <p:cNvSpPr txBox="1"/>
          <p:nvPr/>
        </p:nvSpPr>
        <p:spPr>
          <a:xfrm>
            <a:off x="4129775" y="251420"/>
            <a:ext cx="386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err="1"/>
              <a:t>Snowflake</a:t>
            </a:r>
            <a:r>
              <a:rPr lang="fr-FR" b="1"/>
              <a:t> </a:t>
            </a:r>
            <a:r>
              <a:rPr lang="fr-FR" b="1" err="1"/>
              <a:t>level</a:t>
            </a:r>
            <a:r>
              <a:rPr lang="fr-FR" b="1"/>
              <a:t> : </a:t>
            </a:r>
            <a:r>
              <a:rPr lang="fr-FR" b="1" err="1"/>
              <a:t>Schema</a:t>
            </a:r>
            <a:r>
              <a:rPr lang="fr-FR" b="1"/>
              <a:t> </a:t>
            </a:r>
            <a:r>
              <a:rPr lang="fr-FR" b="1" err="1"/>
              <a:t>Organization</a:t>
            </a:r>
            <a:endParaRPr lang="fr-FR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4F5D8-D9FD-4E13-B39B-AB883749893F}"/>
              </a:ext>
            </a:extLst>
          </p:cNvPr>
          <p:cNvSpPr/>
          <p:nvPr/>
        </p:nvSpPr>
        <p:spPr>
          <a:xfrm>
            <a:off x="345688" y="1003610"/>
            <a:ext cx="11563814" cy="201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A8237-D9B3-4BA5-A59E-BDAFAFDCC0B7}"/>
              </a:ext>
            </a:extLst>
          </p:cNvPr>
          <p:cNvSpPr/>
          <p:nvPr/>
        </p:nvSpPr>
        <p:spPr>
          <a:xfrm>
            <a:off x="345688" y="3226419"/>
            <a:ext cx="11563814" cy="201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06FB2546-D4EA-48EC-85D9-0700C26AAB00}"/>
              </a:ext>
            </a:extLst>
          </p:cNvPr>
          <p:cNvSpPr/>
          <p:nvPr/>
        </p:nvSpPr>
        <p:spPr>
          <a:xfrm>
            <a:off x="133815" y="744086"/>
            <a:ext cx="412595" cy="4825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656400EC-9A45-4154-83FC-75316FA074C5}"/>
              </a:ext>
            </a:extLst>
          </p:cNvPr>
          <p:cNvSpPr/>
          <p:nvPr/>
        </p:nvSpPr>
        <p:spPr>
          <a:xfrm>
            <a:off x="79917" y="3129104"/>
            <a:ext cx="412595" cy="4825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85AB81-63FD-430C-9FED-FFCB8F55B940}"/>
              </a:ext>
            </a:extLst>
          </p:cNvPr>
          <p:cNvSpPr txBox="1"/>
          <p:nvPr/>
        </p:nvSpPr>
        <p:spPr>
          <a:xfrm>
            <a:off x="432624" y="2694878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HRDP_CORE_DV_DB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15210-99D2-49B9-9244-4307AC65A66A}"/>
              </a:ext>
            </a:extLst>
          </p:cNvPr>
          <p:cNvSpPr txBox="1"/>
          <p:nvPr/>
        </p:nvSpPr>
        <p:spPr>
          <a:xfrm>
            <a:off x="492512" y="4875457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HRDP_PUB_DV_DB</a:t>
            </a: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09F802FC-68A1-4310-87C9-5EA02E009492}"/>
              </a:ext>
            </a:extLst>
          </p:cNvPr>
          <p:cNvSpPr/>
          <p:nvPr/>
        </p:nvSpPr>
        <p:spPr>
          <a:xfrm>
            <a:off x="7304049" y="632418"/>
            <a:ext cx="4337825" cy="613317"/>
          </a:xfrm>
          <a:prstGeom prst="wedgeRound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All </a:t>
            </a:r>
            <a:r>
              <a:rPr lang="fr-FR" err="1"/>
              <a:t>common</a:t>
            </a:r>
            <a:r>
              <a:rPr lang="fr-FR"/>
              <a:t> dimensions </a:t>
            </a:r>
            <a:r>
              <a:rPr lang="fr-FR" err="1"/>
              <a:t>shared</a:t>
            </a:r>
            <a:r>
              <a:rPr lang="fr-FR"/>
              <a:t> </a:t>
            </a:r>
            <a:r>
              <a:rPr lang="fr-FR" err="1"/>
              <a:t>accross</a:t>
            </a:r>
            <a:r>
              <a:rPr lang="fr-FR"/>
              <a:t> the model ex: date, country, </a:t>
            </a:r>
            <a:r>
              <a:rPr lang="fr-FR" err="1"/>
              <a:t>person</a:t>
            </a:r>
            <a:r>
              <a:rPr lang="fr-FR"/>
              <a:t> etc…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C7B47688-03CD-45CE-88DE-E37CAA307813}"/>
              </a:ext>
            </a:extLst>
          </p:cNvPr>
          <p:cNvSpPr/>
          <p:nvPr/>
        </p:nvSpPr>
        <p:spPr>
          <a:xfrm>
            <a:off x="79917" y="1564551"/>
            <a:ext cx="4337825" cy="613317"/>
          </a:xfrm>
          <a:prstGeom prst="wedgeRoundRect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r>
              <a:rPr lang="fr-FR"/>
              <a:t> </a:t>
            </a:r>
            <a:r>
              <a:rPr lang="fr-FR" err="1"/>
              <a:t>relared</a:t>
            </a:r>
            <a:r>
              <a:rPr lang="fr-FR"/>
              <a:t> dimensions + </a:t>
            </a:r>
            <a:r>
              <a:rPr lang="fr-FR" err="1"/>
              <a:t>facts</a:t>
            </a:r>
            <a:r>
              <a:rPr lang="fr-FR"/>
              <a:t> ex: </a:t>
            </a:r>
            <a:r>
              <a:rPr lang="fr-FR" err="1"/>
              <a:t>learning</a:t>
            </a:r>
            <a:r>
              <a:rPr lang="fr-FR"/>
              <a:t> </a:t>
            </a:r>
            <a:r>
              <a:rPr lang="fr-FR" err="1"/>
              <a:t>status</a:t>
            </a:r>
            <a:r>
              <a:rPr lang="fr-FR"/>
              <a:t>, </a:t>
            </a:r>
            <a:r>
              <a:rPr lang="fr-FR" err="1"/>
              <a:t>fact</a:t>
            </a:r>
            <a:r>
              <a:rPr lang="fr-FR"/>
              <a:t> </a:t>
            </a:r>
            <a:r>
              <a:rPr lang="fr-FR" err="1"/>
              <a:t>learning</a:t>
            </a:r>
            <a:r>
              <a:rPr lang="fr-FR"/>
              <a:t> </a:t>
            </a:r>
            <a:r>
              <a:rPr lang="fr-FR" err="1"/>
              <a:t>activity</a:t>
            </a:r>
            <a:endParaRPr lang="fr-FR"/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52D6A773-1C95-4734-B927-7BEAB5C13D4E}"/>
              </a:ext>
            </a:extLst>
          </p:cNvPr>
          <p:cNvSpPr/>
          <p:nvPr/>
        </p:nvSpPr>
        <p:spPr>
          <a:xfrm>
            <a:off x="1488394" y="5549590"/>
            <a:ext cx="4337825" cy="959004"/>
          </a:xfrm>
          <a:prstGeom prst="wedgeRoundRectCallout">
            <a:avLst>
              <a:gd name="adj1" fmla="val -7520"/>
              <a:gd name="adj2" fmla="val -163113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All </a:t>
            </a:r>
            <a:r>
              <a:rPr lang="fr-FR" err="1"/>
              <a:t>common</a:t>
            </a:r>
            <a:r>
              <a:rPr lang="fr-FR"/>
              <a:t> dimensions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adapted</a:t>
            </a:r>
            <a:r>
              <a:rPr lang="fr-FR"/>
              <a:t>  to the </a:t>
            </a:r>
            <a:r>
              <a:rPr lang="fr-FR" err="1"/>
              <a:t>subject</a:t>
            </a:r>
            <a:r>
              <a:rPr lang="fr-FR"/>
              <a:t> </a:t>
            </a:r>
            <a:r>
              <a:rPr lang="fr-FR" err="1"/>
              <a:t>domain</a:t>
            </a:r>
            <a:endParaRPr lang="fr-FR"/>
          </a:p>
          <a:p>
            <a:pPr algn="ctr"/>
            <a:r>
              <a:rPr lang="fr-FR"/>
              <a:t>ex: date, country, </a:t>
            </a:r>
            <a:r>
              <a:rPr lang="fr-FR" err="1"/>
              <a:t>person</a:t>
            </a:r>
            <a:r>
              <a:rPr lang="fr-FR"/>
              <a:t> etc…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C411E4-0182-4C88-9B08-B7370BF78280}"/>
              </a:ext>
            </a:extLst>
          </p:cNvPr>
          <p:cNvSpPr txBox="1"/>
          <p:nvPr/>
        </p:nvSpPr>
        <p:spPr>
          <a:xfrm>
            <a:off x="7856621" y="6323928"/>
            <a:ext cx="424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CMN = </a:t>
            </a:r>
            <a:r>
              <a:rPr lang="fr-FR" err="1"/>
              <a:t>Conformed</a:t>
            </a:r>
            <a:r>
              <a:rPr lang="fr-FR"/>
              <a:t> or Common Dimensions</a:t>
            </a:r>
          </a:p>
        </p:txBody>
      </p:sp>
    </p:spTree>
    <p:extLst>
      <p:ext uri="{BB962C8B-B14F-4D97-AF65-F5344CB8AC3E}">
        <p14:creationId xmlns:p14="http://schemas.microsoft.com/office/powerpoint/2010/main" val="1198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052F4-8497-456B-A9CD-13B9EAD5B6EB}"/>
              </a:ext>
            </a:extLst>
          </p:cNvPr>
          <p:cNvSpPr/>
          <p:nvPr/>
        </p:nvSpPr>
        <p:spPr>
          <a:xfrm>
            <a:off x="670932" y="1310268"/>
            <a:ext cx="1085013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SNOWFLAKE_MONITORING_SCH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D829CE-A5FA-43B2-9980-1CC37DE8F25E}"/>
              </a:ext>
            </a:extLst>
          </p:cNvPr>
          <p:cNvSpPr txBox="1"/>
          <p:nvPr/>
        </p:nvSpPr>
        <p:spPr>
          <a:xfrm>
            <a:off x="5257276" y="42173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err="1"/>
              <a:t>Snowflake</a:t>
            </a:r>
            <a:r>
              <a:rPr lang="fr-FR" b="1"/>
              <a:t> </a:t>
            </a:r>
            <a:r>
              <a:rPr lang="fr-FR" b="1" err="1"/>
              <a:t>level</a:t>
            </a:r>
            <a:endParaRPr lang="fr-FR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4F5D8-D9FD-4E13-B39B-AB883749893F}"/>
              </a:ext>
            </a:extLst>
          </p:cNvPr>
          <p:cNvSpPr/>
          <p:nvPr/>
        </p:nvSpPr>
        <p:spPr>
          <a:xfrm>
            <a:off x="345688" y="1003610"/>
            <a:ext cx="11563814" cy="3713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06FB2546-D4EA-48EC-85D9-0700C26AAB00}"/>
              </a:ext>
            </a:extLst>
          </p:cNvPr>
          <p:cNvSpPr/>
          <p:nvPr/>
        </p:nvSpPr>
        <p:spPr>
          <a:xfrm>
            <a:off x="133815" y="744086"/>
            <a:ext cx="412595" cy="4825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85AB81-63FD-430C-9FED-FFCB8F55B940}"/>
              </a:ext>
            </a:extLst>
          </p:cNvPr>
          <p:cNvSpPr txBox="1"/>
          <p:nvPr/>
        </p:nvSpPr>
        <p:spPr>
          <a:xfrm>
            <a:off x="340112" y="431789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HRDP_ADM_DV_DB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A0B8E-F2AA-4AAE-8E4B-202AE46087D1}"/>
              </a:ext>
            </a:extLst>
          </p:cNvPr>
          <p:cNvSpPr/>
          <p:nvPr/>
        </p:nvSpPr>
        <p:spPr>
          <a:xfrm>
            <a:off x="670932" y="2047437"/>
            <a:ext cx="1085013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HRDP_LOG_SCH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6AE575-EFD8-44AA-B28C-126F3D188EC5}"/>
              </a:ext>
            </a:extLst>
          </p:cNvPr>
          <p:cNvSpPr/>
          <p:nvPr/>
        </p:nvSpPr>
        <p:spPr>
          <a:xfrm>
            <a:off x="670932" y="3583930"/>
            <a:ext cx="10850136" cy="61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[USECASE]_SCH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BE1BC9-3800-4ADD-813D-7CBA05D75F1B}"/>
              </a:ext>
            </a:extLst>
          </p:cNvPr>
          <p:cNvSpPr txBox="1"/>
          <p:nvPr/>
        </p:nvSpPr>
        <p:spPr>
          <a:xfrm>
            <a:off x="9592836" y="4893681"/>
            <a:ext cx="251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6"/>
                </a:solidFill>
              </a:rPr>
              <a:t>ADM = Administration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3FED2E-4803-4663-A078-B1F51626D1ED}"/>
              </a:ext>
            </a:extLst>
          </p:cNvPr>
          <p:cNvSpPr txBox="1"/>
          <p:nvPr/>
        </p:nvSpPr>
        <p:spPr>
          <a:xfrm>
            <a:off x="5924317" y="29202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9B75F5-CDDE-4DC2-A285-F442D55223C2}"/>
              </a:ext>
            </a:extLst>
          </p:cNvPr>
          <p:cNvSpPr/>
          <p:nvPr/>
        </p:nvSpPr>
        <p:spPr>
          <a:xfrm>
            <a:off x="3246922" y="1782276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 / PBI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CB18E-AA29-4B69-936D-11054583EF06}"/>
              </a:ext>
            </a:extLst>
          </p:cNvPr>
          <p:cNvSpPr/>
          <p:nvPr/>
        </p:nvSpPr>
        <p:spPr>
          <a:xfrm>
            <a:off x="6306151" y="1782276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 / PBI QUAL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EFCA0-9B4A-4107-8533-FE9563F70480}"/>
              </a:ext>
            </a:extLst>
          </p:cNvPr>
          <p:cNvSpPr/>
          <p:nvPr/>
        </p:nvSpPr>
        <p:spPr>
          <a:xfrm>
            <a:off x="9249878" y="1782276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 / PBI PROD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8D0E5-66C7-49C5-BC5E-C6FF5D0CDB77}"/>
              </a:ext>
            </a:extLst>
          </p:cNvPr>
          <p:cNvSpPr/>
          <p:nvPr/>
        </p:nvSpPr>
        <p:spPr>
          <a:xfrm>
            <a:off x="187692" y="3428999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HRDP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BE1C7-1698-40BA-B97E-D956CC4710A3}"/>
              </a:ext>
            </a:extLst>
          </p:cNvPr>
          <p:cNvSpPr/>
          <p:nvPr/>
        </p:nvSpPr>
        <p:spPr>
          <a:xfrm>
            <a:off x="3246922" y="3429000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HRDP QA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BE912-667C-416A-8B95-77CC68A7998C}"/>
              </a:ext>
            </a:extLst>
          </p:cNvPr>
          <p:cNvSpPr/>
          <p:nvPr/>
        </p:nvSpPr>
        <p:spPr>
          <a:xfrm>
            <a:off x="6306151" y="3429000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HRDP NP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A4BC3-4774-4816-ADC8-06F86FE4A8BB}"/>
              </a:ext>
            </a:extLst>
          </p:cNvPr>
          <p:cNvSpPr/>
          <p:nvPr/>
        </p:nvSpPr>
        <p:spPr>
          <a:xfrm>
            <a:off x="9249878" y="3429000"/>
            <a:ext cx="2627697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HRDP PD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A5DF0-0591-4AF2-9A81-B11B9932489B}"/>
              </a:ext>
            </a:extLst>
          </p:cNvPr>
          <p:cNvSpPr/>
          <p:nvPr/>
        </p:nvSpPr>
        <p:spPr>
          <a:xfrm>
            <a:off x="187692" y="1753401"/>
            <a:ext cx="2627697" cy="129941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 PA / PBI</a:t>
            </a:r>
          </a:p>
        </p:txBody>
      </p:sp>
    </p:spTree>
    <p:extLst>
      <p:ext uri="{BB962C8B-B14F-4D97-AF65-F5344CB8AC3E}">
        <p14:creationId xmlns:p14="http://schemas.microsoft.com/office/powerpoint/2010/main" val="2712813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E6FCFD4F1CE44BBE55547274B7678" ma:contentTypeVersion="14" ma:contentTypeDescription="Crée un document." ma:contentTypeScope="" ma:versionID="a500bde9bd9b6fd28d2f179a18bbe398">
  <xsd:schema xmlns:xsd="http://www.w3.org/2001/XMLSchema" xmlns:xs="http://www.w3.org/2001/XMLSchema" xmlns:p="http://schemas.microsoft.com/office/2006/metadata/properties" xmlns:ns2="5c9a9725-c72f-48ba-ae06-0607c3b764b0" xmlns:ns3="99bb3dfc-4bdd-4f18-8f30-dceaa0e06b18" targetNamespace="http://schemas.microsoft.com/office/2006/metadata/properties" ma:root="true" ma:fieldsID="923f54da55fa20c505cf42818809e2b0" ns2:_="" ns3:_="">
    <xsd:import namespace="5c9a9725-c72f-48ba-ae06-0607c3b764b0"/>
    <xsd:import namespace="99bb3dfc-4bdd-4f18-8f30-dceaa0e06b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9725-c72f-48ba-ae06-0607c3b764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95695907-6fe8-4d6a-bae9-9d62cd25b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b3dfc-4bdd-4f18-8f30-dceaa0e06b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9e44d7-cae5-4753-afa5-a062ec93bf55}" ma:internalName="TaxCatchAll" ma:showField="CatchAllData" ma:web="99bb3dfc-4bdd-4f18-8f30-dceaa0e06b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bb3dfc-4bdd-4f18-8f30-dceaa0e06b18" xsi:nil="true"/>
    <lcf76f155ced4ddcb4097134ff3c332f xmlns="5c9a9725-c72f-48ba-ae06-0607c3b764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A0E278-3BF4-4374-A814-61E911E571D6}"/>
</file>

<file path=customXml/itemProps2.xml><?xml version="1.0" encoding="utf-8"?>
<ds:datastoreItem xmlns:ds="http://schemas.openxmlformats.org/officeDocument/2006/customXml" ds:itemID="{E3EAC630-FE3A-4EEE-9C51-5BE5C80072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6208BC-93C1-43DF-BFA5-34740C92B8C9}">
  <ds:schemaRefs>
    <ds:schemaRef ds:uri="http://www.w3.org/XML/1998/namespace"/>
    <ds:schemaRef ds:uri="http://purl.org/dc/elements/1.1/"/>
    <ds:schemaRef ds:uri="http://schemas.microsoft.com/office/2006/documentManagement/types"/>
    <ds:schemaRef ds:uri="99bb3dfc-4bdd-4f18-8f30-dceaa0e06b18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c9a9725-c72f-48ba-ae06-0607c3b764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402</Words>
  <Application>Microsoft Office PowerPoint</Application>
  <PresentationFormat>Grand écran</PresentationFormat>
  <Paragraphs>57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CHATWANI Suryesh</dc:creator>
  <cp:lastModifiedBy>CHATWANI Suryesh</cp:lastModifiedBy>
  <cp:revision>1</cp:revision>
  <dcterms:created xsi:type="dcterms:W3CDTF">2022-07-06T05:29:18Z</dcterms:created>
  <dcterms:modified xsi:type="dcterms:W3CDTF">2022-12-01T22:42:20Z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2022-07-06T06:33:10Z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30309828-91de-4322-838c-c108e99a10f4</vt:lpwstr>
  </property>
  <property fmtid="{D5CDD505-2E9C-101B-9397-08002B2CF9AE}" pid="8" name="MSIP_Label_f43b7177-c66c-4b22-a350-7ee86f9a1e74_ContentBits">
    <vt:lpwstr>2</vt:lpwstr>
  </property>
  <property fmtid="{D5CDD505-2E9C-101B-9397-08002B2CF9AE}" pid="9" name="ContentTypeId">
    <vt:lpwstr>0x010100BB0E6FCFD4F1CE44BBE55547274B7678</vt:lpwstr>
  </property>
  <property fmtid="{D5CDD505-2E9C-101B-9397-08002B2CF9AE}" pid="10" name="MediaServiceImageTags">
    <vt:lpwstr/>
  </property>
</Properties>
</file>