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2A92-74EF-4228-814C-3A7544A5B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E6F82-AC42-4F4A-81B9-B558920AD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2A29-563F-4B1E-8160-59376E9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E195-01C4-4EB3-9F4C-E39C4685096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21C8-3887-41DD-8C4B-0F13BE58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FA7B-85C2-4CC5-914A-3A4F8469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742A-6551-4A9E-BCEE-101AC50B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6BF1-066E-4AD4-BEAA-F2F20FD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F91D2-B654-471A-BBB9-F0AE13DD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3C55-E6D7-471D-AD76-7FDDD36A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E195-01C4-4EB3-9F4C-E39C4685096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E8D1-3E10-4BA4-ACC8-BE736E0D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2B2D-3DDB-4A67-A383-641C10E7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742A-6551-4A9E-BCEE-101AC50B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6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D6DA0-0297-4B69-8FEB-BDFD9EA4B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A48CC-9ECD-49CD-A0D4-598FB7E19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EE2D-33C4-45A1-8E0E-AFB3F2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E195-01C4-4EB3-9F4C-E39C4685096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97C7-B066-4053-833D-3A6DE946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D9A1-D4A4-4510-9400-5D292CC2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742A-6551-4A9E-BCEE-101AC50B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7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8789-99D7-4A9D-A88C-C241BCB3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E35F-FF20-439D-86D8-CA60E074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06A4-2A6B-4941-B241-9B3BEB21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E195-01C4-4EB3-9F4C-E39C4685096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F6A0-EA2A-4BA9-85CD-8BE08E72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AD8D-D62C-4C98-8B4E-ED0E8F5F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742A-6551-4A9E-BCEE-101AC50B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23BA-6A65-4EF8-BD36-08C66A86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F1761-9495-4720-A899-04CB4B4AF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490D-2E7A-4A5D-BBA7-9EEA0B9B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E195-01C4-4EB3-9F4C-E39C4685096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BF787-7A1D-4E8A-B8CC-2A793BC4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C9ED6-5D42-41EF-B551-5C235C4E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742A-6551-4A9E-BCEE-101AC50B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D945-C87E-461B-8197-C2265C06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6CC9-A024-4CAF-9364-8983BD053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25C1B-D02A-4196-A62E-9FB00CE7D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74B1-AB15-47FE-AB12-2AB0461D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E195-01C4-4EB3-9F4C-E39C4685096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DA44A-CD28-4A12-87A2-63F7525A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24350-992F-4D0F-BAB5-E6AD9D22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742A-6551-4A9E-BCEE-101AC50B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B403-9EEB-4080-A208-DB9DD1AE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2E3DF-3F5E-4BC9-83B5-F44DFFFE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D735-EEFD-4B50-960A-78B3F6C2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6FB6F-DDF7-44F4-AAB4-5E380B134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77F6E-C5DA-481C-BA7F-69A0E4CC1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7B474-F439-4280-BE24-2905AD09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E195-01C4-4EB3-9F4C-E39C4685096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8BFDA-B049-440B-B22E-6D3A7535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66C08-7D42-4EE3-A0D2-51DCB741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742A-6551-4A9E-BCEE-101AC50B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9A0C-F637-4F3A-AB9E-BB06C36A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A5E63-8062-416F-910A-3383DD2D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E195-01C4-4EB3-9F4C-E39C4685096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459B-0998-45D5-A11F-1BF8BA4A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D232E-59EC-4EE2-A7BC-17EABCEC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742A-6551-4A9E-BCEE-101AC50B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A3B85-6568-48AE-9BBB-F8F417D6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E195-01C4-4EB3-9F4C-E39C4685096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C3092-032E-484E-9902-8F19EEFF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1E61D-2349-42E1-801A-3290A7F4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742A-6551-4A9E-BCEE-101AC50B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175B-420E-4999-B9F8-292E1494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7720-5A3F-4959-9E7C-E0BDDBFF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AB35E-9D63-44D5-A200-159911461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ECD67-3C47-459D-ABD3-74D11E87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E195-01C4-4EB3-9F4C-E39C4685096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D4540-E8DF-42CF-B234-14E4A6DD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7C7A7-63EF-425F-9B97-714D4D5C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742A-6551-4A9E-BCEE-101AC50B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C2BF-6189-4C97-AC62-5ECF8B97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BAC14-8090-4EA9-97B7-3498008BE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3DCA3-491B-4C84-9857-E43D4032A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B6F62-B6BA-4D4E-A5F2-AB4B0A5E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E195-01C4-4EB3-9F4C-E39C4685096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9D5CC-CFD4-4FAC-83CA-5EBD52A8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A15A8-20D8-46B0-848B-F18C9427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742A-6551-4A9E-BCEE-101AC50B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1D642-0131-4F09-BBA4-A6D0F5A3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849CF-2F23-42C8-A7AA-1BCEB96C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56A0B-B70A-4508-B406-647C800E9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E195-01C4-4EB3-9F4C-E39C4685096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ADC4-ED53-41B8-A0E7-1749FF77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475B-4307-4C72-9C07-8FAF07F9C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6742A-6551-4A9E-BCEE-101AC50B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llersamuel.com/charts/queens-housing-market-median-sales-price-v-average-sales-price/" TargetMode="External"/><Relationship Id="rId2" Type="http://schemas.openxmlformats.org/officeDocument/2006/relationships/hyperlink" Target="https://www.millersamuel.com/charts/brooklyn-housing-market-average-sales-price-unadjust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198B44-9BA1-4FF1-9EF4-E6B55B1D1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BROOKLYN &amp; QUEENS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7A9CD-6A2E-4178-8CDD-05BF97BFC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Rental Statistics</a:t>
            </a:r>
          </a:p>
        </p:txBody>
      </p:sp>
    </p:spTree>
    <p:extLst>
      <p:ext uri="{BB962C8B-B14F-4D97-AF65-F5344CB8AC3E}">
        <p14:creationId xmlns:p14="http://schemas.microsoft.com/office/powerpoint/2010/main" val="62586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74E8-D7AE-440F-B819-F29B4F3E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Is Brooklyn or Queens a better deal for renters?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89C2-778E-4FB3-AB80-82A0F96E7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Brooklyn- $2963 Average Price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DD9BD-FD34-4FCC-9CA9-7F97FDD467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Queens- $2175 Average Price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15058-BD48-4567-B51E-950AB647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7" y="2677319"/>
            <a:ext cx="2860605" cy="3206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9D843-8AD5-40E1-83E8-A7AB5512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77319"/>
            <a:ext cx="2758937" cy="32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9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CEF0-A9D5-4636-B3C3-FFE95E8E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Price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53FF-76AE-4F8D-B492-6AD480DA1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Queens</a:t>
            </a:r>
          </a:p>
          <a:p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0B20F6-CB65-4B94-86D6-53F072FDC2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Brooklyn</a:t>
            </a:r>
          </a:p>
          <a:p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E34B6E-2688-41EA-9BEF-561CBE4B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69" y="2738436"/>
            <a:ext cx="3686175" cy="2933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EC1B5-0D70-44E3-B467-DC89B3ED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9216"/>
            <a:ext cx="3562350" cy="2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9342-85C9-47A7-992F-BA7A393C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Zillow Price Data Brooklyn vs.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7EDD-4BA0-4394-A639-74A3D3DED8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Brooklyn</a:t>
            </a:r>
          </a:p>
          <a:p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C0B0D-2C34-4F12-8C89-F38EC28E02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Queens</a:t>
            </a:r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D0666-07CA-40F3-9654-231D2F69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54" y="2471116"/>
            <a:ext cx="3971925" cy="424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5FBC5-E3AA-4A4B-AD84-3FA25749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511" y="2471116"/>
            <a:ext cx="39243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6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8429-8DA5-47BA-9BFF-347FE85B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Trends</a:t>
            </a:r>
            <a:br>
              <a:rPr lang="en-US" dirty="0"/>
            </a:br>
            <a:r>
              <a:rPr lang="en-US" sz="2400" dirty="0"/>
              <a:t>Brooklyn (Blue) Vs. Queens (Red). Last Convergence April 2016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8B61AB-D02E-4F24-867F-1FBAAE4D4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5894"/>
            <a:ext cx="10515600" cy="32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7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4056-F86C-433E-8AFE-E71D4858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4A83-1865-4E98-ABF3-90C631D5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Brooklyn- 224 payments to buy (8.5% more expensive)</a:t>
            </a:r>
          </a:p>
          <a:p>
            <a:r>
              <a:rPr lang="en-US" dirty="0"/>
              <a:t>Queens- 243 payments to buy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Brooklyn is better place to rent:</a:t>
            </a:r>
          </a:p>
          <a:p>
            <a:r>
              <a:rPr lang="en-US" dirty="0"/>
              <a:t>Better value than Queens because buying expensive.</a:t>
            </a:r>
          </a:p>
          <a:p>
            <a:r>
              <a:rPr lang="en-US" dirty="0"/>
              <a:t>Brooklyn Median prices going up faster. 2.67 vs. 2.10 since 2003.</a:t>
            </a:r>
          </a:p>
          <a:p>
            <a:r>
              <a:rPr lang="en-US" sz="1800" dirty="0">
                <a:hlinkClick r:id="rId2"/>
              </a:rPr>
              <a:t>https://www.millersamuel.com/charts/brooklyn-housing-market-average-sales-price-unadjusted/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https://www.millersamuel.com/charts/queens-housing-market-median-sales-price-v-average-sales-price/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721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BROOKLYN &amp; QUEENS</vt:lpstr>
      <vt:lpstr>Goal: Is Brooklyn or Queens a better deal for renters?</vt:lpstr>
      <vt:lpstr>GRAPH Of Price Distribution</vt:lpstr>
      <vt:lpstr>Zillow Price Data Brooklyn vs. Queens</vt:lpstr>
      <vt:lpstr>Google Trends Brooklyn (Blue) Vs. Queens (Red). Last Convergence April 2016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BROOKLYN &amp; QUEENS</dc:title>
  <dc:creator>Steven Gottlieb</dc:creator>
  <cp:lastModifiedBy>Steven Gottlieb</cp:lastModifiedBy>
  <cp:revision>1</cp:revision>
  <dcterms:created xsi:type="dcterms:W3CDTF">2020-01-28T22:10:08Z</dcterms:created>
  <dcterms:modified xsi:type="dcterms:W3CDTF">2020-01-28T22:10:28Z</dcterms:modified>
</cp:coreProperties>
</file>