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82cbbcfa_1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482cbbcfa_1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482cbbcf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482cbbcf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82cbbcfa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482cbbcfa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482cbbcfa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482cbbcfa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4825258a9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4825258a9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482cbbcfa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482cbbcfa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482cbbcfa_1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482cbbcfa_1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482cbbcfa_2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482cbbcfa_2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482cbbcfa_1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482cbbcfa_1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82cbbcfa_1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482cbbcfa_1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482cbbcfa_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482cbbcfa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thru api responses to get the data and turn into dataframe. Pytrends data is returned in a tabular format so no need to loop thru.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482cbbcfa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482cbbcfa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Rangers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3600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Cameron, Mamuna, Juana, Nadia, Kevin, Haoliang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Intelligence Dashboard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Selected BI Tool:</a:t>
            </a:r>
            <a:r>
              <a:rPr lang="en"/>
              <a:t> Tableau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beginner friendly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dynamic filtering, allowing us to view trends by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Integrates well with our Python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300" y="2623225"/>
            <a:ext cx="5823276" cy="26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Social Media APIs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Google Trends API (Pytrends)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Twitter/X API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Reddit API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Pytrends API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pandas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NumPy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</a:t>
            </a:r>
            <a:r>
              <a:rPr lang="en"/>
              <a:t>atplotlib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Seaborn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Tableau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 for version control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(IDE like VS Code or smth)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850" y="2415200"/>
            <a:ext cx="926625" cy="86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172" y="1395600"/>
            <a:ext cx="1234599" cy="75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847" y="1488483"/>
            <a:ext cx="573163" cy="59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3510" y="1484408"/>
            <a:ext cx="573162" cy="59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1328" y="2781850"/>
            <a:ext cx="1234599" cy="29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4597" y="2515684"/>
            <a:ext cx="1234601" cy="72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7287" y="3350249"/>
            <a:ext cx="1003725" cy="10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11187" y="3561774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54575" y="3618251"/>
            <a:ext cx="573149" cy="5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Mamuna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Haoliang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Twentieth Century"/>
                <a:ea typeface="Twentieth Century"/>
                <a:cs typeface="Twentieth Century"/>
                <a:sym typeface="Twentieth Century"/>
              </a:rPr>
              <a:t>AGENDA</a:t>
            </a:r>
            <a:endParaRPr sz="24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Business Problem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Methodology &amp; Process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Analysis 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Business Intelligence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Tech Stack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Team Roles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Which smartphone brand–Samsung or iPhone–shows long term consumer interest, making it a better investment opportunity?</a:t>
            </a:r>
            <a:endParaRPr sz="30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Business Problem</a:t>
            </a:r>
            <a:endParaRPr sz="5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" y="3313450"/>
            <a:ext cx="2662026" cy="18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075" y="3373425"/>
            <a:ext cx="2363926" cy="17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223875" y="3560075"/>
            <a:ext cx="33012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iPhone 15 vs Galaxy S23: which base model is better?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39025" y="1489825"/>
            <a:ext cx="8217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the question relevant?: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Consumer interest directly impact sales and brand loyalty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Investors can use trend data to predict potential stock performance and product success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brand popularity helps businesses allocate marketing budgets effectively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Apple and Samsung are market leaders in the smartphone industry, launching flagship devices that compete for consumer attention yearly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00775" y="407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&amp; Process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00775" y="1310850"/>
            <a:ext cx="66414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Data Collection: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b="1" lang="en" sz="1300"/>
              <a:t>Google Trends API</a:t>
            </a:r>
            <a:r>
              <a:rPr lang="en" sz="1300"/>
              <a:t> for historical search interest data using </a:t>
            </a:r>
            <a:r>
              <a:rPr b="1" lang="en" sz="1300"/>
              <a:t>Pytrends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b="1" lang="en" sz="1300"/>
              <a:t>Twitter API</a:t>
            </a:r>
            <a:r>
              <a:rPr lang="en" sz="1300"/>
              <a:t> and </a:t>
            </a:r>
            <a:r>
              <a:rPr b="1" lang="en" sz="1300"/>
              <a:t>Reddit API</a:t>
            </a:r>
            <a:r>
              <a:rPr lang="en" sz="1300"/>
              <a:t> for sentiment analysis.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Data Cleaning and Transformation: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Clean data using </a:t>
            </a:r>
            <a:r>
              <a:rPr b="1" lang="en" sz="1300"/>
              <a:t>Pandas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/>
              <a:t>Handle missing/incorrect data and outliers.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/>
              <a:t>Transform data types as needed.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Exploratory Data Analysis (EDA):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Visualize trends using </a:t>
            </a:r>
            <a:r>
              <a:rPr b="1" lang="en" sz="1300"/>
              <a:t>Matplotlib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Modeling and Analysis: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Perform time series analysis using </a:t>
            </a:r>
            <a:r>
              <a:rPr b="1" lang="en" sz="1300"/>
              <a:t>ARIMA</a:t>
            </a:r>
            <a:r>
              <a:rPr lang="en" sz="1300"/>
              <a:t> or </a:t>
            </a:r>
            <a:r>
              <a:rPr b="1" lang="en" sz="1300"/>
              <a:t>Prophet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Apply </a:t>
            </a:r>
            <a:r>
              <a:rPr b="1" lang="en" sz="1300"/>
              <a:t>Sentiment Analysis</a:t>
            </a:r>
            <a:r>
              <a:rPr lang="en" sz="1300"/>
              <a:t> to classify positive, negative, or neutral opinions.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Visualization: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Build an interactive </a:t>
            </a:r>
            <a:r>
              <a:rPr b="1" lang="en" sz="1300"/>
              <a:t>BI Dashboard</a:t>
            </a:r>
            <a:r>
              <a:rPr lang="en" sz="1300"/>
              <a:t> using </a:t>
            </a:r>
            <a:r>
              <a:rPr b="1" lang="en" sz="1300"/>
              <a:t>Tableau</a:t>
            </a:r>
            <a:endParaRPr sz="13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29168" r="0" t="0"/>
          <a:stretch/>
        </p:blipFill>
        <p:spPr>
          <a:xfrm>
            <a:off x="6654875" y="1211550"/>
            <a:ext cx="2375700" cy="25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369600" y="11869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Potential Data Sources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Google Trends API (Pytrends)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Social Media Scraping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Twitter/X API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Reddit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ETL Process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Extract</a:t>
            </a:r>
            <a:r>
              <a:rPr lang="en"/>
              <a:t>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pytrends to collect Google search trends data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Transform</a:t>
            </a:r>
            <a:r>
              <a:rPr lang="en"/>
              <a:t>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Clean the dataset, appropriately handling missing data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Load</a:t>
            </a:r>
            <a:r>
              <a:rPr lang="en"/>
              <a:t>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Store the cleaned data in a pandas DataFrame for (future) analysis</a:t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494225"/>
            <a:ext cx="40452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86350"/>
            <a:ext cx="4565702" cy="18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825" y="2451663"/>
            <a:ext cx="1000700" cy="5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125" y="2515563"/>
            <a:ext cx="464575" cy="4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8475" y="2515562"/>
            <a:ext cx="464575" cy="4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0076" y="2500763"/>
            <a:ext cx="1000701" cy="24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0325" y="3137625"/>
            <a:ext cx="1003707" cy="5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79450" y="2783828"/>
            <a:ext cx="821950" cy="8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Goals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long-term popularity for </a:t>
            </a:r>
            <a:r>
              <a:rPr b="1" lang="en"/>
              <a:t>iPhone </a:t>
            </a:r>
            <a:r>
              <a:rPr lang="en"/>
              <a:t>vs. </a:t>
            </a:r>
            <a:r>
              <a:rPr b="1" lang="en"/>
              <a:t>Samsung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seasonal trends (launch spikes, or impact or holiday sales)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regional interests (which countries favor which brand more?)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Visualization Strategy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Time-Series Line Chart (popularity trends over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Geographical Heatmap (display search interests by region)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Bar charts (compare peak search volume at product launches)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Business Intelligence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5"/>
            <a:ext cx="5698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data was collected using different APIs.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Data collected using the get request to the Pytrends API, Twitter API, and Reddit API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Next, we decode the response content into json format using .json() for Reddit’s and Twitter’s API response contents.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Data cleaning is performed, checking for missing values or removing irrelevant data.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objective was to extract the trends and datas regarding Samsung and iPhone’s popularity </a:t>
            </a:r>
            <a:endParaRPr sz="1300"/>
          </a:p>
        </p:txBody>
      </p:sp>
      <p:pic>
        <p:nvPicPr>
          <p:cNvPr id="118" name="Google Shape;118;p20" title="c2VydmljZT1pbWFnZXMmc3JjPWh0dHBzJTNBJTJGJTJGd3d3LnN1cnZleWN0by5jb20lMkZ3cC1jb250ZW50JTJGdXBsb2FkcyUyRjIwMjElMkYwNyUyRjExLnBuZyZjYWNoZU1hcmtlcj0xNzM5NTY4Nzk5LTQxMjY2JnRva2VuPTgyODAzZjE5OTg1NGYyYWI.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400" y="1941463"/>
            <a:ext cx="2752800" cy="217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Model: Star Schema 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555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Why This Model Works Best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Efficient Querying:</a:t>
            </a:r>
            <a:r>
              <a:rPr lang="en" sz="1300"/>
              <a:t> Optimized for large-scale analysis using BI tools.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Data Aggregation:</a:t>
            </a:r>
            <a:r>
              <a:rPr lang="en" sz="1300"/>
              <a:t> Easily compare brands by region, platform, or time.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Trend Analysis:</a:t>
            </a:r>
            <a:r>
              <a:rPr lang="en" sz="1300"/>
              <a:t> Perform time-series analysis for long-term interest.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Sentiment Insights:</a:t>
            </a:r>
            <a:r>
              <a:rPr lang="en" sz="1300"/>
              <a:t> Evaluate public perception using sentiment analysis.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Investment Support:</a:t>
            </a:r>
            <a:r>
              <a:rPr lang="en" sz="1300"/>
              <a:t> Visualize key patterns for better decisions.</a:t>
            </a:r>
            <a:endParaRPr sz="13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50225"/>
            <a:ext cx="4572001" cy="29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