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Krona One"/>
      <p:regular r:id="rId20"/>
    </p:embeddedFon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QQGK5fYR9PTcRHwerdnakvCT+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KronaOne-regular.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30ef9406a10_2_1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30ef9406a10_2_14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g30ef9406a10_2_14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g30ef9406a10_5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5" name="Google Shape;1015;g30ef9406a10_5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g30ef9406a10_5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0ef9406a10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0ef9406a10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g30ef9406a10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0ef9406a10_5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0ef9406a10_5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2" name="Google Shape;1032;g30ef9406a10_5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30f96f68692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30f96f68692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0" name="Google Shape;1040;g30f96f68692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30f96f68692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30f96f68692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6" name="Google Shape;1046;g30f96f68692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0ef9406a10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0ef9406a10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g30ef9406a10_4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30ef9406a10_5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30ef9406a10_5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g30ef9406a10_5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0ef9406a1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0ef9406a10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g30ef9406a10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30ef9406a1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0ef9406a1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g30ef9406a1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0ef9406a10_5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30ef9406a10_5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g30ef9406a10_5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30ef9406a10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30ef9406a10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g30ef9406a10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0ef9406a10_5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0ef9406a10_5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g30ef9406a10_5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0ef9406a1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0ef9406a10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g30ef9406a10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0ef9406a10_4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0ef9406a10_4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8" name="Google Shape;1008;g30ef9406a10_4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g30ef9406a10_2_469"/>
          <p:cNvSpPr txBox="1"/>
          <p:nvPr>
            <p:ph type="ctrTitle"/>
          </p:nvPr>
        </p:nvSpPr>
        <p:spPr>
          <a:xfrm>
            <a:off x="1800200" y="1972250"/>
            <a:ext cx="8591700" cy="2060400"/>
          </a:xfrm>
          <a:prstGeom prst="rect">
            <a:avLst/>
          </a:prstGeom>
        </p:spPr>
        <p:txBody>
          <a:bodyPr anchorCtr="0" anchor="b" bIns="121900" lIns="121900" spcFirstLastPara="1" rIns="121900" wrap="square" tIns="121900">
            <a:noAutofit/>
          </a:bodyPr>
          <a:lstStyle>
            <a:lvl1pPr lvl="0">
              <a:spcBef>
                <a:spcPts val="0"/>
              </a:spcBef>
              <a:spcAft>
                <a:spcPts val="0"/>
              </a:spcAft>
              <a:buSzPts val="6900"/>
              <a:buNone/>
              <a:defRPr sz="61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4" name="Google Shape;14;g30ef9406a10_2_469"/>
          <p:cNvSpPr txBox="1"/>
          <p:nvPr>
            <p:ph idx="1" type="subTitle"/>
          </p:nvPr>
        </p:nvSpPr>
        <p:spPr>
          <a:xfrm>
            <a:off x="1800201" y="4081950"/>
            <a:ext cx="8591700" cy="5928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5" name="Google Shape;15;g30ef9406a10_2_469"/>
          <p:cNvGrpSpPr/>
          <p:nvPr/>
        </p:nvGrpSpPr>
        <p:grpSpPr>
          <a:xfrm>
            <a:off x="963143" y="3878370"/>
            <a:ext cx="12606985" cy="2801730"/>
            <a:chOff x="722375" y="2908850"/>
            <a:chExt cx="9455475" cy="2101350"/>
          </a:xfrm>
        </p:grpSpPr>
        <p:grpSp>
          <p:nvGrpSpPr>
            <p:cNvPr id="16" name="Google Shape;16;g30ef9406a10_2_469"/>
            <p:cNvGrpSpPr/>
            <p:nvPr/>
          </p:nvGrpSpPr>
          <p:grpSpPr>
            <a:xfrm>
              <a:off x="8349050" y="2908850"/>
              <a:ext cx="1828800" cy="1828800"/>
              <a:chOff x="8160150" y="2659825"/>
              <a:chExt cx="1828800" cy="1828800"/>
            </a:xfrm>
          </p:grpSpPr>
          <p:sp>
            <p:nvSpPr>
              <p:cNvPr id="17" name="Google Shape;17;g30ef9406a10_2_469"/>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8" name="Google Shape;18;g30ef9406a10_2_469"/>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 name="Google Shape;19;g30ef9406a10_2_469"/>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0" name="Google Shape;20;g30ef9406a10_2_469"/>
            <p:cNvGrpSpPr/>
            <p:nvPr/>
          </p:nvGrpSpPr>
          <p:grpSpPr>
            <a:xfrm>
              <a:off x="722375" y="4604000"/>
              <a:ext cx="374861" cy="406200"/>
              <a:chOff x="1270750" y="4604000"/>
              <a:chExt cx="374861" cy="406200"/>
            </a:xfrm>
          </p:grpSpPr>
          <p:grpSp>
            <p:nvGrpSpPr>
              <p:cNvPr id="21" name="Google Shape;21;g30ef9406a10_2_469"/>
              <p:cNvGrpSpPr/>
              <p:nvPr/>
            </p:nvGrpSpPr>
            <p:grpSpPr>
              <a:xfrm>
                <a:off x="1270750" y="4604000"/>
                <a:ext cx="374861" cy="28550"/>
                <a:chOff x="1270750" y="4604000"/>
                <a:chExt cx="374861" cy="28550"/>
              </a:xfrm>
            </p:grpSpPr>
            <p:sp>
              <p:nvSpPr>
                <p:cNvPr id="22" name="Google Shape;22;g30ef9406a10_2_469"/>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 name="Google Shape;23;g30ef9406a10_2_469"/>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 name="Google Shape;24;g30ef9406a10_2_469"/>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 name="Google Shape;25;g30ef9406a10_2_469"/>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6" name="Google Shape;26;g30ef9406a10_2_469"/>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7" name="Google Shape;27;g30ef9406a10_2_469"/>
              <p:cNvGrpSpPr/>
              <p:nvPr/>
            </p:nvGrpSpPr>
            <p:grpSpPr>
              <a:xfrm>
                <a:off x="1270750" y="4981650"/>
                <a:ext cx="374861" cy="28550"/>
                <a:chOff x="1270750" y="4981650"/>
                <a:chExt cx="374861" cy="28550"/>
              </a:xfrm>
            </p:grpSpPr>
            <p:sp>
              <p:nvSpPr>
                <p:cNvPr id="28" name="Google Shape;28;g30ef9406a10_2_46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 name="Google Shape;29;g30ef9406a10_2_46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0" name="Google Shape;30;g30ef9406a10_2_46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 name="Google Shape;31;g30ef9406a10_2_46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 name="Google Shape;32;g30ef9406a10_2_46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3" name="Google Shape;33;g30ef9406a10_2_469"/>
              <p:cNvGrpSpPr/>
              <p:nvPr/>
            </p:nvGrpSpPr>
            <p:grpSpPr>
              <a:xfrm>
                <a:off x="1270750" y="4887238"/>
                <a:ext cx="374861" cy="28550"/>
                <a:chOff x="1270750" y="4981650"/>
                <a:chExt cx="374861" cy="28550"/>
              </a:xfrm>
            </p:grpSpPr>
            <p:sp>
              <p:nvSpPr>
                <p:cNvPr id="34" name="Google Shape;34;g30ef9406a10_2_46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 name="Google Shape;35;g30ef9406a10_2_46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 name="Google Shape;36;g30ef9406a10_2_46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 name="Google Shape;37;g30ef9406a10_2_46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8" name="Google Shape;38;g30ef9406a10_2_46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9" name="Google Shape;39;g30ef9406a10_2_469"/>
              <p:cNvGrpSpPr/>
              <p:nvPr/>
            </p:nvGrpSpPr>
            <p:grpSpPr>
              <a:xfrm>
                <a:off x="1270750" y="4792825"/>
                <a:ext cx="374861" cy="28550"/>
                <a:chOff x="1270750" y="4981650"/>
                <a:chExt cx="374861" cy="28550"/>
              </a:xfrm>
            </p:grpSpPr>
            <p:sp>
              <p:nvSpPr>
                <p:cNvPr id="40" name="Google Shape;40;g30ef9406a10_2_46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 name="Google Shape;41;g30ef9406a10_2_46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 name="Google Shape;42;g30ef9406a10_2_46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3" name="Google Shape;43;g30ef9406a10_2_46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4" name="Google Shape;44;g30ef9406a10_2_46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5" name="Google Shape;45;g30ef9406a10_2_469"/>
              <p:cNvGrpSpPr/>
              <p:nvPr/>
            </p:nvGrpSpPr>
            <p:grpSpPr>
              <a:xfrm>
                <a:off x="1270750" y="4698413"/>
                <a:ext cx="374861" cy="28550"/>
                <a:chOff x="1270750" y="4981650"/>
                <a:chExt cx="374861" cy="28550"/>
              </a:xfrm>
            </p:grpSpPr>
            <p:sp>
              <p:nvSpPr>
                <p:cNvPr id="46" name="Google Shape;46;g30ef9406a10_2_46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7" name="Google Shape;47;g30ef9406a10_2_46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8" name="Google Shape;48;g30ef9406a10_2_46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 name="Google Shape;49;g30ef9406a10_2_46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 name="Google Shape;50;g30ef9406a10_2_46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grpSp>
        <p:nvGrpSpPr>
          <p:cNvPr id="51" name="Google Shape;51;g30ef9406a10_2_469"/>
          <p:cNvGrpSpPr/>
          <p:nvPr/>
        </p:nvGrpSpPr>
        <p:grpSpPr>
          <a:xfrm>
            <a:off x="0" y="0"/>
            <a:ext cx="11770139" cy="1260902"/>
            <a:chOff x="0" y="0"/>
            <a:chExt cx="8827825" cy="945700"/>
          </a:xfrm>
        </p:grpSpPr>
        <p:sp>
          <p:nvSpPr>
            <p:cNvPr id="52" name="Google Shape;52;g30ef9406a10_2_469"/>
            <p:cNvSpPr/>
            <p:nvPr/>
          </p:nvSpPr>
          <p:spPr>
            <a:xfrm>
              <a:off x="0" y="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 name="Google Shape;53;g30ef9406a10_2_469"/>
            <p:cNvSpPr/>
            <p:nvPr/>
          </p:nvSpPr>
          <p:spPr>
            <a:xfrm>
              <a:off x="8421625" y="539500"/>
              <a:ext cx="406200" cy="406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5" name="Shape 345"/>
        <p:cNvGrpSpPr/>
        <p:nvPr/>
      </p:nvGrpSpPr>
      <p:grpSpPr>
        <a:xfrm>
          <a:off x="0" y="0"/>
          <a:ext cx="0" cy="0"/>
          <a:chOff x="0" y="0"/>
          <a:chExt cx="0" cy="0"/>
        </a:xfrm>
      </p:grpSpPr>
      <p:sp>
        <p:nvSpPr>
          <p:cNvPr id="346" name="Google Shape;346;g30ef9406a10_2_802"/>
          <p:cNvSpPr txBox="1"/>
          <p:nvPr>
            <p:ph hasCustomPrompt="1" type="title"/>
          </p:nvPr>
        </p:nvSpPr>
        <p:spPr>
          <a:xfrm>
            <a:off x="1421022" y="2385117"/>
            <a:ext cx="9350100" cy="1289100"/>
          </a:xfrm>
          <a:prstGeom prst="rect">
            <a:avLst/>
          </a:prstGeom>
        </p:spPr>
        <p:txBody>
          <a:bodyPr anchorCtr="0" anchor="b" bIns="121900" lIns="121900" spcFirstLastPara="1" rIns="121900" wrap="square" tIns="121900">
            <a:noAutofit/>
          </a:bodyPr>
          <a:lstStyle>
            <a:lvl1pPr lvl="0">
              <a:spcBef>
                <a:spcPts val="0"/>
              </a:spcBef>
              <a:spcAft>
                <a:spcPts val="0"/>
              </a:spcAft>
              <a:buSzPts val="16000"/>
              <a:buNone/>
              <a:defRPr sz="69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347" name="Google Shape;347;g30ef9406a10_2_802"/>
          <p:cNvSpPr txBox="1"/>
          <p:nvPr>
            <p:ph idx="1" type="subTitle"/>
          </p:nvPr>
        </p:nvSpPr>
        <p:spPr>
          <a:xfrm>
            <a:off x="1420967" y="3662382"/>
            <a:ext cx="9350100" cy="603600"/>
          </a:xfrm>
          <a:prstGeom prst="rect">
            <a:avLst/>
          </a:prstGeom>
        </p:spPr>
        <p:txBody>
          <a:bodyPr anchorCtr="0" anchor="t" bIns="121900" lIns="121900" spcFirstLastPara="1" rIns="121900" wrap="square" tIns="121900">
            <a:noAutofit/>
          </a:bodyPr>
          <a:lstStyle>
            <a:lvl1pPr lvl="0">
              <a:spcBef>
                <a:spcPts val="0"/>
              </a:spcBef>
              <a:spcAft>
                <a:spcPts val="0"/>
              </a:spcAft>
              <a:buSzPts val="1600"/>
              <a:buNone/>
              <a:defRPr sz="2000"/>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grpSp>
        <p:nvGrpSpPr>
          <p:cNvPr id="348" name="Google Shape;348;g30ef9406a10_2_802"/>
          <p:cNvGrpSpPr/>
          <p:nvPr/>
        </p:nvGrpSpPr>
        <p:grpSpPr>
          <a:xfrm>
            <a:off x="0" y="177729"/>
            <a:ext cx="11770139" cy="6680100"/>
            <a:chOff x="0" y="133300"/>
            <a:chExt cx="8827825" cy="5010200"/>
          </a:xfrm>
        </p:grpSpPr>
        <p:sp>
          <p:nvSpPr>
            <p:cNvPr id="349" name="Google Shape;349;g30ef9406a10_2_802"/>
            <p:cNvSpPr/>
            <p:nvPr/>
          </p:nvSpPr>
          <p:spPr>
            <a:xfrm>
              <a:off x="0" y="4911600"/>
              <a:ext cx="4572000" cy="2319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0" name="Google Shape;350;g30ef9406a10_2_802"/>
            <p:cNvSpPr/>
            <p:nvPr/>
          </p:nvSpPr>
          <p:spPr>
            <a:xfrm>
              <a:off x="8421625" y="133300"/>
              <a:ext cx="406200" cy="406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51" name="Google Shape;351;g30ef9406a10_2_802"/>
          <p:cNvGrpSpPr/>
          <p:nvPr/>
        </p:nvGrpSpPr>
        <p:grpSpPr>
          <a:xfrm>
            <a:off x="11228791" y="5596913"/>
            <a:ext cx="499802" cy="541586"/>
            <a:chOff x="1270750" y="4604000"/>
            <a:chExt cx="374861" cy="406200"/>
          </a:xfrm>
        </p:grpSpPr>
        <p:grpSp>
          <p:nvGrpSpPr>
            <p:cNvPr id="352" name="Google Shape;352;g30ef9406a10_2_802"/>
            <p:cNvGrpSpPr/>
            <p:nvPr/>
          </p:nvGrpSpPr>
          <p:grpSpPr>
            <a:xfrm>
              <a:off x="1270750" y="4604000"/>
              <a:ext cx="374861" cy="28550"/>
              <a:chOff x="1270750" y="4604000"/>
              <a:chExt cx="374861" cy="28550"/>
            </a:xfrm>
          </p:grpSpPr>
          <p:sp>
            <p:nvSpPr>
              <p:cNvPr id="353" name="Google Shape;353;g30ef9406a10_2_802"/>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4" name="Google Shape;354;g30ef9406a10_2_802"/>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5" name="Google Shape;355;g30ef9406a10_2_802"/>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6" name="Google Shape;356;g30ef9406a10_2_802"/>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57" name="Google Shape;357;g30ef9406a10_2_802"/>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58" name="Google Shape;358;g30ef9406a10_2_802"/>
            <p:cNvGrpSpPr/>
            <p:nvPr/>
          </p:nvGrpSpPr>
          <p:grpSpPr>
            <a:xfrm>
              <a:off x="1270750" y="4981650"/>
              <a:ext cx="374861" cy="28550"/>
              <a:chOff x="1270750" y="4981650"/>
              <a:chExt cx="374861" cy="28550"/>
            </a:xfrm>
          </p:grpSpPr>
          <p:sp>
            <p:nvSpPr>
              <p:cNvPr id="359" name="Google Shape;359;g30ef9406a10_2_802"/>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0" name="Google Shape;360;g30ef9406a10_2_802"/>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1" name="Google Shape;361;g30ef9406a10_2_802"/>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2" name="Google Shape;362;g30ef9406a10_2_802"/>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3" name="Google Shape;363;g30ef9406a10_2_802"/>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64" name="Google Shape;364;g30ef9406a10_2_802"/>
            <p:cNvGrpSpPr/>
            <p:nvPr/>
          </p:nvGrpSpPr>
          <p:grpSpPr>
            <a:xfrm>
              <a:off x="1270750" y="4887238"/>
              <a:ext cx="374861" cy="28550"/>
              <a:chOff x="1270750" y="4981650"/>
              <a:chExt cx="374861" cy="28550"/>
            </a:xfrm>
          </p:grpSpPr>
          <p:sp>
            <p:nvSpPr>
              <p:cNvPr id="365" name="Google Shape;365;g30ef9406a10_2_802"/>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6" name="Google Shape;366;g30ef9406a10_2_802"/>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7" name="Google Shape;367;g30ef9406a10_2_802"/>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8" name="Google Shape;368;g30ef9406a10_2_802"/>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69" name="Google Shape;369;g30ef9406a10_2_802"/>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70" name="Google Shape;370;g30ef9406a10_2_802"/>
            <p:cNvGrpSpPr/>
            <p:nvPr/>
          </p:nvGrpSpPr>
          <p:grpSpPr>
            <a:xfrm>
              <a:off x="1270750" y="4792825"/>
              <a:ext cx="374861" cy="28550"/>
              <a:chOff x="1270750" y="4981650"/>
              <a:chExt cx="374861" cy="28550"/>
            </a:xfrm>
          </p:grpSpPr>
          <p:sp>
            <p:nvSpPr>
              <p:cNvPr id="371" name="Google Shape;371;g30ef9406a10_2_802"/>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2" name="Google Shape;372;g30ef9406a10_2_802"/>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3" name="Google Shape;373;g30ef9406a10_2_802"/>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4" name="Google Shape;374;g30ef9406a10_2_802"/>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5" name="Google Shape;375;g30ef9406a10_2_802"/>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76" name="Google Shape;376;g30ef9406a10_2_802"/>
            <p:cNvGrpSpPr/>
            <p:nvPr/>
          </p:nvGrpSpPr>
          <p:grpSpPr>
            <a:xfrm>
              <a:off x="1270750" y="4698413"/>
              <a:ext cx="374861" cy="28550"/>
              <a:chOff x="1270750" y="4981650"/>
              <a:chExt cx="374861" cy="28550"/>
            </a:xfrm>
          </p:grpSpPr>
          <p:sp>
            <p:nvSpPr>
              <p:cNvPr id="377" name="Google Shape;377;g30ef9406a10_2_802"/>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8" name="Google Shape;378;g30ef9406a10_2_802"/>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79" name="Google Shape;379;g30ef9406a10_2_802"/>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80" name="Google Shape;380;g30ef9406a10_2_802"/>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81" name="Google Shape;381;g30ef9406a10_2_802"/>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82" name="Shape 3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3" name="Shape 383"/>
        <p:cNvGrpSpPr/>
        <p:nvPr/>
      </p:nvGrpSpPr>
      <p:grpSpPr>
        <a:xfrm>
          <a:off x="0" y="0"/>
          <a:ext cx="0" cy="0"/>
          <a:chOff x="0" y="0"/>
          <a:chExt cx="0" cy="0"/>
        </a:xfrm>
      </p:grpSpPr>
      <p:sp>
        <p:nvSpPr>
          <p:cNvPr id="384" name="Google Shape;384;g30ef9406a10_2_840"/>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385" name="Google Shape;385;g30ef9406a10_2_840"/>
          <p:cNvSpPr txBox="1"/>
          <p:nvPr>
            <p:ph hasCustomPrompt="1" idx="2" type="title"/>
          </p:nvPr>
        </p:nvSpPr>
        <p:spPr>
          <a:xfrm>
            <a:off x="1912217" y="1732339"/>
            <a:ext cx="1434000" cy="902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48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386" name="Google Shape;386;g30ef9406a10_2_840"/>
          <p:cNvSpPr txBox="1"/>
          <p:nvPr>
            <p:ph hasCustomPrompt="1" idx="3" type="title"/>
          </p:nvPr>
        </p:nvSpPr>
        <p:spPr>
          <a:xfrm>
            <a:off x="5074751" y="1732339"/>
            <a:ext cx="1434000" cy="902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48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387" name="Google Shape;387;g30ef9406a10_2_840"/>
          <p:cNvSpPr txBox="1"/>
          <p:nvPr>
            <p:ph hasCustomPrompt="1" idx="4" type="title"/>
          </p:nvPr>
        </p:nvSpPr>
        <p:spPr>
          <a:xfrm>
            <a:off x="1912217" y="4154433"/>
            <a:ext cx="1434000" cy="902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48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388" name="Google Shape;388;g30ef9406a10_2_840"/>
          <p:cNvSpPr txBox="1"/>
          <p:nvPr>
            <p:ph hasCustomPrompt="1" idx="5" type="title"/>
          </p:nvPr>
        </p:nvSpPr>
        <p:spPr>
          <a:xfrm>
            <a:off x="5074751" y="4154433"/>
            <a:ext cx="1434000" cy="902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48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389" name="Google Shape;389;g30ef9406a10_2_840"/>
          <p:cNvSpPr txBox="1"/>
          <p:nvPr>
            <p:ph idx="1" type="subTitle"/>
          </p:nvPr>
        </p:nvSpPr>
        <p:spPr>
          <a:xfrm>
            <a:off x="1912183" y="2776996"/>
            <a:ext cx="2190300" cy="5619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390" name="Google Shape;390;g30ef9406a10_2_840"/>
          <p:cNvSpPr txBox="1"/>
          <p:nvPr>
            <p:ph idx="6" type="subTitle"/>
          </p:nvPr>
        </p:nvSpPr>
        <p:spPr>
          <a:xfrm>
            <a:off x="5074717" y="2777000"/>
            <a:ext cx="2190300" cy="5619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391" name="Google Shape;391;g30ef9406a10_2_840"/>
          <p:cNvSpPr txBox="1"/>
          <p:nvPr>
            <p:ph idx="7" type="subTitle"/>
          </p:nvPr>
        </p:nvSpPr>
        <p:spPr>
          <a:xfrm>
            <a:off x="1912183" y="5210229"/>
            <a:ext cx="2190300" cy="5619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392" name="Google Shape;392;g30ef9406a10_2_840"/>
          <p:cNvSpPr txBox="1"/>
          <p:nvPr>
            <p:ph idx="8" type="subTitle"/>
          </p:nvPr>
        </p:nvSpPr>
        <p:spPr>
          <a:xfrm>
            <a:off x="5074717" y="5210233"/>
            <a:ext cx="2190300" cy="5619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393" name="Google Shape;393;g30ef9406a10_2_840"/>
          <p:cNvSpPr txBox="1"/>
          <p:nvPr>
            <p:ph hasCustomPrompt="1" idx="9" type="title"/>
          </p:nvPr>
        </p:nvSpPr>
        <p:spPr>
          <a:xfrm>
            <a:off x="8089383" y="1732339"/>
            <a:ext cx="1434000" cy="902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48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394" name="Google Shape;394;g30ef9406a10_2_840"/>
          <p:cNvSpPr txBox="1"/>
          <p:nvPr>
            <p:ph hasCustomPrompt="1" idx="13" type="title"/>
          </p:nvPr>
        </p:nvSpPr>
        <p:spPr>
          <a:xfrm>
            <a:off x="8089352" y="4154433"/>
            <a:ext cx="1434000" cy="902700"/>
          </a:xfrm>
          <a:prstGeom prst="rect">
            <a:avLst/>
          </a:prstGeom>
        </p:spPr>
        <p:txBody>
          <a:bodyPr anchorCtr="0" anchor="b" bIns="121900" lIns="121900" spcFirstLastPara="1" rIns="121900" wrap="square" tIns="121900">
            <a:noAutofit/>
          </a:bodyPr>
          <a:lstStyle>
            <a:lvl1pPr lvl="0" rtl="0">
              <a:spcBef>
                <a:spcPts val="0"/>
              </a:spcBef>
              <a:spcAft>
                <a:spcPts val="0"/>
              </a:spcAft>
              <a:buSzPts val="3200"/>
              <a:buNone/>
              <a:defRPr sz="48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a:r>
              <a:t>xx%</a:t>
            </a:r>
          </a:p>
        </p:txBody>
      </p:sp>
      <p:sp>
        <p:nvSpPr>
          <p:cNvPr id="395" name="Google Shape;395;g30ef9406a10_2_840"/>
          <p:cNvSpPr txBox="1"/>
          <p:nvPr>
            <p:ph idx="14" type="subTitle"/>
          </p:nvPr>
        </p:nvSpPr>
        <p:spPr>
          <a:xfrm>
            <a:off x="8089317" y="2777000"/>
            <a:ext cx="2190300" cy="5619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396" name="Google Shape;396;g30ef9406a10_2_840"/>
          <p:cNvSpPr txBox="1"/>
          <p:nvPr>
            <p:ph idx="15" type="subTitle"/>
          </p:nvPr>
        </p:nvSpPr>
        <p:spPr>
          <a:xfrm>
            <a:off x="8089336" y="5210233"/>
            <a:ext cx="2190300" cy="561900"/>
          </a:xfrm>
          <a:prstGeom prst="rect">
            <a:avLst/>
          </a:prstGeom>
          <a:ln>
            <a:noFill/>
          </a:ln>
        </p:spPr>
        <p:txBody>
          <a:bodyPr anchorCtr="0" anchor="t"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grpSp>
        <p:nvGrpSpPr>
          <p:cNvPr id="397" name="Google Shape;397;g30ef9406a10_2_840"/>
          <p:cNvGrpSpPr/>
          <p:nvPr/>
        </p:nvGrpSpPr>
        <p:grpSpPr>
          <a:xfrm>
            <a:off x="421556" y="0"/>
            <a:ext cx="11770139" cy="6680100"/>
            <a:chOff x="316175" y="0"/>
            <a:chExt cx="8827825" cy="5010200"/>
          </a:xfrm>
        </p:grpSpPr>
        <p:sp>
          <p:nvSpPr>
            <p:cNvPr id="398" name="Google Shape;398;g30ef9406a10_2_840"/>
            <p:cNvSpPr/>
            <p:nvPr/>
          </p:nvSpPr>
          <p:spPr>
            <a:xfrm>
              <a:off x="4572000" y="0"/>
              <a:ext cx="4572000" cy="2319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99" name="Google Shape;399;g30ef9406a10_2_840"/>
            <p:cNvSpPr/>
            <p:nvPr/>
          </p:nvSpPr>
          <p:spPr>
            <a:xfrm>
              <a:off x="316175" y="46040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00" name="Google Shape;400;g30ef9406a10_2_840"/>
          <p:cNvGrpSpPr/>
          <p:nvPr/>
        </p:nvGrpSpPr>
        <p:grpSpPr>
          <a:xfrm>
            <a:off x="-1475196" y="2032878"/>
            <a:ext cx="13224384" cy="4105635"/>
            <a:chOff x="-1106425" y="1524697"/>
            <a:chExt cx="9918536" cy="3079303"/>
          </a:xfrm>
        </p:grpSpPr>
        <p:grpSp>
          <p:nvGrpSpPr>
            <p:cNvPr id="401" name="Google Shape;401;g30ef9406a10_2_840"/>
            <p:cNvGrpSpPr/>
            <p:nvPr/>
          </p:nvGrpSpPr>
          <p:grpSpPr>
            <a:xfrm>
              <a:off x="8437250" y="4197800"/>
              <a:ext cx="374861" cy="406200"/>
              <a:chOff x="1270750" y="4604000"/>
              <a:chExt cx="374861" cy="406200"/>
            </a:xfrm>
          </p:grpSpPr>
          <p:grpSp>
            <p:nvGrpSpPr>
              <p:cNvPr id="402" name="Google Shape;402;g30ef9406a10_2_840"/>
              <p:cNvGrpSpPr/>
              <p:nvPr/>
            </p:nvGrpSpPr>
            <p:grpSpPr>
              <a:xfrm>
                <a:off x="1270750" y="4604000"/>
                <a:ext cx="374861" cy="28550"/>
                <a:chOff x="1270750" y="4604000"/>
                <a:chExt cx="374861" cy="28550"/>
              </a:xfrm>
            </p:grpSpPr>
            <p:sp>
              <p:nvSpPr>
                <p:cNvPr id="403" name="Google Shape;403;g30ef9406a10_2_840"/>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04" name="Google Shape;404;g30ef9406a10_2_840"/>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05" name="Google Shape;405;g30ef9406a10_2_840"/>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06" name="Google Shape;406;g30ef9406a10_2_840"/>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07" name="Google Shape;407;g30ef9406a10_2_840"/>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08" name="Google Shape;408;g30ef9406a10_2_840"/>
              <p:cNvGrpSpPr/>
              <p:nvPr/>
            </p:nvGrpSpPr>
            <p:grpSpPr>
              <a:xfrm>
                <a:off x="1270750" y="4981650"/>
                <a:ext cx="374861" cy="28550"/>
                <a:chOff x="1270750" y="4981650"/>
                <a:chExt cx="374861" cy="28550"/>
              </a:xfrm>
            </p:grpSpPr>
            <p:sp>
              <p:nvSpPr>
                <p:cNvPr id="409" name="Google Shape;409;g30ef9406a10_2_840"/>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0" name="Google Shape;410;g30ef9406a10_2_840"/>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1" name="Google Shape;411;g30ef9406a10_2_840"/>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2" name="Google Shape;412;g30ef9406a10_2_840"/>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3" name="Google Shape;413;g30ef9406a10_2_840"/>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14" name="Google Shape;414;g30ef9406a10_2_840"/>
              <p:cNvGrpSpPr/>
              <p:nvPr/>
            </p:nvGrpSpPr>
            <p:grpSpPr>
              <a:xfrm>
                <a:off x="1270750" y="4887238"/>
                <a:ext cx="374861" cy="28550"/>
                <a:chOff x="1270750" y="4981650"/>
                <a:chExt cx="374861" cy="28550"/>
              </a:xfrm>
            </p:grpSpPr>
            <p:sp>
              <p:nvSpPr>
                <p:cNvPr id="415" name="Google Shape;415;g30ef9406a10_2_840"/>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6" name="Google Shape;416;g30ef9406a10_2_840"/>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7" name="Google Shape;417;g30ef9406a10_2_840"/>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8" name="Google Shape;418;g30ef9406a10_2_840"/>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19" name="Google Shape;419;g30ef9406a10_2_840"/>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20" name="Google Shape;420;g30ef9406a10_2_840"/>
              <p:cNvGrpSpPr/>
              <p:nvPr/>
            </p:nvGrpSpPr>
            <p:grpSpPr>
              <a:xfrm>
                <a:off x="1270750" y="4792825"/>
                <a:ext cx="374861" cy="28550"/>
                <a:chOff x="1270750" y="4981650"/>
                <a:chExt cx="374861" cy="28550"/>
              </a:xfrm>
            </p:grpSpPr>
            <p:sp>
              <p:nvSpPr>
                <p:cNvPr id="421" name="Google Shape;421;g30ef9406a10_2_840"/>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2" name="Google Shape;422;g30ef9406a10_2_840"/>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3" name="Google Shape;423;g30ef9406a10_2_840"/>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4" name="Google Shape;424;g30ef9406a10_2_840"/>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5" name="Google Shape;425;g30ef9406a10_2_840"/>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26" name="Google Shape;426;g30ef9406a10_2_840"/>
              <p:cNvGrpSpPr/>
              <p:nvPr/>
            </p:nvGrpSpPr>
            <p:grpSpPr>
              <a:xfrm>
                <a:off x="1270750" y="4698413"/>
                <a:ext cx="374861" cy="28550"/>
                <a:chOff x="1270750" y="4981650"/>
                <a:chExt cx="374861" cy="28550"/>
              </a:xfrm>
            </p:grpSpPr>
            <p:sp>
              <p:nvSpPr>
                <p:cNvPr id="427" name="Google Shape;427;g30ef9406a10_2_840"/>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8" name="Google Shape;428;g30ef9406a10_2_840"/>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29" name="Google Shape;429;g30ef9406a10_2_840"/>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30" name="Google Shape;430;g30ef9406a10_2_840"/>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31" name="Google Shape;431;g30ef9406a10_2_840"/>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432" name="Google Shape;432;g30ef9406a10_2_840"/>
            <p:cNvGrpSpPr/>
            <p:nvPr/>
          </p:nvGrpSpPr>
          <p:grpSpPr>
            <a:xfrm>
              <a:off x="-1106425" y="1524697"/>
              <a:ext cx="1828800" cy="1828800"/>
              <a:chOff x="8160150" y="2659825"/>
              <a:chExt cx="1828800" cy="1828800"/>
            </a:xfrm>
          </p:grpSpPr>
          <p:sp>
            <p:nvSpPr>
              <p:cNvPr id="433" name="Google Shape;433;g30ef9406a10_2_840"/>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34" name="Google Shape;434;g30ef9406a10_2_840"/>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35" name="Google Shape;435;g30ef9406a10_2_840"/>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436" name="Shape 436"/>
        <p:cNvGrpSpPr/>
        <p:nvPr/>
      </p:nvGrpSpPr>
      <p:grpSpPr>
        <a:xfrm>
          <a:off x="0" y="0"/>
          <a:ext cx="0" cy="0"/>
          <a:chOff x="0" y="0"/>
          <a:chExt cx="0" cy="0"/>
        </a:xfrm>
      </p:grpSpPr>
      <p:sp>
        <p:nvSpPr>
          <p:cNvPr id="437" name="Google Shape;437;g30ef9406a10_2_893"/>
          <p:cNvSpPr txBox="1"/>
          <p:nvPr>
            <p:ph type="title"/>
          </p:nvPr>
        </p:nvSpPr>
        <p:spPr>
          <a:xfrm>
            <a:off x="2192400" y="3767481"/>
            <a:ext cx="7807200" cy="763500"/>
          </a:xfrm>
          <a:prstGeom prst="rect">
            <a:avLst/>
          </a:prstGeom>
        </p:spPr>
        <p:txBody>
          <a:bodyPr anchorCtr="0" anchor="t" bIns="121900" lIns="121900" spcFirstLastPara="1" rIns="121900" wrap="square" tIns="121900">
            <a:noAutofit/>
          </a:bodyPr>
          <a:lstStyle>
            <a:lvl1pPr lvl="0" rtl="0" algn="r">
              <a:spcBef>
                <a:spcPts val="0"/>
              </a:spcBef>
              <a:spcAft>
                <a:spcPts val="0"/>
              </a:spcAft>
              <a:buClr>
                <a:schemeClr val="dk1"/>
              </a:buClr>
              <a:buSzPts val="2900"/>
              <a:buNone/>
              <a:defRPr sz="2700">
                <a:solidFill>
                  <a:schemeClr val="dk1"/>
                </a:solidFill>
              </a:defRPr>
            </a:lvl1pPr>
            <a:lvl2pPr lvl="1" rtl="0" algn="ctr">
              <a:spcBef>
                <a:spcPts val="0"/>
              </a:spcBef>
              <a:spcAft>
                <a:spcPts val="0"/>
              </a:spcAft>
              <a:buClr>
                <a:schemeClr val="dk1"/>
              </a:buClr>
              <a:buSzPts val="2900"/>
              <a:buNone/>
              <a:defRPr sz="2900">
                <a:solidFill>
                  <a:schemeClr val="dk1"/>
                </a:solidFill>
              </a:defRPr>
            </a:lvl2pPr>
            <a:lvl3pPr lvl="2" rtl="0" algn="ctr">
              <a:spcBef>
                <a:spcPts val="0"/>
              </a:spcBef>
              <a:spcAft>
                <a:spcPts val="0"/>
              </a:spcAft>
              <a:buClr>
                <a:schemeClr val="dk1"/>
              </a:buClr>
              <a:buSzPts val="2900"/>
              <a:buNone/>
              <a:defRPr sz="2900">
                <a:solidFill>
                  <a:schemeClr val="dk1"/>
                </a:solidFill>
              </a:defRPr>
            </a:lvl3pPr>
            <a:lvl4pPr lvl="3" rtl="0" algn="ctr">
              <a:spcBef>
                <a:spcPts val="0"/>
              </a:spcBef>
              <a:spcAft>
                <a:spcPts val="0"/>
              </a:spcAft>
              <a:buClr>
                <a:schemeClr val="dk1"/>
              </a:buClr>
              <a:buSzPts val="2900"/>
              <a:buNone/>
              <a:defRPr sz="2900">
                <a:solidFill>
                  <a:schemeClr val="dk1"/>
                </a:solidFill>
              </a:defRPr>
            </a:lvl4pPr>
            <a:lvl5pPr lvl="4" rtl="0" algn="ctr">
              <a:spcBef>
                <a:spcPts val="0"/>
              </a:spcBef>
              <a:spcAft>
                <a:spcPts val="0"/>
              </a:spcAft>
              <a:buClr>
                <a:schemeClr val="dk1"/>
              </a:buClr>
              <a:buSzPts val="2900"/>
              <a:buNone/>
              <a:defRPr sz="2900">
                <a:solidFill>
                  <a:schemeClr val="dk1"/>
                </a:solidFill>
              </a:defRPr>
            </a:lvl5pPr>
            <a:lvl6pPr lvl="5" rtl="0" algn="ctr">
              <a:spcBef>
                <a:spcPts val="0"/>
              </a:spcBef>
              <a:spcAft>
                <a:spcPts val="0"/>
              </a:spcAft>
              <a:buClr>
                <a:schemeClr val="dk1"/>
              </a:buClr>
              <a:buSzPts val="2900"/>
              <a:buNone/>
              <a:defRPr sz="2900">
                <a:solidFill>
                  <a:schemeClr val="dk1"/>
                </a:solidFill>
              </a:defRPr>
            </a:lvl6pPr>
            <a:lvl7pPr lvl="6" rtl="0" algn="ctr">
              <a:spcBef>
                <a:spcPts val="0"/>
              </a:spcBef>
              <a:spcAft>
                <a:spcPts val="0"/>
              </a:spcAft>
              <a:buClr>
                <a:schemeClr val="dk1"/>
              </a:buClr>
              <a:buSzPts val="2900"/>
              <a:buNone/>
              <a:defRPr sz="2900">
                <a:solidFill>
                  <a:schemeClr val="dk1"/>
                </a:solidFill>
              </a:defRPr>
            </a:lvl7pPr>
            <a:lvl8pPr lvl="7" rtl="0" algn="ctr">
              <a:spcBef>
                <a:spcPts val="0"/>
              </a:spcBef>
              <a:spcAft>
                <a:spcPts val="0"/>
              </a:spcAft>
              <a:buClr>
                <a:schemeClr val="dk1"/>
              </a:buClr>
              <a:buSzPts val="2900"/>
              <a:buNone/>
              <a:defRPr sz="2900">
                <a:solidFill>
                  <a:schemeClr val="dk1"/>
                </a:solidFill>
              </a:defRPr>
            </a:lvl8pPr>
            <a:lvl9pPr lvl="8" rtl="0" algn="ctr">
              <a:spcBef>
                <a:spcPts val="0"/>
              </a:spcBef>
              <a:spcAft>
                <a:spcPts val="0"/>
              </a:spcAft>
              <a:buClr>
                <a:schemeClr val="dk1"/>
              </a:buClr>
              <a:buSzPts val="2900"/>
              <a:buNone/>
              <a:defRPr sz="2900">
                <a:solidFill>
                  <a:schemeClr val="dk1"/>
                </a:solidFill>
              </a:defRPr>
            </a:lvl9pPr>
          </a:lstStyle>
          <a:p/>
        </p:txBody>
      </p:sp>
      <p:sp>
        <p:nvSpPr>
          <p:cNvPr id="438" name="Google Shape;438;g30ef9406a10_2_893"/>
          <p:cNvSpPr txBox="1"/>
          <p:nvPr>
            <p:ph idx="1" type="subTitle"/>
          </p:nvPr>
        </p:nvSpPr>
        <p:spPr>
          <a:xfrm>
            <a:off x="2192400" y="2189967"/>
            <a:ext cx="7807200" cy="1667100"/>
          </a:xfrm>
          <a:prstGeom prst="rect">
            <a:avLst/>
          </a:prstGeom>
        </p:spPr>
        <p:txBody>
          <a:bodyPr anchorCtr="0" anchor="b" bIns="121900" lIns="121900" spcFirstLastPara="1" rIns="121900" wrap="square" tIns="121900">
            <a:noAutofit/>
          </a:bodyPr>
          <a:lstStyle>
            <a:lvl1pPr lvl="0" rtl="0" algn="r">
              <a:spcBef>
                <a:spcPts val="0"/>
              </a:spcBef>
              <a:spcAft>
                <a:spcPts val="0"/>
              </a:spcAft>
              <a:buSzPts val="2700"/>
              <a:buNone/>
              <a:defRPr sz="3200"/>
            </a:lvl1pPr>
            <a:lvl2pPr lvl="1" rtl="0" algn="ctr">
              <a:spcBef>
                <a:spcPts val="0"/>
              </a:spcBef>
              <a:spcAft>
                <a:spcPts val="0"/>
              </a:spcAft>
              <a:buSzPts val="2700"/>
              <a:buNone/>
              <a:defRPr sz="2700"/>
            </a:lvl2pPr>
            <a:lvl3pPr lvl="2" rtl="0" algn="ctr">
              <a:spcBef>
                <a:spcPts val="0"/>
              </a:spcBef>
              <a:spcAft>
                <a:spcPts val="0"/>
              </a:spcAft>
              <a:buSzPts val="2700"/>
              <a:buNone/>
              <a:defRPr sz="2700"/>
            </a:lvl3pPr>
            <a:lvl4pPr lvl="3" rtl="0" algn="ctr">
              <a:spcBef>
                <a:spcPts val="0"/>
              </a:spcBef>
              <a:spcAft>
                <a:spcPts val="0"/>
              </a:spcAft>
              <a:buSzPts val="2700"/>
              <a:buNone/>
              <a:defRPr sz="2700"/>
            </a:lvl4pPr>
            <a:lvl5pPr lvl="4" rtl="0" algn="ctr">
              <a:spcBef>
                <a:spcPts val="0"/>
              </a:spcBef>
              <a:spcAft>
                <a:spcPts val="0"/>
              </a:spcAft>
              <a:buSzPts val="2700"/>
              <a:buNone/>
              <a:defRPr sz="2700"/>
            </a:lvl5pPr>
            <a:lvl6pPr lvl="5" rtl="0" algn="ctr">
              <a:spcBef>
                <a:spcPts val="0"/>
              </a:spcBef>
              <a:spcAft>
                <a:spcPts val="0"/>
              </a:spcAft>
              <a:buSzPts val="2700"/>
              <a:buNone/>
              <a:defRPr sz="2700"/>
            </a:lvl6pPr>
            <a:lvl7pPr lvl="6" rtl="0" algn="ctr">
              <a:spcBef>
                <a:spcPts val="0"/>
              </a:spcBef>
              <a:spcAft>
                <a:spcPts val="0"/>
              </a:spcAft>
              <a:buSzPts val="2700"/>
              <a:buNone/>
              <a:defRPr sz="2700"/>
            </a:lvl7pPr>
            <a:lvl8pPr lvl="7" rtl="0" algn="ctr">
              <a:spcBef>
                <a:spcPts val="0"/>
              </a:spcBef>
              <a:spcAft>
                <a:spcPts val="0"/>
              </a:spcAft>
              <a:buSzPts val="2700"/>
              <a:buNone/>
              <a:defRPr sz="2700"/>
            </a:lvl8pPr>
            <a:lvl9pPr lvl="8" rtl="0" algn="ctr">
              <a:spcBef>
                <a:spcPts val="0"/>
              </a:spcBef>
              <a:spcAft>
                <a:spcPts val="0"/>
              </a:spcAft>
              <a:buSzPts val="2700"/>
              <a:buNone/>
              <a:defRPr sz="2700"/>
            </a:lvl9pPr>
          </a:lstStyle>
          <a:p/>
        </p:txBody>
      </p:sp>
      <p:grpSp>
        <p:nvGrpSpPr>
          <p:cNvPr id="439" name="Google Shape;439;g30ef9406a10_2_893"/>
          <p:cNvGrpSpPr/>
          <p:nvPr/>
        </p:nvGrpSpPr>
        <p:grpSpPr>
          <a:xfrm>
            <a:off x="463355" y="797047"/>
            <a:ext cx="12791214" cy="5883053"/>
            <a:chOff x="347525" y="597800"/>
            <a:chExt cx="9593650" cy="4412400"/>
          </a:xfrm>
        </p:grpSpPr>
        <p:grpSp>
          <p:nvGrpSpPr>
            <p:cNvPr id="440" name="Google Shape;440;g30ef9406a10_2_893"/>
            <p:cNvGrpSpPr/>
            <p:nvPr/>
          </p:nvGrpSpPr>
          <p:grpSpPr>
            <a:xfrm>
              <a:off x="8112375" y="597800"/>
              <a:ext cx="1828800" cy="1828800"/>
              <a:chOff x="8160150" y="2659825"/>
              <a:chExt cx="1828800" cy="1828800"/>
            </a:xfrm>
          </p:grpSpPr>
          <p:sp>
            <p:nvSpPr>
              <p:cNvPr id="441" name="Google Shape;441;g30ef9406a10_2_893"/>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42" name="Google Shape;442;g30ef9406a10_2_893"/>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43" name="Google Shape;443;g30ef9406a10_2_893"/>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44" name="Google Shape;444;g30ef9406a10_2_893"/>
            <p:cNvGrpSpPr/>
            <p:nvPr/>
          </p:nvGrpSpPr>
          <p:grpSpPr>
            <a:xfrm>
              <a:off x="347525" y="4604000"/>
              <a:ext cx="374861" cy="406200"/>
              <a:chOff x="1270750" y="4604000"/>
              <a:chExt cx="374861" cy="406200"/>
            </a:xfrm>
          </p:grpSpPr>
          <p:grpSp>
            <p:nvGrpSpPr>
              <p:cNvPr id="445" name="Google Shape;445;g30ef9406a10_2_893"/>
              <p:cNvGrpSpPr/>
              <p:nvPr/>
            </p:nvGrpSpPr>
            <p:grpSpPr>
              <a:xfrm>
                <a:off x="1270750" y="4604000"/>
                <a:ext cx="374861" cy="28550"/>
                <a:chOff x="1270750" y="4604000"/>
                <a:chExt cx="374861" cy="28550"/>
              </a:xfrm>
            </p:grpSpPr>
            <p:sp>
              <p:nvSpPr>
                <p:cNvPr id="446" name="Google Shape;446;g30ef9406a10_2_893"/>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47" name="Google Shape;447;g30ef9406a10_2_893"/>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48" name="Google Shape;448;g30ef9406a10_2_893"/>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49" name="Google Shape;449;g30ef9406a10_2_893"/>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50" name="Google Shape;450;g30ef9406a10_2_893"/>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51" name="Google Shape;451;g30ef9406a10_2_893"/>
              <p:cNvGrpSpPr/>
              <p:nvPr/>
            </p:nvGrpSpPr>
            <p:grpSpPr>
              <a:xfrm>
                <a:off x="1270750" y="4981650"/>
                <a:ext cx="374861" cy="28550"/>
                <a:chOff x="1270750" y="4981650"/>
                <a:chExt cx="374861" cy="28550"/>
              </a:xfrm>
            </p:grpSpPr>
            <p:sp>
              <p:nvSpPr>
                <p:cNvPr id="452" name="Google Shape;452;g30ef9406a10_2_8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53" name="Google Shape;453;g30ef9406a10_2_8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54" name="Google Shape;454;g30ef9406a10_2_8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55" name="Google Shape;455;g30ef9406a10_2_8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56" name="Google Shape;456;g30ef9406a10_2_8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57" name="Google Shape;457;g30ef9406a10_2_893"/>
              <p:cNvGrpSpPr/>
              <p:nvPr/>
            </p:nvGrpSpPr>
            <p:grpSpPr>
              <a:xfrm>
                <a:off x="1270750" y="4887238"/>
                <a:ext cx="374861" cy="28550"/>
                <a:chOff x="1270750" y="4981650"/>
                <a:chExt cx="374861" cy="28550"/>
              </a:xfrm>
            </p:grpSpPr>
            <p:sp>
              <p:nvSpPr>
                <p:cNvPr id="458" name="Google Shape;458;g30ef9406a10_2_8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59" name="Google Shape;459;g30ef9406a10_2_8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0" name="Google Shape;460;g30ef9406a10_2_8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1" name="Google Shape;461;g30ef9406a10_2_8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2" name="Google Shape;462;g30ef9406a10_2_8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63" name="Google Shape;463;g30ef9406a10_2_893"/>
              <p:cNvGrpSpPr/>
              <p:nvPr/>
            </p:nvGrpSpPr>
            <p:grpSpPr>
              <a:xfrm>
                <a:off x="1270750" y="4792825"/>
                <a:ext cx="374861" cy="28550"/>
                <a:chOff x="1270750" y="4981650"/>
                <a:chExt cx="374861" cy="28550"/>
              </a:xfrm>
            </p:grpSpPr>
            <p:sp>
              <p:nvSpPr>
                <p:cNvPr id="464" name="Google Shape;464;g30ef9406a10_2_8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5" name="Google Shape;465;g30ef9406a10_2_8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6" name="Google Shape;466;g30ef9406a10_2_8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7" name="Google Shape;467;g30ef9406a10_2_8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68" name="Google Shape;468;g30ef9406a10_2_8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69" name="Google Shape;469;g30ef9406a10_2_893"/>
              <p:cNvGrpSpPr/>
              <p:nvPr/>
            </p:nvGrpSpPr>
            <p:grpSpPr>
              <a:xfrm>
                <a:off x="1270750" y="4698413"/>
                <a:ext cx="374861" cy="28550"/>
                <a:chOff x="1270750" y="4981650"/>
                <a:chExt cx="374861" cy="28550"/>
              </a:xfrm>
            </p:grpSpPr>
            <p:sp>
              <p:nvSpPr>
                <p:cNvPr id="470" name="Google Shape;470;g30ef9406a10_2_8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71" name="Google Shape;471;g30ef9406a10_2_8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72" name="Google Shape;472;g30ef9406a10_2_8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73" name="Google Shape;473;g30ef9406a10_2_8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74" name="Google Shape;474;g30ef9406a10_2_8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grpSp>
        <p:nvGrpSpPr>
          <p:cNvPr id="475" name="Google Shape;475;g30ef9406a10_2_893"/>
          <p:cNvGrpSpPr/>
          <p:nvPr/>
        </p:nvGrpSpPr>
        <p:grpSpPr>
          <a:xfrm>
            <a:off x="421556" y="719315"/>
            <a:ext cx="11770139" cy="6138513"/>
            <a:chOff x="316175" y="539500"/>
            <a:chExt cx="8827825" cy="4604000"/>
          </a:xfrm>
        </p:grpSpPr>
        <p:sp>
          <p:nvSpPr>
            <p:cNvPr id="476" name="Google Shape;476;g30ef9406a10_2_893"/>
            <p:cNvSpPr/>
            <p:nvPr/>
          </p:nvSpPr>
          <p:spPr>
            <a:xfrm>
              <a:off x="4572000" y="491160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77" name="Google Shape;477;g30ef9406a10_2_893"/>
            <p:cNvSpPr/>
            <p:nvPr/>
          </p:nvSpPr>
          <p:spPr>
            <a:xfrm>
              <a:off x="316175" y="539500"/>
              <a:ext cx="406200" cy="406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478" name="Shape 478"/>
        <p:cNvGrpSpPr/>
        <p:nvPr/>
      </p:nvGrpSpPr>
      <p:grpSpPr>
        <a:xfrm>
          <a:off x="0" y="0"/>
          <a:ext cx="0" cy="0"/>
          <a:chOff x="0" y="0"/>
          <a:chExt cx="0" cy="0"/>
        </a:xfrm>
      </p:grpSpPr>
      <p:sp>
        <p:nvSpPr>
          <p:cNvPr id="479" name="Google Shape;479;g30ef9406a10_2_935"/>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grpSp>
        <p:nvGrpSpPr>
          <p:cNvPr id="480" name="Google Shape;480;g30ef9406a10_2_935"/>
          <p:cNvGrpSpPr/>
          <p:nvPr/>
        </p:nvGrpSpPr>
        <p:grpSpPr>
          <a:xfrm>
            <a:off x="463355" y="642646"/>
            <a:ext cx="13206770" cy="6037454"/>
            <a:chOff x="347525" y="481997"/>
            <a:chExt cx="9905325" cy="4528203"/>
          </a:xfrm>
        </p:grpSpPr>
        <p:grpSp>
          <p:nvGrpSpPr>
            <p:cNvPr id="481" name="Google Shape;481;g30ef9406a10_2_935"/>
            <p:cNvGrpSpPr/>
            <p:nvPr/>
          </p:nvGrpSpPr>
          <p:grpSpPr>
            <a:xfrm>
              <a:off x="8424050" y="481997"/>
              <a:ext cx="1828800" cy="1828800"/>
              <a:chOff x="8160150" y="2659825"/>
              <a:chExt cx="1828800" cy="1828800"/>
            </a:xfrm>
          </p:grpSpPr>
          <p:sp>
            <p:nvSpPr>
              <p:cNvPr id="482" name="Google Shape;482;g30ef9406a10_2_935"/>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83" name="Google Shape;483;g30ef9406a10_2_935"/>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84" name="Google Shape;484;g30ef9406a10_2_935"/>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85" name="Google Shape;485;g30ef9406a10_2_935"/>
            <p:cNvGrpSpPr/>
            <p:nvPr/>
          </p:nvGrpSpPr>
          <p:grpSpPr>
            <a:xfrm>
              <a:off x="347525" y="4604000"/>
              <a:ext cx="374861" cy="406200"/>
              <a:chOff x="1270750" y="4604000"/>
              <a:chExt cx="374861" cy="406200"/>
            </a:xfrm>
          </p:grpSpPr>
          <p:grpSp>
            <p:nvGrpSpPr>
              <p:cNvPr id="486" name="Google Shape;486;g30ef9406a10_2_935"/>
              <p:cNvGrpSpPr/>
              <p:nvPr/>
            </p:nvGrpSpPr>
            <p:grpSpPr>
              <a:xfrm>
                <a:off x="1270750" y="4604000"/>
                <a:ext cx="374861" cy="28550"/>
                <a:chOff x="1270750" y="4604000"/>
                <a:chExt cx="374861" cy="28550"/>
              </a:xfrm>
            </p:grpSpPr>
            <p:sp>
              <p:nvSpPr>
                <p:cNvPr id="487" name="Google Shape;487;g30ef9406a10_2_935"/>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88" name="Google Shape;488;g30ef9406a10_2_935"/>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89" name="Google Shape;489;g30ef9406a10_2_935"/>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0" name="Google Shape;490;g30ef9406a10_2_935"/>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1" name="Google Shape;491;g30ef9406a10_2_935"/>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92" name="Google Shape;492;g30ef9406a10_2_935"/>
              <p:cNvGrpSpPr/>
              <p:nvPr/>
            </p:nvGrpSpPr>
            <p:grpSpPr>
              <a:xfrm>
                <a:off x="1270750" y="4981650"/>
                <a:ext cx="374861" cy="28550"/>
                <a:chOff x="1270750" y="4981650"/>
                <a:chExt cx="374861" cy="28550"/>
              </a:xfrm>
            </p:grpSpPr>
            <p:sp>
              <p:nvSpPr>
                <p:cNvPr id="493" name="Google Shape;493;g30ef9406a10_2_93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4" name="Google Shape;494;g30ef9406a10_2_93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5" name="Google Shape;495;g30ef9406a10_2_93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6" name="Google Shape;496;g30ef9406a10_2_93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497" name="Google Shape;497;g30ef9406a10_2_93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498" name="Google Shape;498;g30ef9406a10_2_935"/>
              <p:cNvGrpSpPr/>
              <p:nvPr/>
            </p:nvGrpSpPr>
            <p:grpSpPr>
              <a:xfrm>
                <a:off x="1270750" y="4887238"/>
                <a:ext cx="374861" cy="28550"/>
                <a:chOff x="1270750" y="4981650"/>
                <a:chExt cx="374861" cy="28550"/>
              </a:xfrm>
            </p:grpSpPr>
            <p:sp>
              <p:nvSpPr>
                <p:cNvPr id="499" name="Google Shape;499;g30ef9406a10_2_93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0" name="Google Shape;500;g30ef9406a10_2_93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1" name="Google Shape;501;g30ef9406a10_2_93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2" name="Google Shape;502;g30ef9406a10_2_93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3" name="Google Shape;503;g30ef9406a10_2_93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04" name="Google Shape;504;g30ef9406a10_2_935"/>
              <p:cNvGrpSpPr/>
              <p:nvPr/>
            </p:nvGrpSpPr>
            <p:grpSpPr>
              <a:xfrm>
                <a:off x="1270750" y="4792825"/>
                <a:ext cx="374861" cy="28550"/>
                <a:chOff x="1270750" y="4981650"/>
                <a:chExt cx="374861" cy="28550"/>
              </a:xfrm>
            </p:grpSpPr>
            <p:sp>
              <p:nvSpPr>
                <p:cNvPr id="505" name="Google Shape;505;g30ef9406a10_2_93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6" name="Google Shape;506;g30ef9406a10_2_93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7" name="Google Shape;507;g30ef9406a10_2_93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8" name="Google Shape;508;g30ef9406a10_2_93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09" name="Google Shape;509;g30ef9406a10_2_93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10" name="Google Shape;510;g30ef9406a10_2_935"/>
              <p:cNvGrpSpPr/>
              <p:nvPr/>
            </p:nvGrpSpPr>
            <p:grpSpPr>
              <a:xfrm>
                <a:off x="1270750" y="4698413"/>
                <a:ext cx="374861" cy="28550"/>
                <a:chOff x="1270750" y="4981650"/>
                <a:chExt cx="374861" cy="28550"/>
              </a:xfrm>
            </p:grpSpPr>
            <p:sp>
              <p:nvSpPr>
                <p:cNvPr id="511" name="Google Shape;511;g30ef9406a10_2_93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12" name="Google Shape;512;g30ef9406a10_2_93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13" name="Google Shape;513;g30ef9406a10_2_93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14" name="Google Shape;514;g30ef9406a10_2_93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15" name="Google Shape;515;g30ef9406a10_2_93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grpSp>
        <p:nvGrpSpPr>
          <p:cNvPr id="516" name="Google Shape;516;g30ef9406a10_2_935"/>
          <p:cNvGrpSpPr/>
          <p:nvPr/>
        </p:nvGrpSpPr>
        <p:grpSpPr>
          <a:xfrm>
            <a:off x="0" y="0"/>
            <a:ext cx="11773372" cy="6138513"/>
            <a:chOff x="0" y="0"/>
            <a:chExt cx="8830250" cy="4604000"/>
          </a:xfrm>
        </p:grpSpPr>
        <p:sp>
          <p:nvSpPr>
            <p:cNvPr id="517" name="Google Shape;517;g30ef9406a10_2_935"/>
            <p:cNvSpPr/>
            <p:nvPr/>
          </p:nvSpPr>
          <p:spPr>
            <a:xfrm>
              <a:off x="0" y="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18" name="Google Shape;518;g30ef9406a10_2_935"/>
            <p:cNvSpPr/>
            <p:nvPr/>
          </p:nvSpPr>
          <p:spPr>
            <a:xfrm>
              <a:off x="8424050" y="4197800"/>
              <a:ext cx="406200" cy="406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519" name="Shape 519"/>
        <p:cNvGrpSpPr/>
        <p:nvPr/>
      </p:nvGrpSpPr>
      <p:grpSpPr>
        <a:xfrm>
          <a:off x="0" y="0"/>
          <a:ext cx="0" cy="0"/>
          <a:chOff x="0" y="0"/>
          <a:chExt cx="0" cy="0"/>
        </a:xfrm>
      </p:grpSpPr>
      <p:sp>
        <p:nvSpPr>
          <p:cNvPr id="520" name="Google Shape;520;g30ef9406a10_2_976"/>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grpSp>
        <p:nvGrpSpPr>
          <p:cNvPr id="521" name="Google Shape;521;g30ef9406a10_2_976"/>
          <p:cNvGrpSpPr/>
          <p:nvPr/>
        </p:nvGrpSpPr>
        <p:grpSpPr>
          <a:xfrm>
            <a:off x="-1780305" y="719240"/>
            <a:ext cx="2438339" cy="2438339"/>
            <a:chOff x="8160150" y="2659825"/>
            <a:chExt cx="1828800" cy="1828800"/>
          </a:xfrm>
        </p:grpSpPr>
        <p:sp>
          <p:nvSpPr>
            <p:cNvPr id="522" name="Google Shape;522;g30ef9406a10_2_976"/>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23" name="Google Shape;523;g30ef9406a10_2_976"/>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24" name="Google Shape;524;g30ef9406a10_2_976"/>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25" name="Google Shape;525;g30ef9406a10_2_976"/>
          <p:cNvGrpSpPr/>
          <p:nvPr/>
        </p:nvGrpSpPr>
        <p:grpSpPr>
          <a:xfrm>
            <a:off x="11232024" y="6138513"/>
            <a:ext cx="499802" cy="541586"/>
            <a:chOff x="1270750" y="4604000"/>
            <a:chExt cx="374861" cy="406200"/>
          </a:xfrm>
        </p:grpSpPr>
        <p:grpSp>
          <p:nvGrpSpPr>
            <p:cNvPr id="526" name="Google Shape;526;g30ef9406a10_2_976"/>
            <p:cNvGrpSpPr/>
            <p:nvPr/>
          </p:nvGrpSpPr>
          <p:grpSpPr>
            <a:xfrm>
              <a:off x="1270750" y="4604000"/>
              <a:ext cx="374861" cy="28550"/>
              <a:chOff x="1270750" y="4604000"/>
              <a:chExt cx="374861" cy="28550"/>
            </a:xfrm>
          </p:grpSpPr>
          <p:sp>
            <p:nvSpPr>
              <p:cNvPr id="527" name="Google Shape;527;g30ef9406a10_2_976"/>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28" name="Google Shape;528;g30ef9406a10_2_976"/>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29" name="Google Shape;529;g30ef9406a10_2_976"/>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0" name="Google Shape;530;g30ef9406a10_2_976"/>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1" name="Google Shape;531;g30ef9406a10_2_976"/>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32" name="Google Shape;532;g30ef9406a10_2_976"/>
            <p:cNvGrpSpPr/>
            <p:nvPr/>
          </p:nvGrpSpPr>
          <p:grpSpPr>
            <a:xfrm>
              <a:off x="1270750" y="4981650"/>
              <a:ext cx="374861" cy="28550"/>
              <a:chOff x="1270750" y="4981650"/>
              <a:chExt cx="374861" cy="28550"/>
            </a:xfrm>
          </p:grpSpPr>
          <p:sp>
            <p:nvSpPr>
              <p:cNvPr id="533" name="Google Shape;533;g30ef9406a10_2_97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4" name="Google Shape;534;g30ef9406a10_2_97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5" name="Google Shape;535;g30ef9406a10_2_97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6" name="Google Shape;536;g30ef9406a10_2_97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37" name="Google Shape;537;g30ef9406a10_2_97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38" name="Google Shape;538;g30ef9406a10_2_976"/>
            <p:cNvGrpSpPr/>
            <p:nvPr/>
          </p:nvGrpSpPr>
          <p:grpSpPr>
            <a:xfrm>
              <a:off x="1270750" y="4887238"/>
              <a:ext cx="374861" cy="28550"/>
              <a:chOff x="1270750" y="4981650"/>
              <a:chExt cx="374861" cy="28550"/>
            </a:xfrm>
          </p:grpSpPr>
          <p:sp>
            <p:nvSpPr>
              <p:cNvPr id="539" name="Google Shape;539;g30ef9406a10_2_97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0" name="Google Shape;540;g30ef9406a10_2_97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1" name="Google Shape;541;g30ef9406a10_2_97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2" name="Google Shape;542;g30ef9406a10_2_97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3" name="Google Shape;543;g30ef9406a10_2_97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44" name="Google Shape;544;g30ef9406a10_2_976"/>
            <p:cNvGrpSpPr/>
            <p:nvPr/>
          </p:nvGrpSpPr>
          <p:grpSpPr>
            <a:xfrm>
              <a:off x="1270750" y="4792825"/>
              <a:ext cx="374861" cy="28550"/>
              <a:chOff x="1270750" y="4981650"/>
              <a:chExt cx="374861" cy="28550"/>
            </a:xfrm>
          </p:grpSpPr>
          <p:sp>
            <p:nvSpPr>
              <p:cNvPr id="545" name="Google Shape;545;g30ef9406a10_2_97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6" name="Google Shape;546;g30ef9406a10_2_97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7" name="Google Shape;547;g30ef9406a10_2_97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8" name="Google Shape;548;g30ef9406a10_2_97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49" name="Google Shape;549;g30ef9406a10_2_97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50" name="Google Shape;550;g30ef9406a10_2_976"/>
            <p:cNvGrpSpPr/>
            <p:nvPr/>
          </p:nvGrpSpPr>
          <p:grpSpPr>
            <a:xfrm>
              <a:off x="1270750" y="4698413"/>
              <a:ext cx="374861" cy="28550"/>
              <a:chOff x="1270750" y="4981650"/>
              <a:chExt cx="374861" cy="28550"/>
            </a:xfrm>
          </p:grpSpPr>
          <p:sp>
            <p:nvSpPr>
              <p:cNvPr id="551" name="Google Shape;551;g30ef9406a10_2_97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52" name="Google Shape;552;g30ef9406a10_2_97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53" name="Google Shape;553;g30ef9406a10_2_97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54" name="Google Shape;554;g30ef9406a10_2_97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55" name="Google Shape;555;g30ef9406a10_2_97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556" name="Google Shape;556;g30ef9406a10_2_976"/>
          <p:cNvGrpSpPr/>
          <p:nvPr/>
        </p:nvGrpSpPr>
        <p:grpSpPr>
          <a:xfrm>
            <a:off x="421556" y="0"/>
            <a:ext cx="11770139" cy="6680100"/>
            <a:chOff x="316175" y="0"/>
            <a:chExt cx="8827825" cy="5010200"/>
          </a:xfrm>
        </p:grpSpPr>
        <p:sp>
          <p:nvSpPr>
            <p:cNvPr id="557" name="Google Shape;557;g30ef9406a10_2_976"/>
            <p:cNvSpPr/>
            <p:nvPr/>
          </p:nvSpPr>
          <p:spPr>
            <a:xfrm>
              <a:off x="4572000" y="0"/>
              <a:ext cx="4572000" cy="2319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58" name="Google Shape;558;g30ef9406a10_2_976"/>
            <p:cNvSpPr/>
            <p:nvPr/>
          </p:nvSpPr>
          <p:spPr>
            <a:xfrm>
              <a:off x="316175" y="46040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559" name="Shape 559"/>
        <p:cNvGrpSpPr/>
        <p:nvPr/>
      </p:nvGrpSpPr>
      <p:grpSpPr>
        <a:xfrm>
          <a:off x="0" y="0"/>
          <a:ext cx="0" cy="0"/>
          <a:chOff x="0" y="0"/>
          <a:chExt cx="0" cy="0"/>
        </a:xfrm>
      </p:grpSpPr>
      <p:sp>
        <p:nvSpPr>
          <p:cNvPr id="560" name="Google Shape;560;g30ef9406a10_2_1016"/>
          <p:cNvSpPr/>
          <p:nvPr>
            <p:ph idx="2" type="pic"/>
          </p:nvPr>
        </p:nvSpPr>
        <p:spPr>
          <a:xfrm>
            <a:off x="4479400" y="2432167"/>
            <a:ext cx="3238800" cy="3706500"/>
          </a:xfrm>
          <a:prstGeom prst="rect">
            <a:avLst/>
          </a:prstGeom>
          <a:noFill/>
          <a:ln>
            <a:noFill/>
          </a:ln>
        </p:spPr>
      </p:sp>
      <p:sp>
        <p:nvSpPr>
          <p:cNvPr id="561" name="Google Shape;561;g30ef9406a10_2_1016"/>
          <p:cNvSpPr/>
          <p:nvPr>
            <p:ph idx="3" type="pic"/>
          </p:nvPr>
        </p:nvSpPr>
        <p:spPr>
          <a:xfrm>
            <a:off x="966033" y="719333"/>
            <a:ext cx="3241200" cy="5419200"/>
          </a:xfrm>
          <a:prstGeom prst="rect">
            <a:avLst/>
          </a:prstGeom>
          <a:noFill/>
          <a:ln>
            <a:noFill/>
          </a:ln>
        </p:spPr>
      </p:sp>
      <p:sp>
        <p:nvSpPr>
          <p:cNvPr id="562" name="Google Shape;562;g30ef9406a10_2_1016"/>
          <p:cNvSpPr txBox="1"/>
          <p:nvPr>
            <p:ph type="title"/>
          </p:nvPr>
        </p:nvSpPr>
        <p:spPr>
          <a:xfrm>
            <a:off x="4479400" y="719333"/>
            <a:ext cx="6749700" cy="7635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563" name="Google Shape;563;g30ef9406a10_2_1016"/>
          <p:cNvSpPr txBox="1"/>
          <p:nvPr>
            <p:ph idx="1" type="subTitle"/>
          </p:nvPr>
        </p:nvSpPr>
        <p:spPr>
          <a:xfrm>
            <a:off x="4479400" y="1569400"/>
            <a:ext cx="6749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564" name="Google Shape;564;g30ef9406a10_2_1016"/>
          <p:cNvSpPr/>
          <p:nvPr>
            <p:ph idx="4" type="pic"/>
          </p:nvPr>
        </p:nvSpPr>
        <p:spPr>
          <a:xfrm>
            <a:off x="7992768" y="2432167"/>
            <a:ext cx="3238800" cy="3706500"/>
          </a:xfrm>
          <a:prstGeom prst="rect">
            <a:avLst/>
          </a:prstGeom>
          <a:noFill/>
          <a:ln>
            <a:noFill/>
          </a:ln>
        </p:spPr>
      </p:sp>
      <p:grpSp>
        <p:nvGrpSpPr>
          <p:cNvPr id="565" name="Google Shape;565;g30ef9406a10_2_1016"/>
          <p:cNvGrpSpPr/>
          <p:nvPr/>
        </p:nvGrpSpPr>
        <p:grpSpPr>
          <a:xfrm>
            <a:off x="0" y="5596793"/>
            <a:ext cx="11772872" cy="1261035"/>
            <a:chOff x="0" y="4197700"/>
            <a:chExt cx="8829875" cy="945800"/>
          </a:xfrm>
        </p:grpSpPr>
        <p:sp>
          <p:nvSpPr>
            <p:cNvPr id="566" name="Google Shape;566;g30ef9406a10_2_1016"/>
            <p:cNvSpPr/>
            <p:nvPr/>
          </p:nvSpPr>
          <p:spPr>
            <a:xfrm>
              <a:off x="0" y="491160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67" name="Google Shape;567;g30ef9406a10_2_1016"/>
            <p:cNvSpPr/>
            <p:nvPr/>
          </p:nvSpPr>
          <p:spPr>
            <a:xfrm>
              <a:off x="8423675" y="4197700"/>
              <a:ext cx="406200" cy="406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68" name="Google Shape;568;g30ef9406a10_2_1016"/>
          <p:cNvGrpSpPr/>
          <p:nvPr/>
        </p:nvGrpSpPr>
        <p:grpSpPr>
          <a:xfrm>
            <a:off x="11228791" y="177580"/>
            <a:ext cx="499802" cy="541586"/>
            <a:chOff x="1270750" y="4604000"/>
            <a:chExt cx="374861" cy="406200"/>
          </a:xfrm>
        </p:grpSpPr>
        <p:grpSp>
          <p:nvGrpSpPr>
            <p:cNvPr id="569" name="Google Shape;569;g30ef9406a10_2_1016"/>
            <p:cNvGrpSpPr/>
            <p:nvPr/>
          </p:nvGrpSpPr>
          <p:grpSpPr>
            <a:xfrm>
              <a:off x="1270750" y="4604000"/>
              <a:ext cx="374861" cy="28550"/>
              <a:chOff x="1270750" y="4604000"/>
              <a:chExt cx="374861" cy="28550"/>
            </a:xfrm>
          </p:grpSpPr>
          <p:sp>
            <p:nvSpPr>
              <p:cNvPr id="570" name="Google Shape;570;g30ef9406a10_2_1016"/>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1" name="Google Shape;571;g30ef9406a10_2_1016"/>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2" name="Google Shape;572;g30ef9406a10_2_1016"/>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3" name="Google Shape;573;g30ef9406a10_2_1016"/>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4" name="Google Shape;574;g30ef9406a10_2_1016"/>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75" name="Google Shape;575;g30ef9406a10_2_1016"/>
            <p:cNvGrpSpPr/>
            <p:nvPr/>
          </p:nvGrpSpPr>
          <p:grpSpPr>
            <a:xfrm>
              <a:off x="1270750" y="4981650"/>
              <a:ext cx="374861" cy="28550"/>
              <a:chOff x="1270750" y="4981650"/>
              <a:chExt cx="374861" cy="28550"/>
            </a:xfrm>
          </p:grpSpPr>
          <p:sp>
            <p:nvSpPr>
              <p:cNvPr id="576" name="Google Shape;576;g30ef9406a10_2_101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7" name="Google Shape;577;g30ef9406a10_2_101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8" name="Google Shape;578;g30ef9406a10_2_101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79" name="Google Shape;579;g30ef9406a10_2_101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80" name="Google Shape;580;g30ef9406a10_2_101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81" name="Google Shape;581;g30ef9406a10_2_1016"/>
            <p:cNvGrpSpPr/>
            <p:nvPr/>
          </p:nvGrpSpPr>
          <p:grpSpPr>
            <a:xfrm>
              <a:off x="1270750" y="4887238"/>
              <a:ext cx="374861" cy="28550"/>
              <a:chOff x="1270750" y="4981650"/>
              <a:chExt cx="374861" cy="28550"/>
            </a:xfrm>
          </p:grpSpPr>
          <p:sp>
            <p:nvSpPr>
              <p:cNvPr id="582" name="Google Shape;582;g30ef9406a10_2_101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83" name="Google Shape;583;g30ef9406a10_2_101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84" name="Google Shape;584;g30ef9406a10_2_101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85" name="Google Shape;585;g30ef9406a10_2_101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86" name="Google Shape;586;g30ef9406a10_2_101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87" name="Google Shape;587;g30ef9406a10_2_1016"/>
            <p:cNvGrpSpPr/>
            <p:nvPr/>
          </p:nvGrpSpPr>
          <p:grpSpPr>
            <a:xfrm>
              <a:off x="1270750" y="4792825"/>
              <a:ext cx="374861" cy="28550"/>
              <a:chOff x="1270750" y="4981650"/>
              <a:chExt cx="374861" cy="28550"/>
            </a:xfrm>
          </p:grpSpPr>
          <p:sp>
            <p:nvSpPr>
              <p:cNvPr id="588" name="Google Shape;588;g30ef9406a10_2_101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89" name="Google Shape;589;g30ef9406a10_2_101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0" name="Google Shape;590;g30ef9406a10_2_101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1" name="Google Shape;591;g30ef9406a10_2_101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2" name="Google Shape;592;g30ef9406a10_2_101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593" name="Google Shape;593;g30ef9406a10_2_1016"/>
            <p:cNvGrpSpPr/>
            <p:nvPr/>
          </p:nvGrpSpPr>
          <p:grpSpPr>
            <a:xfrm>
              <a:off x="1270750" y="4698413"/>
              <a:ext cx="374861" cy="28550"/>
              <a:chOff x="1270750" y="4981650"/>
              <a:chExt cx="374861" cy="28550"/>
            </a:xfrm>
          </p:grpSpPr>
          <p:sp>
            <p:nvSpPr>
              <p:cNvPr id="594" name="Google Shape;594;g30ef9406a10_2_101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5" name="Google Shape;595;g30ef9406a10_2_101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6" name="Google Shape;596;g30ef9406a10_2_101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7" name="Google Shape;597;g30ef9406a10_2_101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8" name="Google Shape;598;g30ef9406a10_2_101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599" name="Shape 599"/>
        <p:cNvGrpSpPr/>
        <p:nvPr/>
      </p:nvGrpSpPr>
      <p:grpSpPr>
        <a:xfrm>
          <a:off x="0" y="0"/>
          <a:ext cx="0" cy="0"/>
          <a:chOff x="0" y="0"/>
          <a:chExt cx="0" cy="0"/>
        </a:xfrm>
      </p:grpSpPr>
      <p:sp>
        <p:nvSpPr>
          <p:cNvPr id="600" name="Google Shape;600;g30ef9406a10_2_1056"/>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01" name="Google Shape;601;g30ef9406a10_2_1056"/>
          <p:cNvSpPr txBox="1"/>
          <p:nvPr>
            <p:ph idx="1" type="body"/>
          </p:nvPr>
        </p:nvSpPr>
        <p:spPr>
          <a:xfrm>
            <a:off x="963167" y="1583467"/>
            <a:ext cx="10265700" cy="45552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grpSp>
        <p:nvGrpSpPr>
          <p:cNvPr id="602" name="Google Shape;602;g30ef9406a10_2_1056"/>
          <p:cNvGrpSpPr/>
          <p:nvPr/>
        </p:nvGrpSpPr>
        <p:grpSpPr>
          <a:xfrm>
            <a:off x="0" y="0"/>
            <a:ext cx="11770139" cy="1260902"/>
            <a:chOff x="0" y="0"/>
            <a:chExt cx="8827825" cy="945700"/>
          </a:xfrm>
        </p:grpSpPr>
        <p:sp>
          <p:nvSpPr>
            <p:cNvPr id="603" name="Google Shape;603;g30ef9406a10_2_1056"/>
            <p:cNvSpPr/>
            <p:nvPr/>
          </p:nvSpPr>
          <p:spPr>
            <a:xfrm>
              <a:off x="0" y="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04" name="Google Shape;604;g30ef9406a10_2_1056"/>
            <p:cNvSpPr/>
            <p:nvPr/>
          </p:nvSpPr>
          <p:spPr>
            <a:xfrm>
              <a:off x="8421625" y="539500"/>
              <a:ext cx="406200" cy="406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05" name="Google Shape;605;g30ef9406a10_2_1056"/>
          <p:cNvGrpSpPr/>
          <p:nvPr/>
        </p:nvGrpSpPr>
        <p:grpSpPr>
          <a:xfrm>
            <a:off x="463324" y="5591913"/>
            <a:ext cx="499802" cy="541586"/>
            <a:chOff x="1270750" y="4604000"/>
            <a:chExt cx="374861" cy="406200"/>
          </a:xfrm>
        </p:grpSpPr>
        <p:grpSp>
          <p:nvGrpSpPr>
            <p:cNvPr id="606" name="Google Shape;606;g30ef9406a10_2_1056"/>
            <p:cNvGrpSpPr/>
            <p:nvPr/>
          </p:nvGrpSpPr>
          <p:grpSpPr>
            <a:xfrm>
              <a:off x="1270750" y="4604000"/>
              <a:ext cx="374861" cy="28550"/>
              <a:chOff x="1270750" y="4604000"/>
              <a:chExt cx="374861" cy="28550"/>
            </a:xfrm>
          </p:grpSpPr>
          <p:sp>
            <p:nvSpPr>
              <p:cNvPr id="607" name="Google Shape;607;g30ef9406a10_2_1056"/>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08" name="Google Shape;608;g30ef9406a10_2_1056"/>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09" name="Google Shape;609;g30ef9406a10_2_1056"/>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10" name="Google Shape;610;g30ef9406a10_2_1056"/>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11" name="Google Shape;611;g30ef9406a10_2_1056"/>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12" name="Google Shape;612;g30ef9406a10_2_1056"/>
            <p:cNvGrpSpPr/>
            <p:nvPr/>
          </p:nvGrpSpPr>
          <p:grpSpPr>
            <a:xfrm>
              <a:off x="1270750" y="4981650"/>
              <a:ext cx="374861" cy="28550"/>
              <a:chOff x="1270750" y="4981650"/>
              <a:chExt cx="374861" cy="28550"/>
            </a:xfrm>
          </p:grpSpPr>
          <p:sp>
            <p:nvSpPr>
              <p:cNvPr id="613" name="Google Shape;613;g30ef9406a10_2_105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14" name="Google Shape;614;g30ef9406a10_2_105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15" name="Google Shape;615;g30ef9406a10_2_105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16" name="Google Shape;616;g30ef9406a10_2_105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17" name="Google Shape;617;g30ef9406a10_2_105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18" name="Google Shape;618;g30ef9406a10_2_1056"/>
            <p:cNvGrpSpPr/>
            <p:nvPr/>
          </p:nvGrpSpPr>
          <p:grpSpPr>
            <a:xfrm>
              <a:off x="1270750" y="4887238"/>
              <a:ext cx="374861" cy="28550"/>
              <a:chOff x="1270750" y="4981650"/>
              <a:chExt cx="374861" cy="28550"/>
            </a:xfrm>
          </p:grpSpPr>
          <p:sp>
            <p:nvSpPr>
              <p:cNvPr id="619" name="Google Shape;619;g30ef9406a10_2_105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0" name="Google Shape;620;g30ef9406a10_2_105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1" name="Google Shape;621;g30ef9406a10_2_105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2" name="Google Shape;622;g30ef9406a10_2_105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3" name="Google Shape;623;g30ef9406a10_2_105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24" name="Google Shape;624;g30ef9406a10_2_1056"/>
            <p:cNvGrpSpPr/>
            <p:nvPr/>
          </p:nvGrpSpPr>
          <p:grpSpPr>
            <a:xfrm>
              <a:off x="1270750" y="4792825"/>
              <a:ext cx="374861" cy="28550"/>
              <a:chOff x="1270750" y="4981650"/>
              <a:chExt cx="374861" cy="28550"/>
            </a:xfrm>
          </p:grpSpPr>
          <p:sp>
            <p:nvSpPr>
              <p:cNvPr id="625" name="Google Shape;625;g30ef9406a10_2_105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6" name="Google Shape;626;g30ef9406a10_2_105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7" name="Google Shape;627;g30ef9406a10_2_105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8" name="Google Shape;628;g30ef9406a10_2_105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29" name="Google Shape;629;g30ef9406a10_2_105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30" name="Google Shape;630;g30ef9406a10_2_1056"/>
            <p:cNvGrpSpPr/>
            <p:nvPr/>
          </p:nvGrpSpPr>
          <p:grpSpPr>
            <a:xfrm>
              <a:off x="1270750" y="4698413"/>
              <a:ext cx="374861" cy="28550"/>
              <a:chOff x="1270750" y="4981650"/>
              <a:chExt cx="374861" cy="28550"/>
            </a:xfrm>
          </p:grpSpPr>
          <p:sp>
            <p:nvSpPr>
              <p:cNvPr id="631" name="Google Shape;631;g30ef9406a10_2_1056"/>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32" name="Google Shape;632;g30ef9406a10_2_1056"/>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33" name="Google Shape;633;g30ef9406a10_2_1056"/>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34" name="Google Shape;634;g30ef9406a10_2_1056"/>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35" name="Google Shape;635;g30ef9406a10_2_1056"/>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636" name="Shape 636"/>
        <p:cNvGrpSpPr/>
        <p:nvPr/>
      </p:nvGrpSpPr>
      <p:grpSpPr>
        <a:xfrm>
          <a:off x="0" y="0"/>
          <a:ext cx="0" cy="0"/>
          <a:chOff x="0" y="0"/>
          <a:chExt cx="0" cy="0"/>
        </a:xfrm>
      </p:grpSpPr>
      <p:sp>
        <p:nvSpPr>
          <p:cNvPr id="637" name="Google Shape;637;g30ef9406a10_2_1093"/>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638" name="Google Shape;638;g30ef9406a10_2_1093"/>
          <p:cNvSpPr txBox="1"/>
          <p:nvPr>
            <p:ph idx="1" type="subTitle"/>
          </p:nvPr>
        </p:nvSpPr>
        <p:spPr>
          <a:xfrm>
            <a:off x="1040012" y="3647900"/>
            <a:ext cx="3067200" cy="18636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39" name="Google Shape;639;g30ef9406a10_2_1093"/>
          <p:cNvSpPr txBox="1"/>
          <p:nvPr>
            <p:ph idx="2" type="subTitle"/>
          </p:nvPr>
        </p:nvSpPr>
        <p:spPr>
          <a:xfrm>
            <a:off x="4562397" y="3647900"/>
            <a:ext cx="3067200" cy="18636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40" name="Google Shape;640;g30ef9406a10_2_1093"/>
          <p:cNvSpPr txBox="1"/>
          <p:nvPr>
            <p:ph idx="3" type="subTitle"/>
          </p:nvPr>
        </p:nvSpPr>
        <p:spPr>
          <a:xfrm>
            <a:off x="8084746" y="3647900"/>
            <a:ext cx="3067200" cy="18636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41" name="Google Shape;641;g30ef9406a10_2_1093"/>
          <p:cNvSpPr txBox="1"/>
          <p:nvPr>
            <p:ph idx="4" type="subTitle"/>
          </p:nvPr>
        </p:nvSpPr>
        <p:spPr>
          <a:xfrm>
            <a:off x="4562403" y="3203067"/>
            <a:ext cx="30672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642" name="Google Shape;642;g30ef9406a10_2_1093"/>
          <p:cNvSpPr txBox="1"/>
          <p:nvPr>
            <p:ph idx="5" type="subTitle"/>
          </p:nvPr>
        </p:nvSpPr>
        <p:spPr>
          <a:xfrm>
            <a:off x="8084788" y="3203067"/>
            <a:ext cx="30672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643" name="Google Shape;643;g30ef9406a10_2_1093"/>
          <p:cNvSpPr txBox="1"/>
          <p:nvPr>
            <p:ph idx="6" type="subTitle"/>
          </p:nvPr>
        </p:nvSpPr>
        <p:spPr>
          <a:xfrm>
            <a:off x="1040012" y="3203067"/>
            <a:ext cx="30672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grpSp>
        <p:nvGrpSpPr>
          <p:cNvPr id="644" name="Google Shape;644;g30ef9406a10_2_1093"/>
          <p:cNvGrpSpPr/>
          <p:nvPr/>
        </p:nvGrpSpPr>
        <p:grpSpPr>
          <a:xfrm>
            <a:off x="463355" y="3360416"/>
            <a:ext cx="13203837" cy="3319684"/>
            <a:chOff x="347525" y="2520375"/>
            <a:chExt cx="9903125" cy="2489825"/>
          </a:xfrm>
        </p:grpSpPr>
        <p:grpSp>
          <p:nvGrpSpPr>
            <p:cNvPr id="645" name="Google Shape;645;g30ef9406a10_2_1093"/>
            <p:cNvGrpSpPr/>
            <p:nvPr/>
          </p:nvGrpSpPr>
          <p:grpSpPr>
            <a:xfrm>
              <a:off x="8421850" y="2520375"/>
              <a:ext cx="1828800" cy="1828800"/>
              <a:chOff x="8160150" y="2659825"/>
              <a:chExt cx="1828800" cy="1828800"/>
            </a:xfrm>
          </p:grpSpPr>
          <p:sp>
            <p:nvSpPr>
              <p:cNvPr id="646" name="Google Shape;646;g30ef9406a10_2_1093"/>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47" name="Google Shape;647;g30ef9406a10_2_1093"/>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48" name="Google Shape;648;g30ef9406a10_2_1093"/>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49" name="Google Shape;649;g30ef9406a10_2_1093"/>
            <p:cNvGrpSpPr/>
            <p:nvPr/>
          </p:nvGrpSpPr>
          <p:grpSpPr>
            <a:xfrm>
              <a:off x="347525" y="4604000"/>
              <a:ext cx="374861" cy="406200"/>
              <a:chOff x="1270750" y="4604000"/>
              <a:chExt cx="374861" cy="406200"/>
            </a:xfrm>
          </p:grpSpPr>
          <p:grpSp>
            <p:nvGrpSpPr>
              <p:cNvPr id="650" name="Google Shape;650;g30ef9406a10_2_1093"/>
              <p:cNvGrpSpPr/>
              <p:nvPr/>
            </p:nvGrpSpPr>
            <p:grpSpPr>
              <a:xfrm>
                <a:off x="1270750" y="4604000"/>
                <a:ext cx="374861" cy="28550"/>
                <a:chOff x="1270750" y="4604000"/>
                <a:chExt cx="374861" cy="28550"/>
              </a:xfrm>
            </p:grpSpPr>
            <p:sp>
              <p:nvSpPr>
                <p:cNvPr id="651" name="Google Shape;651;g30ef9406a10_2_1093"/>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2" name="Google Shape;652;g30ef9406a10_2_1093"/>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3" name="Google Shape;653;g30ef9406a10_2_1093"/>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4" name="Google Shape;654;g30ef9406a10_2_1093"/>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5" name="Google Shape;655;g30ef9406a10_2_1093"/>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56" name="Google Shape;656;g30ef9406a10_2_1093"/>
              <p:cNvGrpSpPr/>
              <p:nvPr/>
            </p:nvGrpSpPr>
            <p:grpSpPr>
              <a:xfrm>
                <a:off x="1270750" y="4981650"/>
                <a:ext cx="374861" cy="28550"/>
                <a:chOff x="1270750" y="4981650"/>
                <a:chExt cx="374861" cy="28550"/>
              </a:xfrm>
            </p:grpSpPr>
            <p:sp>
              <p:nvSpPr>
                <p:cNvPr id="657" name="Google Shape;657;g30ef9406a10_2_10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8" name="Google Shape;658;g30ef9406a10_2_10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9" name="Google Shape;659;g30ef9406a10_2_10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0" name="Google Shape;660;g30ef9406a10_2_10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1" name="Google Shape;661;g30ef9406a10_2_10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62" name="Google Shape;662;g30ef9406a10_2_1093"/>
              <p:cNvGrpSpPr/>
              <p:nvPr/>
            </p:nvGrpSpPr>
            <p:grpSpPr>
              <a:xfrm>
                <a:off x="1270750" y="4887238"/>
                <a:ext cx="374861" cy="28550"/>
                <a:chOff x="1270750" y="4981650"/>
                <a:chExt cx="374861" cy="28550"/>
              </a:xfrm>
            </p:grpSpPr>
            <p:sp>
              <p:nvSpPr>
                <p:cNvPr id="663" name="Google Shape;663;g30ef9406a10_2_10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4" name="Google Shape;664;g30ef9406a10_2_10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5" name="Google Shape;665;g30ef9406a10_2_10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6" name="Google Shape;666;g30ef9406a10_2_10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7" name="Google Shape;667;g30ef9406a10_2_10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68" name="Google Shape;668;g30ef9406a10_2_1093"/>
              <p:cNvGrpSpPr/>
              <p:nvPr/>
            </p:nvGrpSpPr>
            <p:grpSpPr>
              <a:xfrm>
                <a:off x="1270750" y="4792825"/>
                <a:ext cx="374861" cy="28550"/>
                <a:chOff x="1270750" y="4981650"/>
                <a:chExt cx="374861" cy="28550"/>
              </a:xfrm>
            </p:grpSpPr>
            <p:sp>
              <p:nvSpPr>
                <p:cNvPr id="669" name="Google Shape;669;g30ef9406a10_2_10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0" name="Google Shape;670;g30ef9406a10_2_10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1" name="Google Shape;671;g30ef9406a10_2_10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2" name="Google Shape;672;g30ef9406a10_2_10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3" name="Google Shape;673;g30ef9406a10_2_10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74" name="Google Shape;674;g30ef9406a10_2_1093"/>
              <p:cNvGrpSpPr/>
              <p:nvPr/>
            </p:nvGrpSpPr>
            <p:grpSpPr>
              <a:xfrm>
                <a:off x="1270750" y="4698413"/>
                <a:ext cx="374861" cy="28550"/>
                <a:chOff x="1270750" y="4981650"/>
                <a:chExt cx="374861" cy="28550"/>
              </a:xfrm>
            </p:grpSpPr>
            <p:sp>
              <p:nvSpPr>
                <p:cNvPr id="675" name="Google Shape;675;g30ef9406a10_2_109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6" name="Google Shape;676;g30ef9406a10_2_109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7" name="Google Shape;677;g30ef9406a10_2_109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8" name="Google Shape;678;g30ef9406a10_2_109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9" name="Google Shape;679;g30ef9406a10_2_109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sp>
        <p:nvSpPr>
          <p:cNvPr id="680" name="Google Shape;680;g30ef9406a10_2_1093"/>
          <p:cNvSpPr/>
          <p:nvPr/>
        </p:nvSpPr>
        <p:spPr>
          <a:xfrm>
            <a:off x="6096000" y="0"/>
            <a:ext cx="6096000" cy="3093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681" name="Shape 681"/>
        <p:cNvGrpSpPr/>
        <p:nvPr/>
      </p:nvGrpSpPr>
      <p:grpSpPr>
        <a:xfrm>
          <a:off x="0" y="0"/>
          <a:ext cx="0" cy="0"/>
          <a:chOff x="0" y="0"/>
          <a:chExt cx="0" cy="0"/>
        </a:xfrm>
      </p:grpSpPr>
      <p:sp>
        <p:nvSpPr>
          <p:cNvPr id="682" name="Google Shape;682;g30ef9406a10_2_1138"/>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683" name="Google Shape;683;g30ef9406a10_2_1138"/>
          <p:cNvSpPr txBox="1"/>
          <p:nvPr>
            <p:ph idx="1" type="subTitle"/>
          </p:nvPr>
        </p:nvSpPr>
        <p:spPr>
          <a:xfrm>
            <a:off x="1835082" y="2437833"/>
            <a:ext cx="4065600" cy="11421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84" name="Google Shape;684;g30ef9406a10_2_1138"/>
          <p:cNvSpPr txBox="1"/>
          <p:nvPr>
            <p:ph idx="2" type="subTitle"/>
          </p:nvPr>
        </p:nvSpPr>
        <p:spPr>
          <a:xfrm>
            <a:off x="7157925" y="2437833"/>
            <a:ext cx="4065600" cy="11421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85" name="Google Shape;685;g30ef9406a10_2_1138"/>
          <p:cNvSpPr txBox="1"/>
          <p:nvPr>
            <p:ph idx="3" type="subTitle"/>
          </p:nvPr>
        </p:nvSpPr>
        <p:spPr>
          <a:xfrm>
            <a:off x="7157931" y="1993000"/>
            <a:ext cx="40656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686" name="Google Shape;686;g30ef9406a10_2_1138"/>
          <p:cNvSpPr txBox="1"/>
          <p:nvPr>
            <p:ph idx="4" type="subTitle"/>
          </p:nvPr>
        </p:nvSpPr>
        <p:spPr>
          <a:xfrm>
            <a:off x="1835049" y="1993000"/>
            <a:ext cx="40656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687" name="Google Shape;687;g30ef9406a10_2_1138"/>
          <p:cNvSpPr txBox="1"/>
          <p:nvPr>
            <p:ph idx="5" type="subTitle"/>
          </p:nvPr>
        </p:nvSpPr>
        <p:spPr>
          <a:xfrm>
            <a:off x="1835082" y="4705000"/>
            <a:ext cx="4065600" cy="11421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88" name="Google Shape;688;g30ef9406a10_2_1138"/>
          <p:cNvSpPr txBox="1"/>
          <p:nvPr>
            <p:ph idx="6" type="subTitle"/>
          </p:nvPr>
        </p:nvSpPr>
        <p:spPr>
          <a:xfrm>
            <a:off x="7157925" y="4705000"/>
            <a:ext cx="4065600" cy="11421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689" name="Google Shape;689;g30ef9406a10_2_1138"/>
          <p:cNvSpPr txBox="1"/>
          <p:nvPr>
            <p:ph idx="7" type="subTitle"/>
          </p:nvPr>
        </p:nvSpPr>
        <p:spPr>
          <a:xfrm>
            <a:off x="7157931" y="4260167"/>
            <a:ext cx="40656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690" name="Google Shape;690;g30ef9406a10_2_1138"/>
          <p:cNvSpPr txBox="1"/>
          <p:nvPr>
            <p:ph idx="8" type="subTitle"/>
          </p:nvPr>
        </p:nvSpPr>
        <p:spPr>
          <a:xfrm>
            <a:off x="1835049" y="4260167"/>
            <a:ext cx="40656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691" name="Google Shape;691;g30ef9406a10_2_1138"/>
          <p:cNvSpPr/>
          <p:nvPr/>
        </p:nvSpPr>
        <p:spPr>
          <a:xfrm>
            <a:off x="0" y="6548800"/>
            <a:ext cx="6096000" cy="3093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nvGrpSpPr>
          <p:cNvPr id="692" name="Google Shape;692;g30ef9406a10_2_1138"/>
          <p:cNvGrpSpPr/>
          <p:nvPr/>
        </p:nvGrpSpPr>
        <p:grpSpPr>
          <a:xfrm>
            <a:off x="6407740" y="-1719024"/>
            <a:ext cx="5315315" cy="7857537"/>
            <a:chOff x="4805925" y="-1289300"/>
            <a:chExt cx="3986586" cy="5893300"/>
          </a:xfrm>
        </p:grpSpPr>
        <p:grpSp>
          <p:nvGrpSpPr>
            <p:cNvPr id="693" name="Google Shape;693;g30ef9406a10_2_1138"/>
            <p:cNvGrpSpPr/>
            <p:nvPr/>
          </p:nvGrpSpPr>
          <p:grpSpPr>
            <a:xfrm>
              <a:off x="4805925" y="-1289300"/>
              <a:ext cx="1828800" cy="1828800"/>
              <a:chOff x="8160150" y="2659825"/>
              <a:chExt cx="1828800" cy="1828800"/>
            </a:xfrm>
          </p:grpSpPr>
          <p:sp>
            <p:nvSpPr>
              <p:cNvPr id="694" name="Google Shape;694;g30ef9406a10_2_1138"/>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95" name="Google Shape;695;g30ef9406a10_2_1138"/>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96" name="Google Shape;696;g30ef9406a10_2_1138"/>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97" name="Google Shape;697;g30ef9406a10_2_1138"/>
            <p:cNvGrpSpPr/>
            <p:nvPr/>
          </p:nvGrpSpPr>
          <p:grpSpPr>
            <a:xfrm>
              <a:off x="8417650" y="4197800"/>
              <a:ext cx="374861" cy="406200"/>
              <a:chOff x="1270750" y="4604000"/>
              <a:chExt cx="374861" cy="406200"/>
            </a:xfrm>
          </p:grpSpPr>
          <p:grpSp>
            <p:nvGrpSpPr>
              <p:cNvPr id="698" name="Google Shape;698;g30ef9406a10_2_1138"/>
              <p:cNvGrpSpPr/>
              <p:nvPr/>
            </p:nvGrpSpPr>
            <p:grpSpPr>
              <a:xfrm>
                <a:off x="1270750" y="4604000"/>
                <a:ext cx="374861" cy="28550"/>
                <a:chOff x="1270750" y="4604000"/>
                <a:chExt cx="374861" cy="28550"/>
              </a:xfrm>
            </p:grpSpPr>
            <p:sp>
              <p:nvSpPr>
                <p:cNvPr id="699" name="Google Shape;699;g30ef9406a10_2_1138"/>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0" name="Google Shape;700;g30ef9406a10_2_1138"/>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1" name="Google Shape;701;g30ef9406a10_2_1138"/>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2" name="Google Shape;702;g30ef9406a10_2_1138"/>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3" name="Google Shape;703;g30ef9406a10_2_1138"/>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04" name="Google Shape;704;g30ef9406a10_2_1138"/>
              <p:cNvGrpSpPr/>
              <p:nvPr/>
            </p:nvGrpSpPr>
            <p:grpSpPr>
              <a:xfrm>
                <a:off x="1270750" y="4981650"/>
                <a:ext cx="374861" cy="28550"/>
                <a:chOff x="1270750" y="4981650"/>
                <a:chExt cx="374861" cy="28550"/>
              </a:xfrm>
            </p:grpSpPr>
            <p:sp>
              <p:nvSpPr>
                <p:cNvPr id="705" name="Google Shape;705;g30ef9406a10_2_11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6" name="Google Shape;706;g30ef9406a10_2_11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7" name="Google Shape;707;g30ef9406a10_2_11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8" name="Google Shape;708;g30ef9406a10_2_11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9" name="Google Shape;709;g30ef9406a10_2_11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10" name="Google Shape;710;g30ef9406a10_2_1138"/>
              <p:cNvGrpSpPr/>
              <p:nvPr/>
            </p:nvGrpSpPr>
            <p:grpSpPr>
              <a:xfrm>
                <a:off x="1270750" y="4887238"/>
                <a:ext cx="374861" cy="28550"/>
                <a:chOff x="1270750" y="4981650"/>
                <a:chExt cx="374861" cy="28550"/>
              </a:xfrm>
            </p:grpSpPr>
            <p:sp>
              <p:nvSpPr>
                <p:cNvPr id="711" name="Google Shape;711;g30ef9406a10_2_11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2" name="Google Shape;712;g30ef9406a10_2_11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3" name="Google Shape;713;g30ef9406a10_2_11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4" name="Google Shape;714;g30ef9406a10_2_11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5" name="Google Shape;715;g30ef9406a10_2_11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16" name="Google Shape;716;g30ef9406a10_2_1138"/>
              <p:cNvGrpSpPr/>
              <p:nvPr/>
            </p:nvGrpSpPr>
            <p:grpSpPr>
              <a:xfrm>
                <a:off x="1270750" y="4792825"/>
                <a:ext cx="374861" cy="28550"/>
                <a:chOff x="1270750" y="4981650"/>
                <a:chExt cx="374861" cy="28550"/>
              </a:xfrm>
            </p:grpSpPr>
            <p:sp>
              <p:nvSpPr>
                <p:cNvPr id="717" name="Google Shape;717;g30ef9406a10_2_11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8" name="Google Shape;718;g30ef9406a10_2_11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9" name="Google Shape;719;g30ef9406a10_2_11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0" name="Google Shape;720;g30ef9406a10_2_11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1" name="Google Shape;721;g30ef9406a10_2_11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22" name="Google Shape;722;g30ef9406a10_2_1138"/>
              <p:cNvGrpSpPr/>
              <p:nvPr/>
            </p:nvGrpSpPr>
            <p:grpSpPr>
              <a:xfrm>
                <a:off x="1270750" y="4698413"/>
                <a:ext cx="374861" cy="28550"/>
                <a:chOff x="1270750" y="4981650"/>
                <a:chExt cx="374861" cy="28550"/>
              </a:xfrm>
            </p:grpSpPr>
            <p:sp>
              <p:nvSpPr>
                <p:cNvPr id="723" name="Google Shape;723;g30ef9406a10_2_11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4" name="Google Shape;724;g30ef9406a10_2_11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5" name="Google Shape;725;g30ef9406a10_2_11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6" name="Google Shape;726;g30ef9406a10_2_11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7" name="Google Shape;727;g30ef9406a10_2_11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30ef9406a10_2_511"/>
          <p:cNvSpPr txBox="1"/>
          <p:nvPr>
            <p:ph type="title"/>
          </p:nvPr>
        </p:nvSpPr>
        <p:spPr>
          <a:xfrm>
            <a:off x="3889400" y="3126183"/>
            <a:ext cx="5086800" cy="20025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sz="61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56" name="Google Shape;56;g30ef9406a10_2_511"/>
          <p:cNvSpPr txBox="1"/>
          <p:nvPr>
            <p:ph hasCustomPrompt="1" idx="2" type="title"/>
          </p:nvPr>
        </p:nvSpPr>
        <p:spPr>
          <a:xfrm>
            <a:off x="3889417" y="1729417"/>
            <a:ext cx="2177100" cy="1326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0"/>
              <a:buNone/>
              <a:defRPr sz="8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grpSp>
        <p:nvGrpSpPr>
          <p:cNvPr id="57" name="Google Shape;57;g30ef9406a10_2_511"/>
          <p:cNvGrpSpPr/>
          <p:nvPr/>
        </p:nvGrpSpPr>
        <p:grpSpPr>
          <a:xfrm>
            <a:off x="0" y="0"/>
            <a:ext cx="11770139" cy="6138513"/>
            <a:chOff x="0" y="0"/>
            <a:chExt cx="8827825" cy="4604000"/>
          </a:xfrm>
        </p:grpSpPr>
        <p:sp>
          <p:nvSpPr>
            <p:cNvPr id="58" name="Google Shape;58;g30ef9406a10_2_511"/>
            <p:cNvSpPr/>
            <p:nvPr/>
          </p:nvSpPr>
          <p:spPr>
            <a:xfrm>
              <a:off x="0" y="0"/>
              <a:ext cx="4572000" cy="2319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59" name="Google Shape;59;g30ef9406a10_2_511"/>
            <p:cNvSpPr/>
            <p:nvPr/>
          </p:nvSpPr>
          <p:spPr>
            <a:xfrm>
              <a:off x="8421625" y="4197800"/>
              <a:ext cx="406200" cy="406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0" name="Google Shape;60;g30ef9406a10_2_511"/>
          <p:cNvGrpSpPr/>
          <p:nvPr/>
        </p:nvGrpSpPr>
        <p:grpSpPr>
          <a:xfrm>
            <a:off x="463355" y="376257"/>
            <a:ext cx="13106772" cy="6303842"/>
            <a:chOff x="347525" y="282200"/>
            <a:chExt cx="9830325" cy="4728000"/>
          </a:xfrm>
        </p:grpSpPr>
        <p:grpSp>
          <p:nvGrpSpPr>
            <p:cNvPr id="61" name="Google Shape;61;g30ef9406a10_2_511"/>
            <p:cNvGrpSpPr/>
            <p:nvPr/>
          </p:nvGrpSpPr>
          <p:grpSpPr>
            <a:xfrm>
              <a:off x="347525" y="4604000"/>
              <a:ext cx="374861" cy="406200"/>
              <a:chOff x="1270750" y="4604000"/>
              <a:chExt cx="374861" cy="406200"/>
            </a:xfrm>
          </p:grpSpPr>
          <p:grpSp>
            <p:nvGrpSpPr>
              <p:cNvPr id="62" name="Google Shape;62;g30ef9406a10_2_511"/>
              <p:cNvGrpSpPr/>
              <p:nvPr/>
            </p:nvGrpSpPr>
            <p:grpSpPr>
              <a:xfrm>
                <a:off x="1270750" y="4604000"/>
                <a:ext cx="374861" cy="28550"/>
                <a:chOff x="1270750" y="4604000"/>
                <a:chExt cx="374861" cy="28550"/>
              </a:xfrm>
            </p:grpSpPr>
            <p:sp>
              <p:nvSpPr>
                <p:cNvPr id="63" name="Google Shape;63;g30ef9406a10_2_511"/>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4" name="Google Shape;64;g30ef9406a10_2_511"/>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5" name="Google Shape;65;g30ef9406a10_2_511"/>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6" name="Google Shape;66;g30ef9406a10_2_511"/>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67" name="Google Shape;67;g30ef9406a10_2_511"/>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68" name="Google Shape;68;g30ef9406a10_2_511"/>
              <p:cNvGrpSpPr/>
              <p:nvPr/>
            </p:nvGrpSpPr>
            <p:grpSpPr>
              <a:xfrm>
                <a:off x="1270750" y="4981650"/>
                <a:ext cx="374861" cy="28550"/>
                <a:chOff x="1270750" y="4981650"/>
                <a:chExt cx="374861" cy="28550"/>
              </a:xfrm>
            </p:grpSpPr>
            <p:sp>
              <p:nvSpPr>
                <p:cNvPr id="69" name="Google Shape;69;g30ef9406a10_2_511"/>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0" name="Google Shape;70;g30ef9406a10_2_511"/>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1" name="Google Shape;71;g30ef9406a10_2_511"/>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2" name="Google Shape;72;g30ef9406a10_2_511"/>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3" name="Google Shape;73;g30ef9406a10_2_511"/>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4" name="Google Shape;74;g30ef9406a10_2_511"/>
              <p:cNvGrpSpPr/>
              <p:nvPr/>
            </p:nvGrpSpPr>
            <p:grpSpPr>
              <a:xfrm>
                <a:off x="1270750" y="4887238"/>
                <a:ext cx="374861" cy="28550"/>
                <a:chOff x="1270750" y="4981650"/>
                <a:chExt cx="374861" cy="28550"/>
              </a:xfrm>
            </p:grpSpPr>
            <p:sp>
              <p:nvSpPr>
                <p:cNvPr id="75" name="Google Shape;75;g30ef9406a10_2_511"/>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 name="Google Shape;76;g30ef9406a10_2_511"/>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 name="Google Shape;77;g30ef9406a10_2_511"/>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8" name="Google Shape;78;g30ef9406a10_2_511"/>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9" name="Google Shape;79;g30ef9406a10_2_511"/>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0" name="Google Shape;80;g30ef9406a10_2_511"/>
              <p:cNvGrpSpPr/>
              <p:nvPr/>
            </p:nvGrpSpPr>
            <p:grpSpPr>
              <a:xfrm>
                <a:off x="1270750" y="4792825"/>
                <a:ext cx="374861" cy="28550"/>
                <a:chOff x="1270750" y="4981650"/>
                <a:chExt cx="374861" cy="28550"/>
              </a:xfrm>
            </p:grpSpPr>
            <p:sp>
              <p:nvSpPr>
                <p:cNvPr id="81" name="Google Shape;81;g30ef9406a10_2_511"/>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2" name="Google Shape;82;g30ef9406a10_2_511"/>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 name="Google Shape;83;g30ef9406a10_2_511"/>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 name="Google Shape;84;g30ef9406a10_2_511"/>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 name="Google Shape;85;g30ef9406a10_2_511"/>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6" name="Google Shape;86;g30ef9406a10_2_511"/>
              <p:cNvGrpSpPr/>
              <p:nvPr/>
            </p:nvGrpSpPr>
            <p:grpSpPr>
              <a:xfrm>
                <a:off x="1270750" y="4698413"/>
                <a:ext cx="374861" cy="28550"/>
                <a:chOff x="1270750" y="4981650"/>
                <a:chExt cx="374861" cy="28550"/>
              </a:xfrm>
            </p:grpSpPr>
            <p:sp>
              <p:nvSpPr>
                <p:cNvPr id="87" name="Google Shape;87;g30ef9406a10_2_511"/>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 name="Google Shape;88;g30ef9406a10_2_511"/>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 name="Google Shape;89;g30ef9406a10_2_511"/>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0" name="Google Shape;90;g30ef9406a10_2_511"/>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 name="Google Shape;91;g30ef9406a10_2_511"/>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92" name="Google Shape;92;g30ef9406a10_2_511"/>
            <p:cNvGrpSpPr/>
            <p:nvPr/>
          </p:nvGrpSpPr>
          <p:grpSpPr>
            <a:xfrm>
              <a:off x="8349050" y="282200"/>
              <a:ext cx="1828800" cy="1828800"/>
              <a:chOff x="8160150" y="2659825"/>
              <a:chExt cx="1828800" cy="1828800"/>
            </a:xfrm>
          </p:grpSpPr>
          <p:sp>
            <p:nvSpPr>
              <p:cNvPr id="93" name="Google Shape;93;g30ef9406a10_2_511"/>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4" name="Google Shape;94;g30ef9406a10_2_511"/>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5" name="Google Shape;95;g30ef9406a10_2_511"/>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728" name="Shape 728"/>
        <p:cNvGrpSpPr/>
        <p:nvPr/>
      </p:nvGrpSpPr>
      <p:grpSpPr>
        <a:xfrm>
          <a:off x="0" y="0"/>
          <a:ext cx="0" cy="0"/>
          <a:chOff x="0" y="0"/>
          <a:chExt cx="0" cy="0"/>
        </a:xfrm>
      </p:grpSpPr>
      <p:sp>
        <p:nvSpPr>
          <p:cNvPr id="729" name="Google Shape;729;g30ef9406a10_2_1185"/>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730" name="Google Shape;730;g30ef9406a10_2_1185"/>
          <p:cNvSpPr txBox="1"/>
          <p:nvPr>
            <p:ph idx="1" type="subTitle"/>
          </p:nvPr>
        </p:nvSpPr>
        <p:spPr>
          <a:xfrm>
            <a:off x="963012" y="2348167"/>
            <a:ext cx="3221100" cy="1132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1" name="Google Shape;731;g30ef9406a10_2_1185"/>
          <p:cNvSpPr txBox="1"/>
          <p:nvPr>
            <p:ph idx="2" type="subTitle"/>
          </p:nvPr>
        </p:nvSpPr>
        <p:spPr>
          <a:xfrm>
            <a:off x="4485397" y="2348167"/>
            <a:ext cx="3221100" cy="1132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2" name="Google Shape;732;g30ef9406a10_2_1185"/>
          <p:cNvSpPr txBox="1"/>
          <p:nvPr>
            <p:ph idx="3" type="subTitle"/>
          </p:nvPr>
        </p:nvSpPr>
        <p:spPr>
          <a:xfrm>
            <a:off x="8007745" y="2348167"/>
            <a:ext cx="3221100" cy="1132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3" name="Google Shape;733;g30ef9406a10_2_1185"/>
          <p:cNvSpPr txBox="1"/>
          <p:nvPr>
            <p:ph idx="4" type="subTitle"/>
          </p:nvPr>
        </p:nvSpPr>
        <p:spPr>
          <a:xfrm>
            <a:off x="4485403" y="1903333"/>
            <a:ext cx="32211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734" name="Google Shape;734;g30ef9406a10_2_1185"/>
          <p:cNvSpPr txBox="1"/>
          <p:nvPr>
            <p:ph idx="5" type="subTitle"/>
          </p:nvPr>
        </p:nvSpPr>
        <p:spPr>
          <a:xfrm>
            <a:off x="8007788" y="1903333"/>
            <a:ext cx="32211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735" name="Google Shape;735;g30ef9406a10_2_1185"/>
          <p:cNvSpPr txBox="1"/>
          <p:nvPr>
            <p:ph idx="6" type="subTitle"/>
          </p:nvPr>
        </p:nvSpPr>
        <p:spPr>
          <a:xfrm>
            <a:off x="963012" y="1903333"/>
            <a:ext cx="32211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736" name="Google Shape;736;g30ef9406a10_2_1185"/>
          <p:cNvSpPr txBox="1"/>
          <p:nvPr>
            <p:ph idx="7" type="subTitle"/>
          </p:nvPr>
        </p:nvSpPr>
        <p:spPr>
          <a:xfrm>
            <a:off x="963012" y="4744400"/>
            <a:ext cx="3221100" cy="1132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7" name="Google Shape;737;g30ef9406a10_2_1185"/>
          <p:cNvSpPr txBox="1"/>
          <p:nvPr>
            <p:ph idx="8" type="subTitle"/>
          </p:nvPr>
        </p:nvSpPr>
        <p:spPr>
          <a:xfrm>
            <a:off x="4485397" y="4744400"/>
            <a:ext cx="3221100" cy="1132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8" name="Google Shape;738;g30ef9406a10_2_1185"/>
          <p:cNvSpPr txBox="1"/>
          <p:nvPr>
            <p:ph idx="9" type="subTitle"/>
          </p:nvPr>
        </p:nvSpPr>
        <p:spPr>
          <a:xfrm>
            <a:off x="8007745" y="4744400"/>
            <a:ext cx="3221100" cy="11328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39" name="Google Shape;739;g30ef9406a10_2_1185"/>
          <p:cNvSpPr txBox="1"/>
          <p:nvPr>
            <p:ph idx="13" type="subTitle"/>
          </p:nvPr>
        </p:nvSpPr>
        <p:spPr>
          <a:xfrm>
            <a:off x="4485403" y="4299567"/>
            <a:ext cx="32211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740" name="Google Shape;740;g30ef9406a10_2_1185"/>
          <p:cNvSpPr txBox="1"/>
          <p:nvPr>
            <p:ph idx="14" type="subTitle"/>
          </p:nvPr>
        </p:nvSpPr>
        <p:spPr>
          <a:xfrm>
            <a:off x="8007788" y="4299567"/>
            <a:ext cx="32211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741" name="Google Shape;741;g30ef9406a10_2_1185"/>
          <p:cNvSpPr txBox="1"/>
          <p:nvPr>
            <p:ph idx="15" type="subTitle"/>
          </p:nvPr>
        </p:nvSpPr>
        <p:spPr>
          <a:xfrm>
            <a:off x="963012" y="4299567"/>
            <a:ext cx="32211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grpSp>
        <p:nvGrpSpPr>
          <p:cNvPr id="742" name="Google Shape;742;g30ef9406a10_2_1185"/>
          <p:cNvGrpSpPr/>
          <p:nvPr/>
        </p:nvGrpSpPr>
        <p:grpSpPr>
          <a:xfrm>
            <a:off x="0" y="0"/>
            <a:ext cx="6095848" cy="6138513"/>
            <a:chOff x="0" y="0"/>
            <a:chExt cx="4572000" cy="4604000"/>
          </a:xfrm>
        </p:grpSpPr>
        <p:sp>
          <p:nvSpPr>
            <p:cNvPr id="743" name="Google Shape;743;g30ef9406a10_2_1185"/>
            <p:cNvSpPr/>
            <p:nvPr/>
          </p:nvSpPr>
          <p:spPr>
            <a:xfrm>
              <a:off x="0" y="0"/>
              <a:ext cx="4572000" cy="2319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44" name="Google Shape;744;g30ef9406a10_2_1185"/>
            <p:cNvSpPr/>
            <p:nvPr/>
          </p:nvSpPr>
          <p:spPr>
            <a:xfrm>
              <a:off x="316175" y="41978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45" name="Google Shape;745;g30ef9406a10_2_1185"/>
          <p:cNvGrpSpPr/>
          <p:nvPr/>
        </p:nvGrpSpPr>
        <p:grpSpPr>
          <a:xfrm>
            <a:off x="2906761" y="719315"/>
            <a:ext cx="8821594" cy="7857537"/>
            <a:chOff x="2180125" y="539500"/>
            <a:chExt cx="6616361" cy="5893300"/>
          </a:xfrm>
        </p:grpSpPr>
        <p:grpSp>
          <p:nvGrpSpPr>
            <p:cNvPr id="746" name="Google Shape;746;g30ef9406a10_2_1185"/>
            <p:cNvGrpSpPr/>
            <p:nvPr/>
          </p:nvGrpSpPr>
          <p:grpSpPr>
            <a:xfrm>
              <a:off x="2180125" y="4604000"/>
              <a:ext cx="1828800" cy="1828800"/>
              <a:chOff x="8160150" y="2659825"/>
              <a:chExt cx="1828800" cy="1828800"/>
            </a:xfrm>
          </p:grpSpPr>
          <p:sp>
            <p:nvSpPr>
              <p:cNvPr id="747" name="Google Shape;747;g30ef9406a10_2_1185"/>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48" name="Google Shape;748;g30ef9406a10_2_1185"/>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49" name="Google Shape;749;g30ef9406a10_2_1185"/>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50" name="Google Shape;750;g30ef9406a10_2_1185"/>
            <p:cNvGrpSpPr/>
            <p:nvPr/>
          </p:nvGrpSpPr>
          <p:grpSpPr>
            <a:xfrm>
              <a:off x="8421625" y="539500"/>
              <a:ext cx="374861" cy="406200"/>
              <a:chOff x="1270750" y="4604000"/>
              <a:chExt cx="374861" cy="406200"/>
            </a:xfrm>
          </p:grpSpPr>
          <p:grpSp>
            <p:nvGrpSpPr>
              <p:cNvPr id="751" name="Google Shape;751;g30ef9406a10_2_1185"/>
              <p:cNvGrpSpPr/>
              <p:nvPr/>
            </p:nvGrpSpPr>
            <p:grpSpPr>
              <a:xfrm>
                <a:off x="1270750" y="4604000"/>
                <a:ext cx="374861" cy="28550"/>
                <a:chOff x="1270750" y="4604000"/>
                <a:chExt cx="374861" cy="28550"/>
              </a:xfrm>
            </p:grpSpPr>
            <p:sp>
              <p:nvSpPr>
                <p:cNvPr id="752" name="Google Shape;752;g30ef9406a10_2_1185"/>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53" name="Google Shape;753;g30ef9406a10_2_1185"/>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54" name="Google Shape;754;g30ef9406a10_2_1185"/>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55" name="Google Shape;755;g30ef9406a10_2_1185"/>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56" name="Google Shape;756;g30ef9406a10_2_1185"/>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57" name="Google Shape;757;g30ef9406a10_2_1185"/>
              <p:cNvGrpSpPr/>
              <p:nvPr/>
            </p:nvGrpSpPr>
            <p:grpSpPr>
              <a:xfrm>
                <a:off x="1270750" y="4981650"/>
                <a:ext cx="374861" cy="28550"/>
                <a:chOff x="1270750" y="4981650"/>
                <a:chExt cx="374861" cy="28550"/>
              </a:xfrm>
            </p:grpSpPr>
            <p:sp>
              <p:nvSpPr>
                <p:cNvPr id="758" name="Google Shape;758;g30ef9406a10_2_118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59" name="Google Shape;759;g30ef9406a10_2_118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0" name="Google Shape;760;g30ef9406a10_2_118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1" name="Google Shape;761;g30ef9406a10_2_118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2" name="Google Shape;762;g30ef9406a10_2_118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63" name="Google Shape;763;g30ef9406a10_2_1185"/>
              <p:cNvGrpSpPr/>
              <p:nvPr/>
            </p:nvGrpSpPr>
            <p:grpSpPr>
              <a:xfrm>
                <a:off x="1270750" y="4887238"/>
                <a:ext cx="374861" cy="28550"/>
                <a:chOff x="1270750" y="4981650"/>
                <a:chExt cx="374861" cy="28550"/>
              </a:xfrm>
            </p:grpSpPr>
            <p:sp>
              <p:nvSpPr>
                <p:cNvPr id="764" name="Google Shape;764;g30ef9406a10_2_118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5" name="Google Shape;765;g30ef9406a10_2_118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6" name="Google Shape;766;g30ef9406a10_2_118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7" name="Google Shape;767;g30ef9406a10_2_118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68" name="Google Shape;768;g30ef9406a10_2_118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69" name="Google Shape;769;g30ef9406a10_2_1185"/>
              <p:cNvGrpSpPr/>
              <p:nvPr/>
            </p:nvGrpSpPr>
            <p:grpSpPr>
              <a:xfrm>
                <a:off x="1270750" y="4792825"/>
                <a:ext cx="374861" cy="28550"/>
                <a:chOff x="1270750" y="4981650"/>
                <a:chExt cx="374861" cy="28550"/>
              </a:xfrm>
            </p:grpSpPr>
            <p:sp>
              <p:nvSpPr>
                <p:cNvPr id="770" name="Google Shape;770;g30ef9406a10_2_118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1" name="Google Shape;771;g30ef9406a10_2_118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2" name="Google Shape;772;g30ef9406a10_2_118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3" name="Google Shape;773;g30ef9406a10_2_118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4" name="Google Shape;774;g30ef9406a10_2_118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75" name="Google Shape;775;g30ef9406a10_2_1185"/>
              <p:cNvGrpSpPr/>
              <p:nvPr/>
            </p:nvGrpSpPr>
            <p:grpSpPr>
              <a:xfrm>
                <a:off x="1270750" y="4698413"/>
                <a:ext cx="374861" cy="28550"/>
                <a:chOff x="1270750" y="4981650"/>
                <a:chExt cx="374861" cy="28550"/>
              </a:xfrm>
            </p:grpSpPr>
            <p:sp>
              <p:nvSpPr>
                <p:cNvPr id="776" name="Google Shape;776;g30ef9406a10_2_118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7" name="Google Shape;777;g30ef9406a10_2_118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8" name="Google Shape;778;g30ef9406a10_2_118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79" name="Google Shape;779;g30ef9406a10_2_118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80" name="Google Shape;780;g30ef9406a10_2_118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781" name="Shape 781"/>
        <p:cNvGrpSpPr/>
        <p:nvPr/>
      </p:nvGrpSpPr>
      <p:grpSpPr>
        <a:xfrm>
          <a:off x="0" y="0"/>
          <a:ext cx="0" cy="0"/>
          <a:chOff x="0" y="0"/>
          <a:chExt cx="0" cy="0"/>
        </a:xfrm>
      </p:grpSpPr>
      <p:sp>
        <p:nvSpPr>
          <p:cNvPr id="782" name="Google Shape;782;g30ef9406a10_2_1238"/>
          <p:cNvSpPr txBox="1"/>
          <p:nvPr>
            <p:ph idx="1" type="subTitle"/>
          </p:nvPr>
        </p:nvSpPr>
        <p:spPr>
          <a:xfrm>
            <a:off x="3432200" y="1672206"/>
            <a:ext cx="5327700" cy="479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83" name="Google Shape;783;g30ef9406a10_2_1238"/>
          <p:cNvSpPr txBox="1"/>
          <p:nvPr>
            <p:ph hasCustomPrompt="1" type="title"/>
          </p:nvPr>
        </p:nvSpPr>
        <p:spPr>
          <a:xfrm>
            <a:off x="3432500" y="972860"/>
            <a:ext cx="5327700" cy="782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84" name="Google Shape;784;g30ef9406a10_2_1238"/>
          <p:cNvSpPr txBox="1"/>
          <p:nvPr>
            <p:ph idx="2" type="subTitle"/>
          </p:nvPr>
        </p:nvSpPr>
        <p:spPr>
          <a:xfrm>
            <a:off x="3432200" y="3538873"/>
            <a:ext cx="5327700" cy="479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85" name="Google Shape;785;g30ef9406a10_2_1238"/>
          <p:cNvSpPr txBox="1"/>
          <p:nvPr>
            <p:ph hasCustomPrompt="1" idx="3" type="title"/>
          </p:nvPr>
        </p:nvSpPr>
        <p:spPr>
          <a:xfrm>
            <a:off x="3432500" y="2839394"/>
            <a:ext cx="5327700" cy="782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786" name="Google Shape;786;g30ef9406a10_2_1238"/>
          <p:cNvSpPr txBox="1"/>
          <p:nvPr>
            <p:ph idx="4" type="subTitle"/>
          </p:nvPr>
        </p:nvSpPr>
        <p:spPr>
          <a:xfrm>
            <a:off x="3432200" y="5405540"/>
            <a:ext cx="5327700" cy="4797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787" name="Google Shape;787;g30ef9406a10_2_1238"/>
          <p:cNvSpPr txBox="1"/>
          <p:nvPr>
            <p:ph hasCustomPrompt="1" idx="5" type="title"/>
          </p:nvPr>
        </p:nvSpPr>
        <p:spPr>
          <a:xfrm>
            <a:off x="3432500" y="4706060"/>
            <a:ext cx="5327700" cy="7821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grpSp>
        <p:nvGrpSpPr>
          <p:cNvPr id="788" name="Google Shape;788;g30ef9406a10_2_1238"/>
          <p:cNvGrpSpPr/>
          <p:nvPr/>
        </p:nvGrpSpPr>
        <p:grpSpPr>
          <a:xfrm>
            <a:off x="6095848" y="0"/>
            <a:ext cx="6095848" cy="6680100"/>
            <a:chOff x="4572000" y="0"/>
            <a:chExt cx="4572000" cy="5010200"/>
          </a:xfrm>
        </p:grpSpPr>
        <p:sp>
          <p:nvSpPr>
            <p:cNvPr id="789" name="Google Shape;789;g30ef9406a10_2_1238"/>
            <p:cNvSpPr/>
            <p:nvPr/>
          </p:nvSpPr>
          <p:spPr>
            <a:xfrm>
              <a:off x="4572000" y="0"/>
              <a:ext cx="4572000" cy="2319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90" name="Google Shape;790;g30ef9406a10_2_1238"/>
            <p:cNvSpPr/>
            <p:nvPr/>
          </p:nvSpPr>
          <p:spPr>
            <a:xfrm>
              <a:off x="8421625" y="46040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91" name="Google Shape;791;g30ef9406a10_2_1238"/>
          <p:cNvGrpSpPr/>
          <p:nvPr/>
        </p:nvGrpSpPr>
        <p:grpSpPr>
          <a:xfrm>
            <a:off x="463324" y="719180"/>
            <a:ext cx="499802" cy="541586"/>
            <a:chOff x="1270750" y="4604000"/>
            <a:chExt cx="374861" cy="406200"/>
          </a:xfrm>
        </p:grpSpPr>
        <p:grpSp>
          <p:nvGrpSpPr>
            <p:cNvPr id="792" name="Google Shape;792;g30ef9406a10_2_1238"/>
            <p:cNvGrpSpPr/>
            <p:nvPr/>
          </p:nvGrpSpPr>
          <p:grpSpPr>
            <a:xfrm>
              <a:off x="1270750" y="4604000"/>
              <a:ext cx="374861" cy="28550"/>
              <a:chOff x="1270750" y="4604000"/>
              <a:chExt cx="374861" cy="28550"/>
            </a:xfrm>
          </p:grpSpPr>
          <p:sp>
            <p:nvSpPr>
              <p:cNvPr id="793" name="Google Shape;793;g30ef9406a10_2_1238"/>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94" name="Google Shape;794;g30ef9406a10_2_1238"/>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95" name="Google Shape;795;g30ef9406a10_2_1238"/>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96" name="Google Shape;796;g30ef9406a10_2_1238"/>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797" name="Google Shape;797;g30ef9406a10_2_1238"/>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798" name="Google Shape;798;g30ef9406a10_2_1238"/>
            <p:cNvGrpSpPr/>
            <p:nvPr/>
          </p:nvGrpSpPr>
          <p:grpSpPr>
            <a:xfrm>
              <a:off x="1270750" y="4981650"/>
              <a:ext cx="374861" cy="28550"/>
              <a:chOff x="1270750" y="4981650"/>
              <a:chExt cx="374861" cy="28550"/>
            </a:xfrm>
          </p:grpSpPr>
          <p:sp>
            <p:nvSpPr>
              <p:cNvPr id="799" name="Google Shape;799;g30ef9406a10_2_12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0" name="Google Shape;800;g30ef9406a10_2_12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1" name="Google Shape;801;g30ef9406a10_2_12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2" name="Google Shape;802;g30ef9406a10_2_12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3" name="Google Shape;803;g30ef9406a10_2_12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04" name="Google Shape;804;g30ef9406a10_2_1238"/>
            <p:cNvGrpSpPr/>
            <p:nvPr/>
          </p:nvGrpSpPr>
          <p:grpSpPr>
            <a:xfrm>
              <a:off x="1270750" y="4887238"/>
              <a:ext cx="374861" cy="28550"/>
              <a:chOff x="1270750" y="4981650"/>
              <a:chExt cx="374861" cy="28550"/>
            </a:xfrm>
          </p:grpSpPr>
          <p:sp>
            <p:nvSpPr>
              <p:cNvPr id="805" name="Google Shape;805;g30ef9406a10_2_12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6" name="Google Shape;806;g30ef9406a10_2_12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7" name="Google Shape;807;g30ef9406a10_2_12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8" name="Google Shape;808;g30ef9406a10_2_12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09" name="Google Shape;809;g30ef9406a10_2_12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10" name="Google Shape;810;g30ef9406a10_2_1238"/>
            <p:cNvGrpSpPr/>
            <p:nvPr/>
          </p:nvGrpSpPr>
          <p:grpSpPr>
            <a:xfrm>
              <a:off x="1270750" y="4792825"/>
              <a:ext cx="374861" cy="28550"/>
              <a:chOff x="1270750" y="4981650"/>
              <a:chExt cx="374861" cy="28550"/>
            </a:xfrm>
          </p:grpSpPr>
          <p:sp>
            <p:nvSpPr>
              <p:cNvPr id="811" name="Google Shape;811;g30ef9406a10_2_12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12" name="Google Shape;812;g30ef9406a10_2_12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13" name="Google Shape;813;g30ef9406a10_2_12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14" name="Google Shape;814;g30ef9406a10_2_12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15" name="Google Shape;815;g30ef9406a10_2_12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16" name="Google Shape;816;g30ef9406a10_2_1238"/>
            <p:cNvGrpSpPr/>
            <p:nvPr/>
          </p:nvGrpSpPr>
          <p:grpSpPr>
            <a:xfrm>
              <a:off x="1270750" y="4698413"/>
              <a:ext cx="374861" cy="28550"/>
              <a:chOff x="1270750" y="4981650"/>
              <a:chExt cx="374861" cy="28550"/>
            </a:xfrm>
          </p:grpSpPr>
          <p:sp>
            <p:nvSpPr>
              <p:cNvPr id="817" name="Google Shape;817;g30ef9406a10_2_12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18" name="Google Shape;818;g30ef9406a10_2_12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19" name="Google Shape;819;g30ef9406a10_2_12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20" name="Google Shape;820;g30ef9406a10_2_12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21" name="Google Shape;821;g30ef9406a10_2_12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
    <p:spTree>
      <p:nvGrpSpPr>
        <p:cNvPr id="822" name="Shape 822"/>
        <p:cNvGrpSpPr/>
        <p:nvPr/>
      </p:nvGrpSpPr>
      <p:grpSpPr>
        <a:xfrm>
          <a:off x="0" y="0"/>
          <a:ext cx="0" cy="0"/>
          <a:chOff x="0" y="0"/>
          <a:chExt cx="0" cy="0"/>
        </a:xfrm>
      </p:grpSpPr>
      <p:grpSp>
        <p:nvGrpSpPr>
          <p:cNvPr id="823" name="Google Shape;823;g30ef9406a10_2_1279"/>
          <p:cNvGrpSpPr/>
          <p:nvPr/>
        </p:nvGrpSpPr>
        <p:grpSpPr>
          <a:xfrm>
            <a:off x="421556" y="0"/>
            <a:ext cx="11770139" cy="6680100"/>
            <a:chOff x="316175" y="0"/>
            <a:chExt cx="8827825" cy="5010200"/>
          </a:xfrm>
        </p:grpSpPr>
        <p:sp>
          <p:nvSpPr>
            <p:cNvPr id="824" name="Google Shape;824;g30ef9406a10_2_1279"/>
            <p:cNvSpPr/>
            <p:nvPr/>
          </p:nvSpPr>
          <p:spPr>
            <a:xfrm>
              <a:off x="4572000" y="0"/>
              <a:ext cx="4572000" cy="2319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25" name="Google Shape;825;g30ef9406a10_2_1279"/>
            <p:cNvSpPr/>
            <p:nvPr/>
          </p:nvSpPr>
          <p:spPr>
            <a:xfrm>
              <a:off x="316175" y="46040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
        <p:nvSpPr>
          <p:cNvPr id="826" name="Google Shape;826;g30ef9406a10_2_1279"/>
          <p:cNvSpPr txBox="1"/>
          <p:nvPr>
            <p:ph type="ctrTitle"/>
          </p:nvPr>
        </p:nvSpPr>
        <p:spPr>
          <a:xfrm>
            <a:off x="4424050" y="1554483"/>
            <a:ext cx="4487100" cy="1160700"/>
          </a:xfrm>
          <a:prstGeom prst="rect">
            <a:avLst/>
          </a:prstGeom>
        </p:spPr>
        <p:txBody>
          <a:bodyPr anchorCtr="0" anchor="b" bIns="121900" lIns="121900" spcFirstLastPara="1" rIns="121900" wrap="square" tIns="121900">
            <a:noAutofit/>
          </a:bodyPr>
          <a:lstStyle>
            <a:lvl1pPr lvl="0" rtl="0">
              <a:spcBef>
                <a:spcPts val="0"/>
              </a:spcBef>
              <a:spcAft>
                <a:spcPts val="0"/>
              </a:spcAft>
              <a:buSzPts val="6900"/>
              <a:buNone/>
              <a:defRPr sz="61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827" name="Google Shape;827;g30ef9406a10_2_1279"/>
          <p:cNvSpPr txBox="1"/>
          <p:nvPr>
            <p:ph idx="1" type="subTitle"/>
          </p:nvPr>
        </p:nvSpPr>
        <p:spPr>
          <a:xfrm>
            <a:off x="4424050" y="2532116"/>
            <a:ext cx="4487100" cy="15168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1600"/>
              <a:buNone/>
              <a:defRPr sz="20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828" name="Google Shape;828;g30ef9406a10_2_1279"/>
          <p:cNvGrpSpPr/>
          <p:nvPr/>
        </p:nvGrpSpPr>
        <p:grpSpPr>
          <a:xfrm>
            <a:off x="463355" y="719315"/>
            <a:ext cx="10090614" cy="7852537"/>
            <a:chOff x="347525" y="539500"/>
            <a:chExt cx="7568150" cy="5889550"/>
          </a:xfrm>
        </p:grpSpPr>
        <p:grpSp>
          <p:nvGrpSpPr>
            <p:cNvPr id="829" name="Google Shape;829;g30ef9406a10_2_1279"/>
            <p:cNvGrpSpPr/>
            <p:nvPr/>
          </p:nvGrpSpPr>
          <p:grpSpPr>
            <a:xfrm>
              <a:off x="347525" y="539500"/>
              <a:ext cx="374861" cy="406200"/>
              <a:chOff x="1270750" y="4604000"/>
              <a:chExt cx="374861" cy="406200"/>
            </a:xfrm>
          </p:grpSpPr>
          <p:grpSp>
            <p:nvGrpSpPr>
              <p:cNvPr id="830" name="Google Shape;830;g30ef9406a10_2_1279"/>
              <p:cNvGrpSpPr/>
              <p:nvPr/>
            </p:nvGrpSpPr>
            <p:grpSpPr>
              <a:xfrm>
                <a:off x="1270750" y="4604000"/>
                <a:ext cx="374861" cy="28550"/>
                <a:chOff x="1270750" y="4604000"/>
                <a:chExt cx="374861" cy="28550"/>
              </a:xfrm>
            </p:grpSpPr>
            <p:sp>
              <p:nvSpPr>
                <p:cNvPr id="831" name="Google Shape;831;g30ef9406a10_2_1279"/>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2" name="Google Shape;832;g30ef9406a10_2_1279"/>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3" name="Google Shape;833;g30ef9406a10_2_1279"/>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4" name="Google Shape;834;g30ef9406a10_2_1279"/>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5" name="Google Shape;835;g30ef9406a10_2_1279"/>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36" name="Google Shape;836;g30ef9406a10_2_1279"/>
              <p:cNvGrpSpPr/>
              <p:nvPr/>
            </p:nvGrpSpPr>
            <p:grpSpPr>
              <a:xfrm>
                <a:off x="1270750" y="4981650"/>
                <a:ext cx="374861" cy="28550"/>
                <a:chOff x="1270750" y="4981650"/>
                <a:chExt cx="374861" cy="28550"/>
              </a:xfrm>
            </p:grpSpPr>
            <p:sp>
              <p:nvSpPr>
                <p:cNvPr id="837" name="Google Shape;837;g30ef9406a10_2_12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8" name="Google Shape;838;g30ef9406a10_2_12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39" name="Google Shape;839;g30ef9406a10_2_12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0" name="Google Shape;840;g30ef9406a10_2_12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1" name="Google Shape;841;g30ef9406a10_2_12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42" name="Google Shape;842;g30ef9406a10_2_1279"/>
              <p:cNvGrpSpPr/>
              <p:nvPr/>
            </p:nvGrpSpPr>
            <p:grpSpPr>
              <a:xfrm>
                <a:off x="1270750" y="4887238"/>
                <a:ext cx="374861" cy="28550"/>
                <a:chOff x="1270750" y="4981650"/>
                <a:chExt cx="374861" cy="28550"/>
              </a:xfrm>
            </p:grpSpPr>
            <p:sp>
              <p:nvSpPr>
                <p:cNvPr id="843" name="Google Shape;843;g30ef9406a10_2_12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4" name="Google Shape;844;g30ef9406a10_2_12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5" name="Google Shape;845;g30ef9406a10_2_12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6" name="Google Shape;846;g30ef9406a10_2_12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47" name="Google Shape;847;g30ef9406a10_2_12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48" name="Google Shape;848;g30ef9406a10_2_1279"/>
              <p:cNvGrpSpPr/>
              <p:nvPr/>
            </p:nvGrpSpPr>
            <p:grpSpPr>
              <a:xfrm>
                <a:off x="1270750" y="4792825"/>
                <a:ext cx="374861" cy="28550"/>
                <a:chOff x="1270750" y="4981650"/>
                <a:chExt cx="374861" cy="28550"/>
              </a:xfrm>
            </p:grpSpPr>
            <p:sp>
              <p:nvSpPr>
                <p:cNvPr id="849" name="Google Shape;849;g30ef9406a10_2_12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0" name="Google Shape;850;g30ef9406a10_2_12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1" name="Google Shape;851;g30ef9406a10_2_12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2" name="Google Shape;852;g30ef9406a10_2_12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3" name="Google Shape;853;g30ef9406a10_2_12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54" name="Google Shape;854;g30ef9406a10_2_1279"/>
              <p:cNvGrpSpPr/>
              <p:nvPr/>
            </p:nvGrpSpPr>
            <p:grpSpPr>
              <a:xfrm>
                <a:off x="1270750" y="4698413"/>
                <a:ext cx="374861" cy="28550"/>
                <a:chOff x="1270750" y="4981650"/>
                <a:chExt cx="374861" cy="28550"/>
              </a:xfrm>
            </p:grpSpPr>
            <p:sp>
              <p:nvSpPr>
                <p:cNvPr id="855" name="Google Shape;855;g30ef9406a10_2_12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6" name="Google Shape;856;g30ef9406a10_2_12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7" name="Google Shape;857;g30ef9406a10_2_12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8" name="Google Shape;858;g30ef9406a10_2_12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59" name="Google Shape;859;g30ef9406a10_2_12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860" name="Google Shape;860;g30ef9406a10_2_1279"/>
            <p:cNvGrpSpPr/>
            <p:nvPr/>
          </p:nvGrpSpPr>
          <p:grpSpPr>
            <a:xfrm>
              <a:off x="6086875" y="4600250"/>
              <a:ext cx="1828800" cy="1828800"/>
              <a:chOff x="8160150" y="2659825"/>
              <a:chExt cx="1828800" cy="1828800"/>
            </a:xfrm>
          </p:grpSpPr>
          <p:sp>
            <p:nvSpPr>
              <p:cNvPr id="861" name="Google Shape;861;g30ef9406a10_2_1279"/>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62" name="Google Shape;862;g30ef9406a10_2_1279"/>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63" name="Google Shape;863;g30ef9406a10_2_1279"/>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
        <p:nvSpPr>
          <p:cNvPr id="864" name="Google Shape;864;g30ef9406a10_2_1279"/>
          <p:cNvSpPr txBox="1"/>
          <p:nvPr/>
        </p:nvSpPr>
        <p:spPr>
          <a:xfrm>
            <a:off x="4424228" y="4014056"/>
            <a:ext cx="4486800" cy="820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None/>
            </a:pPr>
            <a:r>
              <a:rPr lang="en-US" sz="1300">
                <a:solidFill>
                  <a:schemeClr val="dk1"/>
                </a:solidFill>
                <a:latin typeface="Montserrat"/>
                <a:ea typeface="Montserrat"/>
                <a:cs typeface="Montserrat"/>
                <a:sym typeface="Montserrat"/>
              </a:rPr>
              <a:t>CREDITS: This presentation template was created by </a:t>
            </a:r>
            <a:r>
              <a:rPr b="1" lang="en-US" sz="1300" u="sng">
                <a:solidFill>
                  <a:schemeClr val="dk1"/>
                </a:solidFill>
                <a:latin typeface="Montserrat"/>
                <a:ea typeface="Montserrat"/>
                <a:cs typeface="Montserrat"/>
                <a:sym typeface="Montserrat"/>
                <a:hlinkClick r:id="rId2">
                  <a:extLst>
                    <a:ext uri="{A12FA001-AC4F-418D-AE19-62706E023703}">
                      <ahyp:hlinkClr val="tx"/>
                    </a:ext>
                  </a:extLst>
                </a:hlinkClick>
              </a:rPr>
              <a:t>Slidesgo</a:t>
            </a:r>
            <a:r>
              <a:rPr lang="en-US" sz="1300">
                <a:solidFill>
                  <a:schemeClr val="dk1"/>
                </a:solidFill>
                <a:latin typeface="Montserrat"/>
                <a:ea typeface="Montserrat"/>
                <a:cs typeface="Montserrat"/>
                <a:sym typeface="Montserrat"/>
              </a:rPr>
              <a:t>, including icons by </a:t>
            </a:r>
            <a:r>
              <a:rPr b="1" lang="en-US" sz="1300" u="sng">
                <a:solidFill>
                  <a:schemeClr val="dk1"/>
                </a:solidFill>
                <a:latin typeface="Montserrat"/>
                <a:ea typeface="Montserrat"/>
                <a:cs typeface="Montserrat"/>
                <a:sym typeface="Montserrat"/>
                <a:hlinkClick r:id="rId3">
                  <a:extLst>
                    <a:ext uri="{A12FA001-AC4F-418D-AE19-62706E023703}">
                      <ahyp:hlinkClr val="tx"/>
                    </a:ext>
                  </a:extLst>
                </a:hlinkClick>
              </a:rPr>
              <a:t>Flaticon</a:t>
            </a:r>
            <a:r>
              <a:rPr b="1" lang="en-US" sz="1300">
                <a:solidFill>
                  <a:schemeClr val="dk1"/>
                </a:solidFill>
                <a:latin typeface="Montserrat"/>
                <a:ea typeface="Montserrat"/>
                <a:cs typeface="Montserrat"/>
                <a:sym typeface="Montserrat"/>
              </a:rPr>
              <a:t> </a:t>
            </a:r>
            <a:r>
              <a:rPr lang="en-US" sz="1300">
                <a:solidFill>
                  <a:schemeClr val="dk1"/>
                </a:solidFill>
                <a:latin typeface="Montserrat"/>
                <a:ea typeface="Montserrat"/>
                <a:cs typeface="Montserrat"/>
                <a:sym typeface="Montserrat"/>
              </a:rPr>
              <a:t>and infographics &amp; images by </a:t>
            </a:r>
            <a:r>
              <a:rPr b="1" lang="en-US" sz="1300" u="sng">
                <a:solidFill>
                  <a:schemeClr val="dk1"/>
                </a:solidFill>
                <a:latin typeface="Montserrat"/>
                <a:ea typeface="Montserrat"/>
                <a:cs typeface="Montserrat"/>
                <a:sym typeface="Montserrat"/>
                <a:hlinkClick r:id="rId4">
                  <a:extLst>
                    <a:ext uri="{A12FA001-AC4F-418D-AE19-62706E023703}">
                      <ahyp:hlinkClr val="tx"/>
                    </a:ext>
                  </a:extLst>
                </a:hlinkClick>
              </a:rPr>
              <a:t>Freepik</a:t>
            </a:r>
            <a:endParaRPr b="1" sz="1300" u="sng">
              <a:solidFill>
                <a:schemeClr val="dk1"/>
              </a:solidFill>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865" name="Shape 86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866" name="Shape 866"/>
        <p:cNvGrpSpPr/>
        <p:nvPr/>
      </p:nvGrpSpPr>
      <p:grpSpPr>
        <a:xfrm>
          <a:off x="0" y="0"/>
          <a:ext cx="0" cy="0"/>
          <a:chOff x="0" y="0"/>
          <a:chExt cx="0" cy="0"/>
        </a:xfrm>
      </p:grpSpPr>
      <p:grpSp>
        <p:nvGrpSpPr>
          <p:cNvPr id="867" name="Google Shape;867;g30ef9406a10_2_1323"/>
          <p:cNvGrpSpPr/>
          <p:nvPr/>
        </p:nvGrpSpPr>
        <p:grpSpPr>
          <a:xfrm>
            <a:off x="1704291" y="719315"/>
            <a:ext cx="10024064" cy="7852537"/>
            <a:chOff x="1278250" y="539500"/>
            <a:chExt cx="7518236" cy="5889550"/>
          </a:xfrm>
        </p:grpSpPr>
        <p:grpSp>
          <p:nvGrpSpPr>
            <p:cNvPr id="868" name="Google Shape;868;g30ef9406a10_2_1323"/>
            <p:cNvGrpSpPr/>
            <p:nvPr/>
          </p:nvGrpSpPr>
          <p:grpSpPr>
            <a:xfrm>
              <a:off x="8421625" y="539500"/>
              <a:ext cx="374861" cy="406200"/>
              <a:chOff x="1270750" y="4604000"/>
              <a:chExt cx="374861" cy="406200"/>
            </a:xfrm>
          </p:grpSpPr>
          <p:grpSp>
            <p:nvGrpSpPr>
              <p:cNvPr id="869" name="Google Shape;869;g30ef9406a10_2_1323"/>
              <p:cNvGrpSpPr/>
              <p:nvPr/>
            </p:nvGrpSpPr>
            <p:grpSpPr>
              <a:xfrm>
                <a:off x="1270750" y="4604000"/>
                <a:ext cx="374861" cy="28550"/>
                <a:chOff x="1270750" y="4604000"/>
                <a:chExt cx="374861" cy="28550"/>
              </a:xfrm>
            </p:grpSpPr>
            <p:sp>
              <p:nvSpPr>
                <p:cNvPr id="870" name="Google Shape;870;g30ef9406a10_2_1323"/>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1" name="Google Shape;871;g30ef9406a10_2_1323"/>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2" name="Google Shape;872;g30ef9406a10_2_1323"/>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3" name="Google Shape;873;g30ef9406a10_2_1323"/>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4" name="Google Shape;874;g30ef9406a10_2_1323"/>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75" name="Google Shape;875;g30ef9406a10_2_1323"/>
              <p:cNvGrpSpPr/>
              <p:nvPr/>
            </p:nvGrpSpPr>
            <p:grpSpPr>
              <a:xfrm>
                <a:off x="1270750" y="4981650"/>
                <a:ext cx="374861" cy="28550"/>
                <a:chOff x="1270750" y="4981650"/>
                <a:chExt cx="374861" cy="28550"/>
              </a:xfrm>
            </p:grpSpPr>
            <p:sp>
              <p:nvSpPr>
                <p:cNvPr id="876" name="Google Shape;876;g30ef9406a10_2_132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7" name="Google Shape;877;g30ef9406a10_2_132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8" name="Google Shape;878;g30ef9406a10_2_132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79" name="Google Shape;879;g30ef9406a10_2_132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0" name="Google Shape;880;g30ef9406a10_2_132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81" name="Google Shape;881;g30ef9406a10_2_1323"/>
              <p:cNvGrpSpPr/>
              <p:nvPr/>
            </p:nvGrpSpPr>
            <p:grpSpPr>
              <a:xfrm>
                <a:off x="1270750" y="4887238"/>
                <a:ext cx="374861" cy="28550"/>
                <a:chOff x="1270750" y="4981650"/>
                <a:chExt cx="374861" cy="28550"/>
              </a:xfrm>
            </p:grpSpPr>
            <p:sp>
              <p:nvSpPr>
                <p:cNvPr id="882" name="Google Shape;882;g30ef9406a10_2_132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3" name="Google Shape;883;g30ef9406a10_2_132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4" name="Google Shape;884;g30ef9406a10_2_132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5" name="Google Shape;885;g30ef9406a10_2_132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6" name="Google Shape;886;g30ef9406a10_2_132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87" name="Google Shape;887;g30ef9406a10_2_1323"/>
              <p:cNvGrpSpPr/>
              <p:nvPr/>
            </p:nvGrpSpPr>
            <p:grpSpPr>
              <a:xfrm>
                <a:off x="1270750" y="4792825"/>
                <a:ext cx="374861" cy="28550"/>
                <a:chOff x="1270750" y="4981650"/>
                <a:chExt cx="374861" cy="28550"/>
              </a:xfrm>
            </p:grpSpPr>
            <p:sp>
              <p:nvSpPr>
                <p:cNvPr id="888" name="Google Shape;888;g30ef9406a10_2_132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89" name="Google Shape;889;g30ef9406a10_2_132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0" name="Google Shape;890;g30ef9406a10_2_132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1" name="Google Shape;891;g30ef9406a10_2_132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2" name="Google Shape;892;g30ef9406a10_2_132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893" name="Google Shape;893;g30ef9406a10_2_1323"/>
              <p:cNvGrpSpPr/>
              <p:nvPr/>
            </p:nvGrpSpPr>
            <p:grpSpPr>
              <a:xfrm>
                <a:off x="1270750" y="4698413"/>
                <a:ext cx="374861" cy="28550"/>
                <a:chOff x="1270750" y="4981650"/>
                <a:chExt cx="374861" cy="28550"/>
              </a:xfrm>
            </p:grpSpPr>
            <p:sp>
              <p:nvSpPr>
                <p:cNvPr id="894" name="Google Shape;894;g30ef9406a10_2_132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5" name="Google Shape;895;g30ef9406a10_2_132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6" name="Google Shape;896;g30ef9406a10_2_132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7" name="Google Shape;897;g30ef9406a10_2_132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898" name="Google Shape;898;g30ef9406a10_2_132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899" name="Google Shape;899;g30ef9406a10_2_1323"/>
            <p:cNvGrpSpPr/>
            <p:nvPr/>
          </p:nvGrpSpPr>
          <p:grpSpPr>
            <a:xfrm>
              <a:off x="1278250" y="4600250"/>
              <a:ext cx="1828800" cy="1828800"/>
              <a:chOff x="8160150" y="2659825"/>
              <a:chExt cx="1828800" cy="1828800"/>
            </a:xfrm>
          </p:grpSpPr>
          <p:sp>
            <p:nvSpPr>
              <p:cNvPr id="900" name="Google Shape;900;g30ef9406a10_2_1323"/>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01" name="Google Shape;901;g30ef9406a10_2_1323"/>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02" name="Google Shape;902;g30ef9406a10_2_1323"/>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903" name="Google Shape;903;g30ef9406a10_2_1323"/>
          <p:cNvGrpSpPr/>
          <p:nvPr/>
        </p:nvGrpSpPr>
        <p:grpSpPr>
          <a:xfrm>
            <a:off x="0" y="0"/>
            <a:ext cx="11770139" cy="6680100"/>
            <a:chOff x="0" y="0"/>
            <a:chExt cx="8827825" cy="5010200"/>
          </a:xfrm>
        </p:grpSpPr>
        <p:sp>
          <p:nvSpPr>
            <p:cNvPr id="904" name="Google Shape;904;g30ef9406a10_2_1323"/>
            <p:cNvSpPr/>
            <p:nvPr/>
          </p:nvSpPr>
          <p:spPr>
            <a:xfrm>
              <a:off x="0" y="0"/>
              <a:ext cx="4572000" cy="2319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05" name="Google Shape;905;g30ef9406a10_2_1323"/>
            <p:cNvSpPr/>
            <p:nvPr/>
          </p:nvSpPr>
          <p:spPr>
            <a:xfrm>
              <a:off x="8421625" y="46040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7_1_1">
    <p:spTree>
      <p:nvGrpSpPr>
        <p:cNvPr id="906" name="Shape 906"/>
        <p:cNvGrpSpPr/>
        <p:nvPr/>
      </p:nvGrpSpPr>
      <p:grpSpPr>
        <a:xfrm>
          <a:off x="0" y="0"/>
          <a:ext cx="0" cy="0"/>
          <a:chOff x="0" y="0"/>
          <a:chExt cx="0" cy="0"/>
        </a:xfrm>
      </p:grpSpPr>
      <p:grpSp>
        <p:nvGrpSpPr>
          <p:cNvPr id="907" name="Google Shape;907;g30ef9406a10_2_1363"/>
          <p:cNvGrpSpPr/>
          <p:nvPr/>
        </p:nvGrpSpPr>
        <p:grpSpPr>
          <a:xfrm>
            <a:off x="-1535728" y="719315"/>
            <a:ext cx="2498886" cy="5219303"/>
            <a:chOff x="-1151825" y="539500"/>
            <a:chExt cx="1874211" cy="3914575"/>
          </a:xfrm>
        </p:grpSpPr>
        <p:grpSp>
          <p:nvGrpSpPr>
            <p:cNvPr id="908" name="Google Shape;908;g30ef9406a10_2_1363"/>
            <p:cNvGrpSpPr/>
            <p:nvPr/>
          </p:nvGrpSpPr>
          <p:grpSpPr>
            <a:xfrm>
              <a:off x="347525" y="539500"/>
              <a:ext cx="374861" cy="406200"/>
              <a:chOff x="1270750" y="4604000"/>
              <a:chExt cx="374861" cy="406200"/>
            </a:xfrm>
          </p:grpSpPr>
          <p:grpSp>
            <p:nvGrpSpPr>
              <p:cNvPr id="909" name="Google Shape;909;g30ef9406a10_2_1363"/>
              <p:cNvGrpSpPr/>
              <p:nvPr/>
            </p:nvGrpSpPr>
            <p:grpSpPr>
              <a:xfrm>
                <a:off x="1270750" y="4604000"/>
                <a:ext cx="374861" cy="28550"/>
                <a:chOff x="1270750" y="4604000"/>
                <a:chExt cx="374861" cy="28550"/>
              </a:xfrm>
            </p:grpSpPr>
            <p:sp>
              <p:nvSpPr>
                <p:cNvPr id="910" name="Google Shape;910;g30ef9406a10_2_1363"/>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1" name="Google Shape;911;g30ef9406a10_2_1363"/>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2" name="Google Shape;912;g30ef9406a10_2_1363"/>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3" name="Google Shape;913;g30ef9406a10_2_1363"/>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4" name="Google Shape;914;g30ef9406a10_2_1363"/>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915" name="Google Shape;915;g30ef9406a10_2_1363"/>
              <p:cNvGrpSpPr/>
              <p:nvPr/>
            </p:nvGrpSpPr>
            <p:grpSpPr>
              <a:xfrm>
                <a:off x="1270750" y="4981650"/>
                <a:ext cx="374861" cy="28550"/>
                <a:chOff x="1270750" y="4981650"/>
                <a:chExt cx="374861" cy="28550"/>
              </a:xfrm>
            </p:grpSpPr>
            <p:sp>
              <p:nvSpPr>
                <p:cNvPr id="916" name="Google Shape;916;g30ef9406a10_2_136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7" name="Google Shape;917;g30ef9406a10_2_136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8" name="Google Shape;918;g30ef9406a10_2_136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19" name="Google Shape;919;g30ef9406a10_2_136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20" name="Google Shape;920;g30ef9406a10_2_136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921" name="Google Shape;921;g30ef9406a10_2_1363"/>
              <p:cNvGrpSpPr/>
              <p:nvPr/>
            </p:nvGrpSpPr>
            <p:grpSpPr>
              <a:xfrm>
                <a:off x="1270750" y="4887238"/>
                <a:ext cx="374861" cy="28550"/>
                <a:chOff x="1270750" y="4981650"/>
                <a:chExt cx="374861" cy="28550"/>
              </a:xfrm>
            </p:grpSpPr>
            <p:sp>
              <p:nvSpPr>
                <p:cNvPr id="922" name="Google Shape;922;g30ef9406a10_2_136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23" name="Google Shape;923;g30ef9406a10_2_136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24" name="Google Shape;924;g30ef9406a10_2_136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25" name="Google Shape;925;g30ef9406a10_2_136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26" name="Google Shape;926;g30ef9406a10_2_136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927" name="Google Shape;927;g30ef9406a10_2_1363"/>
              <p:cNvGrpSpPr/>
              <p:nvPr/>
            </p:nvGrpSpPr>
            <p:grpSpPr>
              <a:xfrm>
                <a:off x="1270750" y="4792825"/>
                <a:ext cx="374861" cy="28550"/>
                <a:chOff x="1270750" y="4981650"/>
                <a:chExt cx="374861" cy="28550"/>
              </a:xfrm>
            </p:grpSpPr>
            <p:sp>
              <p:nvSpPr>
                <p:cNvPr id="928" name="Google Shape;928;g30ef9406a10_2_136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29" name="Google Shape;929;g30ef9406a10_2_136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0" name="Google Shape;930;g30ef9406a10_2_136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1" name="Google Shape;931;g30ef9406a10_2_136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2" name="Google Shape;932;g30ef9406a10_2_136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933" name="Google Shape;933;g30ef9406a10_2_1363"/>
              <p:cNvGrpSpPr/>
              <p:nvPr/>
            </p:nvGrpSpPr>
            <p:grpSpPr>
              <a:xfrm>
                <a:off x="1270750" y="4698413"/>
                <a:ext cx="374861" cy="28550"/>
                <a:chOff x="1270750" y="4981650"/>
                <a:chExt cx="374861" cy="28550"/>
              </a:xfrm>
            </p:grpSpPr>
            <p:sp>
              <p:nvSpPr>
                <p:cNvPr id="934" name="Google Shape;934;g30ef9406a10_2_136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5" name="Google Shape;935;g30ef9406a10_2_136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6" name="Google Shape;936;g30ef9406a10_2_136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7" name="Google Shape;937;g30ef9406a10_2_136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38" name="Google Shape;938;g30ef9406a10_2_136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939" name="Google Shape;939;g30ef9406a10_2_1363"/>
            <p:cNvGrpSpPr/>
            <p:nvPr/>
          </p:nvGrpSpPr>
          <p:grpSpPr>
            <a:xfrm>
              <a:off x="-1151825" y="2625275"/>
              <a:ext cx="1828800" cy="1828800"/>
              <a:chOff x="8160150" y="2659825"/>
              <a:chExt cx="1828800" cy="1828800"/>
            </a:xfrm>
          </p:grpSpPr>
          <p:sp>
            <p:nvSpPr>
              <p:cNvPr id="940" name="Google Shape;940;g30ef9406a10_2_1363"/>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41" name="Google Shape;941;g30ef9406a10_2_1363"/>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42" name="Google Shape;942;g30ef9406a10_2_1363"/>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943" name="Google Shape;943;g30ef9406a10_2_1363"/>
          <p:cNvGrpSpPr/>
          <p:nvPr/>
        </p:nvGrpSpPr>
        <p:grpSpPr>
          <a:xfrm>
            <a:off x="6095848" y="177729"/>
            <a:ext cx="6095848" cy="6680100"/>
            <a:chOff x="4572000" y="133300"/>
            <a:chExt cx="4572000" cy="5010200"/>
          </a:xfrm>
        </p:grpSpPr>
        <p:sp>
          <p:nvSpPr>
            <p:cNvPr id="944" name="Google Shape;944;g30ef9406a10_2_1363"/>
            <p:cNvSpPr/>
            <p:nvPr/>
          </p:nvSpPr>
          <p:spPr>
            <a:xfrm>
              <a:off x="4572000" y="4911600"/>
              <a:ext cx="4572000" cy="2319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945" name="Google Shape;945;g30ef9406a10_2_1363"/>
            <p:cNvSpPr/>
            <p:nvPr/>
          </p:nvSpPr>
          <p:spPr>
            <a:xfrm>
              <a:off x="8421625" y="133300"/>
              <a:ext cx="406200" cy="406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6" name="Shape 946"/>
        <p:cNvGrpSpPr/>
        <p:nvPr/>
      </p:nvGrpSpPr>
      <p:grpSpPr>
        <a:xfrm>
          <a:off x="0" y="0"/>
          <a:ext cx="0" cy="0"/>
          <a:chOff x="0" y="0"/>
          <a:chExt cx="0" cy="0"/>
        </a:xfrm>
      </p:grpSpPr>
      <p:sp>
        <p:nvSpPr>
          <p:cNvPr id="947" name="Google Shape;947;g30ef9406a10_2_14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8" name="Google Shape;948;g30ef9406a10_2_14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9" name="Google Shape;949;g30ef9406a10_2_140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0" name="Google Shape;950;g30ef9406a10_2_140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1" name="Google Shape;951;g30ef9406a10_2_140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g30ef9406a10_2_553"/>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8" name="Google Shape;98;g30ef9406a10_2_553"/>
          <p:cNvSpPr txBox="1"/>
          <p:nvPr>
            <p:ph idx="1" type="body"/>
          </p:nvPr>
        </p:nvSpPr>
        <p:spPr>
          <a:xfrm>
            <a:off x="963167" y="1583467"/>
            <a:ext cx="10265700" cy="1725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grpSp>
        <p:nvGrpSpPr>
          <p:cNvPr id="99" name="Google Shape;99;g30ef9406a10_2_553"/>
          <p:cNvGrpSpPr/>
          <p:nvPr/>
        </p:nvGrpSpPr>
        <p:grpSpPr>
          <a:xfrm>
            <a:off x="421489" y="177729"/>
            <a:ext cx="11770206" cy="6680100"/>
            <a:chOff x="316125" y="133300"/>
            <a:chExt cx="8827875" cy="5010200"/>
          </a:xfrm>
        </p:grpSpPr>
        <p:sp>
          <p:nvSpPr>
            <p:cNvPr id="100" name="Google Shape;100;g30ef9406a10_2_553"/>
            <p:cNvSpPr/>
            <p:nvPr/>
          </p:nvSpPr>
          <p:spPr>
            <a:xfrm>
              <a:off x="4572000" y="4911600"/>
              <a:ext cx="4572000" cy="2319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01" name="Google Shape;101;g30ef9406a10_2_553"/>
            <p:cNvSpPr/>
            <p:nvPr/>
          </p:nvSpPr>
          <p:spPr>
            <a:xfrm>
              <a:off x="316125" y="133300"/>
              <a:ext cx="406200" cy="406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02" name="Google Shape;102;g30ef9406a10_2_553"/>
          <p:cNvGrpSpPr/>
          <p:nvPr/>
        </p:nvGrpSpPr>
        <p:grpSpPr>
          <a:xfrm>
            <a:off x="-1673058" y="719315"/>
            <a:ext cx="13401413" cy="5976017"/>
            <a:chOff x="-1254825" y="539500"/>
            <a:chExt cx="10051311" cy="4482125"/>
          </a:xfrm>
        </p:grpSpPr>
        <p:grpSp>
          <p:nvGrpSpPr>
            <p:cNvPr id="103" name="Google Shape;103;g30ef9406a10_2_553"/>
            <p:cNvGrpSpPr/>
            <p:nvPr/>
          </p:nvGrpSpPr>
          <p:grpSpPr>
            <a:xfrm>
              <a:off x="8421625" y="539500"/>
              <a:ext cx="374861" cy="406200"/>
              <a:chOff x="1270750" y="4604000"/>
              <a:chExt cx="374861" cy="406200"/>
            </a:xfrm>
          </p:grpSpPr>
          <p:grpSp>
            <p:nvGrpSpPr>
              <p:cNvPr id="104" name="Google Shape;104;g30ef9406a10_2_553"/>
              <p:cNvGrpSpPr/>
              <p:nvPr/>
            </p:nvGrpSpPr>
            <p:grpSpPr>
              <a:xfrm>
                <a:off x="1270750" y="4604000"/>
                <a:ext cx="374861" cy="28550"/>
                <a:chOff x="1270750" y="4604000"/>
                <a:chExt cx="374861" cy="28550"/>
              </a:xfrm>
            </p:grpSpPr>
            <p:sp>
              <p:nvSpPr>
                <p:cNvPr id="105" name="Google Shape;105;g30ef9406a10_2_553"/>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06" name="Google Shape;106;g30ef9406a10_2_553"/>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07" name="Google Shape;107;g30ef9406a10_2_553"/>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08" name="Google Shape;108;g30ef9406a10_2_553"/>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09" name="Google Shape;109;g30ef9406a10_2_553"/>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10" name="Google Shape;110;g30ef9406a10_2_553"/>
              <p:cNvGrpSpPr/>
              <p:nvPr/>
            </p:nvGrpSpPr>
            <p:grpSpPr>
              <a:xfrm>
                <a:off x="1270750" y="4981650"/>
                <a:ext cx="374861" cy="28550"/>
                <a:chOff x="1270750" y="4981650"/>
                <a:chExt cx="374861" cy="28550"/>
              </a:xfrm>
            </p:grpSpPr>
            <p:sp>
              <p:nvSpPr>
                <p:cNvPr id="111" name="Google Shape;111;g30ef9406a10_2_55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12" name="Google Shape;112;g30ef9406a10_2_55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13" name="Google Shape;113;g30ef9406a10_2_55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14" name="Google Shape;114;g30ef9406a10_2_55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15" name="Google Shape;115;g30ef9406a10_2_55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16" name="Google Shape;116;g30ef9406a10_2_553"/>
              <p:cNvGrpSpPr/>
              <p:nvPr/>
            </p:nvGrpSpPr>
            <p:grpSpPr>
              <a:xfrm>
                <a:off x="1270750" y="4887238"/>
                <a:ext cx="374861" cy="28550"/>
                <a:chOff x="1270750" y="4981650"/>
                <a:chExt cx="374861" cy="28550"/>
              </a:xfrm>
            </p:grpSpPr>
            <p:sp>
              <p:nvSpPr>
                <p:cNvPr id="117" name="Google Shape;117;g30ef9406a10_2_55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18" name="Google Shape;118;g30ef9406a10_2_55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19" name="Google Shape;119;g30ef9406a10_2_55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20" name="Google Shape;120;g30ef9406a10_2_55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21" name="Google Shape;121;g30ef9406a10_2_55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22" name="Google Shape;122;g30ef9406a10_2_553"/>
              <p:cNvGrpSpPr/>
              <p:nvPr/>
            </p:nvGrpSpPr>
            <p:grpSpPr>
              <a:xfrm>
                <a:off x="1270750" y="4792825"/>
                <a:ext cx="374861" cy="28550"/>
                <a:chOff x="1270750" y="4981650"/>
                <a:chExt cx="374861" cy="28550"/>
              </a:xfrm>
            </p:grpSpPr>
            <p:sp>
              <p:nvSpPr>
                <p:cNvPr id="123" name="Google Shape;123;g30ef9406a10_2_55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24" name="Google Shape;124;g30ef9406a10_2_55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25" name="Google Shape;125;g30ef9406a10_2_55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26" name="Google Shape;126;g30ef9406a10_2_55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27" name="Google Shape;127;g30ef9406a10_2_55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28" name="Google Shape;128;g30ef9406a10_2_553"/>
              <p:cNvGrpSpPr/>
              <p:nvPr/>
            </p:nvGrpSpPr>
            <p:grpSpPr>
              <a:xfrm>
                <a:off x="1270750" y="4698413"/>
                <a:ext cx="374861" cy="28550"/>
                <a:chOff x="1270750" y="4981650"/>
                <a:chExt cx="374861" cy="28550"/>
              </a:xfrm>
            </p:grpSpPr>
            <p:sp>
              <p:nvSpPr>
                <p:cNvPr id="129" name="Google Shape;129;g30ef9406a10_2_553"/>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30" name="Google Shape;130;g30ef9406a10_2_553"/>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31" name="Google Shape;131;g30ef9406a10_2_553"/>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32" name="Google Shape;132;g30ef9406a10_2_553"/>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33" name="Google Shape;133;g30ef9406a10_2_553"/>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134" name="Google Shape;134;g30ef9406a10_2_553"/>
            <p:cNvGrpSpPr/>
            <p:nvPr/>
          </p:nvGrpSpPr>
          <p:grpSpPr>
            <a:xfrm>
              <a:off x="-1254825" y="3192825"/>
              <a:ext cx="1828800" cy="1828800"/>
              <a:chOff x="8160150" y="2659825"/>
              <a:chExt cx="1828800" cy="1828800"/>
            </a:xfrm>
          </p:grpSpPr>
          <p:sp>
            <p:nvSpPr>
              <p:cNvPr id="135" name="Google Shape;135;g30ef9406a10_2_553"/>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36" name="Google Shape;136;g30ef9406a10_2_553"/>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37" name="Google Shape;137;g30ef9406a10_2_553"/>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g30ef9406a10_2_595"/>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40" name="Google Shape;140;g30ef9406a10_2_595"/>
          <p:cNvSpPr txBox="1"/>
          <p:nvPr>
            <p:ph idx="1" type="subTitle"/>
          </p:nvPr>
        </p:nvSpPr>
        <p:spPr>
          <a:xfrm>
            <a:off x="1537850" y="3718900"/>
            <a:ext cx="4171200" cy="1910700"/>
          </a:xfrm>
          <a:prstGeom prst="rect">
            <a:avLst/>
          </a:prstGeom>
        </p:spPr>
        <p:txBody>
          <a:bodyPr anchorCtr="0" anchor="t" bIns="121900" lIns="121900" spcFirstLastPara="1" rIns="121900" wrap="square" tIns="12190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
        <p:nvSpPr>
          <p:cNvPr id="141" name="Google Shape;141;g30ef9406a10_2_595"/>
          <p:cNvSpPr txBox="1"/>
          <p:nvPr>
            <p:ph idx="2" type="subTitle"/>
          </p:nvPr>
        </p:nvSpPr>
        <p:spPr>
          <a:xfrm>
            <a:off x="6482950" y="3718900"/>
            <a:ext cx="4171200" cy="1910700"/>
          </a:xfrm>
          <a:prstGeom prst="rect">
            <a:avLst/>
          </a:prstGeom>
        </p:spPr>
        <p:txBody>
          <a:bodyPr anchorCtr="0" anchor="t" bIns="121900" lIns="121900" spcFirstLastPara="1" rIns="121900" wrap="square" tIns="12190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42" name="Google Shape;142;g30ef9406a10_2_595"/>
          <p:cNvSpPr txBox="1"/>
          <p:nvPr>
            <p:ph idx="3" type="subTitle"/>
          </p:nvPr>
        </p:nvSpPr>
        <p:spPr>
          <a:xfrm>
            <a:off x="1537850" y="3276533"/>
            <a:ext cx="41712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sp>
        <p:nvSpPr>
          <p:cNvPr id="143" name="Google Shape;143;g30ef9406a10_2_595"/>
          <p:cNvSpPr txBox="1"/>
          <p:nvPr>
            <p:ph idx="4" type="subTitle"/>
          </p:nvPr>
        </p:nvSpPr>
        <p:spPr>
          <a:xfrm>
            <a:off x="6482950" y="3276533"/>
            <a:ext cx="4171200" cy="561900"/>
          </a:xfrm>
          <a:prstGeom prst="rect">
            <a:avLst/>
          </a:prstGeom>
        </p:spPr>
        <p:txBody>
          <a:bodyPr anchorCtr="0" anchor="b" bIns="121900" lIns="121900" spcFirstLastPara="1" rIns="121900" wrap="square" tIns="121900">
            <a:noAutofit/>
          </a:bodyPr>
          <a:lstStyle>
            <a:lvl1pPr lvl="0" rtl="0">
              <a:spcBef>
                <a:spcPts val="0"/>
              </a:spcBef>
              <a:spcAft>
                <a:spcPts val="0"/>
              </a:spcAft>
              <a:buSzPts val="1600"/>
              <a:buFont typeface="Krona One"/>
              <a:buNone/>
              <a:defRPr b="1" sz="2400">
                <a:latin typeface="Krona One"/>
                <a:ea typeface="Krona One"/>
                <a:cs typeface="Krona One"/>
                <a:sym typeface="Krona One"/>
              </a:defRPr>
            </a:lvl1pPr>
            <a:lvl2pPr lvl="1" rtl="0" algn="ctr">
              <a:spcBef>
                <a:spcPts val="0"/>
              </a:spcBef>
              <a:spcAft>
                <a:spcPts val="0"/>
              </a:spcAft>
              <a:buSzPts val="1600"/>
              <a:buFont typeface="Krona One"/>
              <a:buNone/>
              <a:defRPr b="1">
                <a:latin typeface="Krona One"/>
                <a:ea typeface="Krona One"/>
                <a:cs typeface="Krona One"/>
                <a:sym typeface="Krona One"/>
              </a:defRPr>
            </a:lvl2pPr>
            <a:lvl3pPr lvl="2" rtl="0" algn="ctr">
              <a:spcBef>
                <a:spcPts val="0"/>
              </a:spcBef>
              <a:spcAft>
                <a:spcPts val="0"/>
              </a:spcAft>
              <a:buSzPts val="1600"/>
              <a:buFont typeface="Krona One"/>
              <a:buNone/>
              <a:defRPr b="1">
                <a:latin typeface="Krona One"/>
                <a:ea typeface="Krona One"/>
                <a:cs typeface="Krona One"/>
                <a:sym typeface="Krona One"/>
              </a:defRPr>
            </a:lvl3pPr>
            <a:lvl4pPr lvl="3" rtl="0" algn="ctr">
              <a:spcBef>
                <a:spcPts val="0"/>
              </a:spcBef>
              <a:spcAft>
                <a:spcPts val="0"/>
              </a:spcAft>
              <a:buSzPts val="1600"/>
              <a:buFont typeface="Krona One"/>
              <a:buNone/>
              <a:defRPr b="1">
                <a:latin typeface="Krona One"/>
                <a:ea typeface="Krona One"/>
                <a:cs typeface="Krona One"/>
                <a:sym typeface="Krona One"/>
              </a:defRPr>
            </a:lvl4pPr>
            <a:lvl5pPr lvl="4" rtl="0" algn="ctr">
              <a:spcBef>
                <a:spcPts val="0"/>
              </a:spcBef>
              <a:spcAft>
                <a:spcPts val="0"/>
              </a:spcAft>
              <a:buSzPts val="1600"/>
              <a:buFont typeface="Krona One"/>
              <a:buNone/>
              <a:defRPr b="1">
                <a:latin typeface="Krona One"/>
                <a:ea typeface="Krona One"/>
                <a:cs typeface="Krona One"/>
                <a:sym typeface="Krona One"/>
              </a:defRPr>
            </a:lvl5pPr>
            <a:lvl6pPr lvl="5" rtl="0" algn="ctr">
              <a:spcBef>
                <a:spcPts val="0"/>
              </a:spcBef>
              <a:spcAft>
                <a:spcPts val="0"/>
              </a:spcAft>
              <a:buSzPts val="1600"/>
              <a:buFont typeface="Krona One"/>
              <a:buNone/>
              <a:defRPr b="1">
                <a:latin typeface="Krona One"/>
                <a:ea typeface="Krona One"/>
                <a:cs typeface="Krona One"/>
                <a:sym typeface="Krona One"/>
              </a:defRPr>
            </a:lvl6pPr>
            <a:lvl7pPr lvl="6" rtl="0" algn="ctr">
              <a:spcBef>
                <a:spcPts val="0"/>
              </a:spcBef>
              <a:spcAft>
                <a:spcPts val="0"/>
              </a:spcAft>
              <a:buSzPts val="1600"/>
              <a:buFont typeface="Krona One"/>
              <a:buNone/>
              <a:defRPr b="1">
                <a:latin typeface="Krona One"/>
                <a:ea typeface="Krona One"/>
                <a:cs typeface="Krona One"/>
                <a:sym typeface="Krona One"/>
              </a:defRPr>
            </a:lvl7pPr>
            <a:lvl8pPr lvl="7" rtl="0" algn="ctr">
              <a:spcBef>
                <a:spcPts val="0"/>
              </a:spcBef>
              <a:spcAft>
                <a:spcPts val="0"/>
              </a:spcAft>
              <a:buSzPts val="1600"/>
              <a:buFont typeface="Krona One"/>
              <a:buNone/>
              <a:defRPr b="1">
                <a:latin typeface="Krona One"/>
                <a:ea typeface="Krona One"/>
                <a:cs typeface="Krona One"/>
                <a:sym typeface="Krona One"/>
              </a:defRPr>
            </a:lvl8pPr>
            <a:lvl9pPr lvl="8" rtl="0" algn="ctr">
              <a:spcBef>
                <a:spcPts val="0"/>
              </a:spcBef>
              <a:spcAft>
                <a:spcPts val="0"/>
              </a:spcAft>
              <a:buSzPts val="1600"/>
              <a:buFont typeface="Krona One"/>
              <a:buNone/>
              <a:defRPr b="1">
                <a:latin typeface="Krona One"/>
                <a:ea typeface="Krona One"/>
                <a:cs typeface="Krona One"/>
                <a:sym typeface="Krona One"/>
              </a:defRPr>
            </a:lvl9pPr>
          </a:lstStyle>
          <a:p/>
        </p:txBody>
      </p:sp>
      <p:grpSp>
        <p:nvGrpSpPr>
          <p:cNvPr id="144" name="Google Shape;144;g30ef9406a10_2_595"/>
          <p:cNvGrpSpPr/>
          <p:nvPr/>
        </p:nvGrpSpPr>
        <p:grpSpPr>
          <a:xfrm>
            <a:off x="-1475196" y="719315"/>
            <a:ext cx="13203551" cy="3504812"/>
            <a:chOff x="-1106425" y="539500"/>
            <a:chExt cx="9902911" cy="2628675"/>
          </a:xfrm>
        </p:grpSpPr>
        <p:grpSp>
          <p:nvGrpSpPr>
            <p:cNvPr id="145" name="Google Shape;145;g30ef9406a10_2_595"/>
            <p:cNvGrpSpPr/>
            <p:nvPr/>
          </p:nvGrpSpPr>
          <p:grpSpPr>
            <a:xfrm>
              <a:off x="-1106425" y="1339375"/>
              <a:ext cx="1828800" cy="1828800"/>
              <a:chOff x="8160150" y="2659825"/>
              <a:chExt cx="1828800" cy="1828800"/>
            </a:xfrm>
          </p:grpSpPr>
          <p:sp>
            <p:nvSpPr>
              <p:cNvPr id="146" name="Google Shape;146;g30ef9406a10_2_595"/>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47" name="Google Shape;147;g30ef9406a10_2_595"/>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48" name="Google Shape;148;g30ef9406a10_2_595"/>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49" name="Google Shape;149;g30ef9406a10_2_595"/>
            <p:cNvGrpSpPr/>
            <p:nvPr/>
          </p:nvGrpSpPr>
          <p:grpSpPr>
            <a:xfrm>
              <a:off x="8421625" y="539500"/>
              <a:ext cx="374861" cy="406200"/>
              <a:chOff x="1270750" y="4604000"/>
              <a:chExt cx="374861" cy="406200"/>
            </a:xfrm>
          </p:grpSpPr>
          <p:grpSp>
            <p:nvGrpSpPr>
              <p:cNvPr id="150" name="Google Shape;150;g30ef9406a10_2_595"/>
              <p:cNvGrpSpPr/>
              <p:nvPr/>
            </p:nvGrpSpPr>
            <p:grpSpPr>
              <a:xfrm>
                <a:off x="1270750" y="4604000"/>
                <a:ext cx="374861" cy="28550"/>
                <a:chOff x="1270750" y="4604000"/>
                <a:chExt cx="374861" cy="28550"/>
              </a:xfrm>
            </p:grpSpPr>
            <p:sp>
              <p:nvSpPr>
                <p:cNvPr id="151" name="Google Shape;151;g30ef9406a10_2_595"/>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52" name="Google Shape;152;g30ef9406a10_2_595"/>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53" name="Google Shape;153;g30ef9406a10_2_595"/>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54" name="Google Shape;154;g30ef9406a10_2_595"/>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55" name="Google Shape;155;g30ef9406a10_2_595"/>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56" name="Google Shape;156;g30ef9406a10_2_595"/>
              <p:cNvGrpSpPr/>
              <p:nvPr/>
            </p:nvGrpSpPr>
            <p:grpSpPr>
              <a:xfrm>
                <a:off x="1270750" y="4981650"/>
                <a:ext cx="374861" cy="28550"/>
                <a:chOff x="1270750" y="4981650"/>
                <a:chExt cx="374861" cy="28550"/>
              </a:xfrm>
            </p:grpSpPr>
            <p:sp>
              <p:nvSpPr>
                <p:cNvPr id="157" name="Google Shape;157;g30ef9406a10_2_59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58" name="Google Shape;158;g30ef9406a10_2_59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59" name="Google Shape;159;g30ef9406a10_2_59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60" name="Google Shape;160;g30ef9406a10_2_59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61" name="Google Shape;161;g30ef9406a10_2_59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62" name="Google Shape;162;g30ef9406a10_2_595"/>
              <p:cNvGrpSpPr/>
              <p:nvPr/>
            </p:nvGrpSpPr>
            <p:grpSpPr>
              <a:xfrm>
                <a:off x="1270750" y="4887238"/>
                <a:ext cx="374861" cy="28550"/>
                <a:chOff x="1270750" y="4981650"/>
                <a:chExt cx="374861" cy="28550"/>
              </a:xfrm>
            </p:grpSpPr>
            <p:sp>
              <p:nvSpPr>
                <p:cNvPr id="163" name="Google Shape;163;g30ef9406a10_2_59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64" name="Google Shape;164;g30ef9406a10_2_59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65" name="Google Shape;165;g30ef9406a10_2_59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66" name="Google Shape;166;g30ef9406a10_2_59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67" name="Google Shape;167;g30ef9406a10_2_59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68" name="Google Shape;168;g30ef9406a10_2_595"/>
              <p:cNvGrpSpPr/>
              <p:nvPr/>
            </p:nvGrpSpPr>
            <p:grpSpPr>
              <a:xfrm>
                <a:off x="1270750" y="4792825"/>
                <a:ext cx="374861" cy="28550"/>
                <a:chOff x="1270750" y="4981650"/>
                <a:chExt cx="374861" cy="28550"/>
              </a:xfrm>
            </p:grpSpPr>
            <p:sp>
              <p:nvSpPr>
                <p:cNvPr id="169" name="Google Shape;169;g30ef9406a10_2_59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0" name="Google Shape;170;g30ef9406a10_2_59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1" name="Google Shape;171;g30ef9406a10_2_59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2" name="Google Shape;172;g30ef9406a10_2_59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3" name="Google Shape;173;g30ef9406a10_2_59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74" name="Google Shape;174;g30ef9406a10_2_595"/>
              <p:cNvGrpSpPr/>
              <p:nvPr/>
            </p:nvGrpSpPr>
            <p:grpSpPr>
              <a:xfrm>
                <a:off x="1270750" y="4698413"/>
                <a:ext cx="374861" cy="28550"/>
                <a:chOff x="1270750" y="4981650"/>
                <a:chExt cx="374861" cy="28550"/>
              </a:xfrm>
            </p:grpSpPr>
            <p:sp>
              <p:nvSpPr>
                <p:cNvPr id="175" name="Google Shape;175;g30ef9406a10_2_595"/>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6" name="Google Shape;176;g30ef9406a10_2_595"/>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7" name="Google Shape;177;g30ef9406a10_2_595"/>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8" name="Google Shape;178;g30ef9406a10_2_595"/>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79" name="Google Shape;179;g30ef9406a10_2_595"/>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sp>
        <p:nvSpPr>
          <p:cNvPr id="180" name="Google Shape;180;g30ef9406a10_2_595"/>
          <p:cNvSpPr/>
          <p:nvPr/>
        </p:nvSpPr>
        <p:spPr>
          <a:xfrm>
            <a:off x="6096000" y="6548800"/>
            <a:ext cx="6096000" cy="3093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g30ef9406a10_2_638"/>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grpSp>
        <p:nvGrpSpPr>
          <p:cNvPr id="183" name="Google Shape;183;g30ef9406a10_2_638"/>
          <p:cNvGrpSpPr/>
          <p:nvPr/>
        </p:nvGrpSpPr>
        <p:grpSpPr>
          <a:xfrm>
            <a:off x="304792" y="156729"/>
            <a:ext cx="11426796" cy="8427451"/>
            <a:chOff x="228600" y="117550"/>
            <a:chExt cx="8570311" cy="6320747"/>
          </a:xfrm>
        </p:grpSpPr>
        <p:grpSp>
          <p:nvGrpSpPr>
            <p:cNvPr id="184" name="Google Shape;184;g30ef9406a10_2_638"/>
            <p:cNvGrpSpPr/>
            <p:nvPr/>
          </p:nvGrpSpPr>
          <p:grpSpPr>
            <a:xfrm>
              <a:off x="228600" y="4609497"/>
              <a:ext cx="1828800" cy="1828800"/>
              <a:chOff x="8160150" y="2659825"/>
              <a:chExt cx="1828800" cy="1828800"/>
            </a:xfrm>
          </p:grpSpPr>
          <p:sp>
            <p:nvSpPr>
              <p:cNvPr id="185" name="Google Shape;185;g30ef9406a10_2_638"/>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86" name="Google Shape;186;g30ef9406a10_2_638"/>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87" name="Google Shape;187;g30ef9406a10_2_638"/>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88" name="Google Shape;188;g30ef9406a10_2_638"/>
            <p:cNvGrpSpPr/>
            <p:nvPr/>
          </p:nvGrpSpPr>
          <p:grpSpPr>
            <a:xfrm>
              <a:off x="8424050" y="117550"/>
              <a:ext cx="374861" cy="406200"/>
              <a:chOff x="1270750" y="4604000"/>
              <a:chExt cx="374861" cy="406200"/>
            </a:xfrm>
          </p:grpSpPr>
          <p:grpSp>
            <p:nvGrpSpPr>
              <p:cNvPr id="189" name="Google Shape;189;g30ef9406a10_2_638"/>
              <p:cNvGrpSpPr/>
              <p:nvPr/>
            </p:nvGrpSpPr>
            <p:grpSpPr>
              <a:xfrm>
                <a:off x="1270750" y="4604000"/>
                <a:ext cx="374861" cy="28550"/>
                <a:chOff x="1270750" y="4604000"/>
                <a:chExt cx="374861" cy="28550"/>
              </a:xfrm>
            </p:grpSpPr>
            <p:sp>
              <p:nvSpPr>
                <p:cNvPr id="190" name="Google Shape;190;g30ef9406a10_2_638"/>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1" name="Google Shape;191;g30ef9406a10_2_638"/>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2" name="Google Shape;192;g30ef9406a10_2_638"/>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3" name="Google Shape;193;g30ef9406a10_2_638"/>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4" name="Google Shape;194;g30ef9406a10_2_638"/>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195" name="Google Shape;195;g30ef9406a10_2_638"/>
              <p:cNvGrpSpPr/>
              <p:nvPr/>
            </p:nvGrpSpPr>
            <p:grpSpPr>
              <a:xfrm>
                <a:off x="1270750" y="4981650"/>
                <a:ext cx="374861" cy="28550"/>
                <a:chOff x="1270750" y="4981650"/>
                <a:chExt cx="374861" cy="28550"/>
              </a:xfrm>
            </p:grpSpPr>
            <p:sp>
              <p:nvSpPr>
                <p:cNvPr id="196" name="Google Shape;196;g30ef9406a10_2_6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7" name="Google Shape;197;g30ef9406a10_2_6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8" name="Google Shape;198;g30ef9406a10_2_6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199" name="Google Shape;199;g30ef9406a10_2_6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00" name="Google Shape;200;g30ef9406a10_2_6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01" name="Google Shape;201;g30ef9406a10_2_638"/>
              <p:cNvGrpSpPr/>
              <p:nvPr/>
            </p:nvGrpSpPr>
            <p:grpSpPr>
              <a:xfrm>
                <a:off x="1270750" y="4887238"/>
                <a:ext cx="374861" cy="28550"/>
                <a:chOff x="1270750" y="4981650"/>
                <a:chExt cx="374861" cy="28550"/>
              </a:xfrm>
            </p:grpSpPr>
            <p:sp>
              <p:nvSpPr>
                <p:cNvPr id="202" name="Google Shape;202;g30ef9406a10_2_6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03" name="Google Shape;203;g30ef9406a10_2_6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04" name="Google Shape;204;g30ef9406a10_2_6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05" name="Google Shape;205;g30ef9406a10_2_6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06" name="Google Shape;206;g30ef9406a10_2_6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07" name="Google Shape;207;g30ef9406a10_2_638"/>
              <p:cNvGrpSpPr/>
              <p:nvPr/>
            </p:nvGrpSpPr>
            <p:grpSpPr>
              <a:xfrm>
                <a:off x="1270750" y="4792825"/>
                <a:ext cx="374861" cy="28550"/>
                <a:chOff x="1270750" y="4981650"/>
                <a:chExt cx="374861" cy="28550"/>
              </a:xfrm>
            </p:grpSpPr>
            <p:sp>
              <p:nvSpPr>
                <p:cNvPr id="208" name="Google Shape;208;g30ef9406a10_2_6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09" name="Google Shape;209;g30ef9406a10_2_6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0" name="Google Shape;210;g30ef9406a10_2_6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1" name="Google Shape;211;g30ef9406a10_2_6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2" name="Google Shape;212;g30ef9406a10_2_6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13" name="Google Shape;213;g30ef9406a10_2_638"/>
              <p:cNvGrpSpPr/>
              <p:nvPr/>
            </p:nvGrpSpPr>
            <p:grpSpPr>
              <a:xfrm>
                <a:off x="1270750" y="4698413"/>
                <a:ext cx="374861" cy="28550"/>
                <a:chOff x="1270750" y="4981650"/>
                <a:chExt cx="374861" cy="28550"/>
              </a:xfrm>
            </p:grpSpPr>
            <p:sp>
              <p:nvSpPr>
                <p:cNvPr id="214" name="Google Shape;214;g30ef9406a10_2_63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5" name="Google Shape;215;g30ef9406a10_2_63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6" name="Google Shape;216;g30ef9406a10_2_63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7" name="Google Shape;217;g30ef9406a10_2_63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18" name="Google Shape;218;g30ef9406a10_2_63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grpSp>
        <p:nvGrpSpPr>
          <p:cNvPr id="219" name="Google Shape;219;g30ef9406a10_2_638"/>
          <p:cNvGrpSpPr/>
          <p:nvPr/>
        </p:nvGrpSpPr>
        <p:grpSpPr>
          <a:xfrm>
            <a:off x="418390" y="719315"/>
            <a:ext cx="11773306" cy="6138513"/>
            <a:chOff x="313800" y="539500"/>
            <a:chExt cx="8830200" cy="4604000"/>
          </a:xfrm>
        </p:grpSpPr>
        <p:sp>
          <p:nvSpPr>
            <p:cNvPr id="220" name="Google Shape;220;g30ef9406a10_2_638"/>
            <p:cNvSpPr/>
            <p:nvPr/>
          </p:nvSpPr>
          <p:spPr>
            <a:xfrm>
              <a:off x="4572000" y="4911600"/>
              <a:ext cx="4572000" cy="2319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21" name="Google Shape;221;g30ef9406a10_2_638"/>
            <p:cNvSpPr/>
            <p:nvPr/>
          </p:nvSpPr>
          <p:spPr>
            <a:xfrm>
              <a:off x="313800" y="539500"/>
              <a:ext cx="406200" cy="406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g30ef9406a10_2_679"/>
          <p:cNvSpPr txBox="1"/>
          <p:nvPr>
            <p:ph type="title"/>
          </p:nvPr>
        </p:nvSpPr>
        <p:spPr>
          <a:xfrm>
            <a:off x="963167" y="719333"/>
            <a:ext cx="5523900" cy="768000"/>
          </a:xfrm>
          <a:prstGeom prst="rect">
            <a:avLst/>
          </a:prstGeom>
        </p:spPr>
        <p:txBody>
          <a:bodyPr anchorCtr="0" anchor="t" bIns="121900" lIns="121900" spcFirstLastPara="1" rIns="121900" wrap="square" tIns="12190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4" name="Google Shape;224;g30ef9406a10_2_679"/>
          <p:cNvSpPr txBox="1"/>
          <p:nvPr>
            <p:ph idx="1" type="body"/>
          </p:nvPr>
        </p:nvSpPr>
        <p:spPr>
          <a:xfrm>
            <a:off x="963167" y="2689567"/>
            <a:ext cx="5523900" cy="22875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25" name="Google Shape;225;g30ef9406a10_2_679"/>
          <p:cNvSpPr/>
          <p:nvPr>
            <p:ph idx="2" type="pic"/>
          </p:nvPr>
        </p:nvSpPr>
        <p:spPr>
          <a:xfrm>
            <a:off x="7299633" y="719333"/>
            <a:ext cx="3932100" cy="5419200"/>
          </a:xfrm>
          <a:prstGeom prst="rect">
            <a:avLst/>
          </a:prstGeom>
          <a:noFill/>
          <a:ln>
            <a:noFill/>
          </a:ln>
        </p:spPr>
      </p:sp>
      <p:grpSp>
        <p:nvGrpSpPr>
          <p:cNvPr id="226" name="Google Shape;226;g30ef9406a10_2_679"/>
          <p:cNvGrpSpPr/>
          <p:nvPr/>
        </p:nvGrpSpPr>
        <p:grpSpPr>
          <a:xfrm>
            <a:off x="463324" y="719180"/>
            <a:ext cx="499802" cy="541586"/>
            <a:chOff x="1270750" y="4604000"/>
            <a:chExt cx="374861" cy="406200"/>
          </a:xfrm>
        </p:grpSpPr>
        <p:grpSp>
          <p:nvGrpSpPr>
            <p:cNvPr id="227" name="Google Shape;227;g30ef9406a10_2_679"/>
            <p:cNvGrpSpPr/>
            <p:nvPr/>
          </p:nvGrpSpPr>
          <p:grpSpPr>
            <a:xfrm>
              <a:off x="1270750" y="4604000"/>
              <a:ext cx="374861" cy="28550"/>
              <a:chOff x="1270750" y="4604000"/>
              <a:chExt cx="374861" cy="28550"/>
            </a:xfrm>
          </p:grpSpPr>
          <p:sp>
            <p:nvSpPr>
              <p:cNvPr id="228" name="Google Shape;228;g30ef9406a10_2_679"/>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29" name="Google Shape;229;g30ef9406a10_2_679"/>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0" name="Google Shape;230;g30ef9406a10_2_679"/>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1" name="Google Shape;231;g30ef9406a10_2_679"/>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2" name="Google Shape;232;g30ef9406a10_2_679"/>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33" name="Google Shape;233;g30ef9406a10_2_679"/>
            <p:cNvGrpSpPr/>
            <p:nvPr/>
          </p:nvGrpSpPr>
          <p:grpSpPr>
            <a:xfrm>
              <a:off x="1270750" y="4981650"/>
              <a:ext cx="374861" cy="28550"/>
              <a:chOff x="1270750" y="4981650"/>
              <a:chExt cx="374861" cy="28550"/>
            </a:xfrm>
          </p:grpSpPr>
          <p:sp>
            <p:nvSpPr>
              <p:cNvPr id="234" name="Google Shape;234;g30ef9406a10_2_6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5" name="Google Shape;235;g30ef9406a10_2_6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6" name="Google Shape;236;g30ef9406a10_2_6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7" name="Google Shape;237;g30ef9406a10_2_6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38" name="Google Shape;238;g30ef9406a10_2_6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39" name="Google Shape;239;g30ef9406a10_2_679"/>
            <p:cNvGrpSpPr/>
            <p:nvPr/>
          </p:nvGrpSpPr>
          <p:grpSpPr>
            <a:xfrm>
              <a:off x="1270750" y="4887238"/>
              <a:ext cx="374861" cy="28550"/>
              <a:chOff x="1270750" y="4981650"/>
              <a:chExt cx="374861" cy="28550"/>
            </a:xfrm>
          </p:grpSpPr>
          <p:sp>
            <p:nvSpPr>
              <p:cNvPr id="240" name="Google Shape;240;g30ef9406a10_2_6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1" name="Google Shape;241;g30ef9406a10_2_6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2" name="Google Shape;242;g30ef9406a10_2_6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3" name="Google Shape;243;g30ef9406a10_2_6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4" name="Google Shape;244;g30ef9406a10_2_6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45" name="Google Shape;245;g30ef9406a10_2_679"/>
            <p:cNvGrpSpPr/>
            <p:nvPr/>
          </p:nvGrpSpPr>
          <p:grpSpPr>
            <a:xfrm>
              <a:off x="1270750" y="4792825"/>
              <a:ext cx="374861" cy="28550"/>
              <a:chOff x="1270750" y="4981650"/>
              <a:chExt cx="374861" cy="28550"/>
            </a:xfrm>
          </p:grpSpPr>
          <p:sp>
            <p:nvSpPr>
              <p:cNvPr id="246" name="Google Shape;246;g30ef9406a10_2_6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7" name="Google Shape;247;g30ef9406a10_2_6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8" name="Google Shape;248;g30ef9406a10_2_6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49" name="Google Shape;249;g30ef9406a10_2_6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0" name="Google Shape;250;g30ef9406a10_2_6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51" name="Google Shape;251;g30ef9406a10_2_679"/>
            <p:cNvGrpSpPr/>
            <p:nvPr/>
          </p:nvGrpSpPr>
          <p:grpSpPr>
            <a:xfrm>
              <a:off x="1270750" y="4698413"/>
              <a:ext cx="374861" cy="28550"/>
              <a:chOff x="1270750" y="4981650"/>
              <a:chExt cx="374861" cy="28550"/>
            </a:xfrm>
          </p:grpSpPr>
          <p:sp>
            <p:nvSpPr>
              <p:cNvPr id="252" name="Google Shape;252;g30ef9406a10_2_679"/>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3" name="Google Shape;253;g30ef9406a10_2_679"/>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4" name="Google Shape;254;g30ef9406a10_2_679"/>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5" name="Google Shape;255;g30ef9406a10_2_679"/>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6" name="Google Shape;256;g30ef9406a10_2_679"/>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nvGrpSpPr>
          <p:cNvPr id="257" name="Google Shape;257;g30ef9406a10_2_679"/>
          <p:cNvGrpSpPr/>
          <p:nvPr/>
        </p:nvGrpSpPr>
        <p:grpSpPr>
          <a:xfrm>
            <a:off x="0" y="6138513"/>
            <a:ext cx="11770072" cy="719315"/>
            <a:chOff x="0" y="4604000"/>
            <a:chExt cx="8827775" cy="539500"/>
          </a:xfrm>
        </p:grpSpPr>
        <p:sp>
          <p:nvSpPr>
            <p:cNvPr id="258" name="Google Shape;258;g30ef9406a10_2_679"/>
            <p:cNvSpPr/>
            <p:nvPr/>
          </p:nvSpPr>
          <p:spPr>
            <a:xfrm>
              <a:off x="0" y="491160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59" name="Google Shape;259;g30ef9406a10_2_679"/>
            <p:cNvSpPr/>
            <p:nvPr/>
          </p:nvSpPr>
          <p:spPr>
            <a:xfrm>
              <a:off x="8421575" y="4604000"/>
              <a:ext cx="406200" cy="4062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g30ef9406a10_2_717"/>
          <p:cNvSpPr txBox="1"/>
          <p:nvPr>
            <p:ph type="title"/>
          </p:nvPr>
        </p:nvSpPr>
        <p:spPr>
          <a:xfrm>
            <a:off x="2648400" y="960000"/>
            <a:ext cx="6895200" cy="49380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grpSp>
        <p:nvGrpSpPr>
          <p:cNvPr id="262" name="Google Shape;262;g30ef9406a10_2_717"/>
          <p:cNvGrpSpPr/>
          <p:nvPr/>
        </p:nvGrpSpPr>
        <p:grpSpPr>
          <a:xfrm>
            <a:off x="-1475196" y="177729"/>
            <a:ext cx="13150453" cy="4742215"/>
            <a:chOff x="-1106425" y="133300"/>
            <a:chExt cx="9863086" cy="3556750"/>
          </a:xfrm>
        </p:grpSpPr>
        <p:grpSp>
          <p:nvGrpSpPr>
            <p:cNvPr id="263" name="Google Shape;263;g30ef9406a10_2_717"/>
            <p:cNvGrpSpPr/>
            <p:nvPr/>
          </p:nvGrpSpPr>
          <p:grpSpPr>
            <a:xfrm>
              <a:off x="-1106425" y="1861250"/>
              <a:ext cx="1828800" cy="1828800"/>
              <a:chOff x="8160150" y="2659825"/>
              <a:chExt cx="1828800" cy="1828800"/>
            </a:xfrm>
          </p:grpSpPr>
          <p:sp>
            <p:nvSpPr>
              <p:cNvPr id="264" name="Google Shape;264;g30ef9406a10_2_717"/>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65" name="Google Shape;265;g30ef9406a10_2_717"/>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66" name="Google Shape;266;g30ef9406a10_2_717"/>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67" name="Google Shape;267;g30ef9406a10_2_717"/>
            <p:cNvGrpSpPr/>
            <p:nvPr/>
          </p:nvGrpSpPr>
          <p:grpSpPr>
            <a:xfrm>
              <a:off x="8381800" y="133300"/>
              <a:ext cx="374861" cy="406200"/>
              <a:chOff x="1270750" y="4604000"/>
              <a:chExt cx="374861" cy="406200"/>
            </a:xfrm>
          </p:grpSpPr>
          <p:grpSp>
            <p:nvGrpSpPr>
              <p:cNvPr id="268" name="Google Shape;268;g30ef9406a10_2_717"/>
              <p:cNvGrpSpPr/>
              <p:nvPr/>
            </p:nvGrpSpPr>
            <p:grpSpPr>
              <a:xfrm>
                <a:off x="1270750" y="4604000"/>
                <a:ext cx="374861" cy="28550"/>
                <a:chOff x="1270750" y="4604000"/>
                <a:chExt cx="374861" cy="28550"/>
              </a:xfrm>
            </p:grpSpPr>
            <p:sp>
              <p:nvSpPr>
                <p:cNvPr id="269" name="Google Shape;269;g30ef9406a10_2_717"/>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0" name="Google Shape;270;g30ef9406a10_2_717"/>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1" name="Google Shape;271;g30ef9406a10_2_717"/>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2" name="Google Shape;272;g30ef9406a10_2_717"/>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3" name="Google Shape;273;g30ef9406a10_2_717"/>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74" name="Google Shape;274;g30ef9406a10_2_717"/>
              <p:cNvGrpSpPr/>
              <p:nvPr/>
            </p:nvGrpSpPr>
            <p:grpSpPr>
              <a:xfrm>
                <a:off x="1270750" y="4981650"/>
                <a:ext cx="374861" cy="28550"/>
                <a:chOff x="1270750" y="4981650"/>
                <a:chExt cx="374861" cy="28550"/>
              </a:xfrm>
            </p:grpSpPr>
            <p:sp>
              <p:nvSpPr>
                <p:cNvPr id="275" name="Google Shape;275;g30ef9406a10_2_717"/>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6" name="Google Shape;276;g30ef9406a10_2_717"/>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7" name="Google Shape;277;g30ef9406a10_2_717"/>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8" name="Google Shape;278;g30ef9406a10_2_717"/>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79" name="Google Shape;279;g30ef9406a10_2_717"/>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80" name="Google Shape;280;g30ef9406a10_2_717"/>
              <p:cNvGrpSpPr/>
              <p:nvPr/>
            </p:nvGrpSpPr>
            <p:grpSpPr>
              <a:xfrm>
                <a:off x="1270750" y="4887238"/>
                <a:ext cx="374861" cy="28550"/>
                <a:chOff x="1270750" y="4981650"/>
                <a:chExt cx="374861" cy="28550"/>
              </a:xfrm>
            </p:grpSpPr>
            <p:sp>
              <p:nvSpPr>
                <p:cNvPr id="281" name="Google Shape;281;g30ef9406a10_2_717"/>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82" name="Google Shape;282;g30ef9406a10_2_717"/>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83" name="Google Shape;283;g30ef9406a10_2_717"/>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84" name="Google Shape;284;g30ef9406a10_2_717"/>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85" name="Google Shape;285;g30ef9406a10_2_717"/>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86" name="Google Shape;286;g30ef9406a10_2_717"/>
              <p:cNvGrpSpPr/>
              <p:nvPr/>
            </p:nvGrpSpPr>
            <p:grpSpPr>
              <a:xfrm>
                <a:off x="1270750" y="4792825"/>
                <a:ext cx="374861" cy="28550"/>
                <a:chOff x="1270750" y="4981650"/>
                <a:chExt cx="374861" cy="28550"/>
              </a:xfrm>
            </p:grpSpPr>
            <p:sp>
              <p:nvSpPr>
                <p:cNvPr id="287" name="Google Shape;287;g30ef9406a10_2_717"/>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88" name="Google Shape;288;g30ef9406a10_2_717"/>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89" name="Google Shape;289;g30ef9406a10_2_717"/>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0" name="Google Shape;290;g30ef9406a10_2_717"/>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1" name="Google Shape;291;g30ef9406a10_2_717"/>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292" name="Google Shape;292;g30ef9406a10_2_717"/>
              <p:cNvGrpSpPr/>
              <p:nvPr/>
            </p:nvGrpSpPr>
            <p:grpSpPr>
              <a:xfrm>
                <a:off x="1270750" y="4698413"/>
                <a:ext cx="374861" cy="28550"/>
                <a:chOff x="1270750" y="4981650"/>
                <a:chExt cx="374861" cy="28550"/>
              </a:xfrm>
            </p:grpSpPr>
            <p:sp>
              <p:nvSpPr>
                <p:cNvPr id="293" name="Google Shape;293;g30ef9406a10_2_717"/>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4" name="Google Shape;294;g30ef9406a10_2_717"/>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5" name="Google Shape;295;g30ef9406a10_2_717"/>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6" name="Google Shape;296;g30ef9406a10_2_717"/>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297" name="Google Shape;297;g30ef9406a10_2_717"/>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grpSp>
        <p:nvGrpSpPr>
          <p:cNvPr id="298" name="Google Shape;298;g30ef9406a10_2_717"/>
          <p:cNvGrpSpPr/>
          <p:nvPr/>
        </p:nvGrpSpPr>
        <p:grpSpPr>
          <a:xfrm>
            <a:off x="0" y="0"/>
            <a:ext cx="11770139" cy="6138513"/>
            <a:chOff x="0" y="0"/>
            <a:chExt cx="8827825" cy="4604000"/>
          </a:xfrm>
        </p:grpSpPr>
        <p:sp>
          <p:nvSpPr>
            <p:cNvPr id="299" name="Google Shape;299;g30ef9406a10_2_717"/>
            <p:cNvSpPr/>
            <p:nvPr/>
          </p:nvSpPr>
          <p:spPr>
            <a:xfrm>
              <a:off x="0" y="0"/>
              <a:ext cx="4572000" cy="2319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00" name="Google Shape;300;g30ef9406a10_2_717"/>
            <p:cNvSpPr/>
            <p:nvPr/>
          </p:nvSpPr>
          <p:spPr>
            <a:xfrm>
              <a:off x="8421625" y="4197800"/>
              <a:ext cx="406200" cy="4062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1" name="Shape 301"/>
        <p:cNvGrpSpPr/>
        <p:nvPr/>
      </p:nvGrpSpPr>
      <p:grpSpPr>
        <a:xfrm>
          <a:off x="0" y="0"/>
          <a:ext cx="0" cy="0"/>
          <a:chOff x="0" y="0"/>
          <a:chExt cx="0" cy="0"/>
        </a:xfrm>
      </p:grpSpPr>
      <p:sp>
        <p:nvSpPr>
          <p:cNvPr id="302" name="Google Shape;302;g30ef9406a10_2_758"/>
          <p:cNvSpPr txBox="1"/>
          <p:nvPr>
            <p:ph type="title"/>
          </p:nvPr>
        </p:nvSpPr>
        <p:spPr>
          <a:xfrm>
            <a:off x="3399200" y="2104400"/>
            <a:ext cx="5393700" cy="10023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p:txBody>
      </p:sp>
      <p:sp>
        <p:nvSpPr>
          <p:cNvPr id="303" name="Google Shape;303;g30ef9406a10_2_758"/>
          <p:cNvSpPr txBox="1"/>
          <p:nvPr>
            <p:ph idx="1" type="subTitle"/>
          </p:nvPr>
        </p:nvSpPr>
        <p:spPr>
          <a:xfrm>
            <a:off x="3399200" y="3106800"/>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304" name="Google Shape;304;g30ef9406a10_2_758"/>
          <p:cNvGrpSpPr/>
          <p:nvPr/>
        </p:nvGrpSpPr>
        <p:grpSpPr>
          <a:xfrm>
            <a:off x="724815" y="-1719024"/>
            <a:ext cx="11003540" cy="8399123"/>
            <a:chOff x="543625" y="-1289300"/>
            <a:chExt cx="8252861" cy="6299500"/>
          </a:xfrm>
        </p:grpSpPr>
        <p:grpSp>
          <p:nvGrpSpPr>
            <p:cNvPr id="305" name="Google Shape;305;g30ef9406a10_2_758"/>
            <p:cNvGrpSpPr/>
            <p:nvPr/>
          </p:nvGrpSpPr>
          <p:grpSpPr>
            <a:xfrm>
              <a:off x="543625" y="-1289300"/>
              <a:ext cx="1828800" cy="1828800"/>
              <a:chOff x="8160150" y="2659825"/>
              <a:chExt cx="1828800" cy="1828800"/>
            </a:xfrm>
          </p:grpSpPr>
          <p:sp>
            <p:nvSpPr>
              <p:cNvPr id="306" name="Google Shape;306;g30ef9406a10_2_758"/>
              <p:cNvSpPr/>
              <p:nvPr/>
            </p:nvSpPr>
            <p:spPr>
              <a:xfrm>
                <a:off x="8160150" y="2659825"/>
                <a:ext cx="1828800" cy="18288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07" name="Google Shape;307;g30ef9406a10_2_758"/>
              <p:cNvSpPr/>
              <p:nvPr/>
            </p:nvSpPr>
            <p:spPr>
              <a:xfrm>
                <a:off x="8388750" y="2888425"/>
                <a:ext cx="1371600" cy="13716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08" name="Google Shape;308;g30ef9406a10_2_758"/>
              <p:cNvSpPr/>
              <p:nvPr/>
            </p:nvSpPr>
            <p:spPr>
              <a:xfrm>
                <a:off x="8617350" y="3117025"/>
                <a:ext cx="914400" cy="914400"/>
              </a:xfrm>
              <a:prstGeom prst="ellipse">
                <a:avLst/>
              </a:prstGeom>
              <a:noFill/>
              <a:ln cap="flat" cmpd="sng" w="9525">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09" name="Google Shape;309;g30ef9406a10_2_758"/>
            <p:cNvGrpSpPr/>
            <p:nvPr/>
          </p:nvGrpSpPr>
          <p:grpSpPr>
            <a:xfrm>
              <a:off x="8421625" y="4604000"/>
              <a:ext cx="374861" cy="406200"/>
              <a:chOff x="1270750" y="4604000"/>
              <a:chExt cx="374861" cy="406200"/>
            </a:xfrm>
          </p:grpSpPr>
          <p:grpSp>
            <p:nvGrpSpPr>
              <p:cNvPr id="310" name="Google Shape;310;g30ef9406a10_2_758"/>
              <p:cNvGrpSpPr/>
              <p:nvPr/>
            </p:nvGrpSpPr>
            <p:grpSpPr>
              <a:xfrm>
                <a:off x="1270750" y="4604000"/>
                <a:ext cx="374861" cy="28550"/>
                <a:chOff x="1270750" y="4604000"/>
                <a:chExt cx="374861" cy="28550"/>
              </a:xfrm>
            </p:grpSpPr>
            <p:sp>
              <p:nvSpPr>
                <p:cNvPr id="311" name="Google Shape;311;g30ef9406a10_2_758"/>
                <p:cNvSpPr/>
                <p:nvPr/>
              </p:nvSpPr>
              <p:spPr>
                <a:xfrm>
                  <a:off x="1270750" y="46040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2" name="Google Shape;312;g30ef9406a10_2_758"/>
                <p:cNvSpPr/>
                <p:nvPr/>
              </p:nvSpPr>
              <p:spPr>
                <a:xfrm>
                  <a:off x="1357376"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3" name="Google Shape;313;g30ef9406a10_2_758"/>
                <p:cNvSpPr/>
                <p:nvPr/>
              </p:nvSpPr>
              <p:spPr>
                <a:xfrm>
                  <a:off x="1444451" y="460455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4" name="Google Shape;314;g30ef9406a10_2_758"/>
                <p:cNvSpPr/>
                <p:nvPr/>
              </p:nvSpPr>
              <p:spPr>
                <a:xfrm>
                  <a:off x="1530535"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5" name="Google Shape;315;g30ef9406a10_2_758"/>
                <p:cNvSpPr/>
                <p:nvPr/>
              </p:nvSpPr>
              <p:spPr>
                <a:xfrm>
                  <a:off x="1617111" y="46040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16" name="Google Shape;316;g30ef9406a10_2_758"/>
              <p:cNvGrpSpPr/>
              <p:nvPr/>
            </p:nvGrpSpPr>
            <p:grpSpPr>
              <a:xfrm>
                <a:off x="1270750" y="4981650"/>
                <a:ext cx="374861" cy="28550"/>
                <a:chOff x="1270750" y="4981650"/>
                <a:chExt cx="374861" cy="28550"/>
              </a:xfrm>
            </p:grpSpPr>
            <p:sp>
              <p:nvSpPr>
                <p:cNvPr id="317" name="Google Shape;317;g30ef9406a10_2_75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8" name="Google Shape;318;g30ef9406a10_2_75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19" name="Google Shape;319;g30ef9406a10_2_75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0" name="Google Shape;320;g30ef9406a10_2_75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1" name="Google Shape;321;g30ef9406a10_2_75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22" name="Google Shape;322;g30ef9406a10_2_758"/>
              <p:cNvGrpSpPr/>
              <p:nvPr/>
            </p:nvGrpSpPr>
            <p:grpSpPr>
              <a:xfrm>
                <a:off x="1270750" y="4887238"/>
                <a:ext cx="374861" cy="28550"/>
                <a:chOff x="1270750" y="4981650"/>
                <a:chExt cx="374861" cy="28550"/>
              </a:xfrm>
            </p:grpSpPr>
            <p:sp>
              <p:nvSpPr>
                <p:cNvPr id="323" name="Google Shape;323;g30ef9406a10_2_75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4" name="Google Shape;324;g30ef9406a10_2_75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5" name="Google Shape;325;g30ef9406a10_2_75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6" name="Google Shape;326;g30ef9406a10_2_75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27" name="Google Shape;327;g30ef9406a10_2_75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28" name="Google Shape;328;g30ef9406a10_2_758"/>
              <p:cNvGrpSpPr/>
              <p:nvPr/>
            </p:nvGrpSpPr>
            <p:grpSpPr>
              <a:xfrm>
                <a:off x="1270750" y="4792825"/>
                <a:ext cx="374861" cy="28550"/>
                <a:chOff x="1270750" y="4981650"/>
                <a:chExt cx="374861" cy="28550"/>
              </a:xfrm>
            </p:grpSpPr>
            <p:sp>
              <p:nvSpPr>
                <p:cNvPr id="329" name="Google Shape;329;g30ef9406a10_2_75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0" name="Google Shape;330;g30ef9406a10_2_75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1" name="Google Shape;331;g30ef9406a10_2_75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2" name="Google Shape;332;g30ef9406a10_2_75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3" name="Google Shape;333;g30ef9406a10_2_75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nvGrpSpPr>
              <p:cNvPr id="334" name="Google Shape;334;g30ef9406a10_2_758"/>
              <p:cNvGrpSpPr/>
              <p:nvPr/>
            </p:nvGrpSpPr>
            <p:grpSpPr>
              <a:xfrm>
                <a:off x="1270750" y="4698413"/>
                <a:ext cx="374861" cy="28550"/>
                <a:chOff x="1270750" y="4981650"/>
                <a:chExt cx="374861" cy="28550"/>
              </a:xfrm>
            </p:grpSpPr>
            <p:sp>
              <p:nvSpPr>
                <p:cNvPr id="335" name="Google Shape;335;g30ef9406a10_2_758"/>
                <p:cNvSpPr/>
                <p:nvPr/>
              </p:nvSpPr>
              <p:spPr>
                <a:xfrm>
                  <a:off x="1270750" y="498165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6" name="Google Shape;336;g30ef9406a10_2_758"/>
                <p:cNvSpPr/>
                <p:nvPr/>
              </p:nvSpPr>
              <p:spPr>
                <a:xfrm>
                  <a:off x="1357376"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7" name="Google Shape;337;g30ef9406a10_2_758"/>
                <p:cNvSpPr/>
                <p:nvPr/>
              </p:nvSpPr>
              <p:spPr>
                <a:xfrm>
                  <a:off x="1444451" y="4982200"/>
                  <a:ext cx="27600" cy="276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8" name="Google Shape;338;g30ef9406a10_2_758"/>
                <p:cNvSpPr/>
                <p:nvPr/>
              </p:nvSpPr>
              <p:spPr>
                <a:xfrm>
                  <a:off x="1530535"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39" name="Google Shape;339;g30ef9406a10_2_758"/>
                <p:cNvSpPr/>
                <p:nvPr/>
              </p:nvSpPr>
              <p:spPr>
                <a:xfrm>
                  <a:off x="1617111" y="4981700"/>
                  <a:ext cx="28500" cy="28500"/>
                </a:xfrm>
                <a:prstGeom prst="ellipse">
                  <a:avLst/>
                </a:prstGeom>
                <a:solidFill>
                  <a:schemeClr val="dk1"/>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grpSp>
      </p:grpSp>
      <p:grpSp>
        <p:nvGrpSpPr>
          <p:cNvPr id="340" name="Google Shape;340;g30ef9406a10_2_758"/>
          <p:cNvGrpSpPr/>
          <p:nvPr/>
        </p:nvGrpSpPr>
        <p:grpSpPr>
          <a:xfrm>
            <a:off x="0" y="719315"/>
            <a:ext cx="11770139" cy="6138513"/>
            <a:chOff x="0" y="539500"/>
            <a:chExt cx="8827825" cy="4604000"/>
          </a:xfrm>
        </p:grpSpPr>
        <p:sp>
          <p:nvSpPr>
            <p:cNvPr id="341" name="Google Shape;341;g30ef9406a10_2_758"/>
            <p:cNvSpPr/>
            <p:nvPr/>
          </p:nvSpPr>
          <p:spPr>
            <a:xfrm>
              <a:off x="0" y="4911600"/>
              <a:ext cx="4572000" cy="2319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sp>
          <p:nvSpPr>
            <p:cNvPr id="342" name="Google Shape;342;g30ef9406a10_2_758"/>
            <p:cNvSpPr/>
            <p:nvPr/>
          </p:nvSpPr>
          <p:spPr>
            <a:xfrm>
              <a:off x="8421625" y="539500"/>
              <a:ext cx="406200" cy="4062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latin typeface="Montserrat"/>
                <a:ea typeface="Montserrat"/>
                <a:cs typeface="Montserrat"/>
                <a:sym typeface="Montserrat"/>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3" name="Shape 343"/>
        <p:cNvGrpSpPr/>
        <p:nvPr/>
      </p:nvGrpSpPr>
      <p:grpSpPr>
        <a:xfrm>
          <a:off x="0" y="0"/>
          <a:ext cx="0" cy="0"/>
          <a:chOff x="0" y="0"/>
          <a:chExt cx="0" cy="0"/>
        </a:xfrm>
      </p:grpSpPr>
      <p:sp>
        <p:nvSpPr>
          <p:cNvPr id="344" name="Google Shape;344;g30ef9406a10_2_800"/>
          <p:cNvSpPr txBox="1"/>
          <p:nvPr>
            <p:ph type="title"/>
          </p:nvPr>
        </p:nvSpPr>
        <p:spPr>
          <a:xfrm>
            <a:off x="963200" y="719333"/>
            <a:ext cx="10265700" cy="763500"/>
          </a:xfrm>
          <a:prstGeom prst="rect">
            <a:avLst/>
          </a:prstGeom>
        </p:spPr>
        <p:txBody>
          <a:bodyPr anchorCtr="0" anchor="t" bIns="121900" lIns="121900" spcFirstLastPara="1" rIns="121900" wrap="square" tIns="121900">
            <a:no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30ef9406a10_2_466"/>
          <p:cNvSpPr txBox="1"/>
          <p:nvPr>
            <p:ph type="title"/>
          </p:nvPr>
        </p:nvSpPr>
        <p:spPr>
          <a:xfrm>
            <a:off x="963167" y="719333"/>
            <a:ext cx="10265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1pPr>
            <a:lvl2pPr lvl="1">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2pPr>
            <a:lvl3pPr lvl="2">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3pPr>
            <a:lvl4pPr lvl="3">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4pPr>
            <a:lvl5pPr lvl="4">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5pPr>
            <a:lvl6pPr lvl="5">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6pPr>
            <a:lvl7pPr lvl="6">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7pPr>
            <a:lvl8pPr lvl="7">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8pPr>
            <a:lvl9pPr lvl="8">
              <a:spcBef>
                <a:spcPts val="0"/>
              </a:spcBef>
              <a:spcAft>
                <a:spcPts val="0"/>
              </a:spcAft>
              <a:buClr>
                <a:schemeClr val="dk1"/>
              </a:buClr>
              <a:buSzPts val="3700"/>
              <a:buFont typeface="Krona One"/>
              <a:buNone/>
              <a:defRPr b="1" sz="3700">
                <a:solidFill>
                  <a:schemeClr val="dk1"/>
                </a:solidFill>
                <a:latin typeface="Krona One"/>
                <a:ea typeface="Krona One"/>
                <a:cs typeface="Krona One"/>
                <a:sym typeface="Krona One"/>
              </a:defRPr>
            </a:lvl9pPr>
          </a:lstStyle>
          <a:p/>
        </p:txBody>
      </p:sp>
      <p:sp>
        <p:nvSpPr>
          <p:cNvPr id="11" name="Google Shape;11;g30ef9406a10_2_466"/>
          <p:cNvSpPr txBox="1"/>
          <p:nvPr>
            <p:ph idx="1" type="body"/>
          </p:nvPr>
        </p:nvSpPr>
        <p:spPr>
          <a:xfrm>
            <a:off x="963167" y="1583467"/>
            <a:ext cx="10265700" cy="4555200"/>
          </a:xfrm>
          <a:prstGeom prst="rect">
            <a:avLst/>
          </a:prstGeom>
          <a:noFill/>
          <a:ln>
            <a:noFill/>
          </a:ln>
        </p:spPr>
        <p:txBody>
          <a:bodyPr anchorCtr="0" anchor="t" bIns="121900" lIns="121900" spcFirstLastPara="1" rIns="121900" wrap="square" tIns="121900">
            <a:noAutofit/>
          </a:bodyPr>
          <a:lstStyle>
            <a:lvl1pPr indent="-330200" lvl="0" marL="457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indent="-330200" lvl="1" marL="9144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30200" lvl="2" marL="13716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indent="-330200" lvl="3" marL="18288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indent="-330200" lvl="4" marL="22860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indent="-330200" lvl="5" marL="27432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indent="-330200" lvl="6" marL="32004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indent="-330200" lvl="7" marL="36576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indent="-330200" lvl="8" marL="4114800">
              <a:lnSpc>
                <a:spcPct val="100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g30ef9406a10_2_1409"/>
          <p:cNvSpPr txBox="1"/>
          <p:nvPr>
            <p:ph type="ctrTitle"/>
          </p:nvPr>
        </p:nvSpPr>
        <p:spPr>
          <a:xfrm>
            <a:off x="1800200" y="1972250"/>
            <a:ext cx="8591700" cy="20604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US"/>
              <a:t>SiteSeekers</a:t>
            </a:r>
            <a:endParaRPr/>
          </a:p>
        </p:txBody>
      </p:sp>
      <p:sp>
        <p:nvSpPr>
          <p:cNvPr id="958" name="Google Shape;958;g30ef9406a10_2_1409"/>
          <p:cNvSpPr txBox="1"/>
          <p:nvPr>
            <p:ph idx="1" type="subTitle"/>
          </p:nvPr>
        </p:nvSpPr>
        <p:spPr>
          <a:xfrm>
            <a:off x="1800200" y="4081950"/>
            <a:ext cx="8591700" cy="1194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Presented by Arif Manawer, Cameron Jardine, Mohammed A. Al-Muqsit, Munjer Masrur, Aquib Zaman</a:t>
            </a:r>
            <a:endParaRPr/>
          </a:p>
          <a:p>
            <a:pPr indent="0" lvl="0" marL="0" rtl="0" algn="l">
              <a:spcBef>
                <a:spcPts val="0"/>
              </a:spcBef>
              <a:spcAft>
                <a:spcPts val="0"/>
              </a:spcAft>
              <a:buNone/>
            </a:pPr>
            <a:r>
              <a:rPr lang="en-US"/>
              <a:t>Pin: 1903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g30ef9406a10_5_16"/>
          <p:cNvSpPr txBox="1"/>
          <p:nvPr>
            <p:ph type="title"/>
          </p:nvPr>
        </p:nvSpPr>
        <p:spPr>
          <a:xfrm>
            <a:off x="914025" y="2427758"/>
            <a:ext cx="5086800" cy="200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Tech Stack</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g30ef9406a10_4_0"/>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Tech Stack </a:t>
            </a:r>
            <a:endParaRPr/>
          </a:p>
        </p:txBody>
      </p:sp>
      <p:sp>
        <p:nvSpPr>
          <p:cNvPr id="1025" name="Google Shape;1025;g30ef9406a10_4_0"/>
          <p:cNvSpPr txBox="1"/>
          <p:nvPr>
            <p:ph idx="1" type="body"/>
          </p:nvPr>
        </p:nvSpPr>
        <p:spPr>
          <a:xfrm>
            <a:off x="963175" y="1583475"/>
            <a:ext cx="10265700" cy="2575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We are using </a:t>
            </a:r>
            <a:r>
              <a:rPr b="1" lang="en-US"/>
              <a:t>React</a:t>
            </a:r>
            <a:r>
              <a:rPr b="1" lang="en-US"/>
              <a:t> </a:t>
            </a:r>
            <a:r>
              <a:rPr lang="en-US"/>
              <a:t>for the frontend</a:t>
            </a:r>
            <a:r>
              <a:rPr lang="en-US"/>
              <a:t>. React is a JavaScript library that allows you to build dynamic and responsive UIs. It is straightforward and there are many resources to learn it quickly.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the backend, we are using </a:t>
            </a:r>
            <a:r>
              <a:rPr b="1" lang="en-US"/>
              <a:t>Flask</a:t>
            </a:r>
            <a:r>
              <a:rPr lang="en-US"/>
              <a:t>. </a:t>
            </a:r>
            <a:r>
              <a:rPr lang="en-US"/>
              <a:t>Flask</a:t>
            </a:r>
            <a:r>
              <a:rPr lang="en-US"/>
              <a:t> is python based and allows for ease of use and </a:t>
            </a:r>
            <a:r>
              <a:rPr lang="en-US"/>
              <a:t>collaboration</a:t>
            </a:r>
            <a:r>
              <a:rPr lang="en-US"/>
              <a:t> due to its readability.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also using </a:t>
            </a:r>
            <a:r>
              <a:rPr b="1" lang="en-US"/>
              <a:t>Tailwind </a:t>
            </a:r>
            <a:r>
              <a:rPr lang="en-US"/>
              <a:t>to style our frontend</a:t>
            </a:r>
            <a:r>
              <a:rPr lang="en-US"/>
              <a:t>. Tailwind is very flexible with styling and we can customize the UI to our liking. </a:t>
            </a:r>
            <a:endParaRPr/>
          </a:p>
        </p:txBody>
      </p:sp>
      <p:pic>
        <p:nvPicPr>
          <p:cNvPr id="1026" name="Google Shape;1026;g30ef9406a10_4_0"/>
          <p:cNvPicPr preferRelativeResize="0"/>
          <p:nvPr/>
        </p:nvPicPr>
        <p:blipFill>
          <a:blip r:embed="rId3">
            <a:alphaModFix/>
          </a:blip>
          <a:stretch>
            <a:fillRect/>
          </a:stretch>
        </p:blipFill>
        <p:spPr>
          <a:xfrm>
            <a:off x="963175" y="4685050"/>
            <a:ext cx="1348245" cy="1169225"/>
          </a:xfrm>
          <a:prstGeom prst="rect">
            <a:avLst/>
          </a:prstGeom>
          <a:noFill/>
          <a:ln>
            <a:noFill/>
          </a:ln>
        </p:spPr>
      </p:pic>
      <p:pic>
        <p:nvPicPr>
          <p:cNvPr id="1027" name="Google Shape;1027;g30ef9406a10_4_0"/>
          <p:cNvPicPr preferRelativeResize="0"/>
          <p:nvPr/>
        </p:nvPicPr>
        <p:blipFill>
          <a:blip r:embed="rId4">
            <a:alphaModFix/>
          </a:blip>
          <a:stretch>
            <a:fillRect/>
          </a:stretch>
        </p:blipFill>
        <p:spPr>
          <a:xfrm>
            <a:off x="4922326" y="4685051"/>
            <a:ext cx="1169225" cy="1169225"/>
          </a:xfrm>
          <a:prstGeom prst="rect">
            <a:avLst/>
          </a:prstGeom>
          <a:noFill/>
          <a:ln>
            <a:noFill/>
          </a:ln>
        </p:spPr>
      </p:pic>
      <p:pic>
        <p:nvPicPr>
          <p:cNvPr descr="Flask SVG and transparent PNG icons | TechIcons" id="1028" name="Google Shape;1028;g30ef9406a10_4_0"/>
          <p:cNvPicPr preferRelativeResize="0"/>
          <p:nvPr/>
        </p:nvPicPr>
        <p:blipFill>
          <a:blip r:embed="rId5">
            <a:alphaModFix/>
          </a:blip>
          <a:stretch>
            <a:fillRect/>
          </a:stretch>
        </p:blipFill>
        <p:spPr>
          <a:xfrm>
            <a:off x="3032263" y="4635975"/>
            <a:ext cx="1169225" cy="116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g30ef9406a10_5_33"/>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Database Management</a:t>
            </a:r>
            <a:endParaRPr/>
          </a:p>
        </p:txBody>
      </p:sp>
      <p:sp>
        <p:nvSpPr>
          <p:cNvPr id="1035" name="Google Shape;1035;g30ef9406a10_5_33"/>
          <p:cNvSpPr txBox="1"/>
          <p:nvPr>
            <p:ph idx="1" type="body"/>
          </p:nvPr>
        </p:nvSpPr>
        <p:spPr>
          <a:xfrm>
            <a:off x="963167" y="1583467"/>
            <a:ext cx="10265700" cy="1725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a:t>MySQL</a:t>
            </a:r>
            <a:r>
              <a:rPr lang="en-US"/>
              <a:t> is a </a:t>
            </a:r>
            <a:r>
              <a:rPr lang="en-US"/>
              <a:t>relational</a:t>
            </a:r>
            <a:r>
              <a:rPr lang="en-US"/>
              <a:t> management system that is easy to use, reliable, and also scalable. It has high performance without sacrificing functionality. It supports ACID transactions and is open source.</a:t>
            </a:r>
            <a:endParaRPr/>
          </a:p>
        </p:txBody>
      </p:sp>
      <p:pic>
        <p:nvPicPr>
          <p:cNvPr id="1036" name="Google Shape;1036;g30ef9406a10_5_33"/>
          <p:cNvPicPr preferRelativeResize="0"/>
          <p:nvPr/>
        </p:nvPicPr>
        <p:blipFill rotWithShape="1">
          <a:blip r:embed="rId3">
            <a:alphaModFix/>
          </a:blip>
          <a:srcRect b="0" l="0" r="0" t="0"/>
          <a:stretch/>
        </p:blipFill>
        <p:spPr>
          <a:xfrm>
            <a:off x="1119250" y="2844003"/>
            <a:ext cx="2264733" cy="117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g30f96f68692_3_0"/>
          <p:cNvSpPr txBox="1"/>
          <p:nvPr>
            <p:ph type="title"/>
          </p:nvPr>
        </p:nvSpPr>
        <p:spPr>
          <a:xfrm>
            <a:off x="914025" y="2427758"/>
            <a:ext cx="5086800" cy="200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Member </a:t>
            </a:r>
            <a:endParaRPr/>
          </a:p>
          <a:p>
            <a:pPr indent="0" lvl="0" marL="0" rtl="0" algn="l">
              <a:spcBef>
                <a:spcPts val="0"/>
              </a:spcBef>
              <a:spcAft>
                <a:spcPts val="0"/>
              </a:spcAft>
              <a:buNone/>
            </a:pPr>
            <a:r>
              <a:rPr lang="en-US"/>
              <a:t>Roles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g30f96f68692_3_5"/>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Member Roles</a:t>
            </a:r>
            <a:endParaRPr/>
          </a:p>
        </p:txBody>
      </p:sp>
      <p:sp>
        <p:nvSpPr>
          <p:cNvPr id="1049" name="Google Shape;1049;g30f96f68692_3_5"/>
          <p:cNvSpPr txBox="1"/>
          <p:nvPr>
            <p:ph idx="1" type="body"/>
          </p:nvPr>
        </p:nvSpPr>
        <p:spPr>
          <a:xfrm>
            <a:off x="963175" y="1583489"/>
            <a:ext cx="10265700" cy="45507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US" sz="3300"/>
              <a:t>Arif - PM/Backend</a:t>
            </a:r>
            <a:endParaRPr sz="3300"/>
          </a:p>
          <a:p>
            <a:pPr indent="0" lvl="0" marL="0" rtl="0" algn="l">
              <a:lnSpc>
                <a:spcPct val="150000"/>
              </a:lnSpc>
              <a:spcBef>
                <a:spcPts val="0"/>
              </a:spcBef>
              <a:spcAft>
                <a:spcPts val="0"/>
              </a:spcAft>
              <a:buNone/>
            </a:pPr>
            <a:r>
              <a:rPr lang="en-US" sz="3300"/>
              <a:t>Mohammed - Backend</a:t>
            </a:r>
            <a:endParaRPr sz="3300"/>
          </a:p>
          <a:p>
            <a:pPr indent="0" lvl="0" marL="0" rtl="0" algn="l">
              <a:lnSpc>
                <a:spcPct val="150000"/>
              </a:lnSpc>
              <a:spcBef>
                <a:spcPts val="0"/>
              </a:spcBef>
              <a:spcAft>
                <a:spcPts val="0"/>
              </a:spcAft>
              <a:buNone/>
            </a:pPr>
            <a:r>
              <a:rPr lang="en-US" sz="3300"/>
              <a:t>Cameron - Frontend and Database</a:t>
            </a:r>
            <a:endParaRPr sz="3300"/>
          </a:p>
          <a:p>
            <a:pPr indent="0" lvl="0" marL="0" rtl="0" algn="l">
              <a:lnSpc>
                <a:spcPct val="150000"/>
              </a:lnSpc>
              <a:spcBef>
                <a:spcPts val="0"/>
              </a:spcBef>
              <a:spcAft>
                <a:spcPts val="0"/>
              </a:spcAft>
              <a:buNone/>
            </a:pPr>
            <a:r>
              <a:rPr lang="en-US" sz="3300"/>
              <a:t>Aquib - Frontend</a:t>
            </a:r>
            <a:endParaRPr sz="3300"/>
          </a:p>
          <a:p>
            <a:pPr indent="0" lvl="0" marL="0" rtl="0" algn="l">
              <a:lnSpc>
                <a:spcPct val="150000"/>
              </a:lnSpc>
              <a:spcBef>
                <a:spcPts val="0"/>
              </a:spcBef>
              <a:spcAft>
                <a:spcPts val="0"/>
              </a:spcAft>
              <a:buNone/>
            </a:pPr>
            <a:r>
              <a:rPr lang="en-US" sz="3300"/>
              <a:t>Munjer - Frontend</a:t>
            </a:r>
            <a:endParaRPr sz="3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g30ef9406a10_4_7"/>
          <p:cNvSpPr txBox="1"/>
          <p:nvPr>
            <p:ph type="title"/>
          </p:nvPr>
        </p:nvSpPr>
        <p:spPr>
          <a:xfrm>
            <a:off x="2648400" y="960000"/>
            <a:ext cx="6895200" cy="49380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US"/>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30ef9406a10_5_23"/>
          <p:cNvSpPr txBox="1"/>
          <p:nvPr>
            <p:ph type="title"/>
          </p:nvPr>
        </p:nvSpPr>
        <p:spPr>
          <a:xfrm>
            <a:off x="914025" y="2886904"/>
            <a:ext cx="5086800" cy="108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Idea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g30ef9406a10_0_6"/>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What</a:t>
            </a:r>
            <a:endParaRPr/>
          </a:p>
        </p:txBody>
      </p:sp>
      <p:sp>
        <p:nvSpPr>
          <p:cNvPr id="971" name="Google Shape;971;g30ef9406a10_0_6"/>
          <p:cNvSpPr txBox="1"/>
          <p:nvPr>
            <p:ph idx="1" type="body"/>
          </p:nvPr>
        </p:nvSpPr>
        <p:spPr>
          <a:xfrm>
            <a:off x="963175" y="1583488"/>
            <a:ext cx="10265700" cy="435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200"/>
              <a:t>SiteSeeker is a platform for employers to hire construction workers.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Workers or contractors who are currently looking for work or have free time can look to complete jobs posted by employers.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SiteSeeker serves as a centralized platform for employers to easily find qualified workers who are looking for more opportunities.</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g30ef9406a10_0_12"/>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Why</a:t>
            </a:r>
            <a:endParaRPr/>
          </a:p>
        </p:txBody>
      </p:sp>
      <p:sp>
        <p:nvSpPr>
          <p:cNvPr id="978" name="Google Shape;978;g30ef9406a10_0_12"/>
          <p:cNvSpPr txBox="1"/>
          <p:nvPr>
            <p:ph idx="1" type="body"/>
          </p:nvPr>
        </p:nvSpPr>
        <p:spPr>
          <a:xfrm>
            <a:off x="963175" y="1583488"/>
            <a:ext cx="10265700" cy="435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sz="2200">
                <a:solidFill>
                  <a:srgbClr val="000000"/>
                </a:solidFill>
              </a:rPr>
              <a:t>As a career group with little representation, we decided to make construction workers the central target for our application. With the introduction of our application, we can introduce construction workers to more opportunities, allowing their business to be seen, recognized, and ultimately acquire more jobs. </a:t>
            </a:r>
            <a:endParaRPr sz="2200">
              <a:solidFill>
                <a:srgbClr val="000000"/>
              </a:solidFill>
            </a:endParaRPr>
          </a:p>
          <a:p>
            <a:pPr indent="0" lvl="0" marL="0" rtl="0" algn="l">
              <a:spcBef>
                <a:spcPts val="0"/>
              </a:spcBef>
              <a:spcAft>
                <a:spcPts val="0"/>
              </a:spcAft>
              <a:buNone/>
            </a:pPr>
            <a:r>
              <a:t/>
            </a:r>
            <a:endParaRPr sz="2200">
              <a:solidFill>
                <a:srgbClr val="000000"/>
              </a:solidFill>
            </a:endParaRPr>
          </a:p>
          <a:p>
            <a:pPr indent="0" lvl="0" marL="0" rtl="0" algn="l">
              <a:spcBef>
                <a:spcPts val="0"/>
              </a:spcBef>
              <a:spcAft>
                <a:spcPts val="0"/>
              </a:spcAft>
              <a:buNone/>
            </a:pPr>
            <a:r>
              <a:rPr lang="en-US" sz="2200">
                <a:solidFill>
                  <a:srgbClr val="000000"/>
                </a:solidFill>
              </a:rPr>
              <a:t>According to the Associated Builders and Contractors, an estimated 500k+ workers are needed on top of normal pace of hiring. </a:t>
            </a:r>
            <a:endParaRPr sz="2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g30ef9406a10_5_28"/>
          <p:cNvSpPr txBox="1"/>
          <p:nvPr>
            <p:ph type="title"/>
          </p:nvPr>
        </p:nvSpPr>
        <p:spPr>
          <a:xfrm>
            <a:off x="914025" y="2427758"/>
            <a:ext cx="5086800" cy="200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User Flows</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g30ef9406a10_5_0"/>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User Flows</a:t>
            </a:r>
            <a:endParaRPr/>
          </a:p>
        </p:txBody>
      </p:sp>
      <p:pic>
        <p:nvPicPr>
          <p:cNvPr id="991" name="Google Shape;991;g30ef9406a10_5_0"/>
          <p:cNvPicPr preferRelativeResize="0"/>
          <p:nvPr/>
        </p:nvPicPr>
        <p:blipFill rotWithShape="1">
          <a:blip r:embed="rId3">
            <a:alphaModFix/>
          </a:blip>
          <a:srcRect b="0" l="1117" r="0" t="0"/>
          <a:stretch/>
        </p:blipFill>
        <p:spPr>
          <a:xfrm>
            <a:off x="1950975" y="1482825"/>
            <a:ext cx="8067725" cy="507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g30ef9406a10_5_9"/>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User Flows</a:t>
            </a:r>
            <a:endParaRPr/>
          </a:p>
        </p:txBody>
      </p:sp>
      <p:pic>
        <p:nvPicPr>
          <p:cNvPr id="998" name="Google Shape;998;g30ef9406a10_5_9"/>
          <p:cNvPicPr preferRelativeResize="0"/>
          <p:nvPr/>
        </p:nvPicPr>
        <p:blipFill rotWithShape="1">
          <a:blip r:embed="rId3">
            <a:alphaModFix/>
          </a:blip>
          <a:srcRect b="0" l="773" r="0" t="0"/>
          <a:stretch/>
        </p:blipFill>
        <p:spPr>
          <a:xfrm>
            <a:off x="2010100" y="-3309600"/>
            <a:ext cx="8047650" cy="9664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g30ef9406a10_0_23"/>
          <p:cNvSpPr txBox="1"/>
          <p:nvPr>
            <p:ph type="title"/>
          </p:nvPr>
        </p:nvSpPr>
        <p:spPr>
          <a:xfrm>
            <a:off x="914025" y="2427758"/>
            <a:ext cx="5086800" cy="200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Data</a:t>
            </a:r>
            <a:endParaRPr/>
          </a:p>
          <a:p>
            <a:pPr indent="0" lvl="0" marL="0" rtl="0" algn="l">
              <a:spcBef>
                <a:spcPts val="0"/>
              </a:spcBef>
              <a:spcAft>
                <a:spcPts val="0"/>
              </a:spcAft>
              <a:buNone/>
            </a:pPr>
            <a:r>
              <a:rPr lang="en-US"/>
              <a:t>Modeling</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g30ef9406a10_4_12"/>
          <p:cNvSpPr txBox="1"/>
          <p:nvPr>
            <p:ph type="title"/>
          </p:nvPr>
        </p:nvSpPr>
        <p:spPr>
          <a:xfrm>
            <a:off x="963167" y="719333"/>
            <a:ext cx="102657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Relational Data Model</a:t>
            </a:r>
            <a:endParaRPr/>
          </a:p>
        </p:txBody>
      </p:sp>
      <p:sp>
        <p:nvSpPr>
          <p:cNvPr id="1011" name="Google Shape;1011;g30ef9406a10_4_12"/>
          <p:cNvSpPr txBox="1"/>
          <p:nvPr>
            <p:ph idx="1" type="body"/>
          </p:nvPr>
        </p:nvSpPr>
        <p:spPr>
          <a:xfrm>
            <a:off x="963150" y="1482825"/>
            <a:ext cx="10265700" cy="5058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US"/>
              <a:t>Based on our user flow, the (2NF) )relational data model should be </a:t>
            </a:r>
            <a:r>
              <a:rPr lang="en-US"/>
              <a:t>partitioned</a:t>
            </a:r>
            <a:r>
              <a:rPr lang="en-US"/>
              <a:t> as such: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n-US"/>
              <a:t>A Client should be able to post multiple jobs</a:t>
            </a:r>
            <a:endParaRPr/>
          </a:p>
          <a:p>
            <a:pPr indent="-330200" lvl="0" marL="457200" rtl="0" algn="l">
              <a:spcBef>
                <a:spcPts val="0"/>
              </a:spcBef>
              <a:spcAft>
                <a:spcPts val="0"/>
              </a:spcAft>
              <a:buSzPts val="1600"/>
              <a:buChar char="●"/>
            </a:pPr>
            <a:r>
              <a:rPr lang="en-US"/>
              <a:t>Each job may have multiple applications from different Contractors</a:t>
            </a:r>
            <a:endParaRPr/>
          </a:p>
          <a:p>
            <a:pPr indent="-330200" lvl="0" marL="457200" rtl="0" algn="l">
              <a:spcBef>
                <a:spcPts val="0"/>
              </a:spcBef>
              <a:spcAft>
                <a:spcPts val="0"/>
              </a:spcAft>
              <a:buSzPts val="1600"/>
              <a:buChar char="●"/>
            </a:pPr>
            <a:r>
              <a:rPr lang="en-US"/>
              <a:t>Contractors may have multiple applications but can only have one for each job</a:t>
            </a:r>
            <a:endParaRPr/>
          </a:p>
          <a:p>
            <a:pPr indent="-330200" lvl="0" marL="457200" rtl="0" algn="l">
              <a:spcBef>
                <a:spcPts val="0"/>
              </a:spcBef>
              <a:spcAft>
                <a:spcPts val="0"/>
              </a:spcAft>
              <a:buSzPts val="1600"/>
              <a:buChar char="●"/>
            </a:pPr>
            <a:r>
              <a:rPr lang="en-US"/>
              <a:t>Each contractor has one profile</a:t>
            </a:r>
            <a:endParaRPr/>
          </a:p>
        </p:txBody>
      </p:sp>
      <p:pic>
        <p:nvPicPr>
          <p:cNvPr id="1012" name="Google Shape;1012;g30ef9406a10_4_12"/>
          <p:cNvPicPr preferRelativeResize="0"/>
          <p:nvPr/>
        </p:nvPicPr>
        <p:blipFill>
          <a:blip r:embed="rId3">
            <a:alphaModFix/>
          </a:blip>
          <a:stretch>
            <a:fillRect/>
          </a:stretch>
        </p:blipFill>
        <p:spPr>
          <a:xfrm>
            <a:off x="3171625" y="1894225"/>
            <a:ext cx="5848801" cy="3538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ject Status Update Meeting by Slidesgo">
  <a:themeElements>
    <a:clrScheme name="Simple Light">
      <a:dk1>
        <a:srgbClr val="2E2D2C"/>
      </a:dk1>
      <a:lt1>
        <a:srgbClr val="FDFCF5"/>
      </a:lt1>
      <a:dk2>
        <a:srgbClr val="DC6256"/>
      </a:dk2>
      <a:lt2>
        <a:srgbClr val="D9B759"/>
      </a:lt2>
      <a:accent1>
        <a:srgbClr val="9DC1AD"/>
      </a:accent1>
      <a:accent2>
        <a:srgbClr val="FFFFFF"/>
      </a:accent2>
      <a:accent3>
        <a:srgbClr val="FFFFFF"/>
      </a:accent3>
      <a:accent4>
        <a:srgbClr val="FFFFFF"/>
      </a:accent4>
      <a:accent5>
        <a:srgbClr val="FFFFFF"/>
      </a:accent5>
      <a:accent6>
        <a:srgbClr val="FFFFFF"/>
      </a:accent6>
      <a:hlink>
        <a:srgbClr val="2E2D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2024-02-20T13:08:53Z</dcterms:created>
  <dc:creator>Sheng-Min Chen</dc:creator>
</cp:coreProperties>
</file>