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Raleway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Questrial"/>
      <p:regular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jOwHdYFrso1SGe4mjNhK7FNvUz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Questrial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bold.fntdata"/><Relationship Id="rId14" Type="http://schemas.openxmlformats.org/officeDocument/2006/relationships/slide" Target="slides/slide10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0edab3001c_2_1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0edab3001c_2_1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30edab3001c_2_11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0edab3001c_2_1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0edab3001c_2_1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30edab3001c_2_1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0edab3001c_2_1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0edab3001c_2_1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30edab3001c_2_12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00cd6168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00cd6168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3100cd6168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0edab3001c_2_1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0edab3001c_2_1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30edab3001c_2_12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0edab3001c_2_1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0edab3001c_2_1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30edab3001c_2_1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0f9ff7ea99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0f9ff7ea99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30f9ff7ea99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100cd6168a_6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100cd6168a_6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3100cd6168a_6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100cd6168a_6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100cd6168a_6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3100cd6168a_6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0edab3001c_2_12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0edab3001c_2_12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30edab3001c_2_12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0edab3001c_2_3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0edab3001c_2_3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30edab3001c_2_3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00cd6168a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00cd6168a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3100cd6168a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00cd6168a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00cd6168a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3100cd6168a_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00cd6168a_6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00cd6168a_6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3100cd6168a_6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0edab3001c_2_1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0edab3001c_2_1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30edab3001c_2_11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0f9ff7ea99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0f9ff7ea99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30f9ff7ea99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0f9ff7ea99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0f9ff7ea99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30f9ff7ea99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100cd6168a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100cd6168a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3100cd6168a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30edab3001c_2_3"/>
          <p:cNvSpPr txBox="1"/>
          <p:nvPr>
            <p:ph type="ctrTitle"/>
          </p:nvPr>
        </p:nvSpPr>
        <p:spPr>
          <a:xfrm>
            <a:off x="2114800" y="1566167"/>
            <a:ext cx="7962300" cy="287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4" name="Google Shape;14;g30edab3001c_2_3"/>
          <p:cNvSpPr txBox="1"/>
          <p:nvPr>
            <p:ph idx="1" type="subTitle"/>
          </p:nvPr>
        </p:nvSpPr>
        <p:spPr>
          <a:xfrm>
            <a:off x="3190000" y="4526033"/>
            <a:ext cx="5811900" cy="546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5" name="Google Shape;15;g30edab3001c_2_3"/>
          <p:cNvGrpSpPr/>
          <p:nvPr/>
        </p:nvGrpSpPr>
        <p:grpSpPr>
          <a:xfrm>
            <a:off x="-166263" y="-95431"/>
            <a:ext cx="12653650" cy="7022758"/>
            <a:chOff x="-124700" y="-71575"/>
            <a:chExt cx="9490475" cy="5267200"/>
          </a:xfrm>
        </p:grpSpPr>
        <p:grpSp>
          <p:nvGrpSpPr>
            <p:cNvPr id="16" name="Google Shape;16;g30edab3001c_2_3"/>
            <p:cNvGrpSpPr/>
            <p:nvPr/>
          </p:nvGrpSpPr>
          <p:grpSpPr>
            <a:xfrm>
              <a:off x="1612875" y="1708125"/>
              <a:ext cx="7752900" cy="3487500"/>
              <a:chOff x="1612875" y="1708125"/>
              <a:chExt cx="7752900" cy="3487500"/>
            </a:xfrm>
          </p:grpSpPr>
          <p:cxnSp>
            <p:nvCxnSpPr>
              <p:cNvPr id="17" name="Google Shape;17;g30edab3001c_2_3"/>
              <p:cNvCxnSpPr/>
              <p:nvPr/>
            </p:nvCxnSpPr>
            <p:spPr>
              <a:xfrm>
                <a:off x="8441900" y="1708125"/>
                <a:ext cx="0" cy="3487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g30edab3001c_2_3"/>
              <p:cNvCxnSpPr/>
              <p:nvPr/>
            </p:nvCxnSpPr>
            <p:spPr>
              <a:xfrm>
                <a:off x="8763225" y="1708125"/>
                <a:ext cx="0" cy="3487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g30edab3001c_2_3"/>
              <p:cNvCxnSpPr/>
              <p:nvPr/>
            </p:nvCxnSpPr>
            <p:spPr>
              <a:xfrm rot="10800000">
                <a:off x="1612875" y="4604000"/>
                <a:ext cx="7752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" name="Google Shape;20;g30edab3001c_2_3"/>
            <p:cNvGrpSpPr/>
            <p:nvPr/>
          </p:nvGrpSpPr>
          <p:grpSpPr>
            <a:xfrm>
              <a:off x="-124700" y="-71575"/>
              <a:ext cx="7746900" cy="3813300"/>
              <a:chOff x="-124700" y="-71575"/>
              <a:chExt cx="7746900" cy="3813300"/>
            </a:xfrm>
          </p:grpSpPr>
          <p:cxnSp>
            <p:nvCxnSpPr>
              <p:cNvPr id="21" name="Google Shape;21;g30edab3001c_2_3"/>
              <p:cNvCxnSpPr/>
              <p:nvPr/>
            </p:nvCxnSpPr>
            <p:spPr>
              <a:xfrm>
                <a:off x="380763" y="-71575"/>
                <a:ext cx="0" cy="3813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g30edab3001c_2_3"/>
              <p:cNvCxnSpPr/>
              <p:nvPr/>
            </p:nvCxnSpPr>
            <p:spPr>
              <a:xfrm>
                <a:off x="702088" y="-71575"/>
                <a:ext cx="0" cy="3813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g30edab3001c_2_3"/>
              <p:cNvCxnSpPr/>
              <p:nvPr/>
            </p:nvCxnSpPr>
            <p:spPr>
              <a:xfrm rot="10800000">
                <a:off x="-124700" y="539500"/>
                <a:ext cx="7746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4" name="Google Shape;24;g30edab3001c_2_3"/>
          <p:cNvGrpSpPr/>
          <p:nvPr/>
        </p:nvGrpSpPr>
        <p:grpSpPr>
          <a:xfrm>
            <a:off x="209695" y="616718"/>
            <a:ext cx="11892536" cy="5624393"/>
            <a:chOff x="157275" y="462550"/>
            <a:chExt cx="8919625" cy="4218400"/>
          </a:xfrm>
        </p:grpSpPr>
        <p:grpSp>
          <p:nvGrpSpPr>
            <p:cNvPr id="25" name="Google Shape;25;g30edab3001c_2_3"/>
            <p:cNvGrpSpPr/>
            <p:nvPr/>
          </p:nvGrpSpPr>
          <p:grpSpPr>
            <a:xfrm>
              <a:off x="7784650" y="462550"/>
              <a:ext cx="1292250" cy="153900"/>
              <a:chOff x="7784650" y="462550"/>
              <a:chExt cx="1292250" cy="153900"/>
            </a:xfrm>
          </p:grpSpPr>
          <p:sp>
            <p:nvSpPr>
              <p:cNvPr id="26" name="Google Shape;26;g30edab3001c_2_3"/>
              <p:cNvSpPr/>
              <p:nvPr/>
            </p:nvSpPr>
            <p:spPr>
              <a:xfrm>
                <a:off x="7784650" y="4625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7" name="Google Shape;27;g30edab3001c_2_3"/>
              <p:cNvSpPr/>
              <p:nvPr/>
            </p:nvSpPr>
            <p:spPr>
              <a:xfrm>
                <a:off x="8353825" y="46255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8" name="Google Shape;28;g30edab3001c_2_3"/>
              <p:cNvSpPr/>
              <p:nvPr/>
            </p:nvSpPr>
            <p:spPr>
              <a:xfrm>
                <a:off x="8923000" y="4625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29" name="Google Shape;29;g30edab3001c_2_3"/>
            <p:cNvGrpSpPr/>
            <p:nvPr/>
          </p:nvGrpSpPr>
          <p:grpSpPr>
            <a:xfrm>
              <a:off x="157275" y="4527050"/>
              <a:ext cx="1292250" cy="153900"/>
              <a:chOff x="157275" y="4527050"/>
              <a:chExt cx="1292250" cy="153900"/>
            </a:xfrm>
          </p:grpSpPr>
          <p:sp>
            <p:nvSpPr>
              <p:cNvPr id="30" name="Google Shape;30;g30edab3001c_2_3"/>
              <p:cNvSpPr/>
              <p:nvPr/>
            </p:nvSpPr>
            <p:spPr>
              <a:xfrm>
                <a:off x="157275" y="45270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31" name="Google Shape;31;g30edab3001c_2_3"/>
              <p:cNvSpPr/>
              <p:nvPr/>
            </p:nvSpPr>
            <p:spPr>
              <a:xfrm>
                <a:off x="726450" y="452705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32" name="Google Shape;32;g30edab3001c_2_3"/>
              <p:cNvSpPr/>
              <p:nvPr/>
            </p:nvSpPr>
            <p:spPr>
              <a:xfrm>
                <a:off x="1295625" y="45270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edab3001c_2_120"/>
          <p:cNvSpPr txBox="1"/>
          <p:nvPr>
            <p:ph hasCustomPrompt="1" type="title"/>
          </p:nvPr>
        </p:nvSpPr>
        <p:spPr>
          <a:xfrm>
            <a:off x="1712000" y="2077967"/>
            <a:ext cx="8768100" cy="2014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31" name="Google Shape;131;g30edab3001c_2_120"/>
          <p:cNvSpPr txBox="1"/>
          <p:nvPr>
            <p:ph idx="1" type="subTitle"/>
          </p:nvPr>
        </p:nvSpPr>
        <p:spPr>
          <a:xfrm>
            <a:off x="1712000" y="4092833"/>
            <a:ext cx="8768100" cy="95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32" name="Google Shape;132;g30edab3001c_2_120"/>
          <p:cNvGrpSpPr/>
          <p:nvPr/>
        </p:nvGrpSpPr>
        <p:grpSpPr>
          <a:xfrm>
            <a:off x="-321725" y="-1162604"/>
            <a:ext cx="13170237" cy="10487723"/>
            <a:chOff x="-241300" y="-871975"/>
            <a:chExt cx="9877925" cy="7865989"/>
          </a:xfrm>
        </p:grpSpPr>
        <p:grpSp>
          <p:nvGrpSpPr>
            <p:cNvPr id="133" name="Google Shape;133;g30edab3001c_2_120"/>
            <p:cNvGrpSpPr/>
            <p:nvPr/>
          </p:nvGrpSpPr>
          <p:grpSpPr>
            <a:xfrm>
              <a:off x="-241300" y="-871975"/>
              <a:ext cx="6980400" cy="4504239"/>
              <a:chOff x="-241300" y="-871975"/>
              <a:chExt cx="6980400" cy="4504239"/>
            </a:xfrm>
          </p:grpSpPr>
          <p:cxnSp>
            <p:nvCxnSpPr>
              <p:cNvPr id="134" name="Google Shape;134;g30edab3001c_2_120"/>
              <p:cNvCxnSpPr/>
              <p:nvPr/>
            </p:nvCxnSpPr>
            <p:spPr>
              <a:xfrm rot="10800000">
                <a:off x="368850" y="-871975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g30edab3001c_2_120"/>
              <p:cNvCxnSpPr/>
              <p:nvPr/>
            </p:nvCxnSpPr>
            <p:spPr>
              <a:xfrm rot="10800000">
                <a:off x="602650" y="-34636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g30edab3001c_2_120"/>
              <p:cNvCxnSpPr/>
              <p:nvPr/>
            </p:nvCxnSpPr>
            <p:spPr>
              <a:xfrm rot="10800000">
                <a:off x="-241300" y="535000"/>
                <a:ext cx="698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7" name="Google Shape;137;g30edab3001c_2_120"/>
            <p:cNvGrpSpPr/>
            <p:nvPr/>
          </p:nvGrpSpPr>
          <p:grpSpPr>
            <a:xfrm>
              <a:off x="2656225" y="2489775"/>
              <a:ext cx="6980400" cy="4504239"/>
              <a:chOff x="2656225" y="2489775"/>
              <a:chExt cx="6980400" cy="4504239"/>
            </a:xfrm>
          </p:grpSpPr>
          <p:cxnSp>
            <p:nvCxnSpPr>
              <p:cNvPr id="138" name="Google Shape;138;g30edab3001c_2_120"/>
              <p:cNvCxnSpPr/>
              <p:nvPr/>
            </p:nvCxnSpPr>
            <p:spPr>
              <a:xfrm rot="10800000">
                <a:off x="8557358" y="2489775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g30edab3001c_2_120"/>
              <p:cNvCxnSpPr/>
              <p:nvPr/>
            </p:nvCxnSpPr>
            <p:spPr>
              <a:xfrm rot="10800000">
                <a:off x="8791158" y="3327114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g30edab3001c_2_120"/>
              <p:cNvCxnSpPr/>
              <p:nvPr/>
            </p:nvCxnSpPr>
            <p:spPr>
              <a:xfrm rot="10800000">
                <a:off x="2656225" y="4608500"/>
                <a:ext cx="698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edab3001c_2_133"/>
          <p:cNvSpPr txBox="1"/>
          <p:nvPr>
            <p:ph type="title"/>
          </p:nvPr>
        </p:nvSpPr>
        <p:spPr>
          <a:xfrm>
            <a:off x="1456800" y="4155267"/>
            <a:ext cx="9278400" cy="7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4" name="Google Shape;144;g30edab3001c_2_133"/>
          <p:cNvSpPr txBox="1"/>
          <p:nvPr>
            <p:ph idx="1" type="subTitle"/>
          </p:nvPr>
        </p:nvSpPr>
        <p:spPr>
          <a:xfrm>
            <a:off x="1456800" y="1480133"/>
            <a:ext cx="9278400" cy="234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grpSp>
        <p:nvGrpSpPr>
          <p:cNvPr id="145" name="Google Shape;145;g30edab3001c_2_133"/>
          <p:cNvGrpSpPr/>
          <p:nvPr/>
        </p:nvGrpSpPr>
        <p:grpSpPr>
          <a:xfrm>
            <a:off x="4457889" y="353676"/>
            <a:ext cx="3275918" cy="6137413"/>
            <a:chOff x="3343500" y="265264"/>
            <a:chExt cx="2457000" cy="4603175"/>
          </a:xfrm>
        </p:grpSpPr>
        <p:cxnSp>
          <p:nvCxnSpPr>
            <p:cNvPr id="146" name="Google Shape;146;g30edab3001c_2_133"/>
            <p:cNvCxnSpPr/>
            <p:nvPr/>
          </p:nvCxnSpPr>
          <p:spPr>
            <a:xfrm>
              <a:off x="3343500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g30edab3001c_2_133"/>
            <p:cNvCxnSpPr/>
            <p:nvPr/>
          </p:nvCxnSpPr>
          <p:spPr>
            <a:xfrm>
              <a:off x="3343500" y="4868439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8" name="Google Shape;148;g30edab3001c_2_133"/>
          <p:cNvGrpSpPr/>
          <p:nvPr/>
        </p:nvGrpSpPr>
        <p:grpSpPr>
          <a:xfrm>
            <a:off x="380924" y="251094"/>
            <a:ext cx="11477380" cy="6342608"/>
            <a:chOff x="285700" y="188325"/>
            <a:chExt cx="8608250" cy="4757075"/>
          </a:xfrm>
        </p:grpSpPr>
        <p:grpSp>
          <p:nvGrpSpPr>
            <p:cNvPr id="149" name="Google Shape;149;g30edab3001c_2_133"/>
            <p:cNvGrpSpPr/>
            <p:nvPr/>
          </p:nvGrpSpPr>
          <p:grpSpPr>
            <a:xfrm>
              <a:off x="285700" y="188325"/>
              <a:ext cx="153900" cy="4757075"/>
              <a:chOff x="285700" y="188325"/>
              <a:chExt cx="153900" cy="4757075"/>
            </a:xfrm>
          </p:grpSpPr>
          <p:sp>
            <p:nvSpPr>
              <p:cNvPr id="150" name="Google Shape;150;g30edab3001c_2_133"/>
              <p:cNvSpPr/>
              <p:nvPr/>
            </p:nvSpPr>
            <p:spPr>
              <a:xfrm>
                <a:off x="285700" y="18832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51" name="Google Shape;151;g30edab3001c_2_133"/>
              <p:cNvSpPr/>
              <p:nvPr/>
            </p:nvSpPr>
            <p:spPr>
              <a:xfrm>
                <a:off x="285700" y="479150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152" name="Google Shape;152;g30edab3001c_2_133"/>
            <p:cNvGrpSpPr/>
            <p:nvPr/>
          </p:nvGrpSpPr>
          <p:grpSpPr>
            <a:xfrm>
              <a:off x="8740050" y="188325"/>
              <a:ext cx="153900" cy="4757075"/>
              <a:chOff x="8740050" y="188325"/>
              <a:chExt cx="153900" cy="4757075"/>
            </a:xfrm>
          </p:grpSpPr>
          <p:sp>
            <p:nvSpPr>
              <p:cNvPr id="153" name="Google Shape;153;g30edab3001c_2_133"/>
              <p:cNvSpPr/>
              <p:nvPr/>
            </p:nvSpPr>
            <p:spPr>
              <a:xfrm>
                <a:off x="8740050" y="18832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54" name="Google Shape;154;g30edab3001c_2_133"/>
              <p:cNvSpPr/>
              <p:nvPr/>
            </p:nvSpPr>
            <p:spPr>
              <a:xfrm>
                <a:off x="8740050" y="479150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edab3001c_2_146"/>
          <p:cNvSpPr txBox="1"/>
          <p:nvPr>
            <p:ph idx="1" type="subTitle"/>
          </p:nvPr>
        </p:nvSpPr>
        <p:spPr>
          <a:xfrm>
            <a:off x="960000" y="4187750"/>
            <a:ext cx="3115200" cy="5427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7" name="Google Shape;157;g30edab3001c_2_146"/>
          <p:cNvSpPr txBox="1"/>
          <p:nvPr>
            <p:ph idx="2" type="subTitle"/>
          </p:nvPr>
        </p:nvSpPr>
        <p:spPr>
          <a:xfrm>
            <a:off x="960000" y="5435068"/>
            <a:ext cx="3115200" cy="709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8" name="Google Shape;158;g30edab3001c_2_146"/>
          <p:cNvSpPr txBox="1"/>
          <p:nvPr>
            <p:ph idx="3" type="subTitle"/>
          </p:nvPr>
        </p:nvSpPr>
        <p:spPr>
          <a:xfrm>
            <a:off x="4538400" y="5435068"/>
            <a:ext cx="3115200" cy="709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9" name="Google Shape;159;g30edab3001c_2_146"/>
          <p:cNvSpPr txBox="1"/>
          <p:nvPr>
            <p:ph idx="4" type="subTitle"/>
          </p:nvPr>
        </p:nvSpPr>
        <p:spPr>
          <a:xfrm>
            <a:off x="8116800" y="5435068"/>
            <a:ext cx="3115200" cy="709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0" name="Google Shape;160;g30edab3001c_2_146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61" name="Google Shape;161;g30edab3001c_2_146"/>
          <p:cNvSpPr txBox="1"/>
          <p:nvPr>
            <p:ph idx="5" type="subTitle"/>
          </p:nvPr>
        </p:nvSpPr>
        <p:spPr>
          <a:xfrm>
            <a:off x="4538400" y="4187750"/>
            <a:ext cx="3115200" cy="5427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2" name="Google Shape;162;g30edab3001c_2_146"/>
          <p:cNvSpPr txBox="1"/>
          <p:nvPr>
            <p:ph idx="6" type="subTitle"/>
          </p:nvPr>
        </p:nvSpPr>
        <p:spPr>
          <a:xfrm>
            <a:off x="8116800" y="4187750"/>
            <a:ext cx="3115200" cy="5427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3" name="Google Shape;163;g30edab3001c_2_146"/>
          <p:cNvSpPr txBox="1"/>
          <p:nvPr>
            <p:ph idx="7" type="subTitle"/>
          </p:nvPr>
        </p:nvSpPr>
        <p:spPr>
          <a:xfrm>
            <a:off x="960000" y="4725452"/>
            <a:ext cx="3115200" cy="70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4" name="Google Shape;164;g30edab3001c_2_146"/>
          <p:cNvSpPr txBox="1"/>
          <p:nvPr>
            <p:ph idx="8" type="subTitle"/>
          </p:nvPr>
        </p:nvSpPr>
        <p:spPr>
          <a:xfrm>
            <a:off x="4538400" y="4725452"/>
            <a:ext cx="3115200" cy="70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5" name="Google Shape;165;g30edab3001c_2_146"/>
          <p:cNvSpPr txBox="1"/>
          <p:nvPr>
            <p:ph idx="9" type="subTitle"/>
          </p:nvPr>
        </p:nvSpPr>
        <p:spPr>
          <a:xfrm>
            <a:off x="8116800" y="4725452"/>
            <a:ext cx="3115200" cy="70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166" name="Google Shape;166;g30edab3001c_2_146"/>
          <p:cNvGrpSpPr/>
          <p:nvPr/>
        </p:nvGrpSpPr>
        <p:grpSpPr>
          <a:xfrm>
            <a:off x="-166263" y="-149863"/>
            <a:ext cx="12681283" cy="7259019"/>
            <a:chOff x="-124700" y="-112400"/>
            <a:chExt cx="9511200" cy="5444400"/>
          </a:xfrm>
        </p:grpSpPr>
        <p:grpSp>
          <p:nvGrpSpPr>
            <p:cNvPr id="167" name="Google Shape;167;g30edab3001c_2_146"/>
            <p:cNvGrpSpPr/>
            <p:nvPr/>
          </p:nvGrpSpPr>
          <p:grpSpPr>
            <a:xfrm>
              <a:off x="-124700" y="-112400"/>
              <a:ext cx="9511200" cy="5444400"/>
              <a:chOff x="-124700" y="-112400"/>
              <a:chExt cx="9511200" cy="5444400"/>
            </a:xfrm>
          </p:grpSpPr>
          <p:cxnSp>
            <p:nvCxnSpPr>
              <p:cNvPr id="168" name="Google Shape;168;g30edab3001c_2_146"/>
              <p:cNvCxnSpPr/>
              <p:nvPr/>
            </p:nvCxnSpPr>
            <p:spPr>
              <a:xfrm rot="10800000">
                <a:off x="-124700" y="262425"/>
                <a:ext cx="9511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" name="Google Shape;169;g30edab3001c_2_146"/>
              <p:cNvCxnSpPr/>
              <p:nvPr/>
            </p:nvCxnSpPr>
            <p:spPr>
              <a:xfrm rot="10800000">
                <a:off x="486563" y="-112400"/>
                <a:ext cx="0" cy="5444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0" name="Google Shape;170;g30edab3001c_2_146"/>
            <p:cNvGrpSpPr/>
            <p:nvPr/>
          </p:nvGrpSpPr>
          <p:grpSpPr>
            <a:xfrm>
              <a:off x="-124700" y="-112400"/>
              <a:ext cx="9511200" cy="5444400"/>
              <a:chOff x="-124700" y="-112400"/>
              <a:chExt cx="9511200" cy="5444400"/>
            </a:xfrm>
          </p:grpSpPr>
          <p:cxnSp>
            <p:nvCxnSpPr>
              <p:cNvPr id="171" name="Google Shape;171;g30edab3001c_2_146"/>
              <p:cNvCxnSpPr/>
              <p:nvPr/>
            </p:nvCxnSpPr>
            <p:spPr>
              <a:xfrm rot="10800000">
                <a:off x="-124700" y="4889750"/>
                <a:ext cx="9511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g30edab3001c_2_146"/>
              <p:cNvCxnSpPr/>
              <p:nvPr/>
            </p:nvCxnSpPr>
            <p:spPr>
              <a:xfrm rot="10800000">
                <a:off x="8652525" y="-112400"/>
                <a:ext cx="0" cy="5444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3" name="Google Shape;173;g30edab3001c_2_146"/>
          <p:cNvGrpSpPr/>
          <p:nvPr/>
        </p:nvGrpSpPr>
        <p:grpSpPr>
          <a:xfrm>
            <a:off x="215561" y="508121"/>
            <a:ext cx="11739207" cy="5841587"/>
            <a:chOff x="161675" y="381100"/>
            <a:chExt cx="8804625" cy="4381300"/>
          </a:xfrm>
        </p:grpSpPr>
        <p:sp>
          <p:nvSpPr>
            <p:cNvPr id="174" name="Google Shape;174;g30edab3001c_2_146"/>
            <p:cNvSpPr/>
            <p:nvPr/>
          </p:nvSpPr>
          <p:spPr>
            <a:xfrm>
              <a:off x="161675" y="38110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75" name="Google Shape;175;g30edab3001c_2_146"/>
            <p:cNvSpPr/>
            <p:nvPr/>
          </p:nvSpPr>
          <p:spPr>
            <a:xfrm>
              <a:off x="8812400" y="46085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edab3001c_2_167"/>
          <p:cNvSpPr txBox="1"/>
          <p:nvPr>
            <p:ph idx="1" type="subTitle"/>
          </p:nvPr>
        </p:nvSpPr>
        <p:spPr>
          <a:xfrm>
            <a:off x="2403765" y="2390933"/>
            <a:ext cx="36195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" name="Google Shape;178;g30edab3001c_2_167"/>
          <p:cNvSpPr txBox="1"/>
          <p:nvPr>
            <p:ph idx="2" type="subTitle"/>
          </p:nvPr>
        </p:nvSpPr>
        <p:spPr>
          <a:xfrm>
            <a:off x="2403749" y="2764930"/>
            <a:ext cx="36195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79" name="Google Shape;179;g30edab3001c_2_167"/>
          <p:cNvSpPr txBox="1"/>
          <p:nvPr>
            <p:ph idx="3" type="subTitle"/>
          </p:nvPr>
        </p:nvSpPr>
        <p:spPr>
          <a:xfrm>
            <a:off x="7618916" y="2764930"/>
            <a:ext cx="36195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80" name="Google Shape;180;g30edab3001c_2_167"/>
          <p:cNvSpPr txBox="1"/>
          <p:nvPr>
            <p:ph idx="4" type="subTitle"/>
          </p:nvPr>
        </p:nvSpPr>
        <p:spPr>
          <a:xfrm>
            <a:off x="2403733" y="4794601"/>
            <a:ext cx="36195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81" name="Google Shape;181;g30edab3001c_2_167"/>
          <p:cNvSpPr txBox="1"/>
          <p:nvPr>
            <p:ph idx="5" type="subTitle"/>
          </p:nvPr>
        </p:nvSpPr>
        <p:spPr>
          <a:xfrm>
            <a:off x="7618900" y="4794601"/>
            <a:ext cx="36195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82" name="Google Shape;182;g30edab3001c_2_167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3" name="Google Shape;183;g30edab3001c_2_167"/>
          <p:cNvSpPr txBox="1"/>
          <p:nvPr>
            <p:ph idx="6" type="subTitle"/>
          </p:nvPr>
        </p:nvSpPr>
        <p:spPr>
          <a:xfrm>
            <a:off x="2403765" y="4423604"/>
            <a:ext cx="36195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4" name="Google Shape;184;g30edab3001c_2_167"/>
          <p:cNvSpPr txBox="1"/>
          <p:nvPr>
            <p:ph idx="7" type="subTitle"/>
          </p:nvPr>
        </p:nvSpPr>
        <p:spPr>
          <a:xfrm>
            <a:off x="7618925" y="2390933"/>
            <a:ext cx="36195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5" name="Google Shape;185;g30edab3001c_2_167"/>
          <p:cNvSpPr txBox="1"/>
          <p:nvPr>
            <p:ph idx="8" type="subTitle"/>
          </p:nvPr>
        </p:nvSpPr>
        <p:spPr>
          <a:xfrm>
            <a:off x="7618925" y="4423604"/>
            <a:ext cx="36195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86" name="Google Shape;186;g30edab3001c_2_167"/>
          <p:cNvGrpSpPr/>
          <p:nvPr/>
        </p:nvGrpSpPr>
        <p:grpSpPr>
          <a:xfrm>
            <a:off x="-90364" y="353676"/>
            <a:ext cx="12323192" cy="6143113"/>
            <a:chOff x="-67775" y="265264"/>
            <a:chExt cx="9242625" cy="4607450"/>
          </a:xfrm>
        </p:grpSpPr>
        <p:cxnSp>
          <p:nvCxnSpPr>
            <p:cNvPr id="187" name="Google Shape;187;g30edab3001c_2_167"/>
            <p:cNvCxnSpPr/>
            <p:nvPr/>
          </p:nvCxnSpPr>
          <p:spPr>
            <a:xfrm>
              <a:off x="3343500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g30edab3001c_2_167"/>
            <p:cNvCxnSpPr/>
            <p:nvPr/>
          </p:nvCxnSpPr>
          <p:spPr>
            <a:xfrm>
              <a:off x="-67775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g30edab3001c_2_167"/>
            <p:cNvCxnSpPr/>
            <p:nvPr/>
          </p:nvCxnSpPr>
          <p:spPr>
            <a:xfrm>
              <a:off x="6717850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g30edab3001c_2_167"/>
            <p:cNvCxnSpPr/>
            <p:nvPr/>
          </p:nvCxnSpPr>
          <p:spPr>
            <a:xfrm>
              <a:off x="3343500" y="487271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g30edab3001c_2_167"/>
            <p:cNvCxnSpPr/>
            <p:nvPr/>
          </p:nvCxnSpPr>
          <p:spPr>
            <a:xfrm>
              <a:off x="-67775" y="487271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g30edab3001c_2_167"/>
            <p:cNvCxnSpPr/>
            <p:nvPr/>
          </p:nvCxnSpPr>
          <p:spPr>
            <a:xfrm>
              <a:off x="6717850" y="487271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3" name="Google Shape;193;g30edab3001c_2_167"/>
          <p:cNvGrpSpPr/>
          <p:nvPr/>
        </p:nvGrpSpPr>
        <p:grpSpPr>
          <a:xfrm>
            <a:off x="371891" y="2563769"/>
            <a:ext cx="11447914" cy="1722957"/>
            <a:chOff x="278925" y="1922875"/>
            <a:chExt cx="8586150" cy="1292250"/>
          </a:xfrm>
        </p:grpSpPr>
        <p:grpSp>
          <p:nvGrpSpPr>
            <p:cNvPr id="194" name="Google Shape;194;g30edab3001c_2_167"/>
            <p:cNvGrpSpPr/>
            <p:nvPr/>
          </p:nvGrpSpPr>
          <p:grpSpPr>
            <a:xfrm>
              <a:off x="278925" y="1922875"/>
              <a:ext cx="153900" cy="1292250"/>
              <a:chOff x="278925" y="1922875"/>
              <a:chExt cx="153900" cy="1292250"/>
            </a:xfrm>
          </p:grpSpPr>
          <p:sp>
            <p:nvSpPr>
              <p:cNvPr id="195" name="Google Shape;195;g30edab3001c_2_167"/>
              <p:cNvSpPr/>
              <p:nvPr/>
            </p:nvSpPr>
            <p:spPr>
              <a:xfrm rot="5400000">
                <a:off x="278925" y="19228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96" name="Google Shape;196;g30edab3001c_2_167"/>
              <p:cNvSpPr/>
              <p:nvPr/>
            </p:nvSpPr>
            <p:spPr>
              <a:xfrm rot="5400000">
                <a:off x="278925" y="249205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97" name="Google Shape;197;g30edab3001c_2_167"/>
              <p:cNvSpPr/>
              <p:nvPr/>
            </p:nvSpPr>
            <p:spPr>
              <a:xfrm rot="5400000">
                <a:off x="278925" y="306122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198" name="Google Shape;198;g30edab3001c_2_167"/>
            <p:cNvGrpSpPr/>
            <p:nvPr/>
          </p:nvGrpSpPr>
          <p:grpSpPr>
            <a:xfrm>
              <a:off x="8711175" y="1922875"/>
              <a:ext cx="153900" cy="1292250"/>
              <a:chOff x="8711175" y="1922875"/>
              <a:chExt cx="153900" cy="1292250"/>
            </a:xfrm>
          </p:grpSpPr>
          <p:sp>
            <p:nvSpPr>
              <p:cNvPr id="199" name="Google Shape;199;g30edab3001c_2_167"/>
              <p:cNvSpPr/>
              <p:nvPr/>
            </p:nvSpPr>
            <p:spPr>
              <a:xfrm rot="5400000">
                <a:off x="8711175" y="19228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00" name="Google Shape;200;g30edab3001c_2_167"/>
              <p:cNvSpPr/>
              <p:nvPr/>
            </p:nvSpPr>
            <p:spPr>
              <a:xfrm rot="5400000">
                <a:off x="8711175" y="249205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01" name="Google Shape;201;g30edab3001c_2_167"/>
              <p:cNvSpPr/>
              <p:nvPr/>
            </p:nvSpPr>
            <p:spPr>
              <a:xfrm rot="5400000">
                <a:off x="8711175" y="306122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edab3001c_2_193"/>
          <p:cNvSpPr txBox="1"/>
          <p:nvPr>
            <p:ph idx="1" type="subTitle"/>
          </p:nvPr>
        </p:nvSpPr>
        <p:spPr>
          <a:xfrm>
            <a:off x="960000" y="4979978"/>
            <a:ext cx="32331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4" name="Google Shape;204;g30edab3001c_2_193"/>
          <p:cNvSpPr txBox="1"/>
          <p:nvPr>
            <p:ph idx="2" type="subTitle"/>
          </p:nvPr>
        </p:nvSpPr>
        <p:spPr>
          <a:xfrm>
            <a:off x="960000" y="5353978"/>
            <a:ext cx="32331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5" name="Google Shape;205;g30edab3001c_2_193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06" name="Google Shape;206;g30edab3001c_2_193"/>
          <p:cNvSpPr txBox="1"/>
          <p:nvPr>
            <p:ph hasCustomPrompt="1" idx="3" type="title"/>
          </p:nvPr>
        </p:nvSpPr>
        <p:spPr>
          <a:xfrm>
            <a:off x="2156002" y="4024922"/>
            <a:ext cx="841200" cy="84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7" name="Google Shape;207;g30edab3001c_2_193"/>
          <p:cNvSpPr txBox="1"/>
          <p:nvPr>
            <p:ph idx="4" type="subTitle"/>
          </p:nvPr>
        </p:nvSpPr>
        <p:spPr>
          <a:xfrm>
            <a:off x="4479400" y="4979978"/>
            <a:ext cx="32331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8" name="Google Shape;208;g30edab3001c_2_193"/>
          <p:cNvSpPr txBox="1"/>
          <p:nvPr>
            <p:ph idx="5" type="subTitle"/>
          </p:nvPr>
        </p:nvSpPr>
        <p:spPr>
          <a:xfrm>
            <a:off x="4479400" y="5353978"/>
            <a:ext cx="32331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9" name="Google Shape;209;g30edab3001c_2_193"/>
          <p:cNvSpPr txBox="1"/>
          <p:nvPr>
            <p:ph hasCustomPrompt="1" idx="6" type="title"/>
          </p:nvPr>
        </p:nvSpPr>
        <p:spPr>
          <a:xfrm>
            <a:off x="5675402" y="4024922"/>
            <a:ext cx="841200" cy="84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10" name="Google Shape;210;g30edab3001c_2_193"/>
          <p:cNvSpPr txBox="1"/>
          <p:nvPr>
            <p:ph idx="7" type="subTitle"/>
          </p:nvPr>
        </p:nvSpPr>
        <p:spPr>
          <a:xfrm>
            <a:off x="7998733" y="4979978"/>
            <a:ext cx="32331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1" name="Google Shape;211;g30edab3001c_2_193"/>
          <p:cNvSpPr txBox="1"/>
          <p:nvPr>
            <p:ph idx="8" type="subTitle"/>
          </p:nvPr>
        </p:nvSpPr>
        <p:spPr>
          <a:xfrm>
            <a:off x="7998733" y="5353978"/>
            <a:ext cx="32331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2" name="Google Shape;212;g30edab3001c_2_193"/>
          <p:cNvSpPr txBox="1"/>
          <p:nvPr>
            <p:ph hasCustomPrompt="1" idx="9" type="title"/>
          </p:nvPr>
        </p:nvSpPr>
        <p:spPr>
          <a:xfrm>
            <a:off x="9194768" y="4024922"/>
            <a:ext cx="841200" cy="84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13" name="Google Shape;213;g30edab3001c_2_193"/>
          <p:cNvSpPr txBox="1"/>
          <p:nvPr>
            <p:ph idx="13" type="subTitle"/>
          </p:nvPr>
        </p:nvSpPr>
        <p:spPr>
          <a:xfrm>
            <a:off x="2719733" y="2564478"/>
            <a:ext cx="32331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4" name="Google Shape;214;g30edab3001c_2_193"/>
          <p:cNvSpPr txBox="1"/>
          <p:nvPr>
            <p:ph idx="14" type="subTitle"/>
          </p:nvPr>
        </p:nvSpPr>
        <p:spPr>
          <a:xfrm>
            <a:off x="2719733" y="2938478"/>
            <a:ext cx="32331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5" name="Google Shape;215;g30edab3001c_2_193"/>
          <p:cNvSpPr txBox="1"/>
          <p:nvPr>
            <p:ph hasCustomPrompt="1" idx="15" type="title"/>
          </p:nvPr>
        </p:nvSpPr>
        <p:spPr>
          <a:xfrm>
            <a:off x="3915735" y="1609422"/>
            <a:ext cx="841200" cy="84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16" name="Google Shape;216;g30edab3001c_2_193"/>
          <p:cNvSpPr txBox="1"/>
          <p:nvPr>
            <p:ph idx="16" type="subTitle"/>
          </p:nvPr>
        </p:nvSpPr>
        <p:spPr>
          <a:xfrm>
            <a:off x="6239067" y="2564478"/>
            <a:ext cx="32331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7" name="Google Shape;217;g30edab3001c_2_193"/>
          <p:cNvSpPr txBox="1"/>
          <p:nvPr>
            <p:ph idx="17" type="subTitle"/>
          </p:nvPr>
        </p:nvSpPr>
        <p:spPr>
          <a:xfrm>
            <a:off x="6239067" y="2938478"/>
            <a:ext cx="32331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8" name="Google Shape;218;g30edab3001c_2_193"/>
          <p:cNvSpPr txBox="1"/>
          <p:nvPr>
            <p:ph hasCustomPrompt="1" idx="18" type="title"/>
          </p:nvPr>
        </p:nvSpPr>
        <p:spPr>
          <a:xfrm>
            <a:off x="7435102" y="1609422"/>
            <a:ext cx="841200" cy="84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219" name="Google Shape;219;g30edab3001c_2_193"/>
          <p:cNvGrpSpPr/>
          <p:nvPr/>
        </p:nvGrpSpPr>
        <p:grpSpPr>
          <a:xfrm>
            <a:off x="-90364" y="353676"/>
            <a:ext cx="12323192" cy="6179079"/>
            <a:chOff x="-67775" y="265264"/>
            <a:chExt cx="9242625" cy="4634425"/>
          </a:xfrm>
        </p:grpSpPr>
        <p:grpSp>
          <p:nvGrpSpPr>
            <p:cNvPr id="220" name="Google Shape;220;g30edab3001c_2_193"/>
            <p:cNvGrpSpPr/>
            <p:nvPr/>
          </p:nvGrpSpPr>
          <p:grpSpPr>
            <a:xfrm>
              <a:off x="-67775" y="265264"/>
              <a:ext cx="9242625" cy="0"/>
              <a:chOff x="-67775" y="265264"/>
              <a:chExt cx="9242625" cy="0"/>
            </a:xfrm>
          </p:grpSpPr>
          <p:cxnSp>
            <p:nvCxnSpPr>
              <p:cNvPr id="221" name="Google Shape;221;g30edab3001c_2_193"/>
              <p:cNvCxnSpPr/>
              <p:nvPr/>
            </p:nvCxnSpPr>
            <p:spPr>
              <a:xfrm>
                <a:off x="3343500" y="265264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g30edab3001c_2_193"/>
              <p:cNvCxnSpPr/>
              <p:nvPr/>
            </p:nvCxnSpPr>
            <p:spPr>
              <a:xfrm>
                <a:off x="-67775" y="265264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g30edab3001c_2_193"/>
              <p:cNvCxnSpPr/>
              <p:nvPr/>
            </p:nvCxnSpPr>
            <p:spPr>
              <a:xfrm>
                <a:off x="6717850" y="265264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4" name="Google Shape;224;g30edab3001c_2_193"/>
            <p:cNvGrpSpPr/>
            <p:nvPr/>
          </p:nvGrpSpPr>
          <p:grpSpPr>
            <a:xfrm>
              <a:off x="-67775" y="4899689"/>
              <a:ext cx="9242625" cy="0"/>
              <a:chOff x="-67775" y="4899689"/>
              <a:chExt cx="9242625" cy="0"/>
            </a:xfrm>
          </p:grpSpPr>
          <p:cxnSp>
            <p:nvCxnSpPr>
              <p:cNvPr id="225" name="Google Shape;225;g30edab3001c_2_193"/>
              <p:cNvCxnSpPr/>
              <p:nvPr/>
            </p:nvCxnSpPr>
            <p:spPr>
              <a:xfrm>
                <a:off x="3343500" y="4899689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g30edab3001c_2_193"/>
              <p:cNvCxnSpPr/>
              <p:nvPr/>
            </p:nvCxnSpPr>
            <p:spPr>
              <a:xfrm>
                <a:off x="-67775" y="4899689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g30edab3001c_2_193"/>
              <p:cNvCxnSpPr/>
              <p:nvPr/>
            </p:nvCxnSpPr>
            <p:spPr>
              <a:xfrm>
                <a:off x="6717850" y="4899689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8" name="Google Shape;228;g30edab3001c_2_193"/>
          <p:cNvGrpSpPr/>
          <p:nvPr/>
        </p:nvGrpSpPr>
        <p:grpSpPr>
          <a:xfrm>
            <a:off x="371891" y="603385"/>
            <a:ext cx="11517512" cy="5643726"/>
            <a:chOff x="278925" y="452550"/>
            <a:chExt cx="8638350" cy="4232900"/>
          </a:xfrm>
        </p:grpSpPr>
        <p:grpSp>
          <p:nvGrpSpPr>
            <p:cNvPr id="229" name="Google Shape;229;g30edab3001c_2_193"/>
            <p:cNvGrpSpPr/>
            <p:nvPr/>
          </p:nvGrpSpPr>
          <p:grpSpPr>
            <a:xfrm>
              <a:off x="278925" y="452550"/>
              <a:ext cx="153900" cy="4232900"/>
              <a:chOff x="278925" y="452550"/>
              <a:chExt cx="153900" cy="4232900"/>
            </a:xfrm>
          </p:grpSpPr>
          <p:sp>
            <p:nvSpPr>
              <p:cNvPr id="230" name="Google Shape;230;g30edab3001c_2_193"/>
              <p:cNvSpPr/>
              <p:nvPr/>
            </p:nvSpPr>
            <p:spPr>
              <a:xfrm rot="5400000">
                <a:off x="278925" y="4525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31" name="Google Shape;231;g30edab3001c_2_193"/>
              <p:cNvSpPr/>
              <p:nvPr/>
            </p:nvSpPr>
            <p:spPr>
              <a:xfrm rot="5400000">
                <a:off x="278925" y="45315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232" name="Google Shape;232;g30edab3001c_2_193"/>
            <p:cNvGrpSpPr/>
            <p:nvPr/>
          </p:nvGrpSpPr>
          <p:grpSpPr>
            <a:xfrm>
              <a:off x="8763375" y="458050"/>
              <a:ext cx="153900" cy="4227400"/>
              <a:chOff x="8763375" y="458050"/>
              <a:chExt cx="153900" cy="4227400"/>
            </a:xfrm>
          </p:grpSpPr>
          <p:sp>
            <p:nvSpPr>
              <p:cNvPr id="233" name="Google Shape;233;g30edab3001c_2_193"/>
              <p:cNvSpPr/>
              <p:nvPr/>
            </p:nvSpPr>
            <p:spPr>
              <a:xfrm rot="5400000">
                <a:off x="8763375" y="4580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34" name="Google Shape;234;g30edab3001c_2_193"/>
              <p:cNvSpPr/>
              <p:nvPr/>
            </p:nvSpPr>
            <p:spPr>
              <a:xfrm rot="5400000">
                <a:off x="8763375" y="45315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edab3001c_2_226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7" name="Google Shape;237;g30edab3001c_2_226"/>
          <p:cNvSpPr txBox="1"/>
          <p:nvPr>
            <p:ph idx="1" type="subTitle"/>
          </p:nvPr>
        </p:nvSpPr>
        <p:spPr>
          <a:xfrm>
            <a:off x="956733" y="3219008"/>
            <a:ext cx="3188700" cy="64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8" name="Google Shape;238;g30edab3001c_2_226"/>
          <p:cNvSpPr txBox="1"/>
          <p:nvPr>
            <p:ph idx="2" type="subTitle"/>
          </p:nvPr>
        </p:nvSpPr>
        <p:spPr>
          <a:xfrm>
            <a:off x="4500757" y="3219008"/>
            <a:ext cx="3188700" cy="64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9" name="Google Shape;239;g30edab3001c_2_226"/>
          <p:cNvSpPr txBox="1"/>
          <p:nvPr>
            <p:ph idx="3" type="subTitle"/>
          </p:nvPr>
        </p:nvSpPr>
        <p:spPr>
          <a:xfrm>
            <a:off x="8044781" y="3219008"/>
            <a:ext cx="3188700" cy="64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0" name="Google Shape;240;g30edab3001c_2_226"/>
          <p:cNvSpPr txBox="1"/>
          <p:nvPr>
            <p:ph idx="4" type="subTitle"/>
          </p:nvPr>
        </p:nvSpPr>
        <p:spPr>
          <a:xfrm>
            <a:off x="956733" y="5498269"/>
            <a:ext cx="3188700" cy="64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1" name="Google Shape;241;g30edab3001c_2_226"/>
          <p:cNvSpPr txBox="1"/>
          <p:nvPr>
            <p:ph idx="5" type="subTitle"/>
          </p:nvPr>
        </p:nvSpPr>
        <p:spPr>
          <a:xfrm>
            <a:off x="4500780" y="5498269"/>
            <a:ext cx="3188700" cy="64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2" name="Google Shape;242;g30edab3001c_2_226"/>
          <p:cNvSpPr txBox="1"/>
          <p:nvPr>
            <p:ph idx="6" type="subTitle"/>
          </p:nvPr>
        </p:nvSpPr>
        <p:spPr>
          <a:xfrm>
            <a:off x="8044827" y="5498269"/>
            <a:ext cx="3188700" cy="64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3" name="Google Shape;243;g30edab3001c_2_226"/>
          <p:cNvSpPr txBox="1"/>
          <p:nvPr>
            <p:ph idx="7" type="subTitle"/>
          </p:nvPr>
        </p:nvSpPr>
        <p:spPr>
          <a:xfrm>
            <a:off x="956733" y="2743800"/>
            <a:ext cx="3188700" cy="4752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4" name="Google Shape;244;g30edab3001c_2_226"/>
          <p:cNvSpPr txBox="1"/>
          <p:nvPr>
            <p:ph idx="8" type="subTitle"/>
          </p:nvPr>
        </p:nvSpPr>
        <p:spPr>
          <a:xfrm>
            <a:off x="4500757" y="2743800"/>
            <a:ext cx="3188700" cy="4752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5" name="Google Shape;245;g30edab3001c_2_226"/>
          <p:cNvSpPr txBox="1"/>
          <p:nvPr>
            <p:ph idx="9" type="subTitle"/>
          </p:nvPr>
        </p:nvSpPr>
        <p:spPr>
          <a:xfrm>
            <a:off x="8044781" y="2743800"/>
            <a:ext cx="3188700" cy="4752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6" name="Google Shape;246;g30edab3001c_2_226"/>
          <p:cNvSpPr txBox="1"/>
          <p:nvPr>
            <p:ph idx="13" type="subTitle"/>
          </p:nvPr>
        </p:nvSpPr>
        <p:spPr>
          <a:xfrm>
            <a:off x="956733" y="5016933"/>
            <a:ext cx="3188700" cy="4752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7" name="Google Shape;247;g30edab3001c_2_226"/>
          <p:cNvSpPr txBox="1"/>
          <p:nvPr>
            <p:ph idx="14" type="subTitle"/>
          </p:nvPr>
        </p:nvSpPr>
        <p:spPr>
          <a:xfrm>
            <a:off x="4500780" y="5016933"/>
            <a:ext cx="3188700" cy="4752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8" name="Google Shape;248;g30edab3001c_2_226"/>
          <p:cNvSpPr txBox="1"/>
          <p:nvPr>
            <p:ph idx="15" type="subTitle"/>
          </p:nvPr>
        </p:nvSpPr>
        <p:spPr>
          <a:xfrm>
            <a:off x="8044827" y="5016933"/>
            <a:ext cx="3188700" cy="4752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49" name="Google Shape;249;g30edab3001c_2_226"/>
          <p:cNvGrpSpPr/>
          <p:nvPr/>
        </p:nvGrpSpPr>
        <p:grpSpPr>
          <a:xfrm>
            <a:off x="455505" y="344030"/>
            <a:ext cx="11295595" cy="6106725"/>
            <a:chOff x="341638" y="258029"/>
            <a:chExt cx="8471908" cy="4580158"/>
          </a:xfrm>
        </p:grpSpPr>
        <p:grpSp>
          <p:nvGrpSpPr>
            <p:cNvPr id="250" name="Google Shape;250;g30edab3001c_2_226"/>
            <p:cNvGrpSpPr/>
            <p:nvPr/>
          </p:nvGrpSpPr>
          <p:grpSpPr>
            <a:xfrm>
              <a:off x="341638" y="258029"/>
              <a:ext cx="153900" cy="1292250"/>
              <a:chOff x="341638" y="258029"/>
              <a:chExt cx="153900" cy="1292250"/>
            </a:xfrm>
          </p:grpSpPr>
          <p:sp>
            <p:nvSpPr>
              <p:cNvPr id="251" name="Google Shape;251;g30edab3001c_2_226"/>
              <p:cNvSpPr/>
              <p:nvPr/>
            </p:nvSpPr>
            <p:spPr>
              <a:xfrm flipH="1" rot="5400000">
                <a:off x="341638" y="1396379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52" name="Google Shape;252;g30edab3001c_2_226"/>
              <p:cNvSpPr/>
              <p:nvPr/>
            </p:nvSpPr>
            <p:spPr>
              <a:xfrm flipH="1" rot="5400000">
                <a:off x="341638" y="827204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53" name="Google Shape;253;g30edab3001c_2_226"/>
              <p:cNvSpPr/>
              <p:nvPr/>
            </p:nvSpPr>
            <p:spPr>
              <a:xfrm flipH="1" rot="5400000">
                <a:off x="341638" y="258029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254" name="Google Shape;254;g30edab3001c_2_226"/>
            <p:cNvGrpSpPr/>
            <p:nvPr/>
          </p:nvGrpSpPr>
          <p:grpSpPr>
            <a:xfrm>
              <a:off x="8659646" y="3545938"/>
              <a:ext cx="153900" cy="1292250"/>
              <a:chOff x="8659646" y="3545938"/>
              <a:chExt cx="153900" cy="1292250"/>
            </a:xfrm>
          </p:grpSpPr>
          <p:sp>
            <p:nvSpPr>
              <p:cNvPr id="255" name="Google Shape;255;g30edab3001c_2_226"/>
              <p:cNvSpPr/>
              <p:nvPr/>
            </p:nvSpPr>
            <p:spPr>
              <a:xfrm rot="-5400000">
                <a:off x="8659646" y="4684288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56" name="Google Shape;256;g30edab3001c_2_226"/>
              <p:cNvSpPr/>
              <p:nvPr/>
            </p:nvSpPr>
            <p:spPr>
              <a:xfrm rot="-5400000">
                <a:off x="8659646" y="4115113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57" name="Google Shape;257;g30edab3001c_2_226"/>
              <p:cNvSpPr/>
              <p:nvPr/>
            </p:nvSpPr>
            <p:spPr>
              <a:xfrm rot="-5400000">
                <a:off x="8659646" y="3545938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  <p:grpSp>
        <p:nvGrpSpPr>
          <p:cNvPr id="258" name="Google Shape;258;g30edab3001c_2_226"/>
          <p:cNvGrpSpPr/>
          <p:nvPr/>
        </p:nvGrpSpPr>
        <p:grpSpPr>
          <a:xfrm>
            <a:off x="232144" y="-400718"/>
            <a:ext cx="11742317" cy="7331294"/>
            <a:chOff x="174113" y="-300546"/>
            <a:chExt cx="8806958" cy="5498608"/>
          </a:xfrm>
        </p:grpSpPr>
        <p:cxnSp>
          <p:nvCxnSpPr>
            <p:cNvPr id="259" name="Google Shape;259;g30edab3001c_2_226"/>
            <p:cNvCxnSpPr/>
            <p:nvPr/>
          </p:nvCxnSpPr>
          <p:spPr>
            <a:xfrm rot="-5400000">
              <a:off x="-931237" y="804804"/>
              <a:ext cx="2210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g30edab3001c_2_226"/>
            <p:cNvCxnSpPr/>
            <p:nvPr/>
          </p:nvCxnSpPr>
          <p:spPr>
            <a:xfrm rot="-5400000">
              <a:off x="7875721" y="4092713"/>
              <a:ext cx="2210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edab3001c_2_252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263" name="Google Shape;263;g30edab3001c_2_252"/>
          <p:cNvGrpSpPr/>
          <p:nvPr/>
        </p:nvGrpSpPr>
        <p:grpSpPr>
          <a:xfrm>
            <a:off x="480621" y="441774"/>
            <a:ext cx="11242652" cy="5974251"/>
            <a:chOff x="360475" y="331339"/>
            <a:chExt cx="8432200" cy="4480800"/>
          </a:xfrm>
        </p:grpSpPr>
        <p:grpSp>
          <p:nvGrpSpPr>
            <p:cNvPr id="264" name="Google Shape;264;g30edab3001c_2_252"/>
            <p:cNvGrpSpPr/>
            <p:nvPr/>
          </p:nvGrpSpPr>
          <p:grpSpPr>
            <a:xfrm>
              <a:off x="360475" y="331339"/>
              <a:ext cx="221525" cy="4480800"/>
              <a:chOff x="360475" y="331339"/>
              <a:chExt cx="221525" cy="4480800"/>
            </a:xfrm>
          </p:grpSpPr>
          <p:cxnSp>
            <p:nvCxnSpPr>
              <p:cNvPr id="265" name="Google Shape;265;g30edab3001c_2_252"/>
              <p:cNvCxnSpPr/>
              <p:nvPr/>
            </p:nvCxnSpPr>
            <p:spPr>
              <a:xfrm>
                <a:off x="360475" y="331339"/>
                <a:ext cx="0" cy="44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g30edab3001c_2_252"/>
              <p:cNvCxnSpPr/>
              <p:nvPr/>
            </p:nvCxnSpPr>
            <p:spPr>
              <a:xfrm>
                <a:off x="582000" y="1327800"/>
                <a:ext cx="0" cy="248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7" name="Google Shape;267;g30edab3001c_2_252"/>
            <p:cNvGrpSpPr/>
            <p:nvPr/>
          </p:nvGrpSpPr>
          <p:grpSpPr>
            <a:xfrm>
              <a:off x="8578575" y="331339"/>
              <a:ext cx="214100" cy="4480800"/>
              <a:chOff x="8578575" y="331339"/>
              <a:chExt cx="214100" cy="4480800"/>
            </a:xfrm>
          </p:grpSpPr>
          <p:cxnSp>
            <p:nvCxnSpPr>
              <p:cNvPr id="268" name="Google Shape;268;g30edab3001c_2_252"/>
              <p:cNvCxnSpPr/>
              <p:nvPr/>
            </p:nvCxnSpPr>
            <p:spPr>
              <a:xfrm>
                <a:off x="8792675" y="331339"/>
                <a:ext cx="0" cy="44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g30edab3001c_2_252"/>
              <p:cNvCxnSpPr/>
              <p:nvPr/>
            </p:nvCxnSpPr>
            <p:spPr>
              <a:xfrm>
                <a:off x="8578575" y="1327800"/>
                <a:ext cx="0" cy="248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70" name="Google Shape;270;g30edab3001c_2_252"/>
          <p:cNvGrpSpPr/>
          <p:nvPr/>
        </p:nvGrpSpPr>
        <p:grpSpPr>
          <a:xfrm>
            <a:off x="1170871" y="330125"/>
            <a:ext cx="9862153" cy="205195"/>
            <a:chOff x="878175" y="247600"/>
            <a:chExt cx="7396800" cy="153900"/>
          </a:xfrm>
        </p:grpSpPr>
        <p:sp>
          <p:nvSpPr>
            <p:cNvPr id="271" name="Google Shape;271;g30edab3001c_2_252"/>
            <p:cNvSpPr/>
            <p:nvPr/>
          </p:nvSpPr>
          <p:spPr>
            <a:xfrm>
              <a:off x="8121075" y="2476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72" name="Google Shape;272;g30edab3001c_2_252"/>
            <p:cNvSpPr/>
            <p:nvPr/>
          </p:nvSpPr>
          <p:spPr>
            <a:xfrm>
              <a:off x="4499625" y="2476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73" name="Google Shape;273;g30edab3001c_2_252"/>
            <p:cNvSpPr/>
            <p:nvPr/>
          </p:nvSpPr>
          <p:spPr>
            <a:xfrm>
              <a:off x="878175" y="2476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edab3001c_2_265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276" name="Google Shape;276;g30edab3001c_2_265"/>
          <p:cNvGrpSpPr/>
          <p:nvPr/>
        </p:nvGrpSpPr>
        <p:grpSpPr>
          <a:xfrm>
            <a:off x="-70665" y="354609"/>
            <a:ext cx="12262360" cy="6136013"/>
            <a:chOff x="-53000" y="265964"/>
            <a:chExt cx="9197000" cy="4602125"/>
          </a:xfrm>
        </p:grpSpPr>
        <p:cxnSp>
          <p:nvCxnSpPr>
            <p:cNvPr id="277" name="Google Shape;277;g30edab3001c_2_265"/>
            <p:cNvCxnSpPr/>
            <p:nvPr/>
          </p:nvCxnSpPr>
          <p:spPr>
            <a:xfrm>
              <a:off x="-53000" y="4868089"/>
              <a:ext cx="5660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g30edab3001c_2_265"/>
            <p:cNvCxnSpPr/>
            <p:nvPr/>
          </p:nvCxnSpPr>
          <p:spPr>
            <a:xfrm>
              <a:off x="3483900" y="265964"/>
              <a:ext cx="5660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9" name="Google Shape;279;g30edab3001c_2_265"/>
          <p:cNvGrpSpPr/>
          <p:nvPr/>
        </p:nvGrpSpPr>
        <p:grpSpPr>
          <a:xfrm>
            <a:off x="4249860" y="252027"/>
            <a:ext cx="3641042" cy="6341208"/>
            <a:chOff x="3187475" y="189025"/>
            <a:chExt cx="2730850" cy="4756025"/>
          </a:xfrm>
        </p:grpSpPr>
        <p:sp>
          <p:nvSpPr>
            <p:cNvPr id="280" name="Google Shape;280;g30edab3001c_2_265"/>
            <p:cNvSpPr/>
            <p:nvPr/>
          </p:nvSpPr>
          <p:spPr>
            <a:xfrm>
              <a:off x="3187475" y="1890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81" name="Google Shape;281;g30edab3001c_2_265"/>
            <p:cNvSpPr/>
            <p:nvPr/>
          </p:nvSpPr>
          <p:spPr>
            <a:xfrm>
              <a:off x="5764425" y="47911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0edab3001c_2_273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284" name="Google Shape;284;g30edab3001c_2_273"/>
          <p:cNvGrpSpPr/>
          <p:nvPr/>
        </p:nvGrpSpPr>
        <p:grpSpPr>
          <a:xfrm>
            <a:off x="-67032" y="-89413"/>
            <a:ext cx="12357791" cy="6947226"/>
            <a:chOff x="-50275" y="-67061"/>
            <a:chExt cx="9268575" cy="5210550"/>
          </a:xfrm>
        </p:grpSpPr>
        <p:cxnSp>
          <p:nvCxnSpPr>
            <p:cNvPr id="285" name="Google Shape;285;g30edab3001c_2_273"/>
            <p:cNvCxnSpPr/>
            <p:nvPr/>
          </p:nvCxnSpPr>
          <p:spPr>
            <a:xfrm>
              <a:off x="-50275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g30edab3001c_2_273"/>
            <p:cNvCxnSpPr/>
            <p:nvPr/>
          </p:nvCxnSpPr>
          <p:spPr>
            <a:xfrm>
              <a:off x="6761300" y="4868439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g30edab3001c_2_273"/>
            <p:cNvCxnSpPr/>
            <p:nvPr/>
          </p:nvCxnSpPr>
          <p:spPr>
            <a:xfrm>
              <a:off x="8778350" y="-67061"/>
              <a:ext cx="0" cy="217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g30edab3001c_2_273"/>
            <p:cNvCxnSpPr/>
            <p:nvPr/>
          </p:nvCxnSpPr>
          <p:spPr>
            <a:xfrm>
              <a:off x="373925" y="2973289"/>
              <a:ext cx="0" cy="217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9" name="Google Shape;289;g30edab3001c_2_273"/>
          <p:cNvGrpSpPr/>
          <p:nvPr/>
        </p:nvGrpSpPr>
        <p:grpSpPr>
          <a:xfrm>
            <a:off x="395957" y="251094"/>
            <a:ext cx="11410815" cy="6342608"/>
            <a:chOff x="296975" y="188325"/>
            <a:chExt cx="8558325" cy="4757075"/>
          </a:xfrm>
        </p:grpSpPr>
        <p:sp>
          <p:nvSpPr>
            <p:cNvPr id="290" name="Google Shape;290;g30edab3001c_2_273"/>
            <p:cNvSpPr/>
            <p:nvPr/>
          </p:nvSpPr>
          <p:spPr>
            <a:xfrm>
              <a:off x="296975" y="2576825"/>
              <a:ext cx="153900" cy="1539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91" name="Google Shape;291;g30edab3001c_2_273"/>
            <p:cNvSpPr/>
            <p:nvPr/>
          </p:nvSpPr>
          <p:spPr>
            <a:xfrm>
              <a:off x="8701400" y="23133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92" name="Google Shape;292;g30edab3001c_2_273"/>
            <p:cNvSpPr/>
            <p:nvPr/>
          </p:nvSpPr>
          <p:spPr>
            <a:xfrm>
              <a:off x="2578175" y="1883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93" name="Google Shape;293;g30edab3001c_2_273"/>
            <p:cNvSpPr/>
            <p:nvPr/>
          </p:nvSpPr>
          <p:spPr>
            <a:xfrm>
              <a:off x="6492250" y="479150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0edab3001c_2_24"/>
          <p:cNvSpPr txBox="1"/>
          <p:nvPr>
            <p:ph type="title"/>
          </p:nvPr>
        </p:nvSpPr>
        <p:spPr>
          <a:xfrm>
            <a:off x="1420000" y="3540933"/>
            <a:ext cx="93519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g30edab3001c_2_24"/>
          <p:cNvSpPr txBox="1"/>
          <p:nvPr>
            <p:ph hasCustomPrompt="1"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6" name="Google Shape;36;g30edab3001c_2_24"/>
          <p:cNvSpPr txBox="1"/>
          <p:nvPr>
            <p:ph idx="1" type="subTitle"/>
          </p:nvPr>
        </p:nvSpPr>
        <p:spPr>
          <a:xfrm>
            <a:off x="1420000" y="4444333"/>
            <a:ext cx="9351900" cy="51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37" name="Google Shape;37;g30edab3001c_2_24"/>
          <p:cNvGrpSpPr/>
          <p:nvPr/>
        </p:nvGrpSpPr>
        <p:grpSpPr>
          <a:xfrm>
            <a:off x="-277126" y="-718515"/>
            <a:ext cx="12789214" cy="8093198"/>
            <a:chOff x="-207850" y="-538900"/>
            <a:chExt cx="9592150" cy="6070050"/>
          </a:xfrm>
        </p:grpSpPr>
        <p:grpSp>
          <p:nvGrpSpPr>
            <p:cNvPr id="38" name="Google Shape;38;g30edab3001c_2_24"/>
            <p:cNvGrpSpPr/>
            <p:nvPr/>
          </p:nvGrpSpPr>
          <p:grpSpPr>
            <a:xfrm>
              <a:off x="5134800" y="-538900"/>
              <a:ext cx="4249500" cy="4014900"/>
              <a:chOff x="5134800" y="-538900"/>
              <a:chExt cx="4249500" cy="4014900"/>
            </a:xfrm>
          </p:grpSpPr>
          <p:cxnSp>
            <p:nvCxnSpPr>
              <p:cNvPr id="39" name="Google Shape;39;g30edab3001c_2_24"/>
              <p:cNvCxnSpPr/>
              <p:nvPr/>
            </p:nvCxnSpPr>
            <p:spPr>
              <a:xfrm rot="10800000">
                <a:off x="5134800" y="485900"/>
                <a:ext cx="4249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" name="Google Shape;40;g30edab3001c_2_24"/>
              <p:cNvCxnSpPr/>
              <p:nvPr/>
            </p:nvCxnSpPr>
            <p:spPr>
              <a:xfrm rot="10800000">
                <a:off x="8699100" y="-538900"/>
                <a:ext cx="0" cy="4014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" name="Google Shape;41;g30edab3001c_2_24"/>
            <p:cNvGrpSpPr/>
            <p:nvPr/>
          </p:nvGrpSpPr>
          <p:grpSpPr>
            <a:xfrm rot="10800000">
              <a:off x="-207850" y="1516250"/>
              <a:ext cx="4249500" cy="4014900"/>
              <a:chOff x="5134800" y="-538900"/>
              <a:chExt cx="4249500" cy="4014900"/>
            </a:xfrm>
          </p:grpSpPr>
          <p:cxnSp>
            <p:nvCxnSpPr>
              <p:cNvPr id="42" name="Google Shape;42;g30edab3001c_2_24"/>
              <p:cNvCxnSpPr/>
              <p:nvPr/>
            </p:nvCxnSpPr>
            <p:spPr>
              <a:xfrm rot="10800000">
                <a:off x="5134800" y="485900"/>
                <a:ext cx="4249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" name="Google Shape;43;g30edab3001c_2_24"/>
              <p:cNvCxnSpPr/>
              <p:nvPr/>
            </p:nvCxnSpPr>
            <p:spPr>
              <a:xfrm rot="10800000">
                <a:off x="8699100" y="-538900"/>
                <a:ext cx="0" cy="4014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edab3001c_2_285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296" name="Google Shape;296;g30edab3001c_2_285"/>
          <p:cNvGrpSpPr/>
          <p:nvPr/>
        </p:nvGrpSpPr>
        <p:grpSpPr>
          <a:xfrm>
            <a:off x="-109297" y="242227"/>
            <a:ext cx="12386090" cy="6349852"/>
            <a:chOff x="-81974" y="181675"/>
            <a:chExt cx="9289800" cy="4762508"/>
          </a:xfrm>
        </p:grpSpPr>
        <p:cxnSp>
          <p:nvCxnSpPr>
            <p:cNvPr id="297" name="Google Shape;297;g30edab3001c_2_285"/>
            <p:cNvCxnSpPr/>
            <p:nvPr/>
          </p:nvCxnSpPr>
          <p:spPr>
            <a:xfrm>
              <a:off x="-81974" y="181675"/>
              <a:ext cx="9289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g30edab3001c_2_285"/>
            <p:cNvCxnSpPr/>
            <p:nvPr/>
          </p:nvCxnSpPr>
          <p:spPr>
            <a:xfrm>
              <a:off x="-81974" y="333750"/>
              <a:ext cx="9289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g30edab3001c_2_285"/>
            <p:cNvCxnSpPr/>
            <p:nvPr/>
          </p:nvCxnSpPr>
          <p:spPr>
            <a:xfrm>
              <a:off x="-81974" y="4792108"/>
              <a:ext cx="9289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g30edab3001c_2_285"/>
            <p:cNvCxnSpPr/>
            <p:nvPr/>
          </p:nvCxnSpPr>
          <p:spPr>
            <a:xfrm>
              <a:off x="-81974" y="4944183"/>
              <a:ext cx="9289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1" name="Google Shape;301;g30edab3001c_2_285"/>
          <p:cNvGrpSpPr/>
          <p:nvPr/>
        </p:nvGrpSpPr>
        <p:grpSpPr>
          <a:xfrm>
            <a:off x="359791" y="991775"/>
            <a:ext cx="11472113" cy="4770114"/>
            <a:chOff x="269850" y="743850"/>
            <a:chExt cx="8604300" cy="3577675"/>
          </a:xfrm>
        </p:grpSpPr>
        <p:sp>
          <p:nvSpPr>
            <p:cNvPr id="302" name="Google Shape;302;g30edab3001c_2_285"/>
            <p:cNvSpPr/>
            <p:nvPr/>
          </p:nvSpPr>
          <p:spPr>
            <a:xfrm>
              <a:off x="269850" y="74385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3" name="Google Shape;303;g30edab3001c_2_285"/>
            <p:cNvSpPr/>
            <p:nvPr/>
          </p:nvSpPr>
          <p:spPr>
            <a:xfrm>
              <a:off x="269850" y="2409925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4" name="Google Shape;304;g30edab3001c_2_285"/>
            <p:cNvSpPr/>
            <p:nvPr/>
          </p:nvSpPr>
          <p:spPr>
            <a:xfrm>
              <a:off x="269850" y="41676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5" name="Google Shape;305;g30edab3001c_2_285"/>
            <p:cNvSpPr/>
            <p:nvPr/>
          </p:nvSpPr>
          <p:spPr>
            <a:xfrm>
              <a:off x="8720250" y="74385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6" name="Google Shape;306;g30edab3001c_2_285"/>
            <p:cNvSpPr/>
            <p:nvPr/>
          </p:nvSpPr>
          <p:spPr>
            <a:xfrm>
              <a:off x="8720250" y="24099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7" name="Google Shape;307;g30edab3001c_2_285"/>
            <p:cNvSpPr/>
            <p:nvPr/>
          </p:nvSpPr>
          <p:spPr>
            <a:xfrm>
              <a:off x="8720250" y="4167625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edab3001c_2_299"/>
          <p:cNvSpPr txBox="1"/>
          <p:nvPr>
            <p:ph type="title"/>
          </p:nvPr>
        </p:nvSpPr>
        <p:spPr>
          <a:xfrm>
            <a:off x="3130583" y="720000"/>
            <a:ext cx="5930700" cy="141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91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0" name="Google Shape;310;g30edab3001c_2_299"/>
          <p:cNvSpPr txBox="1"/>
          <p:nvPr>
            <p:ph idx="1" type="subTitle"/>
          </p:nvPr>
        </p:nvSpPr>
        <p:spPr>
          <a:xfrm>
            <a:off x="3130533" y="2003400"/>
            <a:ext cx="5930700" cy="1536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311" name="Google Shape;311;g30edab3001c_2_299"/>
          <p:cNvSpPr txBox="1"/>
          <p:nvPr/>
        </p:nvSpPr>
        <p:spPr>
          <a:xfrm>
            <a:off x="2798800" y="4815933"/>
            <a:ext cx="65943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-U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-US" sz="16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-US" sz="16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US" sz="16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6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12" name="Google Shape;312;g30edab3001c_2_299"/>
          <p:cNvGrpSpPr/>
          <p:nvPr/>
        </p:nvGrpSpPr>
        <p:grpSpPr>
          <a:xfrm>
            <a:off x="-166129" y="-95431"/>
            <a:ext cx="12549686" cy="7061823"/>
            <a:chOff x="-124600" y="-71575"/>
            <a:chExt cx="9412500" cy="5296500"/>
          </a:xfrm>
        </p:grpSpPr>
        <p:grpSp>
          <p:nvGrpSpPr>
            <p:cNvPr id="313" name="Google Shape;313;g30edab3001c_2_299"/>
            <p:cNvGrpSpPr/>
            <p:nvPr/>
          </p:nvGrpSpPr>
          <p:grpSpPr>
            <a:xfrm>
              <a:off x="-124600" y="539500"/>
              <a:ext cx="9412500" cy="4069000"/>
              <a:chOff x="-124600" y="539500"/>
              <a:chExt cx="9412500" cy="4069000"/>
            </a:xfrm>
          </p:grpSpPr>
          <p:cxnSp>
            <p:nvCxnSpPr>
              <p:cNvPr id="314" name="Google Shape;314;g30edab3001c_2_299"/>
              <p:cNvCxnSpPr/>
              <p:nvPr/>
            </p:nvCxnSpPr>
            <p:spPr>
              <a:xfrm rot="10800000">
                <a:off x="-124600" y="539500"/>
                <a:ext cx="9412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g30edab3001c_2_299"/>
              <p:cNvCxnSpPr/>
              <p:nvPr/>
            </p:nvCxnSpPr>
            <p:spPr>
              <a:xfrm rot="10800000">
                <a:off x="-124600" y="4608500"/>
                <a:ext cx="9412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16" name="Google Shape;316;g30edab3001c_2_299"/>
            <p:cNvGrpSpPr/>
            <p:nvPr/>
          </p:nvGrpSpPr>
          <p:grpSpPr>
            <a:xfrm>
              <a:off x="380775" y="-71575"/>
              <a:ext cx="8382450" cy="5296500"/>
              <a:chOff x="380775" y="-71575"/>
              <a:chExt cx="8382450" cy="5296500"/>
            </a:xfrm>
          </p:grpSpPr>
          <p:grpSp>
            <p:nvGrpSpPr>
              <p:cNvPr id="317" name="Google Shape;317;g30edab3001c_2_299"/>
              <p:cNvGrpSpPr/>
              <p:nvPr/>
            </p:nvGrpSpPr>
            <p:grpSpPr>
              <a:xfrm>
                <a:off x="380775" y="-71575"/>
                <a:ext cx="321325" cy="5296500"/>
                <a:chOff x="380775" y="-71575"/>
                <a:chExt cx="321325" cy="5296500"/>
              </a:xfrm>
            </p:grpSpPr>
            <p:cxnSp>
              <p:nvCxnSpPr>
                <p:cNvPr id="318" name="Google Shape;318;g30edab3001c_2_299"/>
                <p:cNvCxnSpPr/>
                <p:nvPr/>
              </p:nvCxnSpPr>
              <p:spPr>
                <a:xfrm>
                  <a:off x="380775" y="-71575"/>
                  <a:ext cx="0" cy="529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9" name="Google Shape;319;g30edab3001c_2_299"/>
                <p:cNvCxnSpPr/>
                <p:nvPr/>
              </p:nvCxnSpPr>
              <p:spPr>
                <a:xfrm>
                  <a:off x="702100" y="-71575"/>
                  <a:ext cx="0" cy="529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20" name="Google Shape;320;g30edab3001c_2_299"/>
              <p:cNvGrpSpPr/>
              <p:nvPr/>
            </p:nvGrpSpPr>
            <p:grpSpPr>
              <a:xfrm>
                <a:off x="8441900" y="-71575"/>
                <a:ext cx="321325" cy="5296500"/>
                <a:chOff x="8441900" y="-71575"/>
                <a:chExt cx="321325" cy="5296500"/>
              </a:xfrm>
            </p:grpSpPr>
            <p:cxnSp>
              <p:nvCxnSpPr>
                <p:cNvPr id="321" name="Google Shape;321;g30edab3001c_2_299"/>
                <p:cNvCxnSpPr/>
                <p:nvPr/>
              </p:nvCxnSpPr>
              <p:spPr>
                <a:xfrm>
                  <a:off x="8441900" y="-71575"/>
                  <a:ext cx="0" cy="529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2" name="Google Shape;322;g30edab3001c_2_299"/>
                <p:cNvCxnSpPr/>
                <p:nvPr/>
              </p:nvCxnSpPr>
              <p:spPr>
                <a:xfrm>
                  <a:off x="8763225" y="-71575"/>
                  <a:ext cx="0" cy="529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323" name="Google Shape;323;g30edab3001c_2_299"/>
          <p:cNvGrpSpPr/>
          <p:nvPr/>
        </p:nvGrpSpPr>
        <p:grpSpPr>
          <a:xfrm>
            <a:off x="1161638" y="368591"/>
            <a:ext cx="9868420" cy="6117480"/>
            <a:chOff x="871250" y="276450"/>
            <a:chExt cx="7401500" cy="4588225"/>
          </a:xfrm>
        </p:grpSpPr>
        <p:grpSp>
          <p:nvGrpSpPr>
            <p:cNvPr id="324" name="Google Shape;324;g30edab3001c_2_299"/>
            <p:cNvGrpSpPr/>
            <p:nvPr/>
          </p:nvGrpSpPr>
          <p:grpSpPr>
            <a:xfrm>
              <a:off x="871250" y="276450"/>
              <a:ext cx="153900" cy="4588225"/>
              <a:chOff x="871250" y="276450"/>
              <a:chExt cx="153900" cy="4588225"/>
            </a:xfrm>
          </p:grpSpPr>
          <p:sp>
            <p:nvSpPr>
              <p:cNvPr id="325" name="Google Shape;325;g30edab3001c_2_299"/>
              <p:cNvSpPr/>
              <p:nvPr/>
            </p:nvSpPr>
            <p:spPr>
              <a:xfrm rot="5400000">
                <a:off x="871250" y="2764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326" name="Google Shape;326;g30edab3001c_2_299"/>
              <p:cNvSpPr/>
              <p:nvPr/>
            </p:nvSpPr>
            <p:spPr>
              <a:xfrm rot="5400000">
                <a:off x="871250" y="47107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327" name="Google Shape;327;g30edab3001c_2_299"/>
            <p:cNvGrpSpPr/>
            <p:nvPr/>
          </p:nvGrpSpPr>
          <p:grpSpPr>
            <a:xfrm>
              <a:off x="8118850" y="276450"/>
              <a:ext cx="153900" cy="4588225"/>
              <a:chOff x="8118850" y="276450"/>
              <a:chExt cx="153900" cy="4588225"/>
            </a:xfrm>
          </p:grpSpPr>
          <p:sp>
            <p:nvSpPr>
              <p:cNvPr id="328" name="Google Shape;328;g30edab3001c_2_299"/>
              <p:cNvSpPr/>
              <p:nvPr/>
            </p:nvSpPr>
            <p:spPr>
              <a:xfrm rot="5400000">
                <a:off x="8118850" y="2764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329" name="Google Shape;329;g30edab3001c_2_299"/>
              <p:cNvSpPr/>
              <p:nvPr/>
            </p:nvSpPr>
            <p:spPr>
              <a:xfrm rot="5400000">
                <a:off x="8118850" y="47107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g30edab3001c_2_321"/>
          <p:cNvCxnSpPr/>
          <p:nvPr/>
        </p:nvCxnSpPr>
        <p:spPr>
          <a:xfrm>
            <a:off x="-1093066" y="338300"/>
            <a:ext cx="921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g30edab3001c_2_321"/>
          <p:cNvCxnSpPr/>
          <p:nvPr/>
        </p:nvCxnSpPr>
        <p:spPr>
          <a:xfrm>
            <a:off x="4531234" y="6485500"/>
            <a:ext cx="921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g30edab3001c_2_321"/>
          <p:cNvSpPr/>
          <p:nvPr/>
        </p:nvSpPr>
        <p:spPr>
          <a:xfrm>
            <a:off x="363967" y="787189"/>
            <a:ext cx="205200" cy="205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4" name="Google Shape;334;g30edab3001c_2_321"/>
          <p:cNvSpPr/>
          <p:nvPr/>
        </p:nvSpPr>
        <p:spPr>
          <a:xfrm>
            <a:off x="363967" y="1526655"/>
            <a:ext cx="205200" cy="205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5" name="Google Shape;335;g30edab3001c_2_321"/>
          <p:cNvSpPr/>
          <p:nvPr/>
        </p:nvSpPr>
        <p:spPr>
          <a:xfrm>
            <a:off x="363967" y="2266122"/>
            <a:ext cx="205200" cy="205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6" name="Google Shape;336;g30edab3001c_2_321"/>
          <p:cNvSpPr/>
          <p:nvPr/>
        </p:nvSpPr>
        <p:spPr>
          <a:xfrm>
            <a:off x="11601867" y="4383767"/>
            <a:ext cx="205200" cy="205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7" name="Google Shape;337;g30edab3001c_2_321"/>
          <p:cNvSpPr/>
          <p:nvPr/>
        </p:nvSpPr>
        <p:spPr>
          <a:xfrm>
            <a:off x="11601867" y="5123233"/>
            <a:ext cx="205200" cy="205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8" name="Google Shape;338;g30edab3001c_2_321"/>
          <p:cNvSpPr/>
          <p:nvPr/>
        </p:nvSpPr>
        <p:spPr>
          <a:xfrm>
            <a:off x="11601867" y="5862700"/>
            <a:ext cx="205200" cy="205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g30edab3001c_2_330"/>
          <p:cNvGrpSpPr/>
          <p:nvPr/>
        </p:nvGrpSpPr>
        <p:grpSpPr>
          <a:xfrm>
            <a:off x="216661" y="252027"/>
            <a:ext cx="8271593" cy="205195"/>
            <a:chOff x="162500" y="189025"/>
            <a:chExt cx="6203850" cy="153900"/>
          </a:xfrm>
        </p:grpSpPr>
        <p:sp>
          <p:nvSpPr>
            <p:cNvPr id="341" name="Google Shape;341;g30edab3001c_2_330"/>
            <p:cNvSpPr/>
            <p:nvPr/>
          </p:nvSpPr>
          <p:spPr>
            <a:xfrm>
              <a:off x="3187475" y="1890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42" name="Google Shape;342;g30edab3001c_2_330"/>
            <p:cNvSpPr/>
            <p:nvPr/>
          </p:nvSpPr>
          <p:spPr>
            <a:xfrm>
              <a:off x="162500" y="1890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43" name="Google Shape;343;g30edab3001c_2_330"/>
            <p:cNvSpPr/>
            <p:nvPr/>
          </p:nvSpPr>
          <p:spPr>
            <a:xfrm>
              <a:off x="6212450" y="1890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344" name="Google Shape;344;g30edab3001c_2_330"/>
          <p:cNvGrpSpPr/>
          <p:nvPr/>
        </p:nvGrpSpPr>
        <p:grpSpPr>
          <a:xfrm>
            <a:off x="3652509" y="6388040"/>
            <a:ext cx="8271593" cy="205195"/>
            <a:chOff x="2739450" y="4791150"/>
            <a:chExt cx="6203850" cy="153900"/>
          </a:xfrm>
        </p:grpSpPr>
        <p:sp>
          <p:nvSpPr>
            <p:cNvPr id="345" name="Google Shape;345;g30edab3001c_2_330"/>
            <p:cNvSpPr/>
            <p:nvPr/>
          </p:nvSpPr>
          <p:spPr>
            <a:xfrm>
              <a:off x="5764425" y="47911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46" name="Google Shape;346;g30edab3001c_2_330"/>
            <p:cNvSpPr/>
            <p:nvPr/>
          </p:nvSpPr>
          <p:spPr>
            <a:xfrm>
              <a:off x="2739450" y="47911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47" name="Google Shape;347;g30edab3001c_2_330"/>
            <p:cNvSpPr/>
            <p:nvPr/>
          </p:nvSpPr>
          <p:spPr>
            <a:xfrm>
              <a:off x="8789400" y="47911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348" name="Google Shape;348;g30edab3001c_2_330"/>
          <p:cNvGrpSpPr/>
          <p:nvPr/>
        </p:nvGrpSpPr>
        <p:grpSpPr>
          <a:xfrm>
            <a:off x="295893" y="-95731"/>
            <a:ext cx="11519512" cy="7049290"/>
            <a:chOff x="221926" y="-71800"/>
            <a:chExt cx="8639850" cy="5287100"/>
          </a:xfrm>
        </p:grpSpPr>
        <p:cxnSp>
          <p:nvCxnSpPr>
            <p:cNvPr id="349" name="Google Shape;349;g30edab3001c_2_330"/>
            <p:cNvCxnSpPr/>
            <p:nvPr/>
          </p:nvCxnSpPr>
          <p:spPr>
            <a:xfrm>
              <a:off x="221926" y="535000"/>
              <a:ext cx="0" cy="4680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g30edab3001c_2_330"/>
            <p:cNvCxnSpPr/>
            <p:nvPr/>
          </p:nvCxnSpPr>
          <p:spPr>
            <a:xfrm>
              <a:off x="8861776" y="-71800"/>
              <a:ext cx="0" cy="4680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0edab3001c_2_3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g30edab3001c_2_3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g30edab3001c_2_3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g30edab3001c_2_34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g30edab3001c_2_3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0edab3001c_2_35"/>
          <p:cNvSpPr txBox="1"/>
          <p:nvPr>
            <p:ph type="title"/>
          </p:nvPr>
        </p:nvSpPr>
        <p:spPr>
          <a:xfrm>
            <a:off x="1070867" y="1282833"/>
            <a:ext cx="5395500" cy="74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6" name="Google Shape;46;g30edab3001c_2_35"/>
          <p:cNvSpPr txBox="1"/>
          <p:nvPr>
            <p:ph idx="1" type="body"/>
          </p:nvPr>
        </p:nvSpPr>
        <p:spPr>
          <a:xfrm>
            <a:off x="1070867" y="2025633"/>
            <a:ext cx="5395500" cy="372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 sz="1900">
                <a:solidFill>
                  <a:srgbClr val="434343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47" name="Google Shape;47;g30edab3001c_2_35"/>
          <p:cNvGrpSpPr/>
          <p:nvPr/>
        </p:nvGrpSpPr>
        <p:grpSpPr>
          <a:xfrm>
            <a:off x="1083406" y="290759"/>
            <a:ext cx="10263710" cy="6308909"/>
            <a:chOff x="812575" y="218075"/>
            <a:chExt cx="7697975" cy="4731800"/>
          </a:xfrm>
        </p:grpSpPr>
        <p:grpSp>
          <p:nvGrpSpPr>
            <p:cNvPr id="48" name="Google Shape;48;g30edab3001c_2_35"/>
            <p:cNvGrpSpPr/>
            <p:nvPr/>
          </p:nvGrpSpPr>
          <p:grpSpPr>
            <a:xfrm>
              <a:off x="7218300" y="4795975"/>
              <a:ext cx="1292250" cy="153900"/>
              <a:chOff x="7218300" y="4795975"/>
              <a:chExt cx="1292250" cy="153900"/>
            </a:xfrm>
          </p:grpSpPr>
          <p:sp>
            <p:nvSpPr>
              <p:cNvPr id="49" name="Google Shape;49;g30edab3001c_2_35"/>
              <p:cNvSpPr/>
              <p:nvPr/>
            </p:nvSpPr>
            <p:spPr>
              <a:xfrm flipH="1">
                <a:off x="8356650" y="47959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50" name="Google Shape;50;g30edab3001c_2_35"/>
              <p:cNvSpPr/>
              <p:nvPr/>
            </p:nvSpPr>
            <p:spPr>
              <a:xfrm flipH="1">
                <a:off x="7787475" y="4795975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51" name="Google Shape;51;g30edab3001c_2_35"/>
              <p:cNvSpPr/>
              <p:nvPr/>
            </p:nvSpPr>
            <p:spPr>
              <a:xfrm flipH="1">
                <a:off x="7218300" y="47959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52" name="Google Shape;52;g30edab3001c_2_35"/>
            <p:cNvGrpSpPr/>
            <p:nvPr/>
          </p:nvGrpSpPr>
          <p:grpSpPr>
            <a:xfrm>
              <a:off x="812575" y="218075"/>
              <a:ext cx="1292250" cy="153900"/>
              <a:chOff x="812575" y="218075"/>
              <a:chExt cx="1292250" cy="153900"/>
            </a:xfrm>
          </p:grpSpPr>
          <p:sp>
            <p:nvSpPr>
              <p:cNvPr id="53" name="Google Shape;53;g30edab3001c_2_35"/>
              <p:cNvSpPr/>
              <p:nvPr/>
            </p:nvSpPr>
            <p:spPr>
              <a:xfrm flipH="1">
                <a:off x="1950925" y="2180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54" name="Google Shape;54;g30edab3001c_2_35"/>
              <p:cNvSpPr/>
              <p:nvPr/>
            </p:nvSpPr>
            <p:spPr>
              <a:xfrm flipH="1">
                <a:off x="1381750" y="218075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55" name="Google Shape;55;g30edab3001c_2_35"/>
              <p:cNvSpPr/>
              <p:nvPr/>
            </p:nvSpPr>
            <p:spPr>
              <a:xfrm flipH="1">
                <a:off x="812575" y="2180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  <p:grpSp>
        <p:nvGrpSpPr>
          <p:cNvPr id="56" name="Google Shape;56;g30edab3001c_2_35"/>
          <p:cNvGrpSpPr/>
          <p:nvPr/>
        </p:nvGrpSpPr>
        <p:grpSpPr>
          <a:xfrm>
            <a:off x="338658" y="654312"/>
            <a:ext cx="11620743" cy="5573999"/>
            <a:chOff x="254000" y="490746"/>
            <a:chExt cx="8715775" cy="4180604"/>
          </a:xfrm>
        </p:grpSpPr>
        <p:cxnSp>
          <p:nvCxnSpPr>
            <p:cNvPr id="57" name="Google Shape;57;g30edab3001c_2_35"/>
            <p:cNvCxnSpPr/>
            <p:nvPr/>
          </p:nvCxnSpPr>
          <p:spPr>
            <a:xfrm rot="10800000">
              <a:off x="6759075" y="4671350"/>
              <a:ext cx="2210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g30edab3001c_2_35"/>
            <p:cNvCxnSpPr/>
            <p:nvPr/>
          </p:nvCxnSpPr>
          <p:spPr>
            <a:xfrm rot="10800000">
              <a:off x="254000" y="490746"/>
              <a:ext cx="2210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edab3001c_2_50"/>
          <p:cNvSpPr txBox="1"/>
          <p:nvPr>
            <p:ph idx="1" type="subTitle"/>
          </p:nvPr>
        </p:nvSpPr>
        <p:spPr>
          <a:xfrm>
            <a:off x="1905200" y="2587733"/>
            <a:ext cx="3135900" cy="47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" name="Google Shape;61;g30edab3001c_2_50"/>
          <p:cNvSpPr txBox="1"/>
          <p:nvPr>
            <p:ph idx="2" type="subTitle"/>
          </p:nvPr>
        </p:nvSpPr>
        <p:spPr>
          <a:xfrm>
            <a:off x="1905200" y="4152567"/>
            <a:ext cx="3135900" cy="47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2" name="Google Shape;62;g30edab3001c_2_50"/>
          <p:cNvSpPr txBox="1"/>
          <p:nvPr>
            <p:ph idx="3" type="subTitle"/>
          </p:nvPr>
        </p:nvSpPr>
        <p:spPr>
          <a:xfrm>
            <a:off x="1905200" y="3063333"/>
            <a:ext cx="3135900" cy="645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" name="Google Shape;63;g30edab3001c_2_50"/>
          <p:cNvSpPr txBox="1"/>
          <p:nvPr>
            <p:ph idx="4" type="subTitle"/>
          </p:nvPr>
        </p:nvSpPr>
        <p:spPr>
          <a:xfrm>
            <a:off x="1905200" y="4628167"/>
            <a:ext cx="3135900" cy="645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4" name="Google Shape;64;g30edab3001c_2_50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65" name="Google Shape;65;g30edab3001c_2_50"/>
          <p:cNvGrpSpPr/>
          <p:nvPr/>
        </p:nvGrpSpPr>
        <p:grpSpPr>
          <a:xfrm flipH="1">
            <a:off x="-276821" y="-718515"/>
            <a:ext cx="12789214" cy="8093198"/>
            <a:chOff x="-207850" y="-538900"/>
            <a:chExt cx="9592150" cy="6070050"/>
          </a:xfrm>
        </p:grpSpPr>
        <p:grpSp>
          <p:nvGrpSpPr>
            <p:cNvPr id="66" name="Google Shape;66;g30edab3001c_2_50"/>
            <p:cNvGrpSpPr/>
            <p:nvPr/>
          </p:nvGrpSpPr>
          <p:grpSpPr>
            <a:xfrm>
              <a:off x="5134800" y="-538900"/>
              <a:ext cx="4249500" cy="4014900"/>
              <a:chOff x="5134800" y="-538900"/>
              <a:chExt cx="4249500" cy="4014900"/>
            </a:xfrm>
          </p:grpSpPr>
          <p:cxnSp>
            <p:nvCxnSpPr>
              <p:cNvPr id="67" name="Google Shape;67;g30edab3001c_2_50"/>
              <p:cNvCxnSpPr/>
              <p:nvPr/>
            </p:nvCxnSpPr>
            <p:spPr>
              <a:xfrm rot="10800000">
                <a:off x="5134800" y="485900"/>
                <a:ext cx="4249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g30edab3001c_2_50"/>
              <p:cNvCxnSpPr/>
              <p:nvPr/>
            </p:nvCxnSpPr>
            <p:spPr>
              <a:xfrm rot="10800000">
                <a:off x="8699100" y="-538900"/>
                <a:ext cx="0" cy="4014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9" name="Google Shape;69;g30edab3001c_2_50"/>
            <p:cNvGrpSpPr/>
            <p:nvPr/>
          </p:nvGrpSpPr>
          <p:grpSpPr>
            <a:xfrm rot="10800000">
              <a:off x="-207850" y="1516250"/>
              <a:ext cx="4249500" cy="4014900"/>
              <a:chOff x="5134800" y="-538900"/>
              <a:chExt cx="4249500" cy="4014900"/>
            </a:xfrm>
          </p:grpSpPr>
          <p:cxnSp>
            <p:nvCxnSpPr>
              <p:cNvPr id="70" name="Google Shape;70;g30edab3001c_2_50"/>
              <p:cNvCxnSpPr/>
              <p:nvPr/>
            </p:nvCxnSpPr>
            <p:spPr>
              <a:xfrm rot="10800000">
                <a:off x="5134800" y="485900"/>
                <a:ext cx="4249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g30edab3001c_2_50"/>
              <p:cNvCxnSpPr/>
              <p:nvPr/>
            </p:nvCxnSpPr>
            <p:spPr>
              <a:xfrm rot="10800000">
                <a:off x="8699100" y="-538900"/>
                <a:ext cx="0" cy="4014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edab3001c_2_63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74" name="Google Shape;74;g30edab3001c_2_63"/>
          <p:cNvGrpSpPr/>
          <p:nvPr/>
        </p:nvGrpSpPr>
        <p:grpSpPr>
          <a:xfrm>
            <a:off x="-108297" y="474688"/>
            <a:ext cx="12447255" cy="5860087"/>
            <a:chOff x="-81225" y="356025"/>
            <a:chExt cx="9335675" cy="4395175"/>
          </a:xfrm>
        </p:grpSpPr>
        <p:cxnSp>
          <p:nvCxnSpPr>
            <p:cNvPr id="75" name="Google Shape;75;g30edab3001c_2_63"/>
            <p:cNvCxnSpPr/>
            <p:nvPr/>
          </p:nvCxnSpPr>
          <p:spPr>
            <a:xfrm rot="10800000">
              <a:off x="-81225" y="356025"/>
              <a:ext cx="6980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g30edab3001c_2_63"/>
            <p:cNvCxnSpPr/>
            <p:nvPr/>
          </p:nvCxnSpPr>
          <p:spPr>
            <a:xfrm>
              <a:off x="2274050" y="4751200"/>
              <a:ext cx="6980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" name="Google Shape;77;g30edab3001c_2_63"/>
          <p:cNvGrpSpPr/>
          <p:nvPr/>
        </p:nvGrpSpPr>
        <p:grpSpPr>
          <a:xfrm>
            <a:off x="2622068" y="372091"/>
            <a:ext cx="6889728" cy="6065282"/>
            <a:chOff x="1966600" y="279075"/>
            <a:chExt cx="5167425" cy="4549075"/>
          </a:xfrm>
        </p:grpSpPr>
        <p:sp>
          <p:nvSpPr>
            <p:cNvPr id="78" name="Google Shape;78;g30edab3001c_2_63"/>
            <p:cNvSpPr/>
            <p:nvPr/>
          </p:nvSpPr>
          <p:spPr>
            <a:xfrm>
              <a:off x="1966600" y="46742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9" name="Google Shape;79;g30edab3001c_2_63"/>
            <p:cNvSpPr/>
            <p:nvPr/>
          </p:nvSpPr>
          <p:spPr>
            <a:xfrm>
              <a:off x="6980125" y="279075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edab3001c_2_71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2" name="Google Shape;82;g30edab3001c_2_71"/>
          <p:cNvSpPr txBox="1"/>
          <p:nvPr>
            <p:ph idx="1" type="body"/>
          </p:nvPr>
        </p:nvSpPr>
        <p:spPr>
          <a:xfrm>
            <a:off x="960000" y="1536633"/>
            <a:ext cx="44295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 sz="1900">
                <a:solidFill>
                  <a:srgbClr val="434343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3" name="Google Shape;83;g30edab3001c_2_71"/>
          <p:cNvGrpSpPr/>
          <p:nvPr/>
        </p:nvGrpSpPr>
        <p:grpSpPr>
          <a:xfrm>
            <a:off x="953443" y="290759"/>
            <a:ext cx="10284810" cy="6308909"/>
            <a:chOff x="715100" y="218075"/>
            <a:chExt cx="7713800" cy="4731800"/>
          </a:xfrm>
        </p:grpSpPr>
        <p:grpSp>
          <p:nvGrpSpPr>
            <p:cNvPr id="84" name="Google Shape;84;g30edab3001c_2_71"/>
            <p:cNvGrpSpPr/>
            <p:nvPr/>
          </p:nvGrpSpPr>
          <p:grpSpPr>
            <a:xfrm>
              <a:off x="7136650" y="4795975"/>
              <a:ext cx="1292250" cy="153900"/>
              <a:chOff x="7136650" y="4795975"/>
              <a:chExt cx="1292250" cy="153900"/>
            </a:xfrm>
          </p:grpSpPr>
          <p:sp>
            <p:nvSpPr>
              <p:cNvPr id="85" name="Google Shape;85;g30edab3001c_2_71"/>
              <p:cNvSpPr/>
              <p:nvPr/>
            </p:nvSpPr>
            <p:spPr>
              <a:xfrm flipH="1">
                <a:off x="8275000" y="47959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6" name="Google Shape;86;g30edab3001c_2_71"/>
              <p:cNvSpPr/>
              <p:nvPr/>
            </p:nvSpPr>
            <p:spPr>
              <a:xfrm flipH="1">
                <a:off x="7705825" y="4795975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7" name="Google Shape;87;g30edab3001c_2_71"/>
              <p:cNvSpPr/>
              <p:nvPr/>
            </p:nvSpPr>
            <p:spPr>
              <a:xfrm flipH="1">
                <a:off x="7136650" y="47959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88" name="Google Shape;88;g30edab3001c_2_71"/>
            <p:cNvGrpSpPr/>
            <p:nvPr/>
          </p:nvGrpSpPr>
          <p:grpSpPr>
            <a:xfrm>
              <a:off x="715100" y="218075"/>
              <a:ext cx="1292250" cy="153900"/>
              <a:chOff x="715100" y="218075"/>
              <a:chExt cx="1292250" cy="153900"/>
            </a:xfrm>
          </p:grpSpPr>
          <p:sp>
            <p:nvSpPr>
              <p:cNvPr id="89" name="Google Shape;89;g30edab3001c_2_71"/>
              <p:cNvSpPr/>
              <p:nvPr/>
            </p:nvSpPr>
            <p:spPr>
              <a:xfrm flipH="1">
                <a:off x="1853450" y="2180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90" name="Google Shape;90;g30edab3001c_2_71"/>
              <p:cNvSpPr/>
              <p:nvPr/>
            </p:nvSpPr>
            <p:spPr>
              <a:xfrm flipH="1">
                <a:off x="1284275" y="218075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91" name="Google Shape;91;g30edab3001c_2_71"/>
              <p:cNvSpPr/>
              <p:nvPr/>
            </p:nvSpPr>
            <p:spPr>
              <a:xfrm flipH="1">
                <a:off x="715100" y="2180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  <p:grpSp>
        <p:nvGrpSpPr>
          <p:cNvPr id="92" name="Google Shape;92;g30edab3001c_2_71"/>
          <p:cNvGrpSpPr/>
          <p:nvPr/>
        </p:nvGrpSpPr>
        <p:grpSpPr>
          <a:xfrm>
            <a:off x="-81398" y="402444"/>
            <a:ext cx="12396757" cy="6118947"/>
            <a:chOff x="-61050" y="301841"/>
            <a:chExt cx="9297800" cy="4589325"/>
          </a:xfrm>
        </p:grpSpPr>
        <p:cxnSp>
          <p:nvCxnSpPr>
            <p:cNvPr id="93" name="Google Shape;93;g30edab3001c_2_71"/>
            <p:cNvCxnSpPr/>
            <p:nvPr/>
          </p:nvCxnSpPr>
          <p:spPr>
            <a:xfrm rot="10800000">
              <a:off x="2292650" y="301841"/>
              <a:ext cx="6944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g30edab3001c_2_71"/>
            <p:cNvCxnSpPr/>
            <p:nvPr/>
          </p:nvCxnSpPr>
          <p:spPr>
            <a:xfrm rot="10800000">
              <a:off x="-61050" y="4891166"/>
              <a:ext cx="6944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edab3001c_2_86"/>
          <p:cNvSpPr txBox="1"/>
          <p:nvPr>
            <p:ph type="title"/>
          </p:nvPr>
        </p:nvSpPr>
        <p:spPr>
          <a:xfrm>
            <a:off x="1850800" y="1742800"/>
            <a:ext cx="8490300" cy="337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grpSp>
        <p:nvGrpSpPr>
          <p:cNvPr id="97" name="Google Shape;97;g30edab3001c_2_86"/>
          <p:cNvGrpSpPr/>
          <p:nvPr/>
        </p:nvGrpSpPr>
        <p:grpSpPr>
          <a:xfrm>
            <a:off x="-174429" y="-176962"/>
            <a:ext cx="12437289" cy="7189420"/>
            <a:chOff x="-130825" y="-132725"/>
            <a:chExt cx="9328200" cy="5392200"/>
          </a:xfrm>
        </p:grpSpPr>
        <p:cxnSp>
          <p:nvCxnSpPr>
            <p:cNvPr id="98" name="Google Shape;98;g30edab3001c_2_86"/>
            <p:cNvCxnSpPr/>
            <p:nvPr/>
          </p:nvCxnSpPr>
          <p:spPr>
            <a:xfrm rot="10800000">
              <a:off x="-130825" y="535000"/>
              <a:ext cx="9328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g30edab3001c_2_86"/>
            <p:cNvCxnSpPr/>
            <p:nvPr/>
          </p:nvCxnSpPr>
          <p:spPr>
            <a:xfrm rot="10800000">
              <a:off x="-130825" y="4608500"/>
              <a:ext cx="9328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g30edab3001c_2_86"/>
            <p:cNvCxnSpPr/>
            <p:nvPr/>
          </p:nvCxnSpPr>
          <p:spPr>
            <a:xfrm>
              <a:off x="715100" y="-132725"/>
              <a:ext cx="0" cy="5392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g30edab3001c_2_86"/>
            <p:cNvCxnSpPr/>
            <p:nvPr/>
          </p:nvCxnSpPr>
          <p:spPr>
            <a:xfrm>
              <a:off x="8428900" y="-132725"/>
              <a:ext cx="0" cy="5392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edab3001c_2_93"/>
          <p:cNvSpPr txBox="1"/>
          <p:nvPr>
            <p:ph type="title"/>
          </p:nvPr>
        </p:nvSpPr>
        <p:spPr>
          <a:xfrm>
            <a:off x="2644526" y="2164333"/>
            <a:ext cx="6902700" cy="75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" name="Google Shape;104;g30edab3001c_2_93"/>
          <p:cNvSpPr txBox="1"/>
          <p:nvPr>
            <p:ph idx="1" type="subTitle"/>
          </p:nvPr>
        </p:nvSpPr>
        <p:spPr>
          <a:xfrm>
            <a:off x="2644674" y="3015700"/>
            <a:ext cx="6902700" cy="167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105" name="Google Shape;105;g30edab3001c_2_93"/>
          <p:cNvGrpSpPr/>
          <p:nvPr/>
        </p:nvGrpSpPr>
        <p:grpSpPr>
          <a:xfrm>
            <a:off x="389190" y="301526"/>
            <a:ext cx="11434647" cy="6320242"/>
            <a:chOff x="291900" y="226150"/>
            <a:chExt cx="8576200" cy="4740300"/>
          </a:xfrm>
        </p:grpSpPr>
        <p:sp>
          <p:nvSpPr>
            <p:cNvPr id="106" name="Google Shape;106;g30edab3001c_2_93"/>
            <p:cNvSpPr/>
            <p:nvPr/>
          </p:nvSpPr>
          <p:spPr>
            <a:xfrm>
              <a:off x="291900" y="481255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07" name="Google Shape;107;g30edab3001c_2_93"/>
            <p:cNvSpPr/>
            <p:nvPr/>
          </p:nvSpPr>
          <p:spPr>
            <a:xfrm>
              <a:off x="8714200" y="22615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108" name="Google Shape;108;g30edab3001c_2_93"/>
          <p:cNvGrpSpPr/>
          <p:nvPr/>
        </p:nvGrpSpPr>
        <p:grpSpPr>
          <a:xfrm>
            <a:off x="-321725" y="-1162604"/>
            <a:ext cx="13170237" cy="10487723"/>
            <a:chOff x="-241300" y="-871975"/>
            <a:chExt cx="9877925" cy="7865989"/>
          </a:xfrm>
        </p:grpSpPr>
        <p:grpSp>
          <p:nvGrpSpPr>
            <p:cNvPr id="109" name="Google Shape;109;g30edab3001c_2_93"/>
            <p:cNvGrpSpPr/>
            <p:nvPr/>
          </p:nvGrpSpPr>
          <p:grpSpPr>
            <a:xfrm>
              <a:off x="-241300" y="-871975"/>
              <a:ext cx="6980400" cy="4504239"/>
              <a:chOff x="-241300" y="-871975"/>
              <a:chExt cx="6980400" cy="4504239"/>
            </a:xfrm>
          </p:grpSpPr>
          <p:cxnSp>
            <p:nvCxnSpPr>
              <p:cNvPr id="110" name="Google Shape;110;g30edab3001c_2_93"/>
              <p:cNvCxnSpPr/>
              <p:nvPr/>
            </p:nvCxnSpPr>
            <p:spPr>
              <a:xfrm rot="10800000">
                <a:off x="368850" y="-871975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g30edab3001c_2_93"/>
              <p:cNvCxnSpPr/>
              <p:nvPr/>
            </p:nvCxnSpPr>
            <p:spPr>
              <a:xfrm rot="10800000">
                <a:off x="602650" y="-34636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g30edab3001c_2_93"/>
              <p:cNvCxnSpPr/>
              <p:nvPr/>
            </p:nvCxnSpPr>
            <p:spPr>
              <a:xfrm rot="10800000">
                <a:off x="-241300" y="535000"/>
                <a:ext cx="698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3" name="Google Shape;113;g30edab3001c_2_93"/>
            <p:cNvGrpSpPr/>
            <p:nvPr/>
          </p:nvGrpSpPr>
          <p:grpSpPr>
            <a:xfrm>
              <a:off x="2656225" y="2489775"/>
              <a:ext cx="6980400" cy="4504239"/>
              <a:chOff x="2656225" y="2489775"/>
              <a:chExt cx="6980400" cy="4504239"/>
            </a:xfrm>
          </p:grpSpPr>
          <p:cxnSp>
            <p:nvCxnSpPr>
              <p:cNvPr id="114" name="Google Shape;114;g30edab3001c_2_93"/>
              <p:cNvCxnSpPr/>
              <p:nvPr/>
            </p:nvCxnSpPr>
            <p:spPr>
              <a:xfrm rot="10800000">
                <a:off x="8557358" y="2489775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g30edab3001c_2_93"/>
              <p:cNvCxnSpPr/>
              <p:nvPr/>
            </p:nvCxnSpPr>
            <p:spPr>
              <a:xfrm rot="10800000">
                <a:off x="8791158" y="3327114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g30edab3001c_2_93"/>
              <p:cNvCxnSpPr/>
              <p:nvPr/>
            </p:nvCxnSpPr>
            <p:spPr>
              <a:xfrm rot="10800000">
                <a:off x="2656225" y="4608500"/>
                <a:ext cx="698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edab3001c_2_108"/>
          <p:cNvSpPr txBox="1"/>
          <p:nvPr>
            <p:ph type="title"/>
          </p:nvPr>
        </p:nvSpPr>
        <p:spPr>
          <a:xfrm>
            <a:off x="960000" y="3047200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119" name="Google Shape;119;g30edab3001c_2_108"/>
          <p:cNvGrpSpPr/>
          <p:nvPr/>
        </p:nvGrpSpPr>
        <p:grpSpPr>
          <a:xfrm>
            <a:off x="0" y="291663"/>
            <a:ext cx="11819271" cy="6689166"/>
            <a:chOff x="0" y="218753"/>
            <a:chExt cx="8864675" cy="5017000"/>
          </a:xfrm>
        </p:grpSpPr>
        <p:grpSp>
          <p:nvGrpSpPr>
            <p:cNvPr id="120" name="Google Shape;120;g30edab3001c_2_108"/>
            <p:cNvGrpSpPr/>
            <p:nvPr/>
          </p:nvGrpSpPr>
          <p:grpSpPr>
            <a:xfrm>
              <a:off x="0" y="218753"/>
              <a:ext cx="2210700" cy="165325"/>
              <a:chOff x="330200" y="372653"/>
              <a:chExt cx="2210700" cy="165325"/>
            </a:xfrm>
          </p:grpSpPr>
          <p:cxnSp>
            <p:nvCxnSpPr>
              <p:cNvPr id="121" name="Google Shape;121;g30edab3001c_2_108"/>
              <p:cNvCxnSpPr/>
              <p:nvPr/>
            </p:nvCxnSpPr>
            <p:spPr>
              <a:xfrm rot="10800000">
                <a:off x="330200" y="537978"/>
                <a:ext cx="221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g30edab3001c_2_108"/>
              <p:cNvCxnSpPr/>
              <p:nvPr/>
            </p:nvCxnSpPr>
            <p:spPr>
              <a:xfrm rot="10800000">
                <a:off x="330200" y="372653"/>
                <a:ext cx="221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3" name="Google Shape;123;g30edab3001c_2_108"/>
            <p:cNvGrpSpPr/>
            <p:nvPr/>
          </p:nvGrpSpPr>
          <p:grpSpPr>
            <a:xfrm rot="-5400000">
              <a:off x="7676663" y="4047740"/>
              <a:ext cx="2210700" cy="165325"/>
              <a:chOff x="330200" y="372653"/>
              <a:chExt cx="2210700" cy="165325"/>
            </a:xfrm>
          </p:grpSpPr>
          <p:cxnSp>
            <p:nvCxnSpPr>
              <p:cNvPr id="124" name="Google Shape;124;g30edab3001c_2_108"/>
              <p:cNvCxnSpPr/>
              <p:nvPr/>
            </p:nvCxnSpPr>
            <p:spPr>
              <a:xfrm rot="10800000">
                <a:off x="330200" y="537978"/>
                <a:ext cx="221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g30edab3001c_2_108"/>
              <p:cNvCxnSpPr/>
              <p:nvPr/>
            </p:nvCxnSpPr>
            <p:spPr>
              <a:xfrm rot="10800000">
                <a:off x="330200" y="372653"/>
                <a:ext cx="221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6" name="Google Shape;126;g30edab3001c_2_108"/>
          <p:cNvGrpSpPr/>
          <p:nvPr/>
        </p:nvGrpSpPr>
        <p:grpSpPr>
          <a:xfrm>
            <a:off x="365691" y="291659"/>
            <a:ext cx="11445981" cy="6333708"/>
            <a:chOff x="274275" y="218750"/>
            <a:chExt cx="8584700" cy="4750400"/>
          </a:xfrm>
        </p:grpSpPr>
        <p:sp>
          <p:nvSpPr>
            <p:cNvPr id="127" name="Google Shape;127;g30edab3001c_2_108"/>
            <p:cNvSpPr/>
            <p:nvPr/>
          </p:nvSpPr>
          <p:spPr>
            <a:xfrm flipH="1">
              <a:off x="274275" y="481525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8" name="Google Shape;128;g30edab3001c_2_108"/>
            <p:cNvSpPr/>
            <p:nvPr/>
          </p:nvSpPr>
          <p:spPr>
            <a:xfrm flipH="1">
              <a:off x="8705075" y="21875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0edab3001c_2_0"/>
          <p:cNvSpPr txBox="1"/>
          <p:nvPr>
            <p:ph type="title"/>
          </p:nvPr>
        </p:nvSpPr>
        <p:spPr>
          <a:xfrm>
            <a:off x="953467" y="593367"/>
            <a:ext cx="102852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1" name="Google Shape;11;g30edab3001c_2_0"/>
          <p:cNvSpPr txBox="1"/>
          <p:nvPr>
            <p:ph idx="1" type="body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●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○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49250" lvl="2" marL="13716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■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49250" lvl="3" marL="18288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●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49250" lvl="4" marL="22860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○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9250" lvl="5" marL="27432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■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9250" lvl="6" marL="32004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●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9250" lvl="7" marL="36576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○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9250" lvl="8" marL="411480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Questrial"/>
              <a:buChar char="■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0edab3001c_2_1196"/>
          <p:cNvSpPr txBox="1"/>
          <p:nvPr>
            <p:ph type="ctrTitle"/>
          </p:nvPr>
        </p:nvSpPr>
        <p:spPr>
          <a:xfrm>
            <a:off x="2114800" y="1566167"/>
            <a:ext cx="7962300" cy="287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CourseNet</a:t>
            </a:r>
            <a:endParaRPr/>
          </a:p>
        </p:txBody>
      </p:sp>
      <p:sp>
        <p:nvSpPr>
          <p:cNvPr id="363" name="Google Shape;363;g30edab3001c_2_1196"/>
          <p:cNvSpPr txBox="1"/>
          <p:nvPr>
            <p:ph idx="1" type="subTitle"/>
          </p:nvPr>
        </p:nvSpPr>
        <p:spPr>
          <a:xfrm>
            <a:off x="3190000" y="4526025"/>
            <a:ext cx="6083700" cy="546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Emmanuelle, Jeffrey, Wen, Zi, and Kenny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October 30th,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0edab3001c_2_1172"/>
          <p:cNvSpPr txBox="1"/>
          <p:nvPr>
            <p:ph type="title"/>
          </p:nvPr>
        </p:nvSpPr>
        <p:spPr>
          <a:xfrm>
            <a:off x="1420000" y="3540933"/>
            <a:ext cx="93519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Modeling</a:t>
            </a:r>
            <a:endParaRPr/>
          </a:p>
        </p:txBody>
      </p:sp>
      <p:sp>
        <p:nvSpPr>
          <p:cNvPr id="446" name="Google Shape;446;g30edab3001c_2_117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47" name="Google Shape;447;g30edab3001c_2_1172"/>
          <p:cNvSpPr txBox="1"/>
          <p:nvPr>
            <p:ph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/>
          </a:p>
        </p:txBody>
      </p:sp>
      <p:grpSp>
        <p:nvGrpSpPr>
          <p:cNvPr id="448" name="Google Shape;448;g30edab3001c_2_1172"/>
          <p:cNvGrpSpPr/>
          <p:nvPr/>
        </p:nvGrpSpPr>
        <p:grpSpPr>
          <a:xfrm>
            <a:off x="5449825" y="1424225"/>
            <a:ext cx="1292250" cy="153900"/>
            <a:chOff x="3925875" y="985975"/>
            <a:chExt cx="1292250" cy="153900"/>
          </a:xfrm>
        </p:grpSpPr>
        <p:sp>
          <p:nvSpPr>
            <p:cNvPr id="449" name="Google Shape;449;g30edab3001c_2_1172"/>
            <p:cNvSpPr/>
            <p:nvPr/>
          </p:nvSpPr>
          <p:spPr>
            <a:xfrm>
              <a:off x="3925875" y="985975"/>
              <a:ext cx="153900" cy="153900"/>
            </a:xfrm>
            <a:prstGeom prst="ellipse">
              <a:avLst/>
            </a:prstGeom>
            <a:solidFill>
              <a:srgbClr val="E0CC97"/>
            </a:solidFill>
            <a:ln cap="flat" cmpd="sng" w="9525">
              <a:solidFill>
                <a:srgbClr val="E0C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50" name="Google Shape;450;g30edab3001c_2_1172"/>
            <p:cNvSpPr/>
            <p:nvPr/>
          </p:nvSpPr>
          <p:spPr>
            <a:xfrm>
              <a:off x="4495050" y="985975"/>
              <a:ext cx="153900" cy="153900"/>
            </a:xfrm>
            <a:prstGeom prst="ellipse">
              <a:avLst/>
            </a:prstGeom>
            <a:solidFill>
              <a:srgbClr val="C1BFA8"/>
            </a:solidFill>
            <a:ln cap="flat" cmpd="sng" w="9525">
              <a:solidFill>
                <a:srgbClr val="C1BF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51" name="Google Shape;451;g30edab3001c_2_1172"/>
            <p:cNvSpPr/>
            <p:nvPr/>
          </p:nvSpPr>
          <p:spPr>
            <a:xfrm>
              <a:off x="5064225" y="985975"/>
              <a:ext cx="153900" cy="153900"/>
            </a:xfrm>
            <a:prstGeom prst="ellipse">
              <a:avLst/>
            </a:prstGeom>
            <a:solidFill>
              <a:srgbClr val="CEC2C0"/>
            </a:solidFill>
            <a:ln cap="flat" cmpd="sng" w="9525">
              <a:solidFill>
                <a:srgbClr val="CEC2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g30edab3001c_2_1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525" y="1297925"/>
            <a:ext cx="7975650" cy="53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g30edab3001c_2_1218"/>
          <p:cNvSpPr txBox="1"/>
          <p:nvPr>
            <p:ph type="title"/>
          </p:nvPr>
        </p:nvSpPr>
        <p:spPr>
          <a:xfrm>
            <a:off x="960000" y="606542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 Diagram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100cd6168a_0_0"/>
          <p:cNvSpPr txBox="1"/>
          <p:nvPr>
            <p:ph type="title"/>
          </p:nvPr>
        </p:nvSpPr>
        <p:spPr>
          <a:xfrm>
            <a:off x="1414250" y="4081300"/>
            <a:ext cx="95550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Possible Added Functionality</a:t>
            </a:r>
            <a:endParaRPr/>
          </a:p>
        </p:txBody>
      </p:sp>
      <p:sp>
        <p:nvSpPr>
          <p:cNvPr id="465" name="Google Shape;465;g3100cd6168a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66" name="Google Shape;466;g3100cd6168a_0_0"/>
          <p:cNvSpPr txBox="1"/>
          <p:nvPr>
            <p:ph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</a:t>
            </a:r>
            <a:endParaRPr/>
          </a:p>
        </p:txBody>
      </p:sp>
      <p:grpSp>
        <p:nvGrpSpPr>
          <p:cNvPr id="467" name="Google Shape;467;g3100cd6168a_0_0"/>
          <p:cNvGrpSpPr/>
          <p:nvPr/>
        </p:nvGrpSpPr>
        <p:grpSpPr>
          <a:xfrm>
            <a:off x="5449825" y="1424225"/>
            <a:ext cx="1292250" cy="153900"/>
            <a:chOff x="3925875" y="985975"/>
            <a:chExt cx="1292250" cy="153900"/>
          </a:xfrm>
        </p:grpSpPr>
        <p:sp>
          <p:nvSpPr>
            <p:cNvPr id="468" name="Google Shape;468;g3100cd6168a_0_0"/>
            <p:cNvSpPr/>
            <p:nvPr/>
          </p:nvSpPr>
          <p:spPr>
            <a:xfrm>
              <a:off x="3925875" y="985975"/>
              <a:ext cx="153900" cy="153900"/>
            </a:xfrm>
            <a:prstGeom prst="ellipse">
              <a:avLst/>
            </a:prstGeom>
            <a:solidFill>
              <a:srgbClr val="E0CC97"/>
            </a:solidFill>
            <a:ln cap="flat" cmpd="sng" w="9525">
              <a:solidFill>
                <a:srgbClr val="E0C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69" name="Google Shape;469;g3100cd6168a_0_0"/>
            <p:cNvSpPr/>
            <p:nvPr/>
          </p:nvSpPr>
          <p:spPr>
            <a:xfrm>
              <a:off x="4495050" y="985975"/>
              <a:ext cx="153900" cy="153900"/>
            </a:xfrm>
            <a:prstGeom prst="ellipse">
              <a:avLst/>
            </a:prstGeom>
            <a:solidFill>
              <a:srgbClr val="C1BFA8"/>
            </a:solidFill>
            <a:ln cap="flat" cmpd="sng" w="9525">
              <a:solidFill>
                <a:srgbClr val="C1BF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70" name="Google Shape;470;g3100cd6168a_0_0"/>
            <p:cNvSpPr/>
            <p:nvPr/>
          </p:nvSpPr>
          <p:spPr>
            <a:xfrm>
              <a:off x="5064225" y="985975"/>
              <a:ext cx="153900" cy="153900"/>
            </a:xfrm>
            <a:prstGeom prst="ellipse">
              <a:avLst/>
            </a:prstGeom>
            <a:solidFill>
              <a:srgbClr val="CEC2C0"/>
            </a:solidFill>
            <a:ln cap="flat" cmpd="sng" w="9525">
              <a:solidFill>
                <a:srgbClr val="CEC2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0edab3001c_2_1204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Tutoring Appointment Scheduler</a:t>
            </a:r>
            <a:endParaRPr/>
          </a:p>
        </p:txBody>
      </p:sp>
      <p:sp>
        <p:nvSpPr>
          <p:cNvPr id="477" name="Google Shape;477;g30edab3001c_2_1204"/>
          <p:cNvSpPr txBox="1"/>
          <p:nvPr>
            <p:ph idx="1" type="body"/>
          </p:nvPr>
        </p:nvSpPr>
        <p:spPr>
          <a:xfrm>
            <a:off x="5628725" y="1549825"/>
            <a:ext cx="6026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Tutoring scheduler is designed to simplify and streamline the process of scheduling tutoring appointments between students and teachers.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Students can browse available tutors and schedule sessions at their convenience.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Tutors can set their availability and manage appointments.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The app reduces administrative hassle making it easier to organize schedules and communicate with students.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30edab3001c_2_1204"/>
          <p:cNvSpPr txBox="1"/>
          <p:nvPr/>
        </p:nvSpPr>
        <p:spPr>
          <a:xfrm>
            <a:off x="1698675" y="2459700"/>
            <a:ext cx="3297000" cy="1938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In </a:t>
            </a:r>
            <a:r>
              <a:rPr lang="en-US" sz="19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addition</a:t>
            </a:r>
            <a:r>
              <a:rPr lang="en-US" sz="19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 to the course </a:t>
            </a:r>
            <a:r>
              <a:rPr lang="en-US" sz="19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enrollment</a:t>
            </a:r>
            <a:r>
              <a:rPr lang="en-US" sz="19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 scheduler, the app will also allow student to set up tutoring for their </a:t>
            </a:r>
            <a:r>
              <a:rPr lang="en-US" sz="19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respective</a:t>
            </a:r>
            <a:r>
              <a:rPr lang="en-US" sz="19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 courses.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0edab3001c_2_1184"/>
          <p:cNvSpPr txBox="1"/>
          <p:nvPr>
            <p:ph type="title"/>
          </p:nvPr>
        </p:nvSpPr>
        <p:spPr>
          <a:xfrm>
            <a:off x="1420000" y="3540933"/>
            <a:ext cx="93519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Stack</a:t>
            </a:r>
            <a:endParaRPr/>
          </a:p>
        </p:txBody>
      </p:sp>
      <p:sp>
        <p:nvSpPr>
          <p:cNvPr id="485" name="Google Shape;485;g30edab3001c_2_118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86" name="Google Shape;486;g30edab3001c_2_1184"/>
          <p:cNvSpPr txBox="1"/>
          <p:nvPr>
            <p:ph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</a:t>
            </a:r>
            <a:endParaRPr/>
          </a:p>
        </p:txBody>
      </p:sp>
      <p:grpSp>
        <p:nvGrpSpPr>
          <p:cNvPr id="487" name="Google Shape;487;g30edab3001c_2_1184"/>
          <p:cNvGrpSpPr/>
          <p:nvPr/>
        </p:nvGrpSpPr>
        <p:grpSpPr>
          <a:xfrm>
            <a:off x="5449825" y="1424225"/>
            <a:ext cx="1292250" cy="153900"/>
            <a:chOff x="3925875" y="985975"/>
            <a:chExt cx="1292250" cy="153900"/>
          </a:xfrm>
        </p:grpSpPr>
        <p:sp>
          <p:nvSpPr>
            <p:cNvPr id="488" name="Google Shape;488;g30edab3001c_2_1184"/>
            <p:cNvSpPr/>
            <p:nvPr/>
          </p:nvSpPr>
          <p:spPr>
            <a:xfrm>
              <a:off x="3925875" y="985975"/>
              <a:ext cx="153900" cy="153900"/>
            </a:xfrm>
            <a:prstGeom prst="ellipse">
              <a:avLst/>
            </a:prstGeom>
            <a:solidFill>
              <a:srgbClr val="E0CC97"/>
            </a:solidFill>
            <a:ln cap="flat" cmpd="sng" w="9525">
              <a:solidFill>
                <a:srgbClr val="E0C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89" name="Google Shape;489;g30edab3001c_2_1184"/>
            <p:cNvSpPr/>
            <p:nvPr/>
          </p:nvSpPr>
          <p:spPr>
            <a:xfrm>
              <a:off x="4495050" y="985975"/>
              <a:ext cx="153900" cy="153900"/>
            </a:xfrm>
            <a:prstGeom prst="ellipse">
              <a:avLst/>
            </a:prstGeom>
            <a:solidFill>
              <a:srgbClr val="C1BFA8"/>
            </a:solidFill>
            <a:ln cap="flat" cmpd="sng" w="9525">
              <a:solidFill>
                <a:srgbClr val="C1BF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90" name="Google Shape;490;g30edab3001c_2_1184"/>
            <p:cNvSpPr/>
            <p:nvPr/>
          </p:nvSpPr>
          <p:spPr>
            <a:xfrm>
              <a:off x="5064225" y="985975"/>
              <a:ext cx="153900" cy="153900"/>
            </a:xfrm>
            <a:prstGeom prst="ellipse">
              <a:avLst/>
            </a:prstGeom>
            <a:solidFill>
              <a:srgbClr val="CEC2C0"/>
            </a:solidFill>
            <a:ln cap="flat" cmpd="sng" w="9525">
              <a:solidFill>
                <a:srgbClr val="CEC2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0f9ff7ea99_0_42"/>
          <p:cNvSpPr txBox="1"/>
          <p:nvPr>
            <p:ph idx="6" type="subTitle"/>
          </p:nvPr>
        </p:nvSpPr>
        <p:spPr>
          <a:xfrm>
            <a:off x="7913609" y="2604349"/>
            <a:ext cx="2687100" cy="451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</a:t>
            </a:r>
            <a:endParaRPr/>
          </a:p>
        </p:txBody>
      </p:sp>
      <p:sp>
        <p:nvSpPr>
          <p:cNvPr id="497" name="Google Shape;497;g30f9ff7ea99_0_42"/>
          <p:cNvSpPr txBox="1"/>
          <p:nvPr>
            <p:ph idx="1" type="subTitle"/>
          </p:nvPr>
        </p:nvSpPr>
        <p:spPr>
          <a:xfrm>
            <a:off x="1740568" y="2604349"/>
            <a:ext cx="2687100" cy="451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DBMS</a:t>
            </a:r>
            <a:endParaRPr/>
          </a:p>
        </p:txBody>
      </p:sp>
      <p:sp>
        <p:nvSpPr>
          <p:cNvPr id="498" name="Google Shape;498;g30f9ff7ea99_0_42"/>
          <p:cNvSpPr txBox="1"/>
          <p:nvPr>
            <p:ph idx="5" type="subTitle"/>
          </p:nvPr>
        </p:nvSpPr>
        <p:spPr>
          <a:xfrm>
            <a:off x="4827089" y="2604349"/>
            <a:ext cx="2687100" cy="451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Backend</a:t>
            </a:r>
            <a:endParaRPr/>
          </a:p>
        </p:txBody>
      </p:sp>
      <p:sp>
        <p:nvSpPr>
          <p:cNvPr id="499" name="Google Shape;499;g30f9ff7ea99_0_42"/>
          <p:cNvSpPr txBox="1"/>
          <p:nvPr>
            <p:ph idx="7" type="subTitle"/>
          </p:nvPr>
        </p:nvSpPr>
        <p:spPr>
          <a:xfrm>
            <a:off x="1740568" y="3052053"/>
            <a:ext cx="2687100" cy="59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MySQL</a:t>
            </a:r>
            <a:endParaRPr/>
          </a:p>
        </p:txBody>
      </p:sp>
      <p:sp>
        <p:nvSpPr>
          <p:cNvPr id="500" name="Google Shape;500;g30f9ff7ea99_0_42"/>
          <p:cNvSpPr txBox="1"/>
          <p:nvPr>
            <p:ph idx="8" type="subTitle"/>
          </p:nvPr>
        </p:nvSpPr>
        <p:spPr>
          <a:xfrm>
            <a:off x="4827089" y="3052053"/>
            <a:ext cx="2687100" cy="59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Node.js</a:t>
            </a:r>
            <a:endParaRPr/>
          </a:p>
        </p:txBody>
      </p:sp>
      <p:sp>
        <p:nvSpPr>
          <p:cNvPr id="501" name="Google Shape;501;g30f9ff7ea99_0_42"/>
          <p:cNvSpPr txBox="1"/>
          <p:nvPr>
            <p:ph idx="9" type="subTitle"/>
          </p:nvPr>
        </p:nvSpPr>
        <p:spPr>
          <a:xfrm>
            <a:off x="7913609" y="3052053"/>
            <a:ext cx="2687100" cy="59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React</a:t>
            </a:r>
            <a:endParaRPr/>
          </a:p>
        </p:txBody>
      </p:sp>
      <p:pic>
        <p:nvPicPr>
          <p:cNvPr id="502" name="Google Shape;502;g30f9ff7ea99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525" y="374176"/>
            <a:ext cx="3269079" cy="210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g30f9ff7ea99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5087" y="501068"/>
            <a:ext cx="2364036" cy="210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g30f9ff7ea99_0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1161" y="501068"/>
            <a:ext cx="2178853" cy="2103282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g30f9ff7ea99_0_42"/>
          <p:cNvSpPr txBox="1"/>
          <p:nvPr>
            <p:ph idx="6" type="subTitle"/>
          </p:nvPr>
        </p:nvSpPr>
        <p:spPr>
          <a:xfrm>
            <a:off x="3836700" y="5248175"/>
            <a:ext cx="3975600" cy="451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Intelligence</a:t>
            </a:r>
            <a:endParaRPr/>
          </a:p>
        </p:txBody>
      </p:sp>
      <p:sp>
        <p:nvSpPr>
          <p:cNvPr id="506" name="Google Shape;506;g30f9ff7ea99_0_42"/>
          <p:cNvSpPr txBox="1"/>
          <p:nvPr>
            <p:ph idx="9" type="subTitle"/>
          </p:nvPr>
        </p:nvSpPr>
        <p:spPr>
          <a:xfrm>
            <a:off x="4572934" y="5695878"/>
            <a:ext cx="2687100" cy="59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PowerBI</a:t>
            </a:r>
            <a:endParaRPr/>
          </a:p>
        </p:txBody>
      </p:sp>
      <p:pic>
        <p:nvPicPr>
          <p:cNvPr id="507" name="Google Shape;507;g30f9ff7ea99_0_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5750" y="3517916"/>
            <a:ext cx="3269074" cy="233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100cd6168a_6_32"/>
          <p:cNvSpPr txBox="1"/>
          <p:nvPr>
            <p:ph type="title"/>
          </p:nvPr>
        </p:nvSpPr>
        <p:spPr>
          <a:xfrm>
            <a:off x="1420000" y="3540933"/>
            <a:ext cx="93519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Roles</a:t>
            </a:r>
            <a:endParaRPr/>
          </a:p>
        </p:txBody>
      </p:sp>
      <p:sp>
        <p:nvSpPr>
          <p:cNvPr id="514" name="Google Shape;514;g3100cd6168a_6_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15" name="Google Shape;515;g3100cd6168a_6_32"/>
          <p:cNvSpPr txBox="1"/>
          <p:nvPr>
            <p:ph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</a:t>
            </a:r>
            <a:endParaRPr/>
          </a:p>
        </p:txBody>
      </p:sp>
      <p:grpSp>
        <p:nvGrpSpPr>
          <p:cNvPr id="516" name="Google Shape;516;g3100cd6168a_6_32"/>
          <p:cNvGrpSpPr/>
          <p:nvPr/>
        </p:nvGrpSpPr>
        <p:grpSpPr>
          <a:xfrm>
            <a:off x="5449825" y="1424225"/>
            <a:ext cx="1292250" cy="153900"/>
            <a:chOff x="3925875" y="985975"/>
            <a:chExt cx="1292250" cy="153900"/>
          </a:xfrm>
        </p:grpSpPr>
        <p:sp>
          <p:nvSpPr>
            <p:cNvPr id="517" name="Google Shape;517;g3100cd6168a_6_32"/>
            <p:cNvSpPr/>
            <p:nvPr/>
          </p:nvSpPr>
          <p:spPr>
            <a:xfrm>
              <a:off x="3925875" y="985975"/>
              <a:ext cx="153900" cy="153900"/>
            </a:xfrm>
            <a:prstGeom prst="ellipse">
              <a:avLst/>
            </a:prstGeom>
            <a:solidFill>
              <a:srgbClr val="E0CC97"/>
            </a:solidFill>
            <a:ln cap="flat" cmpd="sng" w="9525">
              <a:solidFill>
                <a:srgbClr val="E0C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18" name="Google Shape;518;g3100cd6168a_6_32"/>
            <p:cNvSpPr/>
            <p:nvPr/>
          </p:nvSpPr>
          <p:spPr>
            <a:xfrm>
              <a:off x="4495050" y="985975"/>
              <a:ext cx="153900" cy="153900"/>
            </a:xfrm>
            <a:prstGeom prst="ellipse">
              <a:avLst/>
            </a:prstGeom>
            <a:solidFill>
              <a:srgbClr val="C1BFA8"/>
            </a:solidFill>
            <a:ln cap="flat" cmpd="sng" w="9525">
              <a:solidFill>
                <a:srgbClr val="C1BF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19" name="Google Shape;519;g3100cd6168a_6_32"/>
            <p:cNvSpPr/>
            <p:nvPr/>
          </p:nvSpPr>
          <p:spPr>
            <a:xfrm>
              <a:off x="5064225" y="985975"/>
              <a:ext cx="153900" cy="153900"/>
            </a:xfrm>
            <a:prstGeom prst="ellipse">
              <a:avLst/>
            </a:prstGeom>
            <a:solidFill>
              <a:srgbClr val="CEC2C0"/>
            </a:solidFill>
            <a:ln cap="flat" cmpd="sng" w="9525">
              <a:solidFill>
                <a:srgbClr val="CEC2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100cd6168a_6_43"/>
          <p:cNvSpPr txBox="1"/>
          <p:nvPr>
            <p:ph type="title"/>
          </p:nvPr>
        </p:nvSpPr>
        <p:spPr>
          <a:xfrm>
            <a:off x="960000" y="789892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Member Roles</a:t>
            </a:r>
            <a:endParaRPr/>
          </a:p>
        </p:txBody>
      </p:sp>
      <p:sp>
        <p:nvSpPr>
          <p:cNvPr id="526" name="Google Shape;526;g3100cd6168a_6_43"/>
          <p:cNvSpPr txBox="1"/>
          <p:nvPr/>
        </p:nvSpPr>
        <p:spPr>
          <a:xfrm>
            <a:off x="960000" y="1720125"/>
            <a:ext cx="102720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Emmanuelle Padilla  (Front End Development)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Wen Jie Long (Front End Development)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Jeffrey Umanzor (Back end Development)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Kenny Zhu (Back end Development)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Zi Xuan Li (Front End Development)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0edab3001c_2_1230"/>
          <p:cNvSpPr txBox="1"/>
          <p:nvPr>
            <p:ph type="title"/>
          </p:nvPr>
        </p:nvSpPr>
        <p:spPr>
          <a:xfrm>
            <a:off x="1850800" y="1742800"/>
            <a:ext cx="8490300" cy="337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0edab3001c_2_348"/>
          <p:cNvSpPr txBox="1"/>
          <p:nvPr>
            <p:ph type="title"/>
          </p:nvPr>
        </p:nvSpPr>
        <p:spPr>
          <a:xfrm>
            <a:off x="1420000" y="3540933"/>
            <a:ext cx="93519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Idea</a:t>
            </a:r>
            <a:endParaRPr/>
          </a:p>
        </p:txBody>
      </p:sp>
      <p:sp>
        <p:nvSpPr>
          <p:cNvPr id="370" name="Google Shape;370;g30edab3001c_2_34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71" name="Google Shape;371;g30edab3001c_2_348"/>
          <p:cNvSpPr txBox="1"/>
          <p:nvPr>
            <p:ph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  <a:endParaRPr/>
          </a:p>
        </p:txBody>
      </p:sp>
      <p:grpSp>
        <p:nvGrpSpPr>
          <p:cNvPr id="372" name="Google Shape;372;g30edab3001c_2_348"/>
          <p:cNvGrpSpPr/>
          <p:nvPr/>
        </p:nvGrpSpPr>
        <p:grpSpPr>
          <a:xfrm>
            <a:off x="5449825" y="1424225"/>
            <a:ext cx="1292250" cy="153900"/>
            <a:chOff x="3925875" y="985975"/>
            <a:chExt cx="1292250" cy="153900"/>
          </a:xfrm>
        </p:grpSpPr>
        <p:sp>
          <p:nvSpPr>
            <p:cNvPr id="373" name="Google Shape;373;g30edab3001c_2_348"/>
            <p:cNvSpPr/>
            <p:nvPr/>
          </p:nvSpPr>
          <p:spPr>
            <a:xfrm>
              <a:off x="3925875" y="985975"/>
              <a:ext cx="153900" cy="153900"/>
            </a:xfrm>
            <a:prstGeom prst="ellipse">
              <a:avLst/>
            </a:prstGeom>
            <a:solidFill>
              <a:srgbClr val="E0CC97"/>
            </a:solidFill>
            <a:ln cap="flat" cmpd="sng" w="9525">
              <a:solidFill>
                <a:srgbClr val="E0C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74" name="Google Shape;374;g30edab3001c_2_348"/>
            <p:cNvSpPr/>
            <p:nvPr/>
          </p:nvSpPr>
          <p:spPr>
            <a:xfrm>
              <a:off x="4495050" y="985975"/>
              <a:ext cx="153900" cy="153900"/>
            </a:xfrm>
            <a:prstGeom prst="ellipse">
              <a:avLst/>
            </a:prstGeom>
            <a:solidFill>
              <a:srgbClr val="C1BFA8"/>
            </a:solidFill>
            <a:ln cap="flat" cmpd="sng" w="9525">
              <a:solidFill>
                <a:srgbClr val="C1BF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75" name="Google Shape;375;g30edab3001c_2_348"/>
            <p:cNvSpPr/>
            <p:nvPr/>
          </p:nvSpPr>
          <p:spPr>
            <a:xfrm>
              <a:off x="5064225" y="985975"/>
              <a:ext cx="153900" cy="153900"/>
            </a:xfrm>
            <a:prstGeom prst="ellipse">
              <a:avLst/>
            </a:prstGeom>
            <a:solidFill>
              <a:srgbClr val="CEC2C0"/>
            </a:solidFill>
            <a:ln cap="flat" cmpd="sng" w="9525">
              <a:solidFill>
                <a:srgbClr val="CEC2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00cd6168a_0_11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Enrollment Scheduler</a:t>
            </a:r>
            <a:endParaRPr/>
          </a:p>
        </p:txBody>
      </p:sp>
      <p:sp>
        <p:nvSpPr>
          <p:cNvPr id="382" name="Google Shape;382;g3100cd6168a_0_11"/>
          <p:cNvSpPr txBox="1"/>
          <p:nvPr>
            <p:ph idx="1" type="body"/>
          </p:nvPr>
        </p:nvSpPr>
        <p:spPr>
          <a:xfrm>
            <a:off x="960000" y="1536625"/>
            <a:ext cx="6026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Digital application designed to simplify the process of course enrollment for students.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Students should be </a:t>
            </a:r>
            <a:r>
              <a:rPr lang="en-US"/>
              <a:t>able</a:t>
            </a:r>
            <a:r>
              <a:rPr lang="en-US"/>
              <a:t> to browse and enroll </a:t>
            </a:r>
            <a:r>
              <a:rPr lang="en-US"/>
              <a:t>for</a:t>
            </a:r>
            <a:r>
              <a:rPr lang="en-US"/>
              <a:t> </a:t>
            </a:r>
            <a:r>
              <a:rPr lang="en-US"/>
              <a:t>available</a:t>
            </a:r>
            <a:r>
              <a:rPr lang="en-US"/>
              <a:t> courses based off their majors.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Teachers are able to view their roster of students and remove students.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This is a simple app that allows students to organize schedules and connect students to their courses.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g3100cd6168a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050" y="2210900"/>
            <a:ext cx="3805450" cy="269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00cd6168a_6_0"/>
          <p:cNvSpPr txBox="1"/>
          <p:nvPr>
            <p:ph type="title"/>
          </p:nvPr>
        </p:nvSpPr>
        <p:spPr>
          <a:xfrm>
            <a:off x="1420000" y="3540925"/>
            <a:ext cx="95550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Invest?</a:t>
            </a:r>
            <a:endParaRPr/>
          </a:p>
        </p:txBody>
      </p:sp>
      <p:sp>
        <p:nvSpPr>
          <p:cNvPr id="390" name="Google Shape;390;g3100cd6168a_6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91" name="Google Shape;391;g3100cd6168a_6_0"/>
          <p:cNvSpPr txBox="1"/>
          <p:nvPr>
            <p:ph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</a:t>
            </a:r>
            <a:endParaRPr/>
          </a:p>
        </p:txBody>
      </p:sp>
      <p:grpSp>
        <p:nvGrpSpPr>
          <p:cNvPr id="392" name="Google Shape;392;g3100cd6168a_6_0"/>
          <p:cNvGrpSpPr/>
          <p:nvPr/>
        </p:nvGrpSpPr>
        <p:grpSpPr>
          <a:xfrm>
            <a:off x="5449825" y="1424225"/>
            <a:ext cx="1292250" cy="153900"/>
            <a:chOff x="3925875" y="985975"/>
            <a:chExt cx="1292250" cy="153900"/>
          </a:xfrm>
        </p:grpSpPr>
        <p:sp>
          <p:nvSpPr>
            <p:cNvPr id="393" name="Google Shape;393;g3100cd6168a_6_0"/>
            <p:cNvSpPr/>
            <p:nvPr/>
          </p:nvSpPr>
          <p:spPr>
            <a:xfrm>
              <a:off x="3925875" y="985975"/>
              <a:ext cx="153900" cy="153900"/>
            </a:xfrm>
            <a:prstGeom prst="ellipse">
              <a:avLst/>
            </a:prstGeom>
            <a:solidFill>
              <a:srgbClr val="E0CC97"/>
            </a:solidFill>
            <a:ln cap="flat" cmpd="sng" w="9525">
              <a:solidFill>
                <a:srgbClr val="E0C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94" name="Google Shape;394;g3100cd6168a_6_0"/>
            <p:cNvSpPr/>
            <p:nvPr/>
          </p:nvSpPr>
          <p:spPr>
            <a:xfrm>
              <a:off x="4495050" y="985975"/>
              <a:ext cx="153900" cy="153900"/>
            </a:xfrm>
            <a:prstGeom prst="ellipse">
              <a:avLst/>
            </a:prstGeom>
            <a:solidFill>
              <a:srgbClr val="C1BFA8"/>
            </a:solidFill>
            <a:ln cap="flat" cmpd="sng" w="9525">
              <a:solidFill>
                <a:srgbClr val="C1BF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95" name="Google Shape;395;g3100cd6168a_6_0"/>
            <p:cNvSpPr/>
            <p:nvPr/>
          </p:nvSpPr>
          <p:spPr>
            <a:xfrm>
              <a:off x="5064225" y="985975"/>
              <a:ext cx="153900" cy="153900"/>
            </a:xfrm>
            <a:prstGeom prst="ellipse">
              <a:avLst/>
            </a:prstGeom>
            <a:solidFill>
              <a:srgbClr val="CEC2C0"/>
            </a:solidFill>
            <a:ln cap="flat" cmpd="sng" w="9525">
              <a:solidFill>
                <a:srgbClr val="CEC2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100cd6168a_6_18"/>
          <p:cNvSpPr txBox="1"/>
          <p:nvPr>
            <p:ph type="title"/>
          </p:nvPr>
        </p:nvSpPr>
        <p:spPr>
          <a:xfrm>
            <a:off x="960000" y="789892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Investment Opportunities </a:t>
            </a:r>
            <a:endParaRPr/>
          </a:p>
        </p:txBody>
      </p:sp>
      <p:sp>
        <p:nvSpPr>
          <p:cNvPr id="402" name="Google Shape;402;g3100cd6168a_6_18"/>
          <p:cNvSpPr txBox="1"/>
          <p:nvPr/>
        </p:nvSpPr>
        <p:spPr>
          <a:xfrm>
            <a:off x="960000" y="1720125"/>
            <a:ext cx="102720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Targeted in-app ads for educational products/services create an additional revenue stream.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app provides data on course trends, user engagement, and scheduling preferences, offering valuable insights for targeted advertising and strategic growth.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Future opportunity to introduce premium subscription plans for institutions and users, offering enhanced features and generating steady, recurring revenue.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Beyond course enrollment, the app could eventually expand to offer other educational services such as tutoring scheduling.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03" name="Google Shape;403;g3100cd6168a_6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5500" y="215600"/>
            <a:ext cx="2001526" cy="156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0edab3001c_2_1160"/>
          <p:cNvSpPr txBox="1"/>
          <p:nvPr>
            <p:ph type="title"/>
          </p:nvPr>
        </p:nvSpPr>
        <p:spPr>
          <a:xfrm>
            <a:off x="1420000" y="3540933"/>
            <a:ext cx="93519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Flow</a:t>
            </a:r>
            <a:endParaRPr/>
          </a:p>
        </p:txBody>
      </p:sp>
      <p:sp>
        <p:nvSpPr>
          <p:cNvPr id="410" name="Google Shape;410;g30edab3001c_2_116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11" name="Google Shape;411;g30edab3001c_2_1160"/>
          <p:cNvSpPr txBox="1"/>
          <p:nvPr>
            <p:ph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</a:t>
            </a:r>
            <a:endParaRPr/>
          </a:p>
        </p:txBody>
      </p:sp>
      <p:grpSp>
        <p:nvGrpSpPr>
          <p:cNvPr id="412" name="Google Shape;412;g30edab3001c_2_1160"/>
          <p:cNvGrpSpPr/>
          <p:nvPr/>
        </p:nvGrpSpPr>
        <p:grpSpPr>
          <a:xfrm>
            <a:off x="5449825" y="1424225"/>
            <a:ext cx="1292250" cy="153900"/>
            <a:chOff x="3925875" y="985975"/>
            <a:chExt cx="1292250" cy="153900"/>
          </a:xfrm>
        </p:grpSpPr>
        <p:sp>
          <p:nvSpPr>
            <p:cNvPr id="413" name="Google Shape;413;g30edab3001c_2_1160"/>
            <p:cNvSpPr/>
            <p:nvPr/>
          </p:nvSpPr>
          <p:spPr>
            <a:xfrm>
              <a:off x="3925875" y="985975"/>
              <a:ext cx="153900" cy="153900"/>
            </a:xfrm>
            <a:prstGeom prst="ellipse">
              <a:avLst/>
            </a:prstGeom>
            <a:solidFill>
              <a:srgbClr val="E0CC97"/>
            </a:solidFill>
            <a:ln cap="flat" cmpd="sng" w="9525">
              <a:solidFill>
                <a:srgbClr val="E0C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14" name="Google Shape;414;g30edab3001c_2_1160"/>
            <p:cNvSpPr/>
            <p:nvPr/>
          </p:nvSpPr>
          <p:spPr>
            <a:xfrm>
              <a:off x="4495050" y="985975"/>
              <a:ext cx="153900" cy="153900"/>
            </a:xfrm>
            <a:prstGeom prst="ellipse">
              <a:avLst/>
            </a:prstGeom>
            <a:solidFill>
              <a:srgbClr val="C1BFA8"/>
            </a:solidFill>
            <a:ln cap="flat" cmpd="sng" w="9525">
              <a:solidFill>
                <a:srgbClr val="C1BF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15" name="Google Shape;415;g30edab3001c_2_1160"/>
            <p:cNvSpPr/>
            <p:nvPr/>
          </p:nvSpPr>
          <p:spPr>
            <a:xfrm>
              <a:off x="5064225" y="985975"/>
              <a:ext cx="153900" cy="153900"/>
            </a:xfrm>
            <a:prstGeom prst="ellipse">
              <a:avLst/>
            </a:prstGeom>
            <a:solidFill>
              <a:srgbClr val="CEC2C0"/>
            </a:solidFill>
            <a:ln cap="flat" cmpd="sng" w="9525">
              <a:solidFill>
                <a:srgbClr val="CEC2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0f9ff7ea99_0_32"/>
          <p:cNvSpPr txBox="1"/>
          <p:nvPr>
            <p:ph type="title"/>
          </p:nvPr>
        </p:nvSpPr>
        <p:spPr>
          <a:xfrm>
            <a:off x="960000" y="789892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Use Cases</a:t>
            </a:r>
            <a:endParaRPr/>
          </a:p>
        </p:txBody>
      </p:sp>
      <p:sp>
        <p:nvSpPr>
          <p:cNvPr id="422" name="Google Shape;422;g30f9ff7ea99_0_32"/>
          <p:cNvSpPr txBox="1"/>
          <p:nvPr>
            <p:ph idx="3" type="subTitle"/>
          </p:nvPr>
        </p:nvSpPr>
        <p:spPr>
          <a:xfrm>
            <a:off x="1958175" y="2263625"/>
            <a:ext cx="7566000" cy="188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-"/>
            </a:pPr>
            <a:r>
              <a:rPr lang="en-US">
                <a:solidFill>
                  <a:srgbClr val="434343"/>
                </a:solidFill>
              </a:rPr>
              <a:t>The student can search for course based on major, view their schedule, enroll in a course, and receive any </a:t>
            </a:r>
            <a:r>
              <a:rPr lang="en-US">
                <a:solidFill>
                  <a:srgbClr val="434343"/>
                </a:solidFill>
              </a:rPr>
              <a:t>announcements</a:t>
            </a:r>
            <a:r>
              <a:rPr lang="en-US">
                <a:solidFill>
                  <a:srgbClr val="434343"/>
                </a:solidFill>
              </a:rPr>
              <a:t> for the course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30f9ff7ea99_0_32"/>
          <p:cNvSpPr txBox="1"/>
          <p:nvPr>
            <p:ph idx="1" type="subTitle"/>
          </p:nvPr>
        </p:nvSpPr>
        <p:spPr>
          <a:xfrm>
            <a:off x="1838125" y="1522946"/>
            <a:ext cx="3135900" cy="47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</a:t>
            </a:r>
            <a:endParaRPr/>
          </a:p>
        </p:txBody>
      </p:sp>
      <p:sp>
        <p:nvSpPr>
          <p:cNvPr id="424" name="Google Shape;424;g30f9ff7ea99_0_32"/>
          <p:cNvSpPr txBox="1"/>
          <p:nvPr>
            <p:ph idx="2" type="subTitle"/>
          </p:nvPr>
        </p:nvSpPr>
        <p:spPr>
          <a:xfrm>
            <a:off x="1873200" y="3371779"/>
            <a:ext cx="3135900" cy="47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Teacher</a:t>
            </a:r>
            <a:endParaRPr/>
          </a:p>
        </p:txBody>
      </p:sp>
      <p:sp>
        <p:nvSpPr>
          <p:cNvPr id="425" name="Google Shape;425;g30f9ff7ea99_0_32"/>
          <p:cNvSpPr txBox="1"/>
          <p:nvPr>
            <p:ph idx="4" type="subTitle"/>
          </p:nvPr>
        </p:nvSpPr>
        <p:spPr>
          <a:xfrm>
            <a:off x="1971375" y="3950025"/>
            <a:ext cx="7539600" cy="154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-"/>
            </a:pPr>
            <a:r>
              <a:rPr lang="en-US">
                <a:solidFill>
                  <a:srgbClr val="434343"/>
                </a:solidFill>
              </a:rPr>
              <a:t>Teachers are able to view a list of courses they’re teaching and the roster of students associated with the course. Can upload announcements and remove students.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g30f9ff7ea99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5775" y="360550"/>
            <a:ext cx="2376225" cy="23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0f9ff7ea99_0_67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</a:t>
            </a:r>
            <a:r>
              <a:rPr lang="en-US"/>
              <a:t>ser Journey Map (Student)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100cd6168a_2_1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Journey Map (Teacher)</a:t>
            </a:r>
            <a:endParaRPr/>
          </a:p>
        </p:txBody>
      </p:sp>
      <p:pic>
        <p:nvPicPr>
          <p:cNvPr id="439" name="Google Shape;439;g3100cd6168a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00" y="2649999"/>
            <a:ext cx="11143398" cy="27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Conference Style Presentation By Slidesgo">
  <a:themeElements>
    <a:clrScheme name="Simple Light">
      <a:dk1>
        <a:srgbClr val="5C5948"/>
      </a:dk1>
      <a:lt1>
        <a:srgbClr val="FFFFFF"/>
      </a:lt1>
      <a:dk2>
        <a:srgbClr val="C0B39D"/>
      </a:dk2>
      <a:lt2>
        <a:srgbClr val="C1BFA8"/>
      </a:lt2>
      <a:accent1>
        <a:srgbClr val="CEC2C0"/>
      </a:accent1>
      <a:accent2>
        <a:srgbClr val="E0CC9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C59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2024-02-20T13:08:53Z</dcterms:created>
  <dc:creator>Sheng-Min Chen</dc:creator>
</cp:coreProperties>
</file>