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5143500" type="screen16x9"/>
  <p:notesSz cx="6858000" cy="9144000"/>
  <p:embeddedFontLst>
    <p:embeddedFont>
      <p:font typeface="Anaheim" panose="020B0604020202020204" charset="0"/>
      <p:regular r:id="rId23"/>
      <p:bold r:id="rId24"/>
    </p:embeddedFont>
    <p:embeddedFont>
      <p:font typeface="Arimo" panose="020B0604020202020204" charset="0"/>
      <p:regular r:id="rId25"/>
      <p:bold r:id="rId26"/>
      <p:italic r:id="rId27"/>
      <p:boldItalic r:id="rId28"/>
    </p:embeddedFont>
    <p:embeddedFont>
      <p:font typeface="Arimo Medium" panose="020B0604020202020204" charset="0"/>
      <p:regular r:id="rId29"/>
      <p:bold r:id="rId30"/>
      <p:italic r:id="rId31"/>
      <p:boldItalic r:id="rId32"/>
    </p:embeddedFont>
    <p:embeddedFont>
      <p:font typeface="Crete Round" panose="020B0604020202020204" charset="0"/>
      <p:regular r:id="rId33"/>
      <p:italic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Proxima Nova Semibold" panose="020B0604020202020204" charset="0"/>
      <p:regular r:id="rId39"/>
      <p:bold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gVhETABRep0Zd59ORtIUW3GKvO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7.fntdata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8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35e256d39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7" name="Google Shape;777;g335e256d39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35e256d39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g335e256d39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35e256d39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335e256d39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5" name="Google Shape;7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35e256d399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5" name="Google Shape;805;g335e256d399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335e256d39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g335e256d39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6" name="Google Shape;8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35e3ab9e6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6" name="Google Shape;846;g335e3ab9e6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0" name="Google Shape;93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5e256d3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g335e256d3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9" name="Google Shape;4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5e256d39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g335e256d399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>
            <a:spLocks noGrp="1"/>
          </p:cNvSpPr>
          <p:nvPr>
            <p:ph type="ctrTitle"/>
          </p:nvPr>
        </p:nvSpPr>
        <p:spPr>
          <a:xfrm>
            <a:off x="692225" y="984500"/>
            <a:ext cx="52275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ubTitle" idx="1"/>
          </p:nvPr>
        </p:nvSpPr>
        <p:spPr>
          <a:xfrm>
            <a:off x="824100" y="3624150"/>
            <a:ext cx="40233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/>
          <p:nvPr/>
        </p:nvSpPr>
        <p:spPr>
          <a:xfrm>
            <a:off x="5331300" y="-1266400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2"/>
          <p:cNvSpPr txBox="1">
            <a:spLocks noGrp="1"/>
          </p:cNvSpPr>
          <p:nvPr>
            <p:ph type="title" hasCustomPrompt="1"/>
          </p:nvPr>
        </p:nvSpPr>
        <p:spPr>
          <a:xfrm>
            <a:off x="713225" y="1504650"/>
            <a:ext cx="53844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52"/>
          <p:cNvSpPr txBox="1">
            <a:spLocks noGrp="1"/>
          </p:cNvSpPr>
          <p:nvPr>
            <p:ph type="subTitle" idx="1"/>
          </p:nvPr>
        </p:nvSpPr>
        <p:spPr>
          <a:xfrm>
            <a:off x="713225" y="2743600"/>
            <a:ext cx="5384400" cy="3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0" name="Google Shape;100;p52"/>
          <p:cNvGrpSpPr/>
          <p:nvPr/>
        </p:nvGrpSpPr>
        <p:grpSpPr>
          <a:xfrm>
            <a:off x="-1176125" y="-1222350"/>
            <a:ext cx="12102600" cy="7353450"/>
            <a:chOff x="-1176125" y="-1222350"/>
            <a:chExt cx="12102600" cy="7353450"/>
          </a:xfrm>
        </p:grpSpPr>
        <p:sp>
          <p:nvSpPr>
            <p:cNvPr id="101" name="Google Shape;101;p52"/>
            <p:cNvSpPr/>
            <p:nvPr/>
          </p:nvSpPr>
          <p:spPr>
            <a:xfrm>
              <a:off x="6367675" y="410450"/>
              <a:ext cx="4558800" cy="4558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2"/>
            <p:cNvSpPr/>
            <p:nvPr/>
          </p:nvSpPr>
          <p:spPr>
            <a:xfrm>
              <a:off x="2138575" y="4016400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2"/>
            <p:cNvSpPr/>
            <p:nvPr/>
          </p:nvSpPr>
          <p:spPr>
            <a:xfrm>
              <a:off x="-1176125" y="-1222350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106" name="Google Shape;106;p53"/>
          <p:cNvGrpSpPr/>
          <p:nvPr/>
        </p:nvGrpSpPr>
        <p:grpSpPr>
          <a:xfrm>
            <a:off x="-830875" y="230325"/>
            <a:ext cx="11504000" cy="4191150"/>
            <a:chOff x="-830875" y="230325"/>
            <a:chExt cx="11504000" cy="4191150"/>
          </a:xfrm>
        </p:grpSpPr>
        <p:sp>
          <p:nvSpPr>
            <p:cNvPr id="107" name="Google Shape;107;p53"/>
            <p:cNvSpPr/>
            <p:nvPr/>
          </p:nvSpPr>
          <p:spPr>
            <a:xfrm>
              <a:off x="8558425" y="2306775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-830875" y="230325"/>
              <a:ext cx="1407600" cy="1407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111" name="Google Shape;111;p54"/>
          <p:cNvGrpSpPr/>
          <p:nvPr/>
        </p:nvGrpSpPr>
        <p:grpSpPr>
          <a:xfrm rot="1028691">
            <a:off x="140931" y="-1901812"/>
            <a:ext cx="9654293" cy="8692323"/>
            <a:chOff x="-73365" y="-2860221"/>
            <a:chExt cx="9653915" cy="8691983"/>
          </a:xfrm>
        </p:grpSpPr>
        <p:sp>
          <p:nvSpPr>
            <p:cNvPr id="112" name="Google Shape;112;p54"/>
            <p:cNvSpPr/>
            <p:nvPr/>
          </p:nvSpPr>
          <p:spPr>
            <a:xfrm>
              <a:off x="7465850" y="-2860221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-73365" y="4424162"/>
              <a:ext cx="1407600" cy="1407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 txBox="1">
            <a:spLocks noGrp="1"/>
          </p:cNvSpPr>
          <p:nvPr>
            <p:ph type="title"/>
          </p:nvPr>
        </p:nvSpPr>
        <p:spPr>
          <a:xfrm>
            <a:off x="3655713" y="1745250"/>
            <a:ext cx="2202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5"/>
          <p:cNvSpPr txBox="1">
            <a:spLocks noGrp="1"/>
          </p:cNvSpPr>
          <p:nvPr>
            <p:ph type="subTitle" idx="1"/>
          </p:nvPr>
        </p:nvSpPr>
        <p:spPr>
          <a:xfrm>
            <a:off x="3655713" y="2586050"/>
            <a:ext cx="22026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55"/>
          <p:cNvGrpSpPr/>
          <p:nvPr/>
        </p:nvGrpSpPr>
        <p:grpSpPr>
          <a:xfrm>
            <a:off x="-1444650" y="-514225"/>
            <a:ext cx="11010850" cy="6341588"/>
            <a:chOff x="-1444650" y="-514225"/>
            <a:chExt cx="11010850" cy="6341588"/>
          </a:xfrm>
        </p:grpSpPr>
        <p:sp>
          <p:nvSpPr>
            <p:cNvPr id="118" name="Google Shape;118;p55"/>
            <p:cNvSpPr/>
            <p:nvPr/>
          </p:nvSpPr>
          <p:spPr>
            <a:xfrm>
              <a:off x="-1444650" y="2436463"/>
              <a:ext cx="3390900" cy="33909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5"/>
            <p:cNvSpPr/>
            <p:nvPr/>
          </p:nvSpPr>
          <p:spPr>
            <a:xfrm>
              <a:off x="7901500" y="-514225"/>
              <a:ext cx="1664700" cy="166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6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56"/>
          <p:cNvSpPr txBox="1">
            <a:spLocks noGrp="1"/>
          </p:cNvSpPr>
          <p:nvPr>
            <p:ph type="subTitle" idx="1"/>
          </p:nvPr>
        </p:nvSpPr>
        <p:spPr>
          <a:xfrm>
            <a:off x="2347900" y="17204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6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1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presentation template was created by </a:t>
            </a:r>
            <a:r>
              <a:rPr lang="en" sz="1000" b="1" i="0" u="sng" strike="noStrike" cap="none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lang="en" sz="10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lang="en" sz="10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i="0" u="sng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24" name="Google Shape;124;p56"/>
          <p:cNvGrpSpPr/>
          <p:nvPr/>
        </p:nvGrpSpPr>
        <p:grpSpPr>
          <a:xfrm>
            <a:off x="-1501650" y="-768492"/>
            <a:ext cx="12837000" cy="6608538"/>
            <a:chOff x="-1501650" y="-768492"/>
            <a:chExt cx="12837000" cy="6608538"/>
          </a:xfrm>
        </p:grpSpPr>
        <p:sp>
          <p:nvSpPr>
            <p:cNvPr id="125" name="Google Shape;125;p56"/>
            <p:cNvSpPr/>
            <p:nvPr/>
          </p:nvSpPr>
          <p:spPr>
            <a:xfrm>
              <a:off x="7337550" y="1842246"/>
              <a:ext cx="3997800" cy="3997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6"/>
            <p:cNvSpPr/>
            <p:nvPr/>
          </p:nvSpPr>
          <p:spPr>
            <a:xfrm>
              <a:off x="-1501650" y="-768492"/>
              <a:ext cx="3997800" cy="3997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129" name="Google Shape;129;p57"/>
          <p:cNvGrpSpPr/>
          <p:nvPr/>
        </p:nvGrpSpPr>
        <p:grpSpPr>
          <a:xfrm rot="1028691">
            <a:off x="-659567" y="-384018"/>
            <a:ext cx="11180588" cy="5032172"/>
            <a:chOff x="-964225" y="-1317600"/>
            <a:chExt cx="11180150" cy="5031975"/>
          </a:xfrm>
        </p:grpSpPr>
        <p:sp>
          <p:nvSpPr>
            <p:cNvPr id="130" name="Google Shape;130;p57"/>
            <p:cNvSpPr/>
            <p:nvPr/>
          </p:nvSpPr>
          <p:spPr>
            <a:xfrm>
              <a:off x="8101225" y="-1317600"/>
              <a:ext cx="2114700" cy="2114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7"/>
            <p:cNvSpPr/>
            <p:nvPr/>
          </p:nvSpPr>
          <p:spPr>
            <a:xfrm>
              <a:off x="-964225" y="2306775"/>
              <a:ext cx="1407600" cy="1407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34" name="Google Shape;134;p58"/>
          <p:cNvSpPr txBox="1">
            <a:spLocks noGrp="1"/>
          </p:cNvSpPr>
          <p:nvPr>
            <p:ph type="subTitle" idx="1"/>
          </p:nvPr>
        </p:nvSpPr>
        <p:spPr>
          <a:xfrm>
            <a:off x="720000" y="1146421"/>
            <a:ext cx="77040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35" name="Google Shape;135;p58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136" name="Google Shape;136;p58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8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40" name="Google Shape;140;p59"/>
          <p:cNvSpPr txBox="1">
            <a:spLocks noGrp="1"/>
          </p:cNvSpPr>
          <p:nvPr>
            <p:ph type="subTitle" idx="1"/>
          </p:nvPr>
        </p:nvSpPr>
        <p:spPr>
          <a:xfrm>
            <a:off x="720000" y="1153400"/>
            <a:ext cx="64029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141" name="Google Shape;141;p59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142" name="Google Shape;142;p59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9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59"/>
          <p:cNvSpPr/>
          <p:nvPr/>
        </p:nvSpPr>
        <p:spPr>
          <a:xfrm>
            <a:off x="5541825" y="3134600"/>
            <a:ext cx="4457700" cy="44577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3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63"/>
          <p:cNvSpPr/>
          <p:nvPr/>
        </p:nvSpPr>
        <p:spPr>
          <a:xfrm>
            <a:off x="-3467975" y="615900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3"/>
          <p:cNvSpPr/>
          <p:nvPr/>
        </p:nvSpPr>
        <p:spPr>
          <a:xfrm>
            <a:off x="8069075" y="-2089200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4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1" name="Google Shape;151;p64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4"/>
          <p:cNvSpPr/>
          <p:nvPr/>
        </p:nvSpPr>
        <p:spPr>
          <a:xfrm>
            <a:off x="-2832975" y="-1697325"/>
            <a:ext cx="4370400" cy="43704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4"/>
          <p:cNvSpPr/>
          <p:nvPr/>
        </p:nvSpPr>
        <p:spPr>
          <a:xfrm>
            <a:off x="7819600" y="3824600"/>
            <a:ext cx="2732100" cy="27321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" name="Google Shape;15;p44"/>
          <p:cNvGrpSpPr/>
          <p:nvPr/>
        </p:nvGrpSpPr>
        <p:grpSpPr>
          <a:xfrm>
            <a:off x="-731075" y="-650075"/>
            <a:ext cx="10540950" cy="6545550"/>
            <a:chOff x="-731075" y="-650075"/>
            <a:chExt cx="10540950" cy="6545550"/>
          </a:xfrm>
        </p:grpSpPr>
        <p:sp>
          <p:nvSpPr>
            <p:cNvPr id="16" name="Google Shape;16;p44"/>
            <p:cNvSpPr/>
            <p:nvPr/>
          </p:nvSpPr>
          <p:spPr>
            <a:xfrm>
              <a:off x="-731075" y="-650075"/>
              <a:ext cx="1513500" cy="1513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4"/>
            <p:cNvSpPr/>
            <p:nvPr/>
          </p:nvSpPr>
          <p:spPr>
            <a:xfrm>
              <a:off x="8296375" y="4381975"/>
              <a:ext cx="1513500" cy="1513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65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67"/>
          <p:cNvGrpSpPr/>
          <p:nvPr/>
        </p:nvGrpSpPr>
        <p:grpSpPr>
          <a:xfrm>
            <a:off x="-1391750" y="1976938"/>
            <a:ext cx="11927475" cy="4065812"/>
            <a:chOff x="-1391750" y="1976938"/>
            <a:chExt cx="11927475" cy="4065812"/>
          </a:xfrm>
        </p:grpSpPr>
        <p:sp>
          <p:nvSpPr>
            <p:cNvPr id="160" name="Google Shape;160;p67"/>
            <p:cNvSpPr/>
            <p:nvPr/>
          </p:nvSpPr>
          <p:spPr>
            <a:xfrm>
              <a:off x="6651925" y="2158950"/>
              <a:ext cx="3883800" cy="3883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7"/>
            <p:cNvSpPr/>
            <p:nvPr/>
          </p:nvSpPr>
          <p:spPr>
            <a:xfrm>
              <a:off x="-1391750" y="1976938"/>
              <a:ext cx="2655600" cy="2655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67"/>
          <p:cNvGrpSpPr/>
          <p:nvPr/>
        </p:nvGrpSpPr>
        <p:grpSpPr>
          <a:xfrm>
            <a:off x="7244200" y="1976949"/>
            <a:ext cx="1525230" cy="2943332"/>
            <a:chOff x="6901300" y="1399299"/>
            <a:chExt cx="1525230" cy="2943332"/>
          </a:xfrm>
        </p:grpSpPr>
        <p:sp>
          <p:nvSpPr>
            <p:cNvPr id="163" name="Google Shape;163;p67"/>
            <p:cNvSpPr/>
            <p:nvPr/>
          </p:nvSpPr>
          <p:spPr>
            <a:xfrm>
              <a:off x="7099181" y="2104033"/>
              <a:ext cx="408663" cy="542569"/>
            </a:xfrm>
            <a:custGeom>
              <a:avLst/>
              <a:gdLst/>
              <a:ahLst/>
              <a:cxnLst/>
              <a:rect l="l" t="t" r="r" b="b"/>
              <a:pathLst>
                <a:path w="4120" h="5470" extrusionOk="0">
                  <a:moveTo>
                    <a:pt x="2029" y="0"/>
                  </a:moveTo>
                  <a:cubicBezTo>
                    <a:pt x="1780" y="0"/>
                    <a:pt x="1293" y="290"/>
                    <a:pt x="1293" y="996"/>
                  </a:cubicBezTo>
                  <a:cubicBezTo>
                    <a:pt x="1293" y="1933"/>
                    <a:pt x="1406" y="2079"/>
                    <a:pt x="733" y="2420"/>
                  </a:cubicBezTo>
                  <a:cubicBezTo>
                    <a:pt x="724" y="2425"/>
                    <a:pt x="719" y="2427"/>
                    <a:pt x="712" y="2430"/>
                  </a:cubicBezTo>
                  <a:cubicBezTo>
                    <a:pt x="712" y="2432"/>
                    <a:pt x="709" y="2432"/>
                    <a:pt x="709" y="2432"/>
                  </a:cubicBezTo>
                  <a:cubicBezTo>
                    <a:pt x="361" y="2629"/>
                    <a:pt x="121" y="2994"/>
                    <a:pt x="104" y="3417"/>
                  </a:cubicBezTo>
                  <a:cubicBezTo>
                    <a:pt x="37" y="3561"/>
                    <a:pt x="1" y="3717"/>
                    <a:pt x="1" y="3885"/>
                  </a:cubicBezTo>
                  <a:lnTo>
                    <a:pt x="1" y="3976"/>
                  </a:lnTo>
                  <a:cubicBezTo>
                    <a:pt x="1" y="4154"/>
                    <a:pt x="44" y="4322"/>
                    <a:pt x="116" y="4471"/>
                  </a:cubicBezTo>
                  <a:cubicBezTo>
                    <a:pt x="203" y="5038"/>
                    <a:pt x="688" y="5470"/>
                    <a:pt x="1281" y="5470"/>
                  </a:cubicBezTo>
                  <a:lnTo>
                    <a:pt x="1941" y="5470"/>
                  </a:lnTo>
                  <a:cubicBezTo>
                    <a:pt x="2354" y="5470"/>
                    <a:pt x="2856" y="5110"/>
                    <a:pt x="2916" y="4934"/>
                  </a:cubicBezTo>
                  <a:lnTo>
                    <a:pt x="4119" y="4934"/>
                  </a:lnTo>
                  <a:lnTo>
                    <a:pt x="4119" y="2912"/>
                  </a:lnTo>
                  <a:lnTo>
                    <a:pt x="3012" y="2912"/>
                  </a:lnTo>
                  <a:cubicBezTo>
                    <a:pt x="3012" y="2912"/>
                    <a:pt x="2172" y="2139"/>
                    <a:pt x="2172" y="1623"/>
                  </a:cubicBezTo>
                  <a:lnTo>
                    <a:pt x="2172" y="98"/>
                  </a:lnTo>
                  <a:cubicBezTo>
                    <a:pt x="2172" y="35"/>
                    <a:pt x="2114" y="0"/>
                    <a:pt x="2029" y="0"/>
                  </a:cubicBez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7"/>
            <p:cNvSpPr/>
            <p:nvPr/>
          </p:nvSpPr>
          <p:spPr>
            <a:xfrm>
              <a:off x="7071805" y="2593429"/>
              <a:ext cx="150372" cy="73897"/>
            </a:xfrm>
            <a:custGeom>
              <a:avLst/>
              <a:gdLst/>
              <a:ahLst/>
              <a:cxnLst/>
              <a:rect l="l" t="t" r="r" b="b"/>
              <a:pathLst>
                <a:path w="1516" h="745" extrusionOk="0">
                  <a:moveTo>
                    <a:pt x="373" y="0"/>
                  </a:moveTo>
                  <a:cubicBezTo>
                    <a:pt x="166" y="0"/>
                    <a:pt x="1" y="169"/>
                    <a:pt x="1" y="373"/>
                  </a:cubicBezTo>
                  <a:cubicBezTo>
                    <a:pt x="1" y="574"/>
                    <a:pt x="166" y="745"/>
                    <a:pt x="373" y="745"/>
                  </a:cubicBezTo>
                  <a:lnTo>
                    <a:pt x="1144" y="745"/>
                  </a:lnTo>
                  <a:cubicBezTo>
                    <a:pt x="1348" y="745"/>
                    <a:pt x="1516" y="579"/>
                    <a:pt x="1516" y="373"/>
                  </a:cubicBezTo>
                  <a:cubicBezTo>
                    <a:pt x="1516" y="169"/>
                    <a:pt x="1350" y="0"/>
                    <a:pt x="11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7"/>
            <p:cNvSpPr/>
            <p:nvPr/>
          </p:nvSpPr>
          <p:spPr>
            <a:xfrm>
              <a:off x="7041850" y="2339705"/>
              <a:ext cx="189155" cy="91156"/>
            </a:xfrm>
            <a:custGeom>
              <a:avLst/>
              <a:gdLst/>
              <a:ahLst/>
              <a:cxnLst/>
              <a:rect l="l" t="t" r="r" b="b"/>
              <a:pathLst>
                <a:path w="1907" h="919" extrusionOk="0">
                  <a:moveTo>
                    <a:pt x="459" y="1"/>
                  </a:moveTo>
                  <a:cubicBezTo>
                    <a:pt x="207" y="1"/>
                    <a:pt x="0" y="205"/>
                    <a:pt x="0" y="460"/>
                  </a:cubicBezTo>
                  <a:cubicBezTo>
                    <a:pt x="0" y="712"/>
                    <a:pt x="204" y="918"/>
                    <a:pt x="459" y="918"/>
                  </a:cubicBezTo>
                  <a:lnTo>
                    <a:pt x="1446" y="918"/>
                  </a:lnTo>
                  <a:cubicBezTo>
                    <a:pt x="1703" y="918"/>
                    <a:pt x="1907" y="712"/>
                    <a:pt x="1907" y="460"/>
                  </a:cubicBezTo>
                  <a:cubicBezTo>
                    <a:pt x="1907" y="207"/>
                    <a:pt x="1703" y="1"/>
                    <a:pt x="1446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7"/>
            <p:cNvSpPr/>
            <p:nvPr/>
          </p:nvSpPr>
          <p:spPr>
            <a:xfrm>
              <a:off x="7050380" y="2514078"/>
              <a:ext cx="180625" cy="87089"/>
            </a:xfrm>
            <a:custGeom>
              <a:avLst/>
              <a:gdLst/>
              <a:ahLst/>
              <a:cxnLst/>
              <a:rect l="l" t="t" r="r" b="b"/>
              <a:pathLst>
                <a:path w="1821" h="878" extrusionOk="0">
                  <a:moveTo>
                    <a:pt x="440" y="1"/>
                  </a:moveTo>
                  <a:cubicBezTo>
                    <a:pt x="195" y="1"/>
                    <a:pt x="0" y="200"/>
                    <a:pt x="0" y="440"/>
                  </a:cubicBezTo>
                  <a:cubicBezTo>
                    <a:pt x="0" y="683"/>
                    <a:pt x="195" y="877"/>
                    <a:pt x="440" y="877"/>
                  </a:cubicBezTo>
                  <a:lnTo>
                    <a:pt x="1381" y="877"/>
                  </a:lnTo>
                  <a:cubicBezTo>
                    <a:pt x="1383" y="877"/>
                    <a:pt x="1384" y="877"/>
                    <a:pt x="1386" y="877"/>
                  </a:cubicBezTo>
                  <a:cubicBezTo>
                    <a:pt x="1624" y="877"/>
                    <a:pt x="1821" y="681"/>
                    <a:pt x="1821" y="440"/>
                  </a:cubicBezTo>
                  <a:cubicBezTo>
                    <a:pt x="1821" y="195"/>
                    <a:pt x="1621" y="1"/>
                    <a:pt x="1381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7"/>
            <p:cNvSpPr/>
            <p:nvPr/>
          </p:nvSpPr>
          <p:spPr>
            <a:xfrm>
              <a:off x="7038180" y="2430462"/>
              <a:ext cx="183997" cy="83022"/>
            </a:xfrm>
            <a:custGeom>
              <a:avLst/>
              <a:gdLst/>
              <a:ahLst/>
              <a:cxnLst/>
              <a:rect l="l" t="t" r="r" b="b"/>
              <a:pathLst>
                <a:path w="1855" h="837" extrusionOk="0">
                  <a:moveTo>
                    <a:pt x="419" y="1"/>
                  </a:moveTo>
                  <a:cubicBezTo>
                    <a:pt x="186" y="3"/>
                    <a:pt x="1" y="191"/>
                    <a:pt x="1" y="421"/>
                  </a:cubicBezTo>
                  <a:cubicBezTo>
                    <a:pt x="1" y="652"/>
                    <a:pt x="186" y="837"/>
                    <a:pt x="419" y="837"/>
                  </a:cubicBezTo>
                  <a:lnTo>
                    <a:pt x="1435" y="837"/>
                  </a:lnTo>
                  <a:cubicBezTo>
                    <a:pt x="1665" y="837"/>
                    <a:pt x="1855" y="652"/>
                    <a:pt x="1855" y="421"/>
                  </a:cubicBezTo>
                  <a:cubicBezTo>
                    <a:pt x="1855" y="188"/>
                    <a:pt x="1665" y="1"/>
                    <a:pt x="1435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7"/>
            <p:cNvSpPr/>
            <p:nvPr/>
          </p:nvSpPr>
          <p:spPr>
            <a:xfrm>
              <a:off x="7495340" y="2385728"/>
              <a:ext cx="898165" cy="1060044"/>
            </a:xfrm>
            <a:custGeom>
              <a:avLst/>
              <a:gdLst/>
              <a:ahLst/>
              <a:cxnLst/>
              <a:rect l="l" t="t" r="r" b="b"/>
              <a:pathLst>
                <a:path w="9055" h="10687" extrusionOk="0">
                  <a:moveTo>
                    <a:pt x="0" y="0"/>
                  </a:moveTo>
                  <a:lnTo>
                    <a:pt x="0" y="2142"/>
                  </a:lnTo>
                  <a:cubicBezTo>
                    <a:pt x="3903" y="2618"/>
                    <a:pt x="6924" y="5942"/>
                    <a:pt x="6924" y="9974"/>
                  </a:cubicBezTo>
                  <a:cubicBezTo>
                    <a:pt x="6924" y="10214"/>
                    <a:pt x="6912" y="10452"/>
                    <a:pt x="6893" y="10687"/>
                  </a:cubicBezTo>
                  <a:lnTo>
                    <a:pt x="9025" y="10687"/>
                  </a:lnTo>
                  <a:cubicBezTo>
                    <a:pt x="9044" y="10452"/>
                    <a:pt x="9054" y="10214"/>
                    <a:pt x="9054" y="9974"/>
                  </a:cubicBezTo>
                  <a:cubicBezTo>
                    <a:pt x="9054" y="4765"/>
                    <a:pt x="5080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7"/>
            <p:cNvSpPr/>
            <p:nvPr/>
          </p:nvSpPr>
          <p:spPr>
            <a:xfrm>
              <a:off x="7495340" y="2487694"/>
              <a:ext cx="795702" cy="958076"/>
            </a:xfrm>
            <a:custGeom>
              <a:avLst/>
              <a:gdLst/>
              <a:ahLst/>
              <a:cxnLst/>
              <a:rect l="l" t="t" r="r" b="b"/>
              <a:pathLst>
                <a:path w="8022" h="9659" extrusionOk="0">
                  <a:moveTo>
                    <a:pt x="0" y="0"/>
                  </a:moveTo>
                  <a:lnTo>
                    <a:pt x="0" y="1114"/>
                  </a:lnTo>
                  <a:cubicBezTo>
                    <a:pt x="3903" y="1590"/>
                    <a:pt x="6924" y="4914"/>
                    <a:pt x="6924" y="8946"/>
                  </a:cubicBezTo>
                  <a:cubicBezTo>
                    <a:pt x="6924" y="9186"/>
                    <a:pt x="6912" y="9426"/>
                    <a:pt x="6893" y="9659"/>
                  </a:cubicBezTo>
                  <a:lnTo>
                    <a:pt x="8021" y="9659"/>
                  </a:lnTo>
                  <a:cubicBezTo>
                    <a:pt x="7945" y="4880"/>
                    <a:pt x="4527" y="915"/>
                    <a:pt x="0" y="0"/>
                  </a:cubicBez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67"/>
            <p:cNvSpPr/>
            <p:nvPr/>
          </p:nvSpPr>
          <p:spPr>
            <a:xfrm>
              <a:off x="7076566" y="3444466"/>
              <a:ext cx="1349778" cy="898165"/>
            </a:xfrm>
            <a:custGeom>
              <a:avLst/>
              <a:gdLst/>
              <a:ahLst/>
              <a:cxnLst/>
              <a:rect l="l" t="t" r="r" b="b"/>
              <a:pathLst>
                <a:path w="13608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13608" y="9055"/>
                  </a:lnTo>
                  <a:lnTo>
                    <a:pt x="13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7"/>
            <p:cNvSpPr/>
            <p:nvPr/>
          </p:nvSpPr>
          <p:spPr>
            <a:xfrm>
              <a:off x="7076566" y="3444466"/>
              <a:ext cx="755233" cy="898165"/>
            </a:xfrm>
            <a:custGeom>
              <a:avLst/>
              <a:gdLst/>
              <a:ahLst/>
              <a:cxnLst/>
              <a:rect l="l" t="t" r="r" b="b"/>
              <a:pathLst>
                <a:path w="7614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7613" y="9055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7"/>
            <p:cNvSpPr/>
            <p:nvPr/>
          </p:nvSpPr>
          <p:spPr>
            <a:xfrm>
              <a:off x="7362626" y="3815630"/>
              <a:ext cx="462027" cy="126566"/>
            </a:xfrm>
            <a:custGeom>
              <a:avLst/>
              <a:gdLst/>
              <a:ahLst/>
              <a:cxnLst/>
              <a:rect l="l" t="t" r="r" b="b"/>
              <a:pathLst>
                <a:path w="4658" h="1276" extrusionOk="0">
                  <a:moveTo>
                    <a:pt x="1" y="1"/>
                  </a:moveTo>
                  <a:lnTo>
                    <a:pt x="1" y="1276"/>
                  </a:lnTo>
                  <a:lnTo>
                    <a:pt x="4657" y="1276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67"/>
            <p:cNvSpPr/>
            <p:nvPr/>
          </p:nvSpPr>
          <p:spPr>
            <a:xfrm>
              <a:off x="7838829" y="3815630"/>
              <a:ext cx="587701" cy="126566"/>
            </a:xfrm>
            <a:custGeom>
              <a:avLst/>
              <a:gdLst/>
              <a:ahLst/>
              <a:cxnLst/>
              <a:rect l="l" t="t" r="r" b="b"/>
              <a:pathLst>
                <a:path w="5925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5925" y="1276"/>
                  </a:lnTo>
                  <a:lnTo>
                    <a:pt x="59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67"/>
            <p:cNvSpPr/>
            <p:nvPr/>
          </p:nvSpPr>
          <p:spPr>
            <a:xfrm>
              <a:off x="6901300" y="2707992"/>
              <a:ext cx="1115292" cy="737775"/>
            </a:xfrm>
            <a:custGeom>
              <a:avLst/>
              <a:gdLst/>
              <a:ahLst/>
              <a:cxnLst/>
              <a:rect l="l" t="t" r="r" b="b"/>
              <a:pathLst>
                <a:path w="11244" h="7438" extrusionOk="0">
                  <a:moveTo>
                    <a:pt x="0" y="1"/>
                  </a:moveTo>
                  <a:lnTo>
                    <a:pt x="0" y="7438"/>
                  </a:lnTo>
                  <a:lnTo>
                    <a:pt x="11244" y="7438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7"/>
            <p:cNvSpPr/>
            <p:nvPr/>
          </p:nvSpPr>
          <p:spPr>
            <a:xfrm>
              <a:off x="7547215" y="2707992"/>
              <a:ext cx="469169" cy="737775"/>
            </a:xfrm>
            <a:custGeom>
              <a:avLst/>
              <a:gdLst/>
              <a:ahLst/>
              <a:cxnLst/>
              <a:rect l="l" t="t" r="r" b="b"/>
              <a:pathLst>
                <a:path w="4730" h="7438" extrusionOk="0">
                  <a:moveTo>
                    <a:pt x="1" y="1"/>
                  </a:moveTo>
                  <a:lnTo>
                    <a:pt x="1" y="7438"/>
                  </a:lnTo>
                  <a:lnTo>
                    <a:pt x="4730" y="7438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7"/>
            <p:cNvSpPr/>
            <p:nvPr/>
          </p:nvSpPr>
          <p:spPr>
            <a:xfrm>
              <a:off x="7554456" y="3032140"/>
              <a:ext cx="101571" cy="75384"/>
            </a:xfrm>
            <a:custGeom>
              <a:avLst/>
              <a:gdLst/>
              <a:ahLst/>
              <a:cxnLst/>
              <a:rect l="l" t="t" r="r" b="b"/>
              <a:pathLst>
                <a:path w="102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1023" y="760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7"/>
            <p:cNvSpPr/>
            <p:nvPr/>
          </p:nvSpPr>
          <p:spPr>
            <a:xfrm>
              <a:off x="6901300" y="3032140"/>
              <a:ext cx="639180" cy="75384"/>
            </a:xfrm>
            <a:custGeom>
              <a:avLst/>
              <a:gdLst/>
              <a:ahLst/>
              <a:cxnLst/>
              <a:rect l="l" t="t" r="r" b="b"/>
              <a:pathLst>
                <a:path w="644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6443" y="760"/>
                  </a:lnTo>
                  <a:lnTo>
                    <a:pt x="64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67"/>
            <p:cNvSpPr/>
            <p:nvPr/>
          </p:nvSpPr>
          <p:spPr>
            <a:xfrm>
              <a:off x="7439397" y="1399299"/>
              <a:ext cx="487618" cy="644437"/>
            </a:xfrm>
            <a:custGeom>
              <a:avLst/>
              <a:gdLst/>
              <a:ahLst/>
              <a:cxnLst/>
              <a:rect l="l" t="t" r="r" b="b"/>
              <a:pathLst>
                <a:path w="4916" h="6497" extrusionOk="0">
                  <a:moveTo>
                    <a:pt x="2457" y="1"/>
                  </a:moveTo>
                  <a:cubicBezTo>
                    <a:pt x="1100" y="1"/>
                    <a:pt x="0" y="1101"/>
                    <a:pt x="0" y="2460"/>
                  </a:cubicBezTo>
                  <a:cubicBezTo>
                    <a:pt x="0" y="3817"/>
                    <a:pt x="2457" y="6497"/>
                    <a:pt x="2457" y="6497"/>
                  </a:cubicBezTo>
                  <a:cubicBezTo>
                    <a:pt x="2457" y="6497"/>
                    <a:pt x="4916" y="3817"/>
                    <a:pt x="4916" y="2460"/>
                  </a:cubicBezTo>
                  <a:cubicBezTo>
                    <a:pt x="4916" y="1103"/>
                    <a:pt x="3814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67"/>
            <p:cNvSpPr/>
            <p:nvPr/>
          </p:nvSpPr>
          <p:spPr>
            <a:xfrm>
              <a:off x="7591850" y="1551751"/>
              <a:ext cx="182807" cy="183105"/>
            </a:xfrm>
            <a:custGeom>
              <a:avLst/>
              <a:gdLst/>
              <a:ahLst/>
              <a:cxnLst/>
              <a:rect l="l" t="t" r="r" b="b"/>
              <a:pathLst>
                <a:path w="1843" h="1846" extrusionOk="0">
                  <a:moveTo>
                    <a:pt x="920" y="1"/>
                  </a:moveTo>
                  <a:cubicBezTo>
                    <a:pt x="411" y="1"/>
                    <a:pt x="0" y="411"/>
                    <a:pt x="0" y="923"/>
                  </a:cubicBezTo>
                  <a:cubicBezTo>
                    <a:pt x="0" y="1432"/>
                    <a:pt x="411" y="1845"/>
                    <a:pt x="920" y="1845"/>
                  </a:cubicBezTo>
                  <a:cubicBezTo>
                    <a:pt x="1431" y="1845"/>
                    <a:pt x="1842" y="1432"/>
                    <a:pt x="1842" y="923"/>
                  </a:cubicBezTo>
                  <a:cubicBezTo>
                    <a:pt x="1842" y="411"/>
                    <a:pt x="1431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67"/>
            <p:cNvSpPr/>
            <p:nvPr/>
          </p:nvSpPr>
          <p:spPr>
            <a:xfrm>
              <a:off x="7683004" y="1399299"/>
              <a:ext cx="244007" cy="644437"/>
            </a:xfrm>
            <a:custGeom>
              <a:avLst/>
              <a:gdLst/>
              <a:ahLst/>
              <a:cxnLst/>
              <a:rect l="l" t="t" r="r" b="b"/>
              <a:pathLst>
                <a:path w="2460" h="6497" extrusionOk="0">
                  <a:moveTo>
                    <a:pt x="1" y="1"/>
                  </a:moveTo>
                  <a:lnTo>
                    <a:pt x="1" y="1538"/>
                  </a:lnTo>
                  <a:cubicBezTo>
                    <a:pt x="512" y="1538"/>
                    <a:pt x="923" y="1948"/>
                    <a:pt x="923" y="2460"/>
                  </a:cubicBezTo>
                  <a:cubicBezTo>
                    <a:pt x="923" y="2969"/>
                    <a:pt x="512" y="3382"/>
                    <a:pt x="1" y="3382"/>
                  </a:cubicBezTo>
                  <a:lnTo>
                    <a:pt x="1" y="6497"/>
                  </a:lnTo>
                  <a:cubicBezTo>
                    <a:pt x="1" y="6497"/>
                    <a:pt x="2460" y="3817"/>
                    <a:pt x="2460" y="2460"/>
                  </a:cubicBezTo>
                  <a:cubicBezTo>
                    <a:pt x="2460" y="1103"/>
                    <a:pt x="1358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68"/>
          <p:cNvGrpSpPr/>
          <p:nvPr/>
        </p:nvGrpSpPr>
        <p:grpSpPr>
          <a:xfrm>
            <a:off x="-953600" y="-889050"/>
            <a:ext cx="11965575" cy="6397888"/>
            <a:chOff x="-953600" y="-889050"/>
            <a:chExt cx="11965575" cy="6397888"/>
          </a:xfrm>
        </p:grpSpPr>
        <p:sp>
          <p:nvSpPr>
            <p:cNvPr id="183" name="Google Shape;183;p68"/>
            <p:cNvSpPr/>
            <p:nvPr/>
          </p:nvSpPr>
          <p:spPr>
            <a:xfrm>
              <a:off x="7128175" y="-889050"/>
              <a:ext cx="3883800" cy="3883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-953600" y="2853238"/>
              <a:ext cx="2655600" cy="2655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5" name="Google Shape;185;p68"/>
          <p:cNvGrpSpPr/>
          <p:nvPr/>
        </p:nvGrpSpPr>
        <p:grpSpPr>
          <a:xfrm>
            <a:off x="-40931" y="2773465"/>
            <a:ext cx="1508304" cy="2503390"/>
            <a:chOff x="2609569" y="2640040"/>
            <a:chExt cx="1508304" cy="2503390"/>
          </a:xfrm>
        </p:grpSpPr>
        <p:sp>
          <p:nvSpPr>
            <p:cNvPr id="186" name="Google Shape;186;p68"/>
            <p:cNvSpPr/>
            <p:nvPr/>
          </p:nvSpPr>
          <p:spPr>
            <a:xfrm>
              <a:off x="2798776" y="3712558"/>
              <a:ext cx="1001331" cy="1026004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3115804" y="2640040"/>
              <a:ext cx="883467" cy="146937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3151476" y="2665605"/>
              <a:ext cx="821041" cy="1316579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3444129" y="3965081"/>
              <a:ext cx="86206" cy="81599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3469099" y="3988714"/>
              <a:ext cx="35820" cy="34334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3486934" y="3873079"/>
              <a:ext cx="26902" cy="25713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3446210" y="3868174"/>
              <a:ext cx="27348" cy="26011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3527362" y="3877389"/>
              <a:ext cx="26902" cy="26011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3364166" y="3113726"/>
              <a:ext cx="421371" cy="346609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3742578" y="3043275"/>
              <a:ext cx="47265" cy="209422"/>
            </a:xfrm>
            <a:custGeom>
              <a:avLst/>
              <a:gdLst/>
              <a:ahLst/>
              <a:cxnLst/>
              <a:rect l="l" t="t" r="r" b="b"/>
              <a:pathLst>
                <a:path w="318" h="1409" extrusionOk="0">
                  <a:moveTo>
                    <a:pt x="22" y="0"/>
                  </a:moveTo>
                  <a:cubicBezTo>
                    <a:pt x="20" y="0"/>
                    <a:pt x="19" y="1"/>
                    <a:pt x="17" y="1"/>
                  </a:cubicBezTo>
                  <a:cubicBezTo>
                    <a:pt x="5" y="3"/>
                    <a:pt x="0" y="15"/>
                    <a:pt x="3" y="25"/>
                  </a:cubicBezTo>
                  <a:lnTo>
                    <a:pt x="279" y="1259"/>
                  </a:lnTo>
                  <a:lnTo>
                    <a:pt x="260" y="1384"/>
                  </a:lnTo>
                  <a:cubicBezTo>
                    <a:pt x="255" y="1396"/>
                    <a:pt x="262" y="1406"/>
                    <a:pt x="276" y="1408"/>
                  </a:cubicBezTo>
                  <a:cubicBezTo>
                    <a:pt x="286" y="1408"/>
                    <a:pt x="298" y="1404"/>
                    <a:pt x="298" y="1392"/>
                  </a:cubicBezTo>
                  <a:lnTo>
                    <a:pt x="317" y="1259"/>
                  </a:lnTo>
                  <a:lnTo>
                    <a:pt x="317" y="1257"/>
                  </a:lnTo>
                  <a:lnTo>
                    <a:pt x="41" y="15"/>
                  </a:lnTo>
                  <a:cubicBezTo>
                    <a:pt x="39" y="5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3708245" y="3038073"/>
              <a:ext cx="15458" cy="204963"/>
            </a:xfrm>
            <a:custGeom>
              <a:avLst/>
              <a:gdLst/>
              <a:ahLst/>
              <a:cxnLst/>
              <a:rect l="l" t="t" r="r" b="b"/>
              <a:pathLst>
                <a:path w="104" h="1379" extrusionOk="0">
                  <a:moveTo>
                    <a:pt x="20" y="0"/>
                  </a:moveTo>
                  <a:cubicBezTo>
                    <a:pt x="8" y="0"/>
                    <a:pt x="1" y="10"/>
                    <a:pt x="3" y="22"/>
                  </a:cubicBezTo>
                  <a:lnTo>
                    <a:pt x="65" y="1227"/>
                  </a:lnTo>
                  <a:lnTo>
                    <a:pt x="49" y="1354"/>
                  </a:lnTo>
                  <a:cubicBezTo>
                    <a:pt x="44" y="1366"/>
                    <a:pt x="53" y="1376"/>
                    <a:pt x="65" y="1378"/>
                  </a:cubicBezTo>
                  <a:cubicBezTo>
                    <a:pt x="75" y="1378"/>
                    <a:pt x="87" y="1371"/>
                    <a:pt x="87" y="1359"/>
                  </a:cubicBezTo>
                  <a:lnTo>
                    <a:pt x="104" y="1232"/>
                  </a:lnTo>
                  <a:lnTo>
                    <a:pt x="41" y="22"/>
                  </a:lnTo>
                  <a:cubicBezTo>
                    <a:pt x="41" y="10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3649684" y="3031979"/>
              <a:ext cx="21997" cy="201099"/>
            </a:xfrm>
            <a:custGeom>
              <a:avLst/>
              <a:gdLst/>
              <a:ahLst/>
              <a:cxnLst/>
              <a:rect l="l" t="t" r="r" b="b"/>
              <a:pathLst>
                <a:path w="148" h="1353" extrusionOk="0">
                  <a:moveTo>
                    <a:pt x="130" y="0"/>
                  </a:moveTo>
                  <a:cubicBezTo>
                    <a:pt x="118" y="0"/>
                    <a:pt x="109" y="7"/>
                    <a:pt x="109" y="17"/>
                  </a:cubicBezTo>
                  <a:lnTo>
                    <a:pt x="27" y="1203"/>
                  </a:lnTo>
                  <a:lnTo>
                    <a:pt x="10" y="1333"/>
                  </a:lnTo>
                  <a:cubicBezTo>
                    <a:pt x="1" y="1340"/>
                    <a:pt x="10" y="1350"/>
                    <a:pt x="22" y="1352"/>
                  </a:cubicBezTo>
                  <a:cubicBezTo>
                    <a:pt x="30" y="1352"/>
                    <a:pt x="42" y="1347"/>
                    <a:pt x="42" y="1335"/>
                  </a:cubicBezTo>
                  <a:lnTo>
                    <a:pt x="63" y="1206"/>
                  </a:lnTo>
                  <a:lnTo>
                    <a:pt x="147" y="19"/>
                  </a:lnTo>
                  <a:cubicBezTo>
                    <a:pt x="147" y="7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3584436" y="3023656"/>
              <a:ext cx="35820" cy="199761"/>
            </a:xfrm>
            <a:custGeom>
              <a:avLst/>
              <a:gdLst/>
              <a:ahLst/>
              <a:cxnLst/>
              <a:rect l="l" t="t" r="r" b="b"/>
              <a:pathLst>
                <a:path w="241" h="1344" extrusionOk="0">
                  <a:moveTo>
                    <a:pt x="216" y="1"/>
                  </a:moveTo>
                  <a:cubicBezTo>
                    <a:pt x="203" y="1"/>
                    <a:pt x="199" y="9"/>
                    <a:pt x="195" y="20"/>
                  </a:cubicBezTo>
                  <a:lnTo>
                    <a:pt x="0" y="1319"/>
                  </a:lnTo>
                  <a:cubicBezTo>
                    <a:pt x="0" y="1331"/>
                    <a:pt x="8" y="1343"/>
                    <a:pt x="22" y="1343"/>
                  </a:cubicBezTo>
                  <a:cubicBezTo>
                    <a:pt x="32" y="1343"/>
                    <a:pt x="44" y="1336"/>
                    <a:pt x="44" y="1324"/>
                  </a:cubicBezTo>
                  <a:lnTo>
                    <a:pt x="238" y="25"/>
                  </a:lnTo>
                  <a:cubicBezTo>
                    <a:pt x="240" y="13"/>
                    <a:pt x="233" y="3"/>
                    <a:pt x="221" y="1"/>
                  </a:cubicBezTo>
                  <a:cubicBezTo>
                    <a:pt x="219" y="1"/>
                    <a:pt x="218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3519038" y="3015035"/>
              <a:ext cx="45184" cy="198423"/>
            </a:xfrm>
            <a:custGeom>
              <a:avLst/>
              <a:gdLst/>
              <a:ahLst/>
              <a:cxnLst/>
              <a:rect l="l" t="t" r="r" b="b"/>
              <a:pathLst>
                <a:path w="304" h="1335" extrusionOk="0">
                  <a:moveTo>
                    <a:pt x="281" y="1"/>
                  </a:moveTo>
                  <a:cubicBezTo>
                    <a:pt x="273" y="1"/>
                    <a:pt x="264" y="10"/>
                    <a:pt x="260" y="18"/>
                  </a:cubicBezTo>
                  <a:lnTo>
                    <a:pt x="20" y="1178"/>
                  </a:lnTo>
                  <a:lnTo>
                    <a:pt x="1" y="1308"/>
                  </a:lnTo>
                  <a:cubicBezTo>
                    <a:pt x="1" y="1322"/>
                    <a:pt x="8" y="1334"/>
                    <a:pt x="20" y="1334"/>
                  </a:cubicBezTo>
                  <a:cubicBezTo>
                    <a:pt x="30" y="1334"/>
                    <a:pt x="42" y="1329"/>
                    <a:pt x="42" y="1317"/>
                  </a:cubicBezTo>
                  <a:lnTo>
                    <a:pt x="61" y="1188"/>
                  </a:lnTo>
                  <a:lnTo>
                    <a:pt x="301" y="25"/>
                  </a:lnTo>
                  <a:cubicBezTo>
                    <a:pt x="303" y="13"/>
                    <a:pt x="294" y="6"/>
                    <a:pt x="284" y="1"/>
                  </a:cubicBezTo>
                  <a:cubicBezTo>
                    <a:pt x="283" y="1"/>
                    <a:pt x="28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3453344" y="3007603"/>
              <a:ext cx="57966" cy="196194"/>
            </a:xfrm>
            <a:custGeom>
              <a:avLst/>
              <a:gdLst/>
              <a:ahLst/>
              <a:cxnLst/>
              <a:rect l="l" t="t" r="r" b="b"/>
              <a:pathLst>
                <a:path w="390" h="1320" extrusionOk="0">
                  <a:moveTo>
                    <a:pt x="367" y="0"/>
                  </a:moveTo>
                  <a:cubicBezTo>
                    <a:pt x="357" y="0"/>
                    <a:pt x="349" y="5"/>
                    <a:pt x="347" y="15"/>
                  </a:cubicBezTo>
                  <a:lnTo>
                    <a:pt x="23" y="1166"/>
                  </a:lnTo>
                  <a:lnTo>
                    <a:pt x="1" y="1298"/>
                  </a:lnTo>
                  <a:cubicBezTo>
                    <a:pt x="3" y="1307"/>
                    <a:pt x="13" y="1319"/>
                    <a:pt x="25" y="1319"/>
                  </a:cubicBezTo>
                  <a:cubicBezTo>
                    <a:pt x="35" y="1319"/>
                    <a:pt x="47" y="1312"/>
                    <a:pt x="47" y="1300"/>
                  </a:cubicBezTo>
                  <a:lnTo>
                    <a:pt x="63" y="1173"/>
                  </a:lnTo>
                  <a:lnTo>
                    <a:pt x="388" y="25"/>
                  </a:lnTo>
                  <a:cubicBezTo>
                    <a:pt x="390" y="13"/>
                    <a:pt x="385" y="3"/>
                    <a:pt x="373" y="1"/>
                  </a:cubicBezTo>
                  <a:cubicBezTo>
                    <a:pt x="371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3388095" y="3000469"/>
              <a:ext cx="76545" cy="193370"/>
            </a:xfrm>
            <a:custGeom>
              <a:avLst/>
              <a:gdLst/>
              <a:ahLst/>
              <a:cxnLst/>
              <a:rect l="l" t="t" r="r" b="b"/>
              <a:pathLst>
                <a:path w="515" h="1301" extrusionOk="0">
                  <a:moveTo>
                    <a:pt x="493" y="0"/>
                  </a:moveTo>
                  <a:cubicBezTo>
                    <a:pt x="485" y="0"/>
                    <a:pt x="477" y="4"/>
                    <a:pt x="474" y="13"/>
                  </a:cubicBezTo>
                  <a:lnTo>
                    <a:pt x="22" y="1142"/>
                  </a:lnTo>
                  <a:lnTo>
                    <a:pt x="0" y="1276"/>
                  </a:lnTo>
                  <a:cubicBezTo>
                    <a:pt x="5" y="1288"/>
                    <a:pt x="10" y="1300"/>
                    <a:pt x="24" y="1300"/>
                  </a:cubicBezTo>
                  <a:cubicBezTo>
                    <a:pt x="34" y="1300"/>
                    <a:pt x="46" y="1295"/>
                    <a:pt x="46" y="1283"/>
                  </a:cubicBezTo>
                  <a:lnTo>
                    <a:pt x="65" y="1154"/>
                  </a:lnTo>
                  <a:lnTo>
                    <a:pt x="512" y="27"/>
                  </a:lnTo>
                  <a:cubicBezTo>
                    <a:pt x="514" y="20"/>
                    <a:pt x="512" y="3"/>
                    <a:pt x="500" y="1"/>
                  </a:cubicBezTo>
                  <a:cubicBezTo>
                    <a:pt x="498" y="0"/>
                    <a:pt x="496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3466572" y="3260424"/>
              <a:ext cx="195451" cy="183857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3546981" y="3268153"/>
              <a:ext cx="34037" cy="167954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3322846" y="3392705"/>
              <a:ext cx="455110" cy="76694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3560209" y="2887510"/>
              <a:ext cx="136741" cy="106272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3664696" y="2919614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3644037" y="2916939"/>
              <a:ext cx="13674" cy="60196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3622931" y="2913372"/>
              <a:ext cx="13377" cy="60493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3601528" y="2911291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3580125" y="2908318"/>
              <a:ext cx="14120" cy="60344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3660386" y="2807844"/>
              <a:ext cx="22295" cy="94678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3586962" y="2803682"/>
              <a:ext cx="45035" cy="86950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3289256" y="3501949"/>
              <a:ext cx="488404" cy="75208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3281081" y="3569130"/>
              <a:ext cx="488404" cy="75059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3431941" y="3555604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3422726" y="3622339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3418118" y="3655484"/>
              <a:ext cx="342447" cy="55142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3132143" y="2734272"/>
              <a:ext cx="864293" cy="1374694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774980" y="3225050"/>
              <a:ext cx="342893" cy="215070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777804" y="3440862"/>
              <a:ext cx="302168" cy="174196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745700" y="3630514"/>
              <a:ext cx="254309" cy="164387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699327" y="3842461"/>
              <a:ext cx="259362" cy="168251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2775292" y="3485897"/>
              <a:ext cx="624699" cy="1082782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609569" y="4431484"/>
              <a:ext cx="774371" cy="711946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609569" y="4431484"/>
              <a:ext cx="486769" cy="711946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1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0" name="Google Shape;20;p45"/>
          <p:cNvSpPr txBox="1">
            <a:spLocks noGrp="1"/>
          </p:cNvSpPr>
          <p:nvPr>
            <p:ph type="title" idx="2"/>
          </p:nvPr>
        </p:nvSpPr>
        <p:spPr>
          <a:xfrm>
            <a:off x="72000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1" name="Google Shape;21;p45"/>
          <p:cNvSpPr txBox="1">
            <a:spLocks noGrp="1"/>
          </p:cNvSpPr>
          <p:nvPr>
            <p:ph type="title" idx="3"/>
          </p:nvPr>
        </p:nvSpPr>
        <p:spPr>
          <a:xfrm>
            <a:off x="72000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45"/>
          <p:cNvSpPr txBox="1">
            <a:spLocks noGrp="1"/>
          </p:cNvSpPr>
          <p:nvPr>
            <p:ph type="title" idx="4"/>
          </p:nvPr>
        </p:nvSpPr>
        <p:spPr>
          <a:xfrm>
            <a:off x="3419275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title" idx="5"/>
          </p:nvPr>
        </p:nvSpPr>
        <p:spPr>
          <a:xfrm>
            <a:off x="3419275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 idx="6"/>
          </p:nvPr>
        </p:nvSpPr>
        <p:spPr>
          <a:xfrm>
            <a:off x="611855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title" idx="7"/>
          </p:nvPr>
        </p:nvSpPr>
        <p:spPr>
          <a:xfrm>
            <a:off x="611855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ubTitle" idx="1"/>
          </p:nvPr>
        </p:nvSpPr>
        <p:spPr>
          <a:xfrm>
            <a:off x="72000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subTitle" idx="8"/>
          </p:nvPr>
        </p:nvSpPr>
        <p:spPr>
          <a:xfrm>
            <a:off x="3419275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subTitle" idx="9"/>
          </p:nvPr>
        </p:nvSpPr>
        <p:spPr>
          <a:xfrm>
            <a:off x="611855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subTitle" idx="13"/>
          </p:nvPr>
        </p:nvSpPr>
        <p:spPr>
          <a:xfrm>
            <a:off x="72000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subTitle" idx="14"/>
          </p:nvPr>
        </p:nvSpPr>
        <p:spPr>
          <a:xfrm>
            <a:off x="3419275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subTitle" idx="15"/>
          </p:nvPr>
        </p:nvSpPr>
        <p:spPr>
          <a:xfrm>
            <a:off x="611855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32" name="Google Shape;32;p45"/>
          <p:cNvGrpSpPr/>
          <p:nvPr/>
        </p:nvGrpSpPr>
        <p:grpSpPr>
          <a:xfrm>
            <a:off x="7000375" y="-62250"/>
            <a:ext cx="4687950" cy="8377725"/>
            <a:chOff x="7000375" y="-62250"/>
            <a:chExt cx="4687950" cy="8377725"/>
          </a:xfrm>
        </p:grpSpPr>
        <p:sp>
          <p:nvSpPr>
            <p:cNvPr id="33" name="Google Shape;33;p45"/>
            <p:cNvSpPr/>
            <p:nvPr/>
          </p:nvSpPr>
          <p:spPr>
            <a:xfrm>
              <a:off x="7000375" y="3945075"/>
              <a:ext cx="4370400" cy="43704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5"/>
            <p:cNvSpPr/>
            <p:nvPr/>
          </p:nvSpPr>
          <p:spPr>
            <a:xfrm>
              <a:off x="8432125" y="-62250"/>
              <a:ext cx="3256200" cy="32562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6"/>
          <p:cNvGrpSpPr/>
          <p:nvPr/>
        </p:nvGrpSpPr>
        <p:grpSpPr>
          <a:xfrm>
            <a:off x="-1605125" y="-1244025"/>
            <a:ext cx="11077250" cy="6800425"/>
            <a:chOff x="-1605125" y="-1244025"/>
            <a:chExt cx="11077250" cy="6800425"/>
          </a:xfrm>
        </p:grpSpPr>
        <p:sp>
          <p:nvSpPr>
            <p:cNvPr id="37" name="Google Shape;37;p46"/>
            <p:cNvSpPr/>
            <p:nvPr/>
          </p:nvSpPr>
          <p:spPr>
            <a:xfrm>
              <a:off x="-1605125" y="-1244025"/>
              <a:ext cx="4370400" cy="43704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6"/>
            <p:cNvSpPr/>
            <p:nvPr/>
          </p:nvSpPr>
          <p:spPr>
            <a:xfrm>
              <a:off x="8087925" y="4172200"/>
              <a:ext cx="1384200" cy="13842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46"/>
          <p:cNvSpPr txBox="1">
            <a:spLocks noGrp="1"/>
          </p:cNvSpPr>
          <p:nvPr>
            <p:ph type="subTitle" idx="1"/>
          </p:nvPr>
        </p:nvSpPr>
        <p:spPr>
          <a:xfrm>
            <a:off x="4286575" y="2290325"/>
            <a:ext cx="41442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6"/>
          <p:cNvSpPr txBox="1">
            <a:spLocks noGrp="1"/>
          </p:cNvSpPr>
          <p:nvPr>
            <p:ph type="title"/>
          </p:nvPr>
        </p:nvSpPr>
        <p:spPr>
          <a:xfrm>
            <a:off x="4286575" y="1611150"/>
            <a:ext cx="414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>
            <a:spLocks noGrp="1"/>
          </p:cNvSpPr>
          <p:nvPr>
            <p:ph type="pic" idx="2"/>
          </p:nvPr>
        </p:nvSpPr>
        <p:spPr>
          <a:xfrm>
            <a:off x="508950" y="840900"/>
            <a:ext cx="3483000" cy="346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7"/>
          <p:cNvSpPr txBox="1">
            <a:spLocks noGrp="1"/>
          </p:cNvSpPr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7"/>
          <p:cNvSpPr/>
          <p:nvPr/>
        </p:nvSpPr>
        <p:spPr>
          <a:xfrm>
            <a:off x="7237250" y="-747950"/>
            <a:ext cx="2574900" cy="2574900"/>
          </a:xfrm>
          <a:prstGeom prst="ellipse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ubTitle" idx="1"/>
          </p:nvPr>
        </p:nvSpPr>
        <p:spPr>
          <a:xfrm>
            <a:off x="5837649" y="2726550"/>
            <a:ext cx="25056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8"/>
          <p:cNvSpPr txBox="1">
            <a:spLocks noGrp="1"/>
          </p:cNvSpPr>
          <p:nvPr>
            <p:ph type="subTitle" idx="2"/>
          </p:nvPr>
        </p:nvSpPr>
        <p:spPr>
          <a:xfrm>
            <a:off x="2629775" y="2726550"/>
            <a:ext cx="25056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subTitle" idx="3"/>
          </p:nvPr>
        </p:nvSpPr>
        <p:spPr>
          <a:xfrm>
            <a:off x="2629775" y="20766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subTitle" idx="4"/>
          </p:nvPr>
        </p:nvSpPr>
        <p:spPr>
          <a:xfrm>
            <a:off x="5837650" y="2076690"/>
            <a:ext cx="25056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52" name="Google Shape;52;p48"/>
          <p:cNvGrpSpPr/>
          <p:nvPr/>
        </p:nvGrpSpPr>
        <p:grpSpPr>
          <a:xfrm>
            <a:off x="-999775" y="1610750"/>
            <a:ext cx="10530350" cy="4245950"/>
            <a:chOff x="-999775" y="1610750"/>
            <a:chExt cx="10530350" cy="4245950"/>
          </a:xfrm>
        </p:grpSpPr>
        <p:sp>
          <p:nvSpPr>
            <p:cNvPr id="53" name="Google Shape;53;p48"/>
            <p:cNvSpPr/>
            <p:nvPr/>
          </p:nvSpPr>
          <p:spPr>
            <a:xfrm>
              <a:off x="-999775" y="2635600"/>
              <a:ext cx="3221100" cy="32211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8"/>
            <p:cNvSpPr/>
            <p:nvPr/>
          </p:nvSpPr>
          <p:spPr>
            <a:xfrm>
              <a:off x="8430775" y="1610750"/>
              <a:ext cx="1099800" cy="1099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subTitle" idx="1"/>
          </p:nvPr>
        </p:nvSpPr>
        <p:spPr>
          <a:xfrm>
            <a:off x="901850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9"/>
          <p:cNvSpPr txBox="1">
            <a:spLocks noGrp="1"/>
          </p:cNvSpPr>
          <p:nvPr>
            <p:ph type="subTitle" idx="2"/>
          </p:nvPr>
        </p:nvSpPr>
        <p:spPr>
          <a:xfrm>
            <a:off x="3473635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subTitle" idx="3"/>
          </p:nvPr>
        </p:nvSpPr>
        <p:spPr>
          <a:xfrm>
            <a:off x="6045421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subTitle" idx="4"/>
          </p:nvPr>
        </p:nvSpPr>
        <p:spPr>
          <a:xfrm>
            <a:off x="901850" y="18378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ubTitle" idx="5"/>
          </p:nvPr>
        </p:nvSpPr>
        <p:spPr>
          <a:xfrm>
            <a:off x="3473636" y="18378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subTitle" idx="6"/>
          </p:nvPr>
        </p:nvSpPr>
        <p:spPr>
          <a:xfrm>
            <a:off x="6045421" y="18378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63" name="Google Shape;63;p49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64" name="Google Shape;64;p49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ubTitle" idx="1"/>
          </p:nvPr>
        </p:nvSpPr>
        <p:spPr>
          <a:xfrm>
            <a:off x="2069125" y="1825100"/>
            <a:ext cx="2811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0"/>
          <p:cNvSpPr txBox="1">
            <a:spLocks noGrp="1"/>
          </p:cNvSpPr>
          <p:nvPr>
            <p:ph type="subTitle" idx="3"/>
          </p:nvPr>
        </p:nvSpPr>
        <p:spPr>
          <a:xfrm>
            <a:off x="2069125" y="34856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subTitle" idx="4"/>
          </p:nvPr>
        </p:nvSpPr>
        <p:spPr>
          <a:xfrm>
            <a:off x="5613000" y="3485675"/>
            <a:ext cx="28110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subTitle" idx="5"/>
          </p:nvPr>
        </p:nvSpPr>
        <p:spPr>
          <a:xfrm>
            <a:off x="206912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subTitle" idx="6"/>
          </p:nvPr>
        </p:nvSpPr>
        <p:spPr>
          <a:xfrm>
            <a:off x="2069125" y="31162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4" name="Google Shape;74;p50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subTitle" idx="8"/>
          </p:nvPr>
        </p:nvSpPr>
        <p:spPr>
          <a:xfrm>
            <a:off x="5612974" y="3116200"/>
            <a:ext cx="2811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76" name="Google Shape;76;p50"/>
          <p:cNvGrpSpPr/>
          <p:nvPr/>
        </p:nvGrpSpPr>
        <p:grpSpPr>
          <a:xfrm>
            <a:off x="-1391750" y="2324313"/>
            <a:ext cx="11927425" cy="3718387"/>
            <a:chOff x="-1391750" y="2324313"/>
            <a:chExt cx="11927425" cy="3718387"/>
          </a:xfrm>
        </p:grpSpPr>
        <p:sp>
          <p:nvSpPr>
            <p:cNvPr id="77" name="Google Shape;77;p50"/>
            <p:cNvSpPr/>
            <p:nvPr/>
          </p:nvSpPr>
          <p:spPr>
            <a:xfrm>
              <a:off x="8423975" y="3931000"/>
              <a:ext cx="2111700" cy="21117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0"/>
            <p:cNvSpPr/>
            <p:nvPr/>
          </p:nvSpPr>
          <p:spPr>
            <a:xfrm>
              <a:off x="-1391750" y="2324313"/>
              <a:ext cx="2655600" cy="26556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subTitle" idx="1"/>
          </p:nvPr>
        </p:nvSpPr>
        <p:spPr>
          <a:xfrm>
            <a:off x="720000" y="1849705"/>
            <a:ext cx="25194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subTitle" idx="2"/>
          </p:nvPr>
        </p:nvSpPr>
        <p:spPr>
          <a:xfrm>
            <a:off x="3307450" y="1849688"/>
            <a:ext cx="2514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subTitle" idx="3"/>
          </p:nvPr>
        </p:nvSpPr>
        <p:spPr>
          <a:xfrm>
            <a:off x="720000" y="3723826"/>
            <a:ext cx="25194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1"/>
          <p:cNvSpPr txBox="1">
            <a:spLocks noGrp="1"/>
          </p:cNvSpPr>
          <p:nvPr>
            <p:ph type="subTitle" idx="4"/>
          </p:nvPr>
        </p:nvSpPr>
        <p:spPr>
          <a:xfrm>
            <a:off x="3309738" y="3723825"/>
            <a:ext cx="25146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1"/>
          <p:cNvSpPr txBox="1">
            <a:spLocks noGrp="1"/>
          </p:cNvSpPr>
          <p:nvPr>
            <p:ph type="subTitle" idx="5"/>
          </p:nvPr>
        </p:nvSpPr>
        <p:spPr>
          <a:xfrm>
            <a:off x="5894675" y="1849688"/>
            <a:ext cx="25149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51"/>
          <p:cNvSpPr txBox="1">
            <a:spLocks noGrp="1"/>
          </p:cNvSpPr>
          <p:nvPr>
            <p:ph type="subTitle" idx="6"/>
          </p:nvPr>
        </p:nvSpPr>
        <p:spPr>
          <a:xfrm>
            <a:off x="5894675" y="3723825"/>
            <a:ext cx="2514900" cy="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1"/>
          <p:cNvSpPr txBox="1">
            <a:spLocks noGrp="1"/>
          </p:cNvSpPr>
          <p:nvPr>
            <p:ph type="subTitle" idx="7"/>
          </p:nvPr>
        </p:nvSpPr>
        <p:spPr>
          <a:xfrm>
            <a:off x="724975" y="1418238"/>
            <a:ext cx="2519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subTitle" idx="8"/>
          </p:nvPr>
        </p:nvSpPr>
        <p:spPr>
          <a:xfrm>
            <a:off x="3312222" y="1418238"/>
            <a:ext cx="25146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89" name="Google Shape;89;p51"/>
          <p:cNvSpPr txBox="1">
            <a:spLocks noGrp="1"/>
          </p:cNvSpPr>
          <p:nvPr>
            <p:ph type="subTitle" idx="9"/>
          </p:nvPr>
        </p:nvSpPr>
        <p:spPr>
          <a:xfrm>
            <a:off x="5899253" y="1418238"/>
            <a:ext cx="2514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90" name="Google Shape;90;p51"/>
          <p:cNvSpPr txBox="1">
            <a:spLocks noGrp="1"/>
          </p:cNvSpPr>
          <p:nvPr>
            <p:ph type="subTitle" idx="13"/>
          </p:nvPr>
        </p:nvSpPr>
        <p:spPr>
          <a:xfrm>
            <a:off x="724975" y="3289125"/>
            <a:ext cx="25194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91" name="Google Shape;91;p51"/>
          <p:cNvSpPr txBox="1">
            <a:spLocks noGrp="1"/>
          </p:cNvSpPr>
          <p:nvPr>
            <p:ph type="subTitle" idx="14"/>
          </p:nvPr>
        </p:nvSpPr>
        <p:spPr>
          <a:xfrm>
            <a:off x="3312222" y="3289126"/>
            <a:ext cx="25146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92" name="Google Shape;92;p51"/>
          <p:cNvSpPr txBox="1">
            <a:spLocks noGrp="1"/>
          </p:cNvSpPr>
          <p:nvPr>
            <p:ph type="subTitle" idx="15"/>
          </p:nvPr>
        </p:nvSpPr>
        <p:spPr>
          <a:xfrm>
            <a:off x="5899253" y="3289126"/>
            <a:ext cx="25149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93" name="Google Shape;93;p51"/>
          <p:cNvGrpSpPr/>
          <p:nvPr/>
        </p:nvGrpSpPr>
        <p:grpSpPr>
          <a:xfrm>
            <a:off x="-737750" y="-1113550"/>
            <a:ext cx="11906325" cy="7012050"/>
            <a:chOff x="-737750" y="-1113550"/>
            <a:chExt cx="11906325" cy="7012050"/>
          </a:xfrm>
        </p:grpSpPr>
        <p:sp>
          <p:nvSpPr>
            <p:cNvPr id="94" name="Google Shape;94;p51"/>
            <p:cNvSpPr/>
            <p:nvPr/>
          </p:nvSpPr>
          <p:spPr>
            <a:xfrm>
              <a:off x="8430775" y="-1113550"/>
              <a:ext cx="2737800" cy="27378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1"/>
            <p:cNvSpPr/>
            <p:nvPr/>
          </p:nvSpPr>
          <p:spPr>
            <a:xfrm>
              <a:off x="-737750" y="1624250"/>
              <a:ext cx="1294500" cy="1294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1"/>
            <p:cNvSpPr/>
            <p:nvPr/>
          </p:nvSpPr>
          <p:spPr>
            <a:xfrm>
              <a:off x="8482200" y="4604000"/>
              <a:ext cx="1294500" cy="1294500"/>
            </a:xfrm>
            <a:prstGeom prst="ellipse">
              <a:avLst/>
            </a:pr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 b="0" i="0" u="none" strike="noStrike" cap="non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 b="0" i="0" u="none" strike="noStrike" cap="non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>
            <a:spLocks noGrp="1"/>
          </p:cNvSpPr>
          <p:nvPr>
            <p:ph type="ctrTitle"/>
          </p:nvPr>
        </p:nvSpPr>
        <p:spPr>
          <a:xfrm>
            <a:off x="694500" y="796600"/>
            <a:ext cx="5227500" cy="25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Price Scout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/>
          </a:p>
        </p:txBody>
      </p:sp>
      <p:sp>
        <p:nvSpPr>
          <p:cNvPr id="241" name="Google Shape;241;p1"/>
          <p:cNvSpPr txBox="1">
            <a:spLocks noGrp="1"/>
          </p:cNvSpPr>
          <p:nvPr>
            <p:ph type="subTitle" idx="1"/>
          </p:nvPr>
        </p:nvSpPr>
        <p:spPr>
          <a:xfrm>
            <a:off x="765375" y="2571750"/>
            <a:ext cx="1280400" cy="424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Final Demo</a:t>
            </a:r>
            <a:endParaRPr/>
          </a:p>
        </p:txBody>
      </p:sp>
      <p:grpSp>
        <p:nvGrpSpPr>
          <p:cNvPr id="242" name="Google Shape;242;p1"/>
          <p:cNvGrpSpPr/>
          <p:nvPr/>
        </p:nvGrpSpPr>
        <p:grpSpPr>
          <a:xfrm>
            <a:off x="5922001" y="1098800"/>
            <a:ext cx="3238851" cy="3276600"/>
            <a:chOff x="5922001" y="1327400"/>
            <a:chExt cx="3238851" cy="3276600"/>
          </a:xfrm>
        </p:grpSpPr>
        <p:grpSp>
          <p:nvGrpSpPr>
            <p:cNvPr id="243" name="Google Shape;243;p1"/>
            <p:cNvGrpSpPr/>
            <p:nvPr/>
          </p:nvGrpSpPr>
          <p:grpSpPr>
            <a:xfrm>
              <a:off x="7066991" y="1327400"/>
              <a:ext cx="1619908" cy="3276206"/>
              <a:chOff x="7066991" y="1327400"/>
              <a:chExt cx="1619908" cy="3276206"/>
            </a:xfrm>
          </p:grpSpPr>
          <p:sp>
            <p:nvSpPr>
              <p:cNvPr id="244" name="Google Shape;244;p1"/>
              <p:cNvSpPr/>
              <p:nvPr/>
            </p:nvSpPr>
            <p:spPr>
              <a:xfrm>
                <a:off x="7066991" y="1327400"/>
                <a:ext cx="1619908" cy="327620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6379" extrusionOk="0">
                    <a:moveTo>
                      <a:pt x="2135" y="1"/>
                    </a:moveTo>
                    <a:cubicBezTo>
                      <a:pt x="954" y="1"/>
                      <a:pt x="0" y="954"/>
                      <a:pt x="0" y="2133"/>
                    </a:cubicBezTo>
                    <a:lnTo>
                      <a:pt x="0" y="24246"/>
                    </a:lnTo>
                    <a:cubicBezTo>
                      <a:pt x="0" y="24433"/>
                      <a:pt x="24" y="24621"/>
                      <a:pt x="72" y="24794"/>
                    </a:cubicBezTo>
                    <a:cubicBezTo>
                      <a:pt x="92" y="24871"/>
                      <a:pt x="118" y="24945"/>
                      <a:pt x="144" y="25017"/>
                    </a:cubicBezTo>
                    <a:cubicBezTo>
                      <a:pt x="195" y="25154"/>
                      <a:pt x="265" y="25288"/>
                      <a:pt x="346" y="25411"/>
                    </a:cubicBezTo>
                    <a:cubicBezTo>
                      <a:pt x="603" y="25807"/>
                      <a:pt x="987" y="26110"/>
                      <a:pt x="1444" y="26266"/>
                    </a:cubicBezTo>
                    <a:cubicBezTo>
                      <a:pt x="1660" y="26340"/>
                      <a:pt x="1895" y="26379"/>
                      <a:pt x="2135" y="26379"/>
                    </a:cubicBezTo>
                    <a:lnTo>
                      <a:pt x="10913" y="26379"/>
                    </a:lnTo>
                    <a:cubicBezTo>
                      <a:pt x="12090" y="26379"/>
                      <a:pt x="13043" y="25425"/>
                      <a:pt x="13043" y="24246"/>
                    </a:cubicBezTo>
                    <a:lnTo>
                      <a:pt x="13043" y="2133"/>
                    </a:lnTo>
                    <a:cubicBezTo>
                      <a:pt x="13043" y="956"/>
                      <a:pt x="12085" y="3"/>
                      <a:pt x="10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7159767" y="1407384"/>
                <a:ext cx="1434481" cy="3116612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25094" extrusionOk="0">
                    <a:moveTo>
                      <a:pt x="493" y="0"/>
                    </a:moveTo>
                    <a:cubicBezTo>
                      <a:pt x="219" y="0"/>
                      <a:pt x="0" y="224"/>
                      <a:pt x="0" y="492"/>
                    </a:cubicBezTo>
                    <a:lnTo>
                      <a:pt x="0" y="24601"/>
                    </a:lnTo>
                    <a:cubicBezTo>
                      <a:pt x="0" y="24875"/>
                      <a:pt x="224" y="25093"/>
                      <a:pt x="493" y="25093"/>
                    </a:cubicBezTo>
                    <a:lnTo>
                      <a:pt x="11057" y="25093"/>
                    </a:lnTo>
                    <a:cubicBezTo>
                      <a:pt x="11326" y="25093"/>
                      <a:pt x="11549" y="24870"/>
                      <a:pt x="11549" y="24601"/>
                    </a:cubicBezTo>
                    <a:lnTo>
                      <a:pt x="11549" y="492"/>
                    </a:lnTo>
                    <a:cubicBezTo>
                      <a:pt x="11549" y="221"/>
                      <a:pt x="11326" y="0"/>
                      <a:pt x="11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7599680" y="4378085"/>
                <a:ext cx="503000" cy="19499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57" extrusionOk="0">
                    <a:moveTo>
                      <a:pt x="20" y="0"/>
                    </a:moveTo>
                    <a:cubicBezTo>
                      <a:pt x="10" y="0"/>
                      <a:pt x="0" y="7"/>
                      <a:pt x="0" y="19"/>
                    </a:cubicBezTo>
                    <a:lnTo>
                      <a:pt x="0" y="139"/>
                    </a:lnTo>
                    <a:cubicBezTo>
                      <a:pt x="0" y="149"/>
                      <a:pt x="8" y="156"/>
                      <a:pt x="20" y="156"/>
                    </a:cubicBezTo>
                    <a:lnTo>
                      <a:pt x="4030" y="156"/>
                    </a:lnTo>
                    <a:cubicBezTo>
                      <a:pt x="4042" y="156"/>
                      <a:pt x="4049" y="149"/>
                      <a:pt x="4047" y="139"/>
                    </a:cubicBezTo>
                    <a:lnTo>
                      <a:pt x="4047" y="19"/>
                    </a:lnTo>
                    <a:cubicBezTo>
                      <a:pt x="4047" y="10"/>
                      <a:pt x="4042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7467781" y="1338205"/>
                <a:ext cx="818337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1252" extrusionOk="0">
                    <a:moveTo>
                      <a:pt x="6588" y="0"/>
                    </a:moveTo>
                    <a:lnTo>
                      <a:pt x="1" y="156"/>
                    </a:lnTo>
                    <a:lnTo>
                      <a:pt x="1" y="519"/>
                    </a:lnTo>
                    <a:cubicBezTo>
                      <a:pt x="1" y="925"/>
                      <a:pt x="328" y="1251"/>
                      <a:pt x="733" y="1251"/>
                    </a:cubicBezTo>
                    <a:lnTo>
                      <a:pt x="5856" y="1251"/>
                    </a:lnTo>
                    <a:cubicBezTo>
                      <a:pt x="6259" y="1251"/>
                      <a:pt x="6588" y="925"/>
                      <a:pt x="6588" y="519"/>
                    </a:cubicBezTo>
                    <a:lnTo>
                      <a:pt x="65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8127898" y="1396951"/>
                <a:ext cx="26951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09" y="0"/>
                    </a:move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6"/>
                      <a:pt x="109" y="216"/>
                    </a:cubicBezTo>
                    <a:cubicBezTo>
                      <a:pt x="169" y="216"/>
                      <a:pt x="217" y="168"/>
                      <a:pt x="217" y="108"/>
                    </a:cubicBezTo>
                    <a:cubicBezTo>
                      <a:pt x="217" y="48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7735429" y="1397448"/>
                <a:ext cx="280686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18" extrusionOk="0">
                    <a:moveTo>
                      <a:pt x="108" y="1"/>
                    </a:moveTo>
                    <a:cubicBezTo>
                      <a:pt x="48" y="1"/>
                      <a:pt x="0" y="49"/>
                      <a:pt x="0" y="109"/>
                    </a:cubicBezTo>
                    <a:cubicBezTo>
                      <a:pt x="0" y="169"/>
                      <a:pt x="48" y="217"/>
                      <a:pt x="108" y="217"/>
                    </a:cubicBezTo>
                    <a:lnTo>
                      <a:pt x="2149" y="217"/>
                    </a:lnTo>
                    <a:cubicBezTo>
                      <a:pt x="2210" y="217"/>
                      <a:pt x="2260" y="164"/>
                      <a:pt x="2258" y="109"/>
                    </a:cubicBezTo>
                    <a:cubicBezTo>
                      <a:pt x="2258" y="49"/>
                      <a:pt x="2210" y="1"/>
                      <a:pt x="2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7264964" y="1628954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1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1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"/>
              <p:cNvSpPr/>
              <p:nvPr/>
            </p:nvSpPr>
            <p:spPr>
              <a:xfrm>
                <a:off x="7874408" y="2019682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"/>
              <p:cNvSpPr/>
              <p:nvPr/>
            </p:nvSpPr>
            <p:spPr>
              <a:xfrm>
                <a:off x="7874035" y="1725828"/>
                <a:ext cx="529827" cy="54523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9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0"/>
                    </a:cubicBezTo>
                    <a:cubicBezTo>
                      <a:pt x="1" y="340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0"/>
                      <a:pt x="4266" y="220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"/>
              <p:cNvSpPr/>
              <p:nvPr/>
            </p:nvSpPr>
            <p:spPr>
              <a:xfrm>
                <a:off x="7874408" y="1815624"/>
                <a:ext cx="529454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36" extrusionOk="0">
                    <a:moveTo>
                      <a:pt x="65" y="1"/>
                    </a:moveTo>
                    <a:cubicBezTo>
                      <a:pt x="31" y="1"/>
                      <a:pt x="0" y="27"/>
                      <a:pt x="0" y="63"/>
                    </a:cubicBezTo>
                    <a:lnTo>
                      <a:pt x="0" y="373"/>
                    </a:lnTo>
                    <a:cubicBezTo>
                      <a:pt x="0" y="407"/>
                      <a:pt x="29" y="436"/>
                      <a:pt x="65" y="436"/>
                    </a:cubicBezTo>
                    <a:lnTo>
                      <a:pt x="4200" y="436"/>
                    </a:lnTo>
                    <a:cubicBezTo>
                      <a:pt x="4236" y="436"/>
                      <a:pt x="4263" y="407"/>
                      <a:pt x="4263" y="373"/>
                    </a:cubicBezTo>
                    <a:lnTo>
                      <a:pt x="4263" y="63"/>
                    </a:lnTo>
                    <a:cubicBezTo>
                      <a:pt x="4263" y="32"/>
                      <a:pt x="4236" y="1"/>
                      <a:pt x="4200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"/>
              <p:cNvSpPr/>
              <p:nvPr/>
            </p:nvSpPr>
            <p:spPr>
              <a:xfrm>
                <a:off x="7874408" y="1904550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1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"/>
              <p:cNvSpPr/>
              <p:nvPr/>
            </p:nvSpPr>
            <p:spPr>
              <a:xfrm>
                <a:off x="7383077" y="1763212"/>
                <a:ext cx="41829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717" extrusionOk="0">
                    <a:moveTo>
                      <a:pt x="1150" y="1"/>
                    </a:moveTo>
                    <a:cubicBezTo>
                      <a:pt x="1148" y="1"/>
                      <a:pt x="1146" y="1"/>
                      <a:pt x="1144" y="3"/>
                    </a:cubicBezTo>
                    <a:lnTo>
                      <a:pt x="774" y="216"/>
                    </a:lnTo>
                    <a:lnTo>
                      <a:pt x="18" y="843"/>
                    </a:lnTo>
                    <a:cubicBezTo>
                      <a:pt x="3" y="855"/>
                      <a:pt x="1" y="877"/>
                      <a:pt x="15" y="891"/>
                    </a:cubicBezTo>
                    <a:lnTo>
                      <a:pt x="383" y="1314"/>
                    </a:lnTo>
                    <a:cubicBezTo>
                      <a:pt x="390" y="1321"/>
                      <a:pt x="400" y="1326"/>
                      <a:pt x="410" y="1326"/>
                    </a:cubicBezTo>
                    <a:cubicBezTo>
                      <a:pt x="415" y="1326"/>
                      <a:pt x="421" y="1325"/>
                      <a:pt x="426" y="1321"/>
                    </a:cubicBezTo>
                    <a:lnTo>
                      <a:pt x="772" y="1090"/>
                    </a:lnTo>
                    <a:lnTo>
                      <a:pt x="772" y="2702"/>
                    </a:lnTo>
                    <a:cubicBezTo>
                      <a:pt x="772" y="2707"/>
                      <a:pt x="774" y="2716"/>
                      <a:pt x="784" y="2716"/>
                    </a:cubicBezTo>
                    <a:lnTo>
                      <a:pt x="2592" y="2716"/>
                    </a:lnTo>
                    <a:cubicBezTo>
                      <a:pt x="2597" y="2716"/>
                      <a:pt x="2604" y="2711"/>
                      <a:pt x="2604" y="2702"/>
                    </a:cubicBezTo>
                    <a:lnTo>
                      <a:pt x="2604" y="1093"/>
                    </a:lnTo>
                    <a:lnTo>
                      <a:pt x="2948" y="1323"/>
                    </a:lnTo>
                    <a:cubicBezTo>
                      <a:pt x="2955" y="1327"/>
                      <a:pt x="2962" y="1329"/>
                      <a:pt x="2968" y="1329"/>
                    </a:cubicBezTo>
                    <a:cubicBezTo>
                      <a:pt x="2978" y="1329"/>
                      <a:pt x="2986" y="1326"/>
                      <a:pt x="2993" y="1319"/>
                    </a:cubicBezTo>
                    <a:lnTo>
                      <a:pt x="3361" y="894"/>
                    </a:lnTo>
                    <a:cubicBezTo>
                      <a:pt x="3368" y="879"/>
                      <a:pt x="3365" y="855"/>
                      <a:pt x="3351" y="843"/>
                    </a:cubicBezTo>
                    <a:lnTo>
                      <a:pt x="2595" y="216"/>
                    </a:lnTo>
                    <a:lnTo>
                      <a:pt x="2225" y="3"/>
                    </a:lnTo>
                    <a:cubicBezTo>
                      <a:pt x="2222" y="2"/>
                      <a:pt x="2220" y="2"/>
                      <a:pt x="2219" y="2"/>
                    </a:cubicBezTo>
                    <a:cubicBezTo>
                      <a:pt x="2213" y="2"/>
                      <a:pt x="2210" y="5"/>
                      <a:pt x="2210" y="12"/>
                    </a:cubicBezTo>
                    <a:cubicBezTo>
                      <a:pt x="2201" y="293"/>
                      <a:pt x="1968" y="519"/>
                      <a:pt x="1684" y="519"/>
                    </a:cubicBezTo>
                    <a:cubicBezTo>
                      <a:pt x="1403" y="519"/>
                      <a:pt x="1168" y="293"/>
                      <a:pt x="1158" y="12"/>
                    </a:cubicBezTo>
                    <a:cubicBezTo>
                      <a:pt x="1158" y="5"/>
                      <a:pt x="1155" y="1"/>
                      <a:pt x="1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"/>
              <p:cNvSpPr/>
              <p:nvPr/>
            </p:nvSpPr>
            <p:spPr>
              <a:xfrm>
                <a:off x="7264964" y="230894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1"/>
                    </a:moveTo>
                    <a:cubicBezTo>
                      <a:pt x="80" y="1"/>
                      <a:pt x="1" y="83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3"/>
                    </a:cubicBezTo>
                    <a:lnTo>
                      <a:pt x="9837" y="183"/>
                    </a:lnTo>
                    <a:cubicBezTo>
                      <a:pt x="9837" y="83"/>
                      <a:pt x="9756" y="1"/>
                      <a:pt x="9655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"/>
              <p:cNvSpPr/>
              <p:nvPr/>
            </p:nvSpPr>
            <p:spPr>
              <a:xfrm>
                <a:off x="7874408" y="269966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1"/>
                    </a:moveTo>
                    <a:cubicBezTo>
                      <a:pt x="260" y="1"/>
                      <a:pt x="0" y="258"/>
                      <a:pt x="0" y="577"/>
                    </a:cubicBezTo>
                    <a:cubicBezTo>
                      <a:pt x="0" y="894"/>
                      <a:pt x="260" y="1154"/>
                      <a:pt x="577" y="1154"/>
                    </a:cubicBezTo>
                    <a:lnTo>
                      <a:pt x="3687" y="1154"/>
                    </a:lnTo>
                    <a:cubicBezTo>
                      <a:pt x="4006" y="1154"/>
                      <a:pt x="4263" y="894"/>
                      <a:pt x="4263" y="577"/>
                    </a:cubicBezTo>
                    <a:cubicBezTo>
                      <a:pt x="4263" y="258"/>
                      <a:pt x="4006" y="1"/>
                      <a:pt x="3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"/>
              <p:cNvSpPr/>
              <p:nvPr/>
            </p:nvSpPr>
            <p:spPr>
              <a:xfrm>
                <a:off x="7874035" y="240593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39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"/>
              <p:cNvSpPr/>
              <p:nvPr/>
            </p:nvSpPr>
            <p:spPr>
              <a:xfrm>
                <a:off x="7874035" y="2495113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"/>
              <p:cNvSpPr/>
              <p:nvPr/>
            </p:nvSpPr>
            <p:spPr>
              <a:xfrm>
                <a:off x="7874408" y="258453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1"/>
                    </a:moveTo>
                    <a:cubicBezTo>
                      <a:pt x="99" y="1"/>
                      <a:pt x="0" y="99"/>
                      <a:pt x="0" y="219"/>
                    </a:cubicBezTo>
                    <a:cubicBezTo>
                      <a:pt x="0" y="340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2"/>
                      <a:pt x="3213" y="219"/>
                    </a:cubicBezTo>
                    <a:cubicBezTo>
                      <a:pt x="3213" y="99"/>
                      <a:pt x="3113" y="1"/>
                      <a:pt x="2992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"/>
              <p:cNvSpPr/>
              <p:nvPr/>
            </p:nvSpPr>
            <p:spPr>
              <a:xfrm>
                <a:off x="7382208" y="2443198"/>
                <a:ext cx="41916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17" extrusionOk="0">
                    <a:moveTo>
                      <a:pt x="1157" y="0"/>
                    </a:moveTo>
                    <a:cubicBezTo>
                      <a:pt x="1155" y="0"/>
                      <a:pt x="1153" y="1"/>
                      <a:pt x="1151" y="3"/>
                    </a:cubicBezTo>
                    <a:lnTo>
                      <a:pt x="781" y="217"/>
                    </a:lnTo>
                    <a:lnTo>
                      <a:pt x="20" y="844"/>
                    </a:lnTo>
                    <a:cubicBezTo>
                      <a:pt x="6" y="856"/>
                      <a:pt x="1" y="877"/>
                      <a:pt x="18" y="892"/>
                    </a:cubicBezTo>
                    <a:lnTo>
                      <a:pt x="383" y="1314"/>
                    </a:lnTo>
                    <a:cubicBezTo>
                      <a:pt x="390" y="1322"/>
                      <a:pt x="401" y="1327"/>
                      <a:pt x="411" y="1327"/>
                    </a:cubicBezTo>
                    <a:cubicBezTo>
                      <a:pt x="417" y="1327"/>
                      <a:pt x="423" y="1325"/>
                      <a:pt x="428" y="1321"/>
                    </a:cubicBezTo>
                    <a:lnTo>
                      <a:pt x="774" y="1091"/>
                    </a:lnTo>
                    <a:lnTo>
                      <a:pt x="774" y="2702"/>
                    </a:lnTo>
                    <a:cubicBezTo>
                      <a:pt x="774" y="2707"/>
                      <a:pt x="776" y="2717"/>
                      <a:pt x="786" y="2717"/>
                    </a:cubicBezTo>
                    <a:lnTo>
                      <a:pt x="2592" y="2717"/>
                    </a:lnTo>
                    <a:cubicBezTo>
                      <a:pt x="2599" y="2717"/>
                      <a:pt x="2604" y="2712"/>
                      <a:pt x="2604" y="2702"/>
                    </a:cubicBezTo>
                    <a:lnTo>
                      <a:pt x="2604" y="1093"/>
                    </a:lnTo>
                    <a:lnTo>
                      <a:pt x="2950" y="1324"/>
                    </a:lnTo>
                    <a:cubicBezTo>
                      <a:pt x="2956" y="1328"/>
                      <a:pt x="2962" y="1330"/>
                      <a:pt x="2969" y="1330"/>
                    </a:cubicBezTo>
                    <a:cubicBezTo>
                      <a:pt x="2977" y="1330"/>
                      <a:pt x="2986" y="1326"/>
                      <a:pt x="2993" y="1319"/>
                    </a:cubicBezTo>
                    <a:lnTo>
                      <a:pt x="3360" y="894"/>
                    </a:lnTo>
                    <a:cubicBezTo>
                      <a:pt x="3375" y="877"/>
                      <a:pt x="3372" y="856"/>
                      <a:pt x="3358" y="844"/>
                    </a:cubicBezTo>
                    <a:lnTo>
                      <a:pt x="2602" y="217"/>
                    </a:lnTo>
                    <a:lnTo>
                      <a:pt x="2232" y="3"/>
                    </a:lnTo>
                    <a:cubicBezTo>
                      <a:pt x="2229" y="2"/>
                      <a:pt x="2227" y="2"/>
                      <a:pt x="2226" y="2"/>
                    </a:cubicBezTo>
                    <a:cubicBezTo>
                      <a:pt x="2220" y="2"/>
                      <a:pt x="2217" y="5"/>
                      <a:pt x="2217" y="13"/>
                    </a:cubicBezTo>
                    <a:cubicBezTo>
                      <a:pt x="2208" y="294"/>
                      <a:pt x="1975" y="519"/>
                      <a:pt x="1691" y="519"/>
                    </a:cubicBezTo>
                    <a:cubicBezTo>
                      <a:pt x="1410" y="519"/>
                      <a:pt x="1175" y="294"/>
                      <a:pt x="1165" y="13"/>
                    </a:cubicBezTo>
                    <a:cubicBezTo>
                      <a:pt x="1165" y="6"/>
                      <a:pt x="1162" y="0"/>
                      <a:pt x="1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"/>
              <p:cNvSpPr/>
              <p:nvPr/>
            </p:nvSpPr>
            <p:spPr>
              <a:xfrm>
                <a:off x="7264964" y="298905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4"/>
                      <a:pt x="9837" y="4690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"/>
              <p:cNvSpPr/>
              <p:nvPr/>
            </p:nvSpPr>
            <p:spPr>
              <a:xfrm>
                <a:off x="7874408" y="337977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"/>
              <p:cNvSpPr/>
              <p:nvPr/>
            </p:nvSpPr>
            <p:spPr>
              <a:xfrm>
                <a:off x="7874035" y="3085925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39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"/>
              <p:cNvSpPr/>
              <p:nvPr/>
            </p:nvSpPr>
            <p:spPr>
              <a:xfrm>
                <a:off x="7874035" y="317509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"/>
              <p:cNvSpPr/>
              <p:nvPr/>
            </p:nvSpPr>
            <p:spPr>
              <a:xfrm>
                <a:off x="7874408" y="326464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7" name="Google Shape;267;p1"/>
              <p:cNvGrpSpPr/>
              <p:nvPr/>
            </p:nvGrpSpPr>
            <p:grpSpPr>
              <a:xfrm>
                <a:off x="7398105" y="3088657"/>
                <a:ext cx="387496" cy="371724"/>
                <a:chOff x="7550505" y="3088657"/>
                <a:chExt cx="387496" cy="371724"/>
              </a:xfrm>
            </p:grpSpPr>
            <p:sp>
              <p:nvSpPr>
                <p:cNvPr id="268" name="Google Shape;268;p1"/>
                <p:cNvSpPr/>
                <p:nvPr/>
              </p:nvSpPr>
              <p:spPr>
                <a:xfrm>
                  <a:off x="7550505" y="3123309"/>
                  <a:ext cx="387496" cy="33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2714" extrusionOk="0">
                      <a:moveTo>
                        <a:pt x="901" y="0"/>
                      </a:moveTo>
                      <a:lnTo>
                        <a:pt x="0" y="2714"/>
                      </a:lnTo>
                      <a:lnTo>
                        <a:pt x="3120" y="2714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9" name="Google Shape;269;p1"/>
                <p:cNvSpPr/>
                <p:nvPr/>
              </p:nvSpPr>
              <p:spPr>
                <a:xfrm>
                  <a:off x="7662284" y="3102940"/>
                  <a:ext cx="82219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5" extrusionOk="0">
                      <a:moveTo>
                        <a:pt x="1" y="1"/>
                      </a:moveTo>
                      <a:lnTo>
                        <a:pt x="1" y="164"/>
                      </a:lnTo>
                      <a:lnTo>
                        <a:pt x="661" y="164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1"/>
                <p:cNvSpPr/>
                <p:nvPr/>
              </p:nvSpPr>
              <p:spPr>
                <a:xfrm>
                  <a:off x="7744380" y="3102940"/>
                  <a:ext cx="82095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5" extrusionOk="0">
                      <a:moveTo>
                        <a:pt x="0" y="1"/>
                      </a:moveTo>
                      <a:lnTo>
                        <a:pt x="0" y="164"/>
                      </a:lnTo>
                      <a:lnTo>
                        <a:pt x="660" y="164"/>
                      </a:lnTo>
                      <a:lnTo>
                        <a:pt x="6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1"/>
                <p:cNvSpPr/>
                <p:nvPr/>
              </p:nvSpPr>
              <p:spPr>
                <a:xfrm>
                  <a:off x="7718049" y="3088657"/>
                  <a:ext cx="52287" cy="4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90" extrusionOk="0">
                      <a:moveTo>
                        <a:pt x="221" y="0"/>
                      </a:moveTo>
                      <a:cubicBezTo>
                        <a:pt x="218" y="0"/>
                        <a:pt x="215" y="0"/>
                        <a:pt x="212" y="0"/>
                      </a:cubicBezTo>
                      <a:cubicBezTo>
                        <a:pt x="97" y="0"/>
                        <a:pt x="1" y="87"/>
                        <a:pt x="1" y="195"/>
                      </a:cubicBezTo>
                      <a:cubicBezTo>
                        <a:pt x="1" y="303"/>
                        <a:pt x="94" y="389"/>
                        <a:pt x="212" y="389"/>
                      </a:cubicBezTo>
                      <a:cubicBezTo>
                        <a:pt x="325" y="389"/>
                        <a:pt x="421" y="303"/>
                        <a:pt x="421" y="195"/>
                      </a:cubicBezTo>
                      <a:cubicBezTo>
                        <a:pt x="421" y="90"/>
                        <a:pt x="334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" name="Google Shape;272;p1"/>
              <p:cNvSpPr/>
              <p:nvPr/>
            </p:nvSpPr>
            <p:spPr>
              <a:xfrm>
                <a:off x="7264964" y="3666428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1"/>
                      <a:pt x="9837" y="4693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"/>
              <p:cNvSpPr/>
              <p:nvPr/>
            </p:nvSpPr>
            <p:spPr>
              <a:xfrm>
                <a:off x="7874408" y="4057156"/>
                <a:ext cx="529454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3" extrusionOk="0">
                    <a:moveTo>
                      <a:pt x="577" y="0"/>
                    </a:moveTo>
                    <a:cubicBezTo>
                      <a:pt x="260" y="0"/>
                      <a:pt x="0" y="259"/>
                      <a:pt x="0" y="576"/>
                    </a:cubicBezTo>
                    <a:cubicBezTo>
                      <a:pt x="0" y="896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3"/>
                      <a:pt x="4263" y="576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"/>
              <p:cNvSpPr/>
              <p:nvPr/>
            </p:nvSpPr>
            <p:spPr>
              <a:xfrm>
                <a:off x="7874035" y="3763054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"/>
              <p:cNvSpPr/>
              <p:nvPr/>
            </p:nvSpPr>
            <p:spPr>
              <a:xfrm>
                <a:off x="7874035" y="3852477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"/>
              <p:cNvSpPr/>
              <p:nvPr/>
            </p:nvSpPr>
            <p:spPr>
              <a:xfrm>
                <a:off x="7874408" y="3942024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7" name="Google Shape;277;p1"/>
              <p:cNvGrpSpPr/>
              <p:nvPr/>
            </p:nvGrpSpPr>
            <p:grpSpPr>
              <a:xfrm>
                <a:off x="7478834" y="3774605"/>
                <a:ext cx="226288" cy="365886"/>
                <a:chOff x="7631234" y="3774605"/>
                <a:chExt cx="226288" cy="365886"/>
              </a:xfrm>
            </p:grpSpPr>
            <p:sp>
              <p:nvSpPr>
                <p:cNvPr id="278" name="Google Shape;278;p1"/>
                <p:cNvSpPr/>
                <p:nvPr/>
              </p:nvSpPr>
              <p:spPr>
                <a:xfrm>
                  <a:off x="7631234" y="3803295"/>
                  <a:ext cx="226288" cy="33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2715" extrusionOk="0">
                      <a:moveTo>
                        <a:pt x="251" y="0"/>
                      </a:moveTo>
                      <a:cubicBezTo>
                        <a:pt x="251" y="0"/>
                        <a:pt x="1" y="341"/>
                        <a:pt x="1" y="1120"/>
                      </a:cubicBezTo>
                      <a:cubicBezTo>
                        <a:pt x="1" y="2063"/>
                        <a:pt x="212" y="2714"/>
                        <a:pt x="212" y="2714"/>
                      </a:cubicBezTo>
                      <a:lnTo>
                        <a:pt x="1610" y="2714"/>
                      </a:lnTo>
                      <a:cubicBezTo>
                        <a:pt x="1610" y="2714"/>
                        <a:pt x="1821" y="2061"/>
                        <a:pt x="1821" y="1120"/>
                      </a:cubicBezTo>
                      <a:cubicBezTo>
                        <a:pt x="1821" y="341"/>
                        <a:pt x="157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9" name="Google Shape;279;p1"/>
                <p:cNvSpPr/>
                <p:nvPr/>
              </p:nvSpPr>
              <p:spPr>
                <a:xfrm>
                  <a:off x="7662284" y="3783050"/>
                  <a:ext cx="82219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4" extrusionOk="0">
                      <a:moveTo>
                        <a:pt x="1" y="0"/>
                      </a:moveTo>
                      <a:lnTo>
                        <a:pt x="1" y="163"/>
                      </a:lnTo>
                      <a:lnTo>
                        <a:pt x="661" y="163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0" name="Google Shape;280;p1"/>
                <p:cNvSpPr/>
                <p:nvPr/>
              </p:nvSpPr>
              <p:spPr>
                <a:xfrm>
                  <a:off x="7744380" y="3783050"/>
                  <a:ext cx="82095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4" extrusionOk="0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60" y="163"/>
                      </a:lnTo>
                      <a:lnTo>
                        <a:pt x="6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1" name="Google Shape;281;p1"/>
                <p:cNvSpPr/>
                <p:nvPr/>
              </p:nvSpPr>
              <p:spPr>
                <a:xfrm>
                  <a:off x="7718049" y="3774605"/>
                  <a:ext cx="52287" cy="37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02" extrusionOk="0">
                      <a:moveTo>
                        <a:pt x="212" y="1"/>
                      </a:moveTo>
                      <a:cubicBezTo>
                        <a:pt x="97" y="1"/>
                        <a:pt x="1" y="66"/>
                        <a:pt x="1" y="150"/>
                      </a:cubicBezTo>
                      <a:cubicBezTo>
                        <a:pt x="1" y="234"/>
                        <a:pt x="94" y="301"/>
                        <a:pt x="212" y="301"/>
                      </a:cubicBezTo>
                      <a:cubicBezTo>
                        <a:pt x="325" y="301"/>
                        <a:pt x="421" y="234"/>
                        <a:pt x="421" y="150"/>
                      </a:cubicBezTo>
                      <a:cubicBezTo>
                        <a:pt x="421" y="66"/>
                        <a:pt x="330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2" name="Google Shape;282;p1"/>
              <p:cNvSpPr txBox="1"/>
              <p:nvPr/>
            </p:nvSpPr>
            <p:spPr>
              <a:xfrm>
                <a:off x="7872550" y="20407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" sz="600" b="0" i="0" u="none" strike="noStrike" cap="non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 b="0" i="0" u="none" strike="noStrike" cap="non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3" name="Google Shape;283;p1"/>
              <p:cNvSpPr txBox="1"/>
              <p:nvPr/>
            </p:nvSpPr>
            <p:spPr>
              <a:xfrm>
                <a:off x="7872550" y="27213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" sz="600" b="0" i="0" u="none" strike="noStrike" cap="non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 b="0" i="0" u="none" strike="noStrike" cap="non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4" name="Google Shape;284;p1"/>
              <p:cNvSpPr txBox="1"/>
              <p:nvPr/>
            </p:nvSpPr>
            <p:spPr>
              <a:xfrm>
                <a:off x="7872550" y="34019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" sz="600" b="0" i="0" u="none" strike="noStrike" cap="non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 b="0" i="0" u="none" strike="noStrike" cap="non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  <p:sp>
            <p:nvSpPr>
              <p:cNvPr id="285" name="Google Shape;285;p1"/>
              <p:cNvSpPr txBox="1"/>
              <p:nvPr/>
            </p:nvSpPr>
            <p:spPr>
              <a:xfrm>
                <a:off x="7872550" y="4082563"/>
                <a:ext cx="535200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" sz="600" b="0" i="0" u="none" strike="noStrike" cap="none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BUY NOW</a:t>
                </a:r>
                <a:endParaRPr sz="600" b="0" i="0" u="none" strike="noStrike" cap="none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</p:grpSp>
        <p:grpSp>
          <p:nvGrpSpPr>
            <p:cNvPr id="286" name="Google Shape;286;p1"/>
            <p:cNvGrpSpPr/>
            <p:nvPr/>
          </p:nvGrpSpPr>
          <p:grpSpPr>
            <a:xfrm>
              <a:off x="5922001" y="3015629"/>
              <a:ext cx="1703138" cy="1588371"/>
              <a:chOff x="6074401" y="3015629"/>
              <a:chExt cx="1703138" cy="1588371"/>
            </a:xfrm>
          </p:grpSpPr>
          <p:sp>
            <p:nvSpPr>
              <p:cNvPr id="287" name="Google Shape;287;p1"/>
              <p:cNvSpPr/>
              <p:nvPr/>
            </p:nvSpPr>
            <p:spPr>
              <a:xfrm>
                <a:off x="7622913" y="3254462"/>
                <a:ext cx="154626" cy="15437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43" extrusionOk="0">
                    <a:moveTo>
                      <a:pt x="623" y="1"/>
                    </a:moveTo>
                    <a:cubicBezTo>
                      <a:pt x="279" y="1"/>
                      <a:pt x="1" y="279"/>
                      <a:pt x="1" y="623"/>
                    </a:cubicBezTo>
                    <a:cubicBezTo>
                      <a:pt x="1" y="964"/>
                      <a:pt x="279" y="1242"/>
                      <a:pt x="623" y="1242"/>
                    </a:cubicBezTo>
                    <a:cubicBezTo>
                      <a:pt x="966" y="1242"/>
                      <a:pt x="1245" y="964"/>
                      <a:pt x="1245" y="623"/>
                    </a:cubicBezTo>
                    <a:cubicBezTo>
                      <a:pt x="1245" y="279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8" name="Google Shape;288;p1"/>
              <p:cNvGrpSpPr/>
              <p:nvPr/>
            </p:nvGrpSpPr>
            <p:grpSpPr>
              <a:xfrm>
                <a:off x="6074401" y="3015629"/>
                <a:ext cx="1625869" cy="1588371"/>
                <a:chOff x="6074401" y="3015629"/>
                <a:chExt cx="1625869" cy="1588371"/>
              </a:xfrm>
            </p:grpSpPr>
            <p:grpSp>
              <p:nvGrpSpPr>
                <p:cNvPr id="289" name="Google Shape;289;p1"/>
                <p:cNvGrpSpPr/>
                <p:nvPr/>
              </p:nvGrpSpPr>
              <p:grpSpPr>
                <a:xfrm>
                  <a:off x="6591565" y="3015629"/>
                  <a:ext cx="723326" cy="1163613"/>
                  <a:chOff x="6591565" y="3015629"/>
                  <a:chExt cx="723326" cy="1163613"/>
                </a:xfrm>
              </p:grpSpPr>
              <p:sp>
                <p:nvSpPr>
                  <p:cNvPr id="290" name="Google Shape;290;p1"/>
                  <p:cNvSpPr/>
                  <p:nvPr/>
                </p:nvSpPr>
                <p:spPr>
                  <a:xfrm>
                    <a:off x="6591565" y="3209751"/>
                    <a:ext cx="723326" cy="969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7803" extrusionOk="0">
                        <a:moveTo>
                          <a:pt x="0" y="0"/>
                        </a:moveTo>
                        <a:lnTo>
                          <a:pt x="0" y="7803"/>
                        </a:lnTo>
                        <a:lnTo>
                          <a:pt x="5824" y="7803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1" name="Google Shape;291;p1"/>
                  <p:cNvSpPr/>
                  <p:nvPr/>
                </p:nvSpPr>
                <p:spPr>
                  <a:xfrm>
                    <a:off x="6591565" y="4054424"/>
                    <a:ext cx="723326" cy="124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1005" extrusionOk="0">
                        <a:moveTo>
                          <a:pt x="0" y="0"/>
                        </a:moveTo>
                        <a:lnTo>
                          <a:pt x="0" y="1004"/>
                        </a:lnTo>
                        <a:lnTo>
                          <a:pt x="5824" y="1004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43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2" name="Google Shape;292;p1"/>
                  <p:cNvSpPr/>
                  <p:nvPr/>
                </p:nvSpPr>
                <p:spPr>
                  <a:xfrm>
                    <a:off x="6792519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28" y="0"/>
                          <a:pt x="1" y="130"/>
                          <a:pt x="1" y="288"/>
                        </a:cubicBezTo>
                        <a:cubicBezTo>
                          <a:pt x="1" y="452"/>
                          <a:pt x="133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2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3" name="Google Shape;293;p1"/>
                  <p:cNvSpPr/>
                  <p:nvPr/>
                </p:nvSpPr>
                <p:spPr>
                  <a:xfrm>
                    <a:off x="7041290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30" y="0"/>
                          <a:pt x="1" y="130"/>
                          <a:pt x="1" y="288"/>
                        </a:cubicBezTo>
                        <a:cubicBezTo>
                          <a:pt x="1" y="452"/>
                          <a:pt x="130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0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4" name="Google Shape;294;p1"/>
                  <p:cNvSpPr/>
                  <p:nvPr/>
                </p:nvSpPr>
                <p:spPr>
                  <a:xfrm>
                    <a:off x="6812515" y="3015629"/>
                    <a:ext cx="281432" cy="325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2623" extrusionOk="0">
                        <a:moveTo>
                          <a:pt x="1132" y="0"/>
                        </a:moveTo>
                        <a:cubicBezTo>
                          <a:pt x="507" y="0"/>
                          <a:pt x="1" y="507"/>
                          <a:pt x="1" y="1131"/>
                        </a:cubicBezTo>
                        <a:lnTo>
                          <a:pt x="1" y="2490"/>
                        </a:lnTo>
                        <a:cubicBezTo>
                          <a:pt x="1" y="2562"/>
                          <a:pt x="61" y="2623"/>
                          <a:pt x="133" y="2623"/>
                        </a:cubicBezTo>
                        <a:cubicBezTo>
                          <a:pt x="205" y="2623"/>
                          <a:pt x="265" y="2562"/>
                          <a:pt x="265" y="2490"/>
                        </a:cubicBezTo>
                        <a:lnTo>
                          <a:pt x="265" y="1131"/>
                        </a:lnTo>
                        <a:cubicBezTo>
                          <a:pt x="265" y="653"/>
                          <a:pt x="652" y="264"/>
                          <a:pt x="1132" y="264"/>
                        </a:cubicBezTo>
                        <a:cubicBezTo>
                          <a:pt x="1610" y="264"/>
                          <a:pt x="2001" y="651"/>
                          <a:pt x="2001" y="1131"/>
                        </a:cubicBezTo>
                        <a:lnTo>
                          <a:pt x="2001" y="2490"/>
                        </a:lnTo>
                        <a:cubicBezTo>
                          <a:pt x="2001" y="2562"/>
                          <a:pt x="2061" y="2623"/>
                          <a:pt x="2133" y="2623"/>
                        </a:cubicBezTo>
                        <a:cubicBezTo>
                          <a:pt x="2205" y="2623"/>
                          <a:pt x="2265" y="2562"/>
                          <a:pt x="2265" y="2490"/>
                        </a:cubicBezTo>
                        <a:lnTo>
                          <a:pt x="2265" y="1131"/>
                        </a:lnTo>
                        <a:cubicBezTo>
                          <a:pt x="2265" y="507"/>
                          <a:pt x="1756" y="0"/>
                          <a:pt x="11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295" name="Google Shape;295;p1"/>
                <p:cNvGrpSpPr/>
                <p:nvPr/>
              </p:nvGrpSpPr>
              <p:grpSpPr>
                <a:xfrm>
                  <a:off x="6235984" y="3270608"/>
                  <a:ext cx="565099" cy="908262"/>
                  <a:chOff x="6235984" y="3270608"/>
                  <a:chExt cx="565099" cy="908262"/>
                </a:xfrm>
              </p:grpSpPr>
              <p:sp>
                <p:nvSpPr>
                  <p:cNvPr id="296" name="Google Shape;296;p1"/>
                  <p:cNvSpPr/>
                  <p:nvPr/>
                </p:nvSpPr>
                <p:spPr>
                  <a:xfrm>
                    <a:off x="6236357" y="3421757"/>
                    <a:ext cx="564726" cy="75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7" h="6096" extrusionOk="0">
                        <a:moveTo>
                          <a:pt x="0" y="1"/>
                        </a:moveTo>
                        <a:lnTo>
                          <a:pt x="0" y="6096"/>
                        </a:lnTo>
                        <a:lnTo>
                          <a:pt x="4546" y="6096"/>
                        </a:lnTo>
                        <a:lnTo>
                          <a:pt x="454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1"/>
                  <p:cNvSpPr/>
                  <p:nvPr/>
                </p:nvSpPr>
                <p:spPr>
                  <a:xfrm>
                    <a:off x="6235984" y="4081872"/>
                    <a:ext cx="565099" cy="96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" h="781" extrusionOk="0">
                        <a:moveTo>
                          <a:pt x="1" y="0"/>
                        </a:moveTo>
                        <a:lnTo>
                          <a:pt x="1" y="781"/>
                        </a:lnTo>
                        <a:lnTo>
                          <a:pt x="4549" y="781"/>
                        </a:lnTo>
                        <a:lnTo>
                          <a:pt x="4549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431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8" name="Google Shape;298;p1"/>
                  <p:cNvSpPr/>
                  <p:nvPr/>
                </p:nvSpPr>
                <p:spPr>
                  <a:xfrm>
                    <a:off x="6393841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99" y="450"/>
                          <a:pt x="226" y="450"/>
                        </a:cubicBezTo>
                        <a:cubicBezTo>
                          <a:pt x="348" y="450"/>
                          <a:pt x="452" y="351"/>
                          <a:pt x="452" y="227"/>
                        </a:cubicBezTo>
                        <a:cubicBezTo>
                          <a:pt x="452" y="99"/>
                          <a:pt x="348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9" name="Google Shape;299;p1"/>
                  <p:cNvSpPr/>
                  <p:nvPr/>
                </p:nvSpPr>
                <p:spPr>
                  <a:xfrm>
                    <a:off x="6587715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101" y="450"/>
                          <a:pt x="226" y="450"/>
                        </a:cubicBezTo>
                        <a:cubicBezTo>
                          <a:pt x="348" y="450"/>
                          <a:pt x="451" y="351"/>
                          <a:pt x="451" y="227"/>
                        </a:cubicBezTo>
                        <a:cubicBezTo>
                          <a:pt x="451" y="99"/>
                          <a:pt x="353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1"/>
                  <p:cNvSpPr/>
                  <p:nvPr/>
                </p:nvSpPr>
                <p:spPr>
                  <a:xfrm>
                    <a:off x="6409241" y="3270608"/>
                    <a:ext cx="219457" cy="25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047" extrusionOk="0">
                        <a:moveTo>
                          <a:pt x="882" y="0"/>
                        </a:moveTo>
                        <a:cubicBezTo>
                          <a:pt x="397" y="0"/>
                          <a:pt x="1" y="397"/>
                          <a:pt x="1" y="882"/>
                        </a:cubicBezTo>
                        <a:lnTo>
                          <a:pt x="1" y="1946"/>
                        </a:lnTo>
                        <a:cubicBezTo>
                          <a:pt x="1" y="2001"/>
                          <a:pt x="44" y="2046"/>
                          <a:pt x="102" y="2046"/>
                        </a:cubicBezTo>
                        <a:cubicBezTo>
                          <a:pt x="159" y="2046"/>
                          <a:pt x="203" y="2001"/>
                          <a:pt x="203" y="1946"/>
                        </a:cubicBezTo>
                        <a:lnTo>
                          <a:pt x="203" y="882"/>
                        </a:lnTo>
                        <a:cubicBezTo>
                          <a:pt x="203" y="507"/>
                          <a:pt x="508" y="204"/>
                          <a:pt x="882" y="204"/>
                        </a:cubicBezTo>
                        <a:cubicBezTo>
                          <a:pt x="1257" y="204"/>
                          <a:pt x="1562" y="507"/>
                          <a:pt x="1562" y="882"/>
                        </a:cubicBezTo>
                        <a:lnTo>
                          <a:pt x="1562" y="1946"/>
                        </a:lnTo>
                        <a:cubicBezTo>
                          <a:pt x="1562" y="2001"/>
                          <a:pt x="1605" y="2046"/>
                          <a:pt x="1663" y="2046"/>
                        </a:cubicBezTo>
                        <a:cubicBezTo>
                          <a:pt x="1720" y="2046"/>
                          <a:pt x="1766" y="2001"/>
                          <a:pt x="1766" y="1946"/>
                        </a:cubicBezTo>
                        <a:lnTo>
                          <a:pt x="1766" y="882"/>
                        </a:lnTo>
                        <a:cubicBezTo>
                          <a:pt x="1766" y="397"/>
                          <a:pt x="1370" y="0"/>
                          <a:pt x="8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01" name="Google Shape;301;p1"/>
                <p:cNvGrpSpPr/>
                <p:nvPr/>
              </p:nvGrpSpPr>
              <p:grpSpPr>
                <a:xfrm>
                  <a:off x="6074401" y="3331713"/>
                  <a:ext cx="1625869" cy="1272287"/>
                  <a:chOff x="6074401" y="3331713"/>
                  <a:chExt cx="1625869" cy="1272287"/>
                </a:xfrm>
              </p:grpSpPr>
              <p:grpSp>
                <p:nvGrpSpPr>
                  <p:cNvPr id="302" name="Google Shape;302;p1"/>
                  <p:cNvGrpSpPr/>
                  <p:nvPr/>
                </p:nvGrpSpPr>
                <p:grpSpPr>
                  <a:xfrm>
                    <a:off x="6262190" y="4429875"/>
                    <a:ext cx="1045008" cy="174125"/>
                    <a:chOff x="6262190" y="4429875"/>
                    <a:chExt cx="1045008" cy="174125"/>
                  </a:xfrm>
                </p:grpSpPr>
                <p:sp>
                  <p:nvSpPr>
                    <p:cNvPr id="303" name="Google Shape;303;p1"/>
                    <p:cNvSpPr/>
                    <p:nvPr/>
                  </p:nvSpPr>
                  <p:spPr>
                    <a:xfrm>
                      <a:off x="6262190" y="4429875"/>
                      <a:ext cx="174125" cy="173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2" h="1399" extrusionOk="0">
                          <a:moveTo>
                            <a:pt x="700" y="1"/>
                          </a:moveTo>
                          <a:cubicBezTo>
                            <a:pt x="313" y="1"/>
                            <a:pt x="1" y="313"/>
                            <a:pt x="1" y="700"/>
                          </a:cubicBezTo>
                          <a:cubicBezTo>
                            <a:pt x="1" y="1086"/>
                            <a:pt x="313" y="1399"/>
                            <a:pt x="700" y="1399"/>
                          </a:cubicBezTo>
                          <a:cubicBezTo>
                            <a:pt x="1086" y="1399"/>
                            <a:pt x="1401" y="1086"/>
                            <a:pt x="1401" y="700"/>
                          </a:cubicBezTo>
                          <a:cubicBezTo>
                            <a:pt x="1401" y="313"/>
                            <a:pt x="1086" y="1"/>
                            <a:pt x="7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4" name="Google Shape;304;p1"/>
                    <p:cNvSpPr/>
                    <p:nvPr/>
                  </p:nvSpPr>
                  <p:spPr>
                    <a:xfrm>
                      <a:off x="7133197" y="4429875"/>
                      <a:ext cx="174001" cy="17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1" h="1402" extrusionOk="0">
                          <a:moveTo>
                            <a:pt x="699" y="1"/>
                          </a:moveTo>
                          <a:cubicBezTo>
                            <a:pt x="313" y="1"/>
                            <a:pt x="0" y="316"/>
                            <a:pt x="0" y="700"/>
                          </a:cubicBezTo>
                          <a:cubicBezTo>
                            <a:pt x="0" y="1084"/>
                            <a:pt x="315" y="1401"/>
                            <a:pt x="699" y="1401"/>
                          </a:cubicBezTo>
                          <a:cubicBezTo>
                            <a:pt x="1088" y="1401"/>
                            <a:pt x="1400" y="1084"/>
                            <a:pt x="1400" y="700"/>
                          </a:cubicBezTo>
                          <a:cubicBezTo>
                            <a:pt x="1400" y="313"/>
                            <a:pt x="1083" y="1"/>
                            <a:pt x="69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05" name="Google Shape;305;p1"/>
                  <p:cNvGrpSpPr/>
                  <p:nvPr/>
                </p:nvGrpSpPr>
                <p:grpSpPr>
                  <a:xfrm>
                    <a:off x="6074401" y="3331713"/>
                    <a:ext cx="1625869" cy="1231054"/>
                    <a:chOff x="6074401" y="3331713"/>
                    <a:chExt cx="1625869" cy="1231054"/>
                  </a:xfrm>
                </p:grpSpPr>
                <p:sp>
                  <p:nvSpPr>
                    <p:cNvPr id="306" name="Google Shape;306;p1"/>
                    <p:cNvSpPr/>
                    <p:nvPr/>
                  </p:nvSpPr>
                  <p:spPr>
                    <a:xfrm>
                      <a:off x="6303424" y="4470737"/>
                      <a:ext cx="91658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" h="741" fill="none" extrusionOk="0">
                          <a:moveTo>
                            <a:pt x="738" y="371"/>
                          </a:moveTo>
                          <a:cubicBezTo>
                            <a:pt x="738" y="575"/>
                            <a:pt x="572" y="741"/>
                            <a:pt x="368" y="741"/>
                          </a:cubicBezTo>
                          <a:cubicBezTo>
                            <a:pt x="164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4" y="1"/>
                            <a:pt x="368" y="1"/>
                          </a:cubicBezTo>
                          <a:cubicBezTo>
                            <a:pt x="572" y="1"/>
                            <a:pt x="738" y="167"/>
                            <a:pt x="738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7" name="Google Shape;307;p1"/>
                    <p:cNvSpPr/>
                    <p:nvPr/>
                  </p:nvSpPr>
                  <p:spPr>
                    <a:xfrm>
                      <a:off x="7174058" y="4470737"/>
                      <a:ext cx="92030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1" h="741" fill="none" extrusionOk="0">
                          <a:moveTo>
                            <a:pt x="740" y="371"/>
                          </a:moveTo>
                          <a:cubicBezTo>
                            <a:pt x="740" y="575"/>
                            <a:pt x="574" y="741"/>
                            <a:pt x="370" y="741"/>
                          </a:cubicBezTo>
                          <a:cubicBezTo>
                            <a:pt x="166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6" y="1"/>
                            <a:pt x="370" y="1"/>
                          </a:cubicBezTo>
                          <a:cubicBezTo>
                            <a:pt x="574" y="1"/>
                            <a:pt x="740" y="167"/>
                            <a:pt x="740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8" name="Google Shape;308;p1"/>
                    <p:cNvSpPr/>
                    <p:nvPr/>
                  </p:nvSpPr>
                  <p:spPr>
                    <a:xfrm>
                      <a:off x="6074401" y="3331713"/>
                      <a:ext cx="1625869" cy="887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91" h="7148" fill="none" extrusionOk="0">
                          <a:moveTo>
                            <a:pt x="11350" y="1864"/>
                          </a:moveTo>
                          <a:lnTo>
                            <a:pt x="0" y="1864"/>
                          </a:lnTo>
                          <a:lnTo>
                            <a:pt x="1186" y="7148"/>
                          </a:lnTo>
                          <a:lnTo>
                            <a:pt x="10158" y="7148"/>
                          </a:lnTo>
                          <a:lnTo>
                            <a:pt x="11669" y="459"/>
                          </a:lnTo>
                          <a:lnTo>
                            <a:pt x="1309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9" name="Google Shape;309;p1"/>
                    <p:cNvSpPr/>
                    <p:nvPr/>
                  </p:nvSpPr>
                  <p:spPr>
                    <a:xfrm>
                      <a:off x="6228905" y="4219359"/>
                      <a:ext cx="1107221" cy="188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15" h="1516" fill="none" extrusionOk="0">
                          <a:moveTo>
                            <a:pt x="0" y="1516"/>
                          </a:moveTo>
                          <a:lnTo>
                            <a:pt x="8914" y="1516"/>
                          </a:lnTo>
                          <a:lnTo>
                            <a:pt x="8914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0" name="Google Shape;310;p1"/>
                    <p:cNvSpPr/>
                    <p:nvPr/>
                  </p:nvSpPr>
                  <p:spPr>
                    <a:xfrm>
                      <a:off x="7220012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0" y="1"/>
                          </a:moveTo>
                          <a:lnTo>
                            <a:pt x="0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1" name="Google Shape;311;p1"/>
                    <p:cNvSpPr/>
                    <p:nvPr/>
                  </p:nvSpPr>
                  <p:spPr>
                    <a:xfrm>
                      <a:off x="6349005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1" y="1"/>
                          </a:moveTo>
                          <a:lnTo>
                            <a:pt x="1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2" name="Google Shape;312;p1"/>
                    <p:cNvSpPr/>
                    <p:nvPr/>
                  </p:nvSpPr>
                  <p:spPr>
                    <a:xfrm>
                      <a:off x="7220012" y="3563219"/>
                      <a:ext cx="135499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1" h="5284" fill="none" extrusionOk="0">
                          <a:moveTo>
                            <a:pt x="1090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3" name="Google Shape;313;p1"/>
                    <p:cNvSpPr/>
                    <p:nvPr/>
                  </p:nvSpPr>
                  <p:spPr>
                    <a:xfrm>
                      <a:off x="7069110" y="3563219"/>
                      <a:ext cx="8929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9" h="5284" fill="none" extrusionOk="0">
                          <a:moveTo>
                            <a:pt x="718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4" name="Google Shape;314;p1"/>
                    <p:cNvSpPr/>
                    <p:nvPr/>
                  </p:nvSpPr>
                  <p:spPr>
                    <a:xfrm>
                      <a:off x="6918084" y="3563219"/>
                      <a:ext cx="43097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" h="5284" fill="none" extrusionOk="0">
                          <a:moveTo>
                            <a:pt x="347" y="0"/>
                          </a:moveTo>
                          <a:lnTo>
                            <a:pt x="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5" name="Google Shape;315;p1"/>
                    <p:cNvSpPr/>
                    <p:nvPr/>
                  </p:nvSpPr>
                  <p:spPr>
                    <a:xfrm>
                      <a:off x="6763581" y="3563219"/>
                      <a:ext cx="372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" h="5284" fill="none" extrusionOk="0">
                          <a:moveTo>
                            <a:pt x="1" y="0"/>
                          </a:moveTo>
                          <a:lnTo>
                            <a:pt x="3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6" name="Google Shape;316;p1"/>
                    <p:cNvSpPr/>
                    <p:nvPr/>
                  </p:nvSpPr>
                  <p:spPr>
                    <a:xfrm>
                      <a:off x="6566477" y="3563219"/>
                      <a:ext cx="4930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" h="5284" fill="none" extrusionOk="0">
                          <a:moveTo>
                            <a:pt x="1" y="0"/>
                          </a:moveTo>
                          <a:lnTo>
                            <a:pt x="397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7" name="Google Shape;317;p1"/>
                    <p:cNvSpPr/>
                    <p:nvPr/>
                  </p:nvSpPr>
                  <p:spPr>
                    <a:xfrm>
                      <a:off x="6369374" y="3563219"/>
                      <a:ext cx="9550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" h="5284" fill="none" extrusionOk="0">
                          <a:moveTo>
                            <a:pt x="0" y="0"/>
                          </a:moveTo>
                          <a:lnTo>
                            <a:pt x="769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8" name="Google Shape;318;p1"/>
                    <p:cNvSpPr/>
                    <p:nvPr/>
                  </p:nvSpPr>
                  <p:spPr>
                    <a:xfrm>
                      <a:off x="6172146" y="3563219"/>
                      <a:ext cx="141834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2" h="5284" fill="none" extrusionOk="0">
                          <a:moveTo>
                            <a:pt x="1" y="0"/>
                          </a:moveTo>
                          <a:lnTo>
                            <a:pt x="114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9" name="Google Shape;319;p1"/>
                    <p:cNvSpPr/>
                    <p:nvPr/>
                  </p:nvSpPr>
                  <p:spPr>
                    <a:xfrm>
                      <a:off x="6108059" y="3714990"/>
                      <a:ext cx="1341706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03" h="1" fill="none" extrusionOk="0">
                          <a:moveTo>
                            <a:pt x="10802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0" name="Google Shape;320;p1"/>
                    <p:cNvSpPr/>
                    <p:nvPr/>
                  </p:nvSpPr>
                  <p:spPr>
                    <a:xfrm>
                      <a:off x="6146188" y="3880794"/>
                      <a:ext cx="126631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96" h="1" fill="none" extrusionOk="0">
                          <a:moveTo>
                            <a:pt x="1019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21" name="Google Shape;321;p1"/>
                    <p:cNvSpPr/>
                    <p:nvPr/>
                  </p:nvSpPr>
                  <p:spPr>
                    <a:xfrm>
                      <a:off x="6183448" y="4046972"/>
                      <a:ext cx="119117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91" h="1" fill="none" extrusionOk="0">
                          <a:moveTo>
                            <a:pt x="9590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2" name="Google Shape;322;p1"/>
            <p:cNvGrpSpPr/>
            <p:nvPr/>
          </p:nvGrpSpPr>
          <p:grpSpPr>
            <a:xfrm>
              <a:off x="8437526" y="3440014"/>
              <a:ext cx="723326" cy="1163986"/>
              <a:chOff x="8589926" y="3440014"/>
              <a:chExt cx="723326" cy="1163986"/>
            </a:xfrm>
          </p:grpSpPr>
          <p:sp>
            <p:nvSpPr>
              <p:cNvPr id="323" name="Google Shape;323;p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8" name="Google Shape;328;p1"/>
          <p:cNvSpPr txBox="1"/>
          <p:nvPr/>
        </p:nvSpPr>
        <p:spPr>
          <a:xfrm>
            <a:off x="765375" y="3546425"/>
            <a:ext cx="41808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By Team Aspirationless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g335e256d399_0_188" title="2nf relational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538" y="206138"/>
            <a:ext cx="7326926" cy="4731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g335e256d399_0_188"/>
          <p:cNvSpPr txBox="1">
            <a:spLocks noGrp="1"/>
          </p:cNvSpPr>
          <p:nvPr>
            <p:ph type="title"/>
          </p:nvPr>
        </p:nvSpPr>
        <p:spPr>
          <a:xfrm>
            <a:off x="720013" y="403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Relational Model Diagram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35e256d399_0_257"/>
          <p:cNvSpPr txBox="1">
            <a:spLocks noGrp="1"/>
          </p:cNvSpPr>
          <p:nvPr>
            <p:ph type="title"/>
          </p:nvPr>
        </p:nvSpPr>
        <p:spPr>
          <a:xfrm>
            <a:off x="720013" y="403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User Journey #1</a:t>
            </a:r>
            <a:endParaRPr sz="2300"/>
          </a:p>
        </p:txBody>
      </p:sp>
      <p:pic>
        <p:nvPicPr>
          <p:cNvPr id="786" name="Google Shape;786;g335e256d399_0_257" title="user journey 1.png"/>
          <p:cNvPicPr preferRelativeResize="0"/>
          <p:nvPr/>
        </p:nvPicPr>
        <p:blipFill rotWithShape="1">
          <a:blip r:embed="rId3">
            <a:alphaModFix/>
          </a:blip>
          <a:srcRect t="16498" r="11355" b="38960"/>
          <a:stretch/>
        </p:blipFill>
        <p:spPr>
          <a:xfrm>
            <a:off x="424900" y="1854750"/>
            <a:ext cx="8105751" cy="12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35e256d399_0_264"/>
          <p:cNvSpPr txBox="1">
            <a:spLocks noGrp="1"/>
          </p:cNvSpPr>
          <p:nvPr>
            <p:ph type="title"/>
          </p:nvPr>
        </p:nvSpPr>
        <p:spPr>
          <a:xfrm>
            <a:off x="720013" y="4031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00"/>
              <a:t>User Journey #2</a:t>
            </a:r>
            <a:endParaRPr sz="2300"/>
          </a:p>
        </p:txBody>
      </p:sp>
      <p:pic>
        <p:nvPicPr>
          <p:cNvPr id="792" name="Google Shape;792;g335e256d399_0_264" title="user journey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25" y="1023600"/>
            <a:ext cx="7888614" cy="386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" name="Google Shape;797;p13"/>
          <p:cNvGrpSpPr/>
          <p:nvPr/>
        </p:nvGrpSpPr>
        <p:grpSpPr>
          <a:xfrm>
            <a:off x="5525001" y="709411"/>
            <a:ext cx="1834973" cy="3724678"/>
            <a:chOff x="5186401" y="494525"/>
            <a:chExt cx="1834973" cy="3724678"/>
          </a:xfrm>
        </p:grpSpPr>
        <p:sp>
          <p:nvSpPr>
            <p:cNvPr id="798" name="Google Shape;798;p13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0" name="Google Shape;800;p13"/>
          <p:cNvPicPr preferRelativeResize="0"/>
          <p:nvPr/>
        </p:nvPicPr>
        <p:blipFill rotWithShape="1">
          <a:blip r:embed="rId3">
            <a:alphaModFix/>
          </a:blip>
          <a:srcRect l="2687" r="2687"/>
          <a:stretch/>
        </p:blipFill>
        <p:spPr>
          <a:xfrm>
            <a:off x="5610188" y="916420"/>
            <a:ext cx="1664599" cy="3127229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13"/>
          <p:cNvSpPr txBox="1"/>
          <p:nvPr/>
        </p:nvSpPr>
        <p:spPr>
          <a:xfrm>
            <a:off x="952500" y="11723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2"/>
                </a:solidFill>
                <a:latin typeface="Crete Round"/>
                <a:ea typeface="Crete Round"/>
                <a:cs typeface="Crete Round"/>
                <a:sym typeface="Crete Round"/>
              </a:rPr>
              <a:t>03</a:t>
            </a:r>
            <a:endParaRPr sz="7000">
              <a:solidFill>
                <a:schemeClr val="dk2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802" name="Google Shape;802;p13"/>
          <p:cNvSpPr txBox="1">
            <a:spLocks noGrp="1"/>
          </p:cNvSpPr>
          <p:nvPr>
            <p:ph type="title"/>
          </p:nvPr>
        </p:nvSpPr>
        <p:spPr>
          <a:xfrm>
            <a:off x="952500" y="2099450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/>
              <a:t>Reporting Demo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g335e256d399_0_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3925"/>
            <a:ext cx="8839198" cy="37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" name="Google Shape;812;g335e256d399_0_3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75" y="1269100"/>
            <a:ext cx="4304510" cy="26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g335e256d399_0_3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125" y="1269100"/>
            <a:ext cx="4210676" cy="2605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Teamwork &amp; Collaboration</a:t>
            </a:r>
            <a:endParaRPr/>
          </a:p>
        </p:txBody>
      </p:sp>
      <p:grpSp>
        <p:nvGrpSpPr>
          <p:cNvPr id="819" name="Google Shape;819;p6"/>
          <p:cNvGrpSpPr/>
          <p:nvPr/>
        </p:nvGrpSpPr>
        <p:grpSpPr>
          <a:xfrm>
            <a:off x="150125" y="2235050"/>
            <a:ext cx="1691576" cy="2833275"/>
            <a:chOff x="-3736075" y="1770725"/>
            <a:chExt cx="1691576" cy="2833275"/>
          </a:xfrm>
        </p:grpSpPr>
        <p:sp>
          <p:nvSpPr>
            <p:cNvPr id="820" name="Google Shape;820;p6"/>
            <p:cNvSpPr/>
            <p:nvPr/>
          </p:nvSpPr>
          <p:spPr>
            <a:xfrm>
              <a:off x="-3736075" y="3000494"/>
              <a:ext cx="732522" cy="857102"/>
            </a:xfrm>
            <a:custGeom>
              <a:avLst/>
              <a:gdLst/>
              <a:ahLst/>
              <a:cxnLst/>
              <a:rect l="l" t="t" r="r" b="b"/>
              <a:pathLst>
                <a:path w="7544" h="8827" extrusionOk="0">
                  <a:moveTo>
                    <a:pt x="336" y="1"/>
                  </a:moveTo>
                  <a:lnTo>
                    <a:pt x="0" y="8826"/>
                  </a:lnTo>
                  <a:lnTo>
                    <a:pt x="7543" y="8826"/>
                  </a:lnTo>
                  <a:lnTo>
                    <a:pt x="72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"/>
            <p:cNvSpPr/>
            <p:nvPr/>
          </p:nvSpPr>
          <p:spPr>
            <a:xfrm>
              <a:off x="-3644024" y="3000494"/>
              <a:ext cx="732522" cy="857102"/>
            </a:xfrm>
            <a:custGeom>
              <a:avLst/>
              <a:gdLst/>
              <a:ahLst/>
              <a:cxnLst/>
              <a:rect l="l" t="t" r="r" b="b"/>
              <a:pathLst>
                <a:path w="7544" h="8827" extrusionOk="0">
                  <a:moveTo>
                    <a:pt x="337" y="1"/>
                  </a:moveTo>
                  <a:lnTo>
                    <a:pt x="1" y="8826"/>
                  </a:lnTo>
                  <a:lnTo>
                    <a:pt x="7544" y="8826"/>
                  </a:lnTo>
                  <a:lnTo>
                    <a:pt x="72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"/>
            <p:cNvSpPr/>
            <p:nvPr/>
          </p:nvSpPr>
          <p:spPr>
            <a:xfrm>
              <a:off x="-3480314" y="2686861"/>
              <a:ext cx="341209" cy="320721"/>
            </a:xfrm>
            <a:custGeom>
              <a:avLst/>
              <a:gdLst/>
              <a:ahLst/>
              <a:cxnLst/>
              <a:rect l="l" t="t" r="r" b="b"/>
              <a:pathLst>
                <a:path w="3514" h="3303" extrusionOk="0">
                  <a:moveTo>
                    <a:pt x="1758" y="1"/>
                  </a:moveTo>
                  <a:cubicBezTo>
                    <a:pt x="788" y="1"/>
                    <a:pt x="0" y="1293"/>
                    <a:pt x="0" y="2880"/>
                  </a:cubicBezTo>
                  <a:cubicBezTo>
                    <a:pt x="0" y="2998"/>
                    <a:pt x="5" y="3118"/>
                    <a:pt x="12" y="3238"/>
                  </a:cubicBezTo>
                  <a:cubicBezTo>
                    <a:pt x="17" y="3274"/>
                    <a:pt x="48" y="3303"/>
                    <a:pt x="84" y="3303"/>
                  </a:cubicBezTo>
                  <a:lnTo>
                    <a:pt x="92" y="3303"/>
                  </a:lnTo>
                  <a:cubicBezTo>
                    <a:pt x="130" y="3300"/>
                    <a:pt x="161" y="3264"/>
                    <a:pt x="157" y="3226"/>
                  </a:cubicBezTo>
                  <a:cubicBezTo>
                    <a:pt x="149" y="3108"/>
                    <a:pt x="145" y="2991"/>
                    <a:pt x="145" y="2880"/>
                  </a:cubicBezTo>
                  <a:cubicBezTo>
                    <a:pt x="145" y="1372"/>
                    <a:pt x="870" y="145"/>
                    <a:pt x="1758" y="145"/>
                  </a:cubicBezTo>
                  <a:cubicBezTo>
                    <a:pt x="2647" y="145"/>
                    <a:pt x="3370" y="1370"/>
                    <a:pt x="3370" y="2880"/>
                  </a:cubicBezTo>
                  <a:cubicBezTo>
                    <a:pt x="3370" y="2993"/>
                    <a:pt x="3367" y="3108"/>
                    <a:pt x="3358" y="3216"/>
                  </a:cubicBezTo>
                  <a:cubicBezTo>
                    <a:pt x="3355" y="3257"/>
                    <a:pt x="3384" y="3291"/>
                    <a:pt x="3423" y="3293"/>
                  </a:cubicBezTo>
                  <a:cubicBezTo>
                    <a:pt x="3426" y="3293"/>
                    <a:pt x="3428" y="3294"/>
                    <a:pt x="3431" y="3294"/>
                  </a:cubicBezTo>
                  <a:cubicBezTo>
                    <a:pt x="3470" y="3294"/>
                    <a:pt x="3500" y="3264"/>
                    <a:pt x="3502" y="3228"/>
                  </a:cubicBezTo>
                  <a:cubicBezTo>
                    <a:pt x="3511" y="3113"/>
                    <a:pt x="3514" y="2998"/>
                    <a:pt x="3514" y="2880"/>
                  </a:cubicBezTo>
                  <a:cubicBezTo>
                    <a:pt x="3514" y="1293"/>
                    <a:pt x="2726" y="1"/>
                    <a:pt x="17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6"/>
            <p:cNvSpPr/>
            <p:nvPr/>
          </p:nvSpPr>
          <p:spPr>
            <a:xfrm>
              <a:off x="-3512260" y="2686861"/>
              <a:ext cx="341015" cy="320721"/>
            </a:xfrm>
            <a:custGeom>
              <a:avLst/>
              <a:gdLst/>
              <a:ahLst/>
              <a:cxnLst/>
              <a:rect l="l" t="t" r="r" b="b"/>
              <a:pathLst>
                <a:path w="3512" h="3303" extrusionOk="0">
                  <a:moveTo>
                    <a:pt x="1756" y="1"/>
                  </a:moveTo>
                  <a:cubicBezTo>
                    <a:pt x="786" y="1"/>
                    <a:pt x="0" y="1293"/>
                    <a:pt x="0" y="2880"/>
                  </a:cubicBezTo>
                  <a:cubicBezTo>
                    <a:pt x="0" y="3000"/>
                    <a:pt x="3" y="3120"/>
                    <a:pt x="12" y="3238"/>
                  </a:cubicBezTo>
                  <a:cubicBezTo>
                    <a:pt x="15" y="3274"/>
                    <a:pt x="48" y="3303"/>
                    <a:pt x="84" y="3303"/>
                  </a:cubicBezTo>
                  <a:cubicBezTo>
                    <a:pt x="84" y="3303"/>
                    <a:pt x="87" y="3303"/>
                    <a:pt x="89" y="3300"/>
                  </a:cubicBezTo>
                  <a:cubicBezTo>
                    <a:pt x="130" y="3298"/>
                    <a:pt x="159" y="3262"/>
                    <a:pt x="157" y="3221"/>
                  </a:cubicBezTo>
                  <a:cubicBezTo>
                    <a:pt x="147" y="3108"/>
                    <a:pt x="145" y="2991"/>
                    <a:pt x="145" y="2878"/>
                  </a:cubicBezTo>
                  <a:cubicBezTo>
                    <a:pt x="145" y="1370"/>
                    <a:pt x="867" y="142"/>
                    <a:pt x="1756" y="142"/>
                  </a:cubicBezTo>
                  <a:cubicBezTo>
                    <a:pt x="2644" y="142"/>
                    <a:pt x="3367" y="1367"/>
                    <a:pt x="3367" y="2878"/>
                  </a:cubicBezTo>
                  <a:cubicBezTo>
                    <a:pt x="3367" y="2986"/>
                    <a:pt x="3365" y="3099"/>
                    <a:pt x="3355" y="3214"/>
                  </a:cubicBezTo>
                  <a:cubicBezTo>
                    <a:pt x="3353" y="3255"/>
                    <a:pt x="3384" y="3288"/>
                    <a:pt x="3423" y="3291"/>
                  </a:cubicBezTo>
                  <a:cubicBezTo>
                    <a:pt x="3424" y="3291"/>
                    <a:pt x="3426" y="3291"/>
                    <a:pt x="3427" y="3291"/>
                  </a:cubicBezTo>
                  <a:cubicBezTo>
                    <a:pt x="3466" y="3291"/>
                    <a:pt x="3497" y="3263"/>
                    <a:pt x="3499" y="3226"/>
                  </a:cubicBezTo>
                  <a:cubicBezTo>
                    <a:pt x="3509" y="3108"/>
                    <a:pt x="3511" y="2993"/>
                    <a:pt x="3511" y="2880"/>
                  </a:cubicBezTo>
                  <a:cubicBezTo>
                    <a:pt x="3511" y="1293"/>
                    <a:pt x="2726" y="1"/>
                    <a:pt x="1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"/>
            <p:cNvSpPr/>
            <p:nvPr/>
          </p:nvSpPr>
          <p:spPr>
            <a:xfrm>
              <a:off x="-3377291" y="3000494"/>
              <a:ext cx="458603" cy="619207"/>
            </a:xfrm>
            <a:custGeom>
              <a:avLst/>
              <a:gdLst/>
              <a:ahLst/>
              <a:cxnLst/>
              <a:rect l="l" t="t" r="r" b="b"/>
              <a:pathLst>
                <a:path w="4723" h="6377" extrusionOk="0">
                  <a:moveTo>
                    <a:pt x="1" y="1"/>
                  </a:moveTo>
                  <a:lnTo>
                    <a:pt x="4722" y="6377"/>
                  </a:lnTo>
                  <a:lnTo>
                    <a:pt x="4530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6"/>
            <p:cNvSpPr/>
            <p:nvPr/>
          </p:nvSpPr>
          <p:spPr>
            <a:xfrm>
              <a:off x="-3516921" y="3222949"/>
              <a:ext cx="1215012" cy="1258610"/>
            </a:xfrm>
            <a:custGeom>
              <a:avLst/>
              <a:gdLst/>
              <a:ahLst/>
              <a:cxnLst/>
              <a:rect l="l" t="t" r="r" b="b"/>
              <a:pathLst>
                <a:path w="12513" h="12962" extrusionOk="0">
                  <a:moveTo>
                    <a:pt x="493" y="1"/>
                  </a:moveTo>
                  <a:lnTo>
                    <a:pt x="0" y="12962"/>
                  </a:lnTo>
                  <a:lnTo>
                    <a:pt x="12512" y="12962"/>
                  </a:lnTo>
                  <a:lnTo>
                    <a:pt x="121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6"/>
            <p:cNvSpPr/>
            <p:nvPr/>
          </p:nvSpPr>
          <p:spPr>
            <a:xfrm>
              <a:off x="-3381661" y="3222949"/>
              <a:ext cx="1075965" cy="1258610"/>
            </a:xfrm>
            <a:custGeom>
              <a:avLst/>
              <a:gdLst/>
              <a:ahLst/>
              <a:cxnLst/>
              <a:rect l="l" t="t" r="r" b="b"/>
              <a:pathLst>
                <a:path w="11081" h="12962" extrusionOk="0">
                  <a:moveTo>
                    <a:pt x="495" y="1"/>
                  </a:moveTo>
                  <a:lnTo>
                    <a:pt x="0" y="12962"/>
                  </a:lnTo>
                  <a:lnTo>
                    <a:pt x="11081" y="12962"/>
                  </a:lnTo>
                  <a:lnTo>
                    <a:pt x="106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6"/>
            <p:cNvSpPr/>
            <p:nvPr/>
          </p:nvSpPr>
          <p:spPr>
            <a:xfrm>
              <a:off x="-3138232" y="2765706"/>
              <a:ext cx="494433" cy="464332"/>
            </a:xfrm>
            <a:custGeom>
              <a:avLst/>
              <a:gdLst/>
              <a:ahLst/>
              <a:cxnLst/>
              <a:rect l="l" t="t" r="r" b="b"/>
              <a:pathLst>
                <a:path w="5092" h="4782" extrusionOk="0">
                  <a:moveTo>
                    <a:pt x="2546" y="0"/>
                  </a:moveTo>
                  <a:cubicBezTo>
                    <a:pt x="1141" y="0"/>
                    <a:pt x="0" y="1881"/>
                    <a:pt x="0" y="4193"/>
                  </a:cubicBezTo>
                  <a:cubicBezTo>
                    <a:pt x="0" y="4366"/>
                    <a:pt x="8" y="4542"/>
                    <a:pt x="20" y="4715"/>
                  </a:cubicBezTo>
                  <a:cubicBezTo>
                    <a:pt x="24" y="4751"/>
                    <a:pt x="56" y="4782"/>
                    <a:pt x="92" y="4782"/>
                  </a:cubicBezTo>
                  <a:lnTo>
                    <a:pt x="97" y="4782"/>
                  </a:lnTo>
                  <a:cubicBezTo>
                    <a:pt x="135" y="4779"/>
                    <a:pt x="164" y="4743"/>
                    <a:pt x="161" y="4703"/>
                  </a:cubicBezTo>
                  <a:cubicBezTo>
                    <a:pt x="149" y="4532"/>
                    <a:pt x="145" y="4362"/>
                    <a:pt x="145" y="4193"/>
                  </a:cubicBezTo>
                  <a:cubicBezTo>
                    <a:pt x="145" y="1958"/>
                    <a:pt x="1220" y="140"/>
                    <a:pt x="2546" y="140"/>
                  </a:cubicBezTo>
                  <a:cubicBezTo>
                    <a:pt x="3869" y="140"/>
                    <a:pt x="4948" y="1960"/>
                    <a:pt x="4948" y="4193"/>
                  </a:cubicBezTo>
                  <a:cubicBezTo>
                    <a:pt x="4948" y="4359"/>
                    <a:pt x="4940" y="4527"/>
                    <a:pt x="4928" y="4688"/>
                  </a:cubicBezTo>
                  <a:cubicBezTo>
                    <a:pt x="4926" y="4731"/>
                    <a:pt x="4955" y="4763"/>
                    <a:pt x="4996" y="4767"/>
                  </a:cubicBezTo>
                  <a:cubicBezTo>
                    <a:pt x="4997" y="4767"/>
                    <a:pt x="4998" y="4768"/>
                    <a:pt x="5000" y="4768"/>
                  </a:cubicBezTo>
                  <a:cubicBezTo>
                    <a:pt x="5037" y="4768"/>
                    <a:pt x="5070" y="4737"/>
                    <a:pt x="5072" y="4700"/>
                  </a:cubicBezTo>
                  <a:cubicBezTo>
                    <a:pt x="5084" y="4534"/>
                    <a:pt x="5092" y="4364"/>
                    <a:pt x="5092" y="4193"/>
                  </a:cubicBezTo>
                  <a:cubicBezTo>
                    <a:pt x="5092" y="1881"/>
                    <a:pt x="3951" y="0"/>
                    <a:pt x="2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"/>
            <p:cNvSpPr/>
            <p:nvPr/>
          </p:nvSpPr>
          <p:spPr>
            <a:xfrm>
              <a:off x="-3185616" y="2765706"/>
              <a:ext cx="494530" cy="464332"/>
            </a:xfrm>
            <a:custGeom>
              <a:avLst/>
              <a:gdLst/>
              <a:ahLst/>
              <a:cxnLst/>
              <a:rect l="l" t="t" r="r" b="b"/>
              <a:pathLst>
                <a:path w="5093" h="4782" extrusionOk="0">
                  <a:moveTo>
                    <a:pt x="2547" y="0"/>
                  </a:moveTo>
                  <a:cubicBezTo>
                    <a:pt x="1142" y="0"/>
                    <a:pt x="1" y="1881"/>
                    <a:pt x="1" y="4193"/>
                  </a:cubicBezTo>
                  <a:cubicBezTo>
                    <a:pt x="1" y="4366"/>
                    <a:pt x="11" y="4542"/>
                    <a:pt x="23" y="4715"/>
                  </a:cubicBezTo>
                  <a:cubicBezTo>
                    <a:pt x="25" y="4751"/>
                    <a:pt x="59" y="4782"/>
                    <a:pt x="95" y="4782"/>
                  </a:cubicBezTo>
                  <a:lnTo>
                    <a:pt x="97" y="4782"/>
                  </a:lnTo>
                  <a:cubicBezTo>
                    <a:pt x="135" y="4779"/>
                    <a:pt x="167" y="4743"/>
                    <a:pt x="164" y="4703"/>
                  </a:cubicBezTo>
                  <a:cubicBezTo>
                    <a:pt x="152" y="4534"/>
                    <a:pt x="145" y="4362"/>
                    <a:pt x="145" y="4193"/>
                  </a:cubicBezTo>
                  <a:cubicBezTo>
                    <a:pt x="145" y="1958"/>
                    <a:pt x="1223" y="140"/>
                    <a:pt x="2547" y="140"/>
                  </a:cubicBezTo>
                  <a:cubicBezTo>
                    <a:pt x="3870" y="140"/>
                    <a:pt x="4948" y="1960"/>
                    <a:pt x="4948" y="4193"/>
                  </a:cubicBezTo>
                  <a:cubicBezTo>
                    <a:pt x="4948" y="4362"/>
                    <a:pt x="4943" y="4530"/>
                    <a:pt x="4931" y="4688"/>
                  </a:cubicBezTo>
                  <a:cubicBezTo>
                    <a:pt x="4926" y="4731"/>
                    <a:pt x="4958" y="4763"/>
                    <a:pt x="4996" y="4767"/>
                  </a:cubicBezTo>
                  <a:cubicBezTo>
                    <a:pt x="4997" y="4767"/>
                    <a:pt x="4999" y="4768"/>
                    <a:pt x="5000" y="4768"/>
                  </a:cubicBezTo>
                  <a:cubicBezTo>
                    <a:pt x="5035" y="4768"/>
                    <a:pt x="5071" y="4737"/>
                    <a:pt x="5075" y="4700"/>
                  </a:cubicBezTo>
                  <a:cubicBezTo>
                    <a:pt x="5087" y="4534"/>
                    <a:pt x="5092" y="4364"/>
                    <a:pt x="5092" y="4193"/>
                  </a:cubicBezTo>
                  <a:cubicBezTo>
                    <a:pt x="5092" y="1881"/>
                    <a:pt x="3951" y="0"/>
                    <a:pt x="2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"/>
            <p:cNvSpPr/>
            <p:nvPr/>
          </p:nvSpPr>
          <p:spPr>
            <a:xfrm>
              <a:off x="-3336898" y="3222949"/>
              <a:ext cx="1031202" cy="1258610"/>
            </a:xfrm>
            <a:custGeom>
              <a:avLst/>
              <a:gdLst/>
              <a:ahLst/>
              <a:cxnLst/>
              <a:rect l="l" t="t" r="r" b="b"/>
              <a:pathLst>
                <a:path w="10620" h="12962" extrusionOk="0">
                  <a:moveTo>
                    <a:pt x="34" y="1"/>
                  </a:moveTo>
                  <a:lnTo>
                    <a:pt x="0" y="832"/>
                  </a:lnTo>
                  <a:lnTo>
                    <a:pt x="8987" y="12962"/>
                  </a:lnTo>
                  <a:lnTo>
                    <a:pt x="10620" y="12962"/>
                  </a:lnTo>
                  <a:lnTo>
                    <a:pt x="10224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"/>
            <p:cNvSpPr/>
            <p:nvPr/>
          </p:nvSpPr>
          <p:spPr>
            <a:xfrm>
              <a:off x="-2543107" y="3487837"/>
              <a:ext cx="498608" cy="1041495"/>
            </a:xfrm>
            <a:custGeom>
              <a:avLst/>
              <a:gdLst/>
              <a:ahLst/>
              <a:cxnLst/>
              <a:rect l="l" t="t" r="r" b="b"/>
              <a:pathLst>
                <a:path w="5135" h="10726" extrusionOk="0">
                  <a:moveTo>
                    <a:pt x="0" y="1"/>
                  </a:moveTo>
                  <a:lnTo>
                    <a:pt x="0" y="10726"/>
                  </a:lnTo>
                  <a:lnTo>
                    <a:pt x="5134" y="10726"/>
                  </a:lnTo>
                  <a:lnTo>
                    <a:pt x="51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6"/>
            <p:cNvSpPr/>
            <p:nvPr/>
          </p:nvSpPr>
          <p:spPr>
            <a:xfrm>
              <a:off x="-2494169" y="3530561"/>
              <a:ext cx="400246" cy="956338"/>
            </a:xfrm>
            <a:custGeom>
              <a:avLst/>
              <a:gdLst/>
              <a:ahLst/>
              <a:cxnLst/>
              <a:rect l="l" t="t" r="r" b="b"/>
              <a:pathLst>
                <a:path w="4122" h="9849" extrusionOk="0">
                  <a:moveTo>
                    <a:pt x="2524" y="4714"/>
                  </a:moveTo>
                  <a:cubicBezTo>
                    <a:pt x="2604" y="4714"/>
                    <a:pt x="2661" y="4767"/>
                    <a:pt x="2688" y="4847"/>
                  </a:cubicBezTo>
                  <a:lnTo>
                    <a:pt x="2363" y="4847"/>
                  </a:lnTo>
                  <a:cubicBezTo>
                    <a:pt x="2402" y="4767"/>
                    <a:pt x="2450" y="4714"/>
                    <a:pt x="2524" y="4714"/>
                  </a:cubicBezTo>
                  <a:close/>
                  <a:moveTo>
                    <a:pt x="2063" y="3439"/>
                  </a:moveTo>
                  <a:cubicBezTo>
                    <a:pt x="2858" y="3439"/>
                    <a:pt x="3507" y="4064"/>
                    <a:pt x="3545" y="4851"/>
                  </a:cubicBezTo>
                  <a:lnTo>
                    <a:pt x="3086" y="4851"/>
                  </a:lnTo>
                  <a:cubicBezTo>
                    <a:pt x="3041" y="4503"/>
                    <a:pt x="2801" y="4263"/>
                    <a:pt x="2505" y="4263"/>
                  </a:cubicBezTo>
                  <a:cubicBezTo>
                    <a:pt x="2212" y="4263"/>
                    <a:pt x="2042" y="4458"/>
                    <a:pt x="1960" y="4662"/>
                  </a:cubicBezTo>
                  <a:lnTo>
                    <a:pt x="1883" y="4847"/>
                  </a:lnTo>
                  <a:lnTo>
                    <a:pt x="1432" y="4847"/>
                  </a:lnTo>
                  <a:cubicBezTo>
                    <a:pt x="1453" y="4707"/>
                    <a:pt x="1528" y="4556"/>
                    <a:pt x="1631" y="4436"/>
                  </a:cubicBezTo>
                  <a:lnTo>
                    <a:pt x="1321" y="4181"/>
                  </a:lnTo>
                  <a:cubicBezTo>
                    <a:pt x="1151" y="4364"/>
                    <a:pt x="1057" y="4611"/>
                    <a:pt x="1043" y="4847"/>
                  </a:cubicBezTo>
                  <a:lnTo>
                    <a:pt x="586" y="4847"/>
                  </a:lnTo>
                  <a:cubicBezTo>
                    <a:pt x="620" y="4064"/>
                    <a:pt x="1268" y="3439"/>
                    <a:pt x="2063" y="3439"/>
                  </a:cubicBezTo>
                  <a:close/>
                  <a:moveTo>
                    <a:pt x="577" y="4878"/>
                  </a:moveTo>
                  <a:lnTo>
                    <a:pt x="577" y="4974"/>
                  </a:lnTo>
                  <a:cubicBezTo>
                    <a:pt x="577" y="4959"/>
                    <a:pt x="574" y="4940"/>
                    <a:pt x="574" y="4926"/>
                  </a:cubicBezTo>
                  <a:cubicBezTo>
                    <a:pt x="574" y="4907"/>
                    <a:pt x="577" y="4892"/>
                    <a:pt x="577" y="4878"/>
                  </a:cubicBezTo>
                  <a:close/>
                  <a:moveTo>
                    <a:pt x="3545" y="4871"/>
                  </a:moveTo>
                  <a:cubicBezTo>
                    <a:pt x="3545" y="4890"/>
                    <a:pt x="3550" y="4907"/>
                    <a:pt x="3550" y="4926"/>
                  </a:cubicBezTo>
                  <a:cubicBezTo>
                    <a:pt x="3550" y="4943"/>
                    <a:pt x="3545" y="4962"/>
                    <a:pt x="3545" y="4979"/>
                  </a:cubicBezTo>
                  <a:lnTo>
                    <a:pt x="3545" y="4871"/>
                  </a:lnTo>
                  <a:close/>
                  <a:moveTo>
                    <a:pt x="1813" y="5000"/>
                  </a:moveTo>
                  <a:cubicBezTo>
                    <a:pt x="1761" y="5128"/>
                    <a:pt x="1715" y="5204"/>
                    <a:pt x="1609" y="5204"/>
                  </a:cubicBezTo>
                  <a:cubicBezTo>
                    <a:pt x="1509" y="5204"/>
                    <a:pt x="1441" y="5135"/>
                    <a:pt x="1424" y="5000"/>
                  </a:cubicBezTo>
                  <a:close/>
                  <a:moveTo>
                    <a:pt x="1035" y="5000"/>
                  </a:moveTo>
                  <a:cubicBezTo>
                    <a:pt x="1069" y="5423"/>
                    <a:pt x="1336" y="5668"/>
                    <a:pt x="1645" y="5668"/>
                  </a:cubicBezTo>
                  <a:cubicBezTo>
                    <a:pt x="1929" y="5668"/>
                    <a:pt x="2090" y="5514"/>
                    <a:pt x="2186" y="5274"/>
                  </a:cubicBezTo>
                  <a:lnTo>
                    <a:pt x="2291" y="5019"/>
                  </a:lnTo>
                  <a:cubicBezTo>
                    <a:pt x="2294" y="5012"/>
                    <a:pt x="2294" y="5007"/>
                    <a:pt x="2296" y="5003"/>
                  </a:cubicBezTo>
                  <a:lnTo>
                    <a:pt x="2702" y="5003"/>
                  </a:lnTo>
                  <a:cubicBezTo>
                    <a:pt x="2692" y="5147"/>
                    <a:pt x="2640" y="5262"/>
                    <a:pt x="2546" y="5384"/>
                  </a:cubicBezTo>
                  <a:lnTo>
                    <a:pt x="2832" y="5613"/>
                  </a:lnTo>
                  <a:cubicBezTo>
                    <a:pt x="2993" y="5452"/>
                    <a:pt x="3084" y="5224"/>
                    <a:pt x="3089" y="5003"/>
                  </a:cubicBezTo>
                  <a:lnTo>
                    <a:pt x="3543" y="5003"/>
                  </a:lnTo>
                  <a:cubicBezTo>
                    <a:pt x="3504" y="5790"/>
                    <a:pt x="2856" y="6415"/>
                    <a:pt x="2061" y="6415"/>
                  </a:cubicBezTo>
                  <a:cubicBezTo>
                    <a:pt x="1268" y="6412"/>
                    <a:pt x="620" y="5788"/>
                    <a:pt x="579" y="5000"/>
                  </a:cubicBezTo>
                  <a:close/>
                  <a:moveTo>
                    <a:pt x="800" y="0"/>
                  </a:moveTo>
                  <a:cubicBezTo>
                    <a:pt x="800" y="440"/>
                    <a:pt x="442" y="798"/>
                    <a:pt x="0" y="798"/>
                  </a:cubicBezTo>
                  <a:lnTo>
                    <a:pt x="0" y="9049"/>
                  </a:lnTo>
                  <a:cubicBezTo>
                    <a:pt x="442" y="9049"/>
                    <a:pt x="800" y="9407"/>
                    <a:pt x="800" y="9849"/>
                  </a:cubicBezTo>
                  <a:lnTo>
                    <a:pt x="3324" y="9849"/>
                  </a:lnTo>
                  <a:cubicBezTo>
                    <a:pt x="3324" y="9407"/>
                    <a:pt x="3682" y="9054"/>
                    <a:pt x="4121" y="9054"/>
                  </a:cubicBezTo>
                  <a:lnTo>
                    <a:pt x="4121" y="798"/>
                  </a:lnTo>
                  <a:cubicBezTo>
                    <a:pt x="3682" y="798"/>
                    <a:pt x="3324" y="440"/>
                    <a:pt x="33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6"/>
            <p:cNvSpPr/>
            <p:nvPr/>
          </p:nvSpPr>
          <p:spPr>
            <a:xfrm>
              <a:off x="-2543107" y="3487837"/>
              <a:ext cx="498608" cy="863607"/>
            </a:xfrm>
            <a:custGeom>
              <a:avLst/>
              <a:gdLst/>
              <a:ahLst/>
              <a:cxnLst/>
              <a:rect l="l" t="t" r="r" b="b"/>
              <a:pathLst>
                <a:path w="5135" h="8894" extrusionOk="0">
                  <a:moveTo>
                    <a:pt x="0" y="1"/>
                  </a:moveTo>
                  <a:lnTo>
                    <a:pt x="0" y="640"/>
                  </a:lnTo>
                  <a:lnTo>
                    <a:pt x="5134" y="8894"/>
                  </a:lnTo>
                  <a:lnTo>
                    <a:pt x="5134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6"/>
            <p:cNvSpPr/>
            <p:nvPr/>
          </p:nvSpPr>
          <p:spPr>
            <a:xfrm>
              <a:off x="-3192996" y="4056842"/>
              <a:ext cx="852829" cy="547158"/>
            </a:xfrm>
            <a:custGeom>
              <a:avLst/>
              <a:gdLst/>
              <a:ahLst/>
              <a:cxnLst/>
              <a:rect l="l" t="t" r="r" b="b"/>
              <a:pathLst>
                <a:path w="8783" h="5635" extrusionOk="0">
                  <a:moveTo>
                    <a:pt x="471" y="1"/>
                  </a:moveTo>
                  <a:cubicBezTo>
                    <a:pt x="209" y="1"/>
                    <a:pt x="0" y="212"/>
                    <a:pt x="0" y="471"/>
                  </a:cubicBezTo>
                  <a:lnTo>
                    <a:pt x="0" y="5164"/>
                  </a:lnTo>
                  <a:cubicBezTo>
                    <a:pt x="0" y="5425"/>
                    <a:pt x="211" y="5634"/>
                    <a:pt x="471" y="5634"/>
                  </a:cubicBezTo>
                  <a:lnTo>
                    <a:pt x="8314" y="5634"/>
                  </a:lnTo>
                  <a:cubicBezTo>
                    <a:pt x="8573" y="5634"/>
                    <a:pt x="8782" y="5423"/>
                    <a:pt x="8782" y="5164"/>
                  </a:cubicBezTo>
                  <a:lnTo>
                    <a:pt x="8782" y="471"/>
                  </a:lnTo>
                  <a:cubicBezTo>
                    <a:pt x="8782" y="212"/>
                    <a:pt x="8576" y="1"/>
                    <a:pt x="8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6"/>
            <p:cNvSpPr/>
            <p:nvPr/>
          </p:nvSpPr>
          <p:spPr>
            <a:xfrm>
              <a:off x="-3192996" y="4281142"/>
              <a:ext cx="852829" cy="61173"/>
            </a:xfrm>
            <a:custGeom>
              <a:avLst/>
              <a:gdLst/>
              <a:ahLst/>
              <a:cxnLst/>
              <a:rect l="l" t="t" r="r" b="b"/>
              <a:pathLst>
                <a:path w="8783" h="630" extrusionOk="0">
                  <a:moveTo>
                    <a:pt x="0" y="1"/>
                  </a:moveTo>
                  <a:lnTo>
                    <a:pt x="0" y="630"/>
                  </a:lnTo>
                  <a:lnTo>
                    <a:pt x="8782" y="630"/>
                  </a:lnTo>
                  <a:lnTo>
                    <a:pt x="87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6"/>
            <p:cNvSpPr/>
            <p:nvPr/>
          </p:nvSpPr>
          <p:spPr>
            <a:xfrm>
              <a:off x="-3134251" y="4110441"/>
              <a:ext cx="170508" cy="116229"/>
            </a:xfrm>
            <a:custGeom>
              <a:avLst/>
              <a:gdLst/>
              <a:ahLst/>
              <a:cxnLst/>
              <a:rect l="l" t="t" r="r" b="b"/>
              <a:pathLst>
                <a:path w="1756" h="1197" extrusionOk="0">
                  <a:moveTo>
                    <a:pt x="471" y="1"/>
                  </a:moveTo>
                  <a:cubicBezTo>
                    <a:pt x="212" y="1"/>
                    <a:pt x="0" y="215"/>
                    <a:pt x="0" y="472"/>
                  </a:cubicBezTo>
                  <a:lnTo>
                    <a:pt x="0" y="724"/>
                  </a:lnTo>
                  <a:cubicBezTo>
                    <a:pt x="0" y="985"/>
                    <a:pt x="214" y="1197"/>
                    <a:pt x="471" y="1197"/>
                  </a:cubicBezTo>
                  <a:lnTo>
                    <a:pt x="1285" y="1197"/>
                  </a:lnTo>
                  <a:cubicBezTo>
                    <a:pt x="1547" y="1197"/>
                    <a:pt x="1756" y="983"/>
                    <a:pt x="1756" y="724"/>
                  </a:cubicBezTo>
                  <a:lnTo>
                    <a:pt x="1756" y="472"/>
                  </a:lnTo>
                  <a:cubicBezTo>
                    <a:pt x="1756" y="210"/>
                    <a:pt x="1544" y="1"/>
                    <a:pt x="12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6"/>
            <p:cNvSpPr/>
            <p:nvPr/>
          </p:nvSpPr>
          <p:spPr>
            <a:xfrm>
              <a:off x="-3142893" y="4460000"/>
              <a:ext cx="357328" cy="5243"/>
            </a:xfrm>
            <a:custGeom>
              <a:avLst/>
              <a:gdLst/>
              <a:ahLst/>
              <a:cxnLst/>
              <a:rect l="l" t="t" r="r" b="b"/>
              <a:pathLst>
                <a:path w="3680" h="54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lnTo>
                    <a:pt x="3653" y="54"/>
                  </a:lnTo>
                  <a:cubicBezTo>
                    <a:pt x="3667" y="54"/>
                    <a:pt x="3680" y="42"/>
                    <a:pt x="3680" y="27"/>
                  </a:cubicBezTo>
                  <a:cubicBezTo>
                    <a:pt x="3680" y="13"/>
                    <a:pt x="3667" y="1"/>
                    <a:pt x="3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6"/>
            <p:cNvSpPr/>
            <p:nvPr/>
          </p:nvSpPr>
          <p:spPr>
            <a:xfrm>
              <a:off x="-3142893" y="4481459"/>
              <a:ext cx="357328" cy="5438"/>
            </a:xfrm>
            <a:custGeom>
              <a:avLst/>
              <a:gdLst/>
              <a:ahLst/>
              <a:cxnLst/>
              <a:rect l="l" t="t" r="r" b="b"/>
              <a:pathLst>
                <a:path w="3680" h="56" extrusionOk="0">
                  <a:moveTo>
                    <a:pt x="27" y="1"/>
                  </a:moveTo>
                  <a:cubicBezTo>
                    <a:pt x="12" y="1"/>
                    <a:pt x="0" y="13"/>
                    <a:pt x="0" y="29"/>
                  </a:cubicBezTo>
                  <a:cubicBezTo>
                    <a:pt x="0" y="44"/>
                    <a:pt x="12" y="56"/>
                    <a:pt x="27" y="56"/>
                  </a:cubicBezTo>
                  <a:lnTo>
                    <a:pt x="3653" y="56"/>
                  </a:lnTo>
                  <a:cubicBezTo>
                    <a:pt x="3667" y="56"/>
                    <a:pt x="3680" y="44"/>
                    <a:pt x="3680" y="29"/>
                  </a:cubicBezTo>
                  <a:cubicBezTo>
                    <a:pt x="3680" y="13"/>
                    <a:pt x="3667" y="1"/>
                    <a:pt x="3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6"/>
            <p:cNvSpPr/>
            <p:nvPr/>
          </p:nvSpPr>
          <p:spPr>
            <a:xfrm>
              <a:off x="-3142893" y="4503112"/>
              <a:ext cx="357328" cy="5243"/>
            </a:xfrm>
            <a:custGeom>
              <a:avLst/>
              <a:gdLst/>
              <a:ahLst/>
              <a:cxnLst/>
              <a:rect l="l" t="t" r="r" b="b"/>
              <a:pathLst>
                <a:path w="3680" h="54" extrusionOk="0">
                  <a:moveTo>
                    <a:pt x="27" y="1"/>
                  </a:moveTo>
                  <a:cubicBezTo>
                    <a:pt x="12" y="1"/>
                    <a:pt x="0" y="13"/>
                    <a:pt x="0" y="27"/>
                  </a:cubicBezTo>
                  <a:cubicBezTo>
                    <a:pt x="0" y="42"/>
                    <a:pt x="12" y="54"/>
                    <a:pt x="27" y="54"/>
                  </a:cubicBezTo>
                  <a:lnTo>
                    <a:pt x="3653" y="54"/>
                  </a:lnTo>
                  <a:cubicBezTo>
                    <a:pt x="3667" y="54"/>
                    <a:pt x="3680" y="42"/>
                    <a:pt x="3680" y="27"/>
                  </a:cubicBezTo>
                  <a:cubicBezTo>
                    <a:pt x="3680" y="13"/>
                    <a:pt x="3667" y="1"/>
                    <a:pt x="3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6"/>
            <p:cNvSpPr/>
            <p:nvPr/>
          </p:nvSpPr>
          <p:spPr>
            <a:xfrm>
              <a:off x="-2930244" y="4056842"/>
              <a:ext cx="590077" cy="540653"/>
            </a:xfrm>
            <a:custGeom>
              <a:avLst/>
              <a:gdLst/>
              <a:ahLst/>
              <a:cxnLst/>
              <a:rect l="l" t="t" r="r" b="b"/>
              <a:pathLst>
                <a:path w="6077" h="5568" extrusionOk="0">
                  <a:moveTo>
                    <a:pt x="1" y="1"/>
                  </a:moveTo>
                  <a:lnTo>
                    <a:pt x="5851" y="5567"/>
                  </a:lnTo>
                  <a:cubicBezTo>
                    <a:pt x="5983" y="5483"/>
                    <a:pt x="6076" y="5334"/>
                    <a:pt x="6076" y="5164"/>
                  </a:cubicBezTo>
                  <a:lnTo>
                    <a:pt x="6076" y="471"/>
                  </a:lnTo>
                  <a:cubicBezTo>
                    <a:pt x="6076" y="212"/>
                    <a:pt x="5867" y="1"/>
                    <a:pt x="5608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6"/>
            <p:cNvSpPr/>
            <p:nvPr/>
          </p:nvSpPr>
          <p:spPr>
            <a:xfrm>
              <a:off x="-3011128" y="1770725"/>
              <a:ext cx="855839" cy="697081"/>
            </a:xfrm>
            <a:custGeom>
              <a:avLst/>
              <a:gdLst/>
              <a:ahLst/>
              <a:cxnLst/>
              <a:rect l="l" t="t" r="r" b="b"/>
              <a:pathLst>
                <a:path w="8814" h="7179" extrusionOk="0">
                  <a:moveTo>
                    <a:pt x="1669" y="0"/>
                  </a:moveTo>
                  <a:cubicBezTo>
                    <a:pt x="747" y="0"/>
                    <a:pt x="0" y="749"/>
                    <a:pt x="0" y="1674"/>
                  </a:cubicBezTo>
                  <a:lnTo>
                    <a:pt x="0" y="2925"/>
                  </a:lnTo>
                  <a:lnTo>
                    <a:pt x="0" y="4176"/>
                  </a:lnTo>
                  <a:lnTo>
                    <a:pt x="0" y="7178"/>
                  </a:lnTo>
                  <a:lnTo>
                    <a:pt x="1470" y="5843"/>
                  </a:lnTo>
                  <a:lnTo>
                    <a:pt x="7145" y="5843"/>
                  </a:lnTo>
                  <a:cubicBezTo>
                    <a:pt x="8064" y="5843"/>
                    <a:pt x="8814" y="5096"/>
                    <a:pt x="8814" y="4174"/>
                  </a:cubicBezTo>
                  <a:lnTo>
                    <a:pt x="8814" y="1669"/>
                  </a:lnTo>
                  <a:cubicBezTo>
                    <a:pt x="8814" y="747"/>
                    <a:pt x="8064" y="0"/>
                    <a:pt x="7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"/>
            <p:cNvSpPr/>
            <p:nvPr/>
          </p:nvSpPr>
          <p:spPr>
            <a:xfrm>
              <a:off x="-2835572" y="1798204"/>
              <a:ext cx="504435" cy="503075"/>
            </a:xfrm>
            <a:custGeom>
              <a:avLst/>
              <a:gdLst/>
              <a:ahLst/>
              <a:cxnLst/>
              <a:rect l="l" t="t" r="r" b="b"/>
              <a:pathLst>
                <a:path w="5195" h="5181" extrusionOk="0">
                  <a:moveTo>
                    <a:pt x="2210" y="1"/>
                  </a:moveTo>
                  <a:lnTo>
                    <a:pt x="1982" y="587"/>
                  </a:lnTo>
                  <a:lnTo>
                    <a:pt x="1470" y="229"/>
                  </a:lnTo>
                  <a:lnTo>
                    <a:pt x="1425" y="853"/>
                  </a:lnTo>
                  <a:lnTo>
                    <a:pt x="827" y="666"/>
                  </a:lnTo>
                  <a:lnTo>
                    <a:pt x="968" y="1276"/>
                  </a:lnTo>
                  <a:lnTo>
                    <a:pt x="342" y="1273"/>
                  </a:lnTo>
                  <a:lnTo>
                    <a:pt x="342" y="1273"/>
                  </a:lnTo>
                  <a:lnTo>
                    <a:pt x="659" y="1814"/>
                  </a:lnTo>
                  <a:lnTo>
                    <a:pt x="58" y="1996"/>
                  </a:lnTo>
                  <a:lnTo>
                    <a:pt x="522" y="2419"/>
                  </a:lnTo>
                  <a:lnTo>
                    <a:pt x="1" y="2772"/>
                  </a:lnTo>
                  <a:lnTo>
                    <a:pt x="565" y="3041"/>
                  </a:lnTo>
                  <a:lnTo>
                    <a:pt x="173" y="3528"/>
                  </a:lnTo>
                  <a:lnTo>
                    <a:pt x="793" y="3617"/>
                  </a:lnTo>
                  <a:lnTo>
                    <a:pt x="563" y="4201"/>
                  </a:lnTo>
                  <a:lnTo>
                    <a:pt x="1182" y="4105"/>
                  </a:lnTo>
                  <a:lnTo>
                    <a:pt x="1129" y="4729"/>
                  </a:lnTo>
                  <a:lnTo>
                    <a:pt x="1694" y="4455"/>
                  </a:lnTo>
                  <a:lnTo>
                    <a:pt x="1831" y="5065"/>
                  </a:lnTo>
                  <a:lnTo>
                    <a:pt x="2289" y="4638"/>
                  </a:lnTo>
                  <a:lnTo>
                    <a:pt x="2599" y="5181"/>
                  </a:lnTo>
                  <a:lnTo>
                    <a:pt x="2911" y="4638"/>
                  </a:lnTo>
                  <a:lnTo>
                    <a:pt x="3367" y="5065"/>
                  </a:lnTo>
                  <a:lnTo>
                    <a:pt x="3502" y="4455"/>
                  </a:lnTo>
                  <a:lnTo>
                    <a:pt x="4066" y="4729"/>
                  </a:lnTo>
                  <a:lnTo>
                    <a:pt x="4016" y="4105"/>
                  </a:lnTo>
                  <a:lnTo>
                    <a:pt x="4633" y="4201"/>
                  </a:lnTo>
                  <a:lnTo>
                    <a:pt x="4403" y="3617"/>
                  </a:lnTo>
                  <a:lnTo>
                    <a:pt x="5025" y="3528"/>
                  </a:lnTo>
                  <a:lnTo>
                    <a:pt x="4631" y="3041"/>
                  </a:lnTo>
                  <a:lnTo>
                    <a:pt x="5195" y="2772"/>
                  </a:lnTo>
                  <a:lnTo>
                    <a:pt x="4676" y="2419"/>
                  </a:lnTo>
                  <a:lnTo>
                    <a:pt x="5137" y="1996"/>
                  </a:lnTo>
                  <a:lnTo>
                    <a:pt x="4537" y="1814"/>
                  </a:lnTo>
                  <a:lnTo>
                    <a:pt x="4856" y="1273"/>
                  </a:lnTo>
                  <a:lnTo>
                    <a:pt x="4227" y="1276"/>
                  </a:lnTo>
                  <a:lnTo>
                    <a:pt x="4369" y="666"/>
                  </a:lnTo>
                  <a:lnTo>
                    <a:pt x="3771" y="853"/>
                  </a:lnTo>
                  <a:lnTo>
                    <a:pt x="3730" y="229"/>
                  </a:lnTo>
                  <a:lnTo>
                    <a:pt x="3214" y="587"/>
                  </a:lnTo>
                  <a:lnTo>
                    <a:pt x="2986" y="1"/>
                  </a:lnTo>
                  <a:lnTo>
                    <a:pt x="2599" y="493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"/>
            <p:cNvSpPr/>
            <p:nvPr/>
          </p:nvSpPr>
          <p:spPr>
            <a:xfrm>
              <a:off x="-2729927" y="1949971"/>
              <a:ext cx="293242" cy="199540"/>
            </a:xfrm>
            <a:custGeom>
              <a:avLst/>
              <a:gdLst/>
              <a:ahLst/>
              <a:cxnLst/>
              <a:rect l="l" t="t" r="r" b="b"/>
              <a:pathLst>
                <a:path w="3020" h="2055" extrusionOk="0">
                  <a:moveTo>
                    <a:pt x="2657" y="1"/>
                  </a:moveTo>
                  <a:lnTo>
                    <a:pt x="1079" y="1233"/>
                  </a:lnTo>
                  <a:lnTo>
                    <a:pt x="466" y="452"/>
                  </a:lnTo>
                  <a:lnTo>
                    <a:pt x="0" y="815"/>
                  </a:lnTo>
                  <a:lnTo>
                    <a:pt x="891" y="1953"/>
                  </a:lnTo>
                  <a:lnTo>
                    <a:pt x="971" y="2040"/>
                  </a:lnTo>
                  <a:lnTo>
                    <a:pt x="983" y="2054"/>
                  </a:lnTo>
                  <a:lnTo>
                    <a:pt x="3019" y="464"/>
                  </a:lnTo>
                  <a:lnTo>
                    <a:pt x="26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3" name="Google Shape;843;p6"/>
          <p:cNvSpPr txBox="1"/>
          <p:nvPr/>
        </p:nvSpPr>
        <p:spPr>
          <a:xfrm>
            <a:off x="1841700" y="1225975"/>
            <a:ext cx="6576300" cy="28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Divided responsibilities equally across frontend, backend, database, and presentation roles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Used GitHub for code collaboration and version control, with individual branches per developer. Some members contributed code or documentation that was integrated through a shared branch managed by Ethan to streamline merging and avoid conflicts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Maintained consistent communication, coordinated tasks and tracked progress through a shared Discord server and live editing sessions 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Held frequent meetings on Discord to develop data modeling, business reports, and project presentations + created structure outlines on Google Docs</a:t>
            </a:r>
            <a:br>
              <a:rPr lang="en" sz="1100">
                <a:latin typeface="Arimo Medium"/>
                <a:ea typeface="Arimo Medium"/>
                <a:cs typeface="Arimo Medium"/>
                <a:sym typeface="Arimo Medium"/>
              </a:rPr>
            </a:br>
            <a:endParaRPr sz="1100">
              <a:latin typeface="Arimo Medium"/>
              <a:ea typeface="Arimo Medium"/>
              <a:cs typeface="Arimo Medium"/>
              <a:sym typeface="Arimo Medium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mo Medium"/>
              <a:buChar char="●"/>
            </a:pPr>
            <a:r>
              <a:rPr lang="en" sz="1100">
                <a:latin typeface="Arimo Medium"/>
                <a:ea typeface="Arimo Medium"/>
                <a:cs typeface="Arimo Medium"/>
                <a:sym typeface="Arimo Medium"/>
              </a:rPr>
              <a:t>Worked through integration challenges in the final stretch to merge features and polish the UI</a:t>
            </a:r>
            <a:br>
              <a:rPr lang="en" sz="1000">
                <a:latin typeface="Arimo Medium"/>
                <a:ea typeface="Arimo Medium"/>
                <a:cs typeface="Arimo Medium"/>
                <a:sym typeface="Arimo Medium"/>
              </a:rPr>
            </a:br>
            <a:br>
              <a:rPr lang="en" sz="1000">
                <a:latin typeface="Arimo Medium"/>
                <a:ea typeface="Arimo Medium"/>
                <a:cs typeface="Arimo Medium"/>
                <a:sym typeface="Arimo Medium"/>
              </a:rPr>
            </a:br>
            <a:endParaRPr sz="1000">
              <a:latin typeface="Arimo Medium"/>
              <a:ea typeface="Arimo Medium"/>
              <a:cs typeface="Arimo Medium"/>
              <a:sym typeface="Arim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35e3ab9e68_0_3"/>
          <p:cNvSpPr txBox="1">
            <a:spLocks noGrp="1"/>
          </p:cNvSpPr>
          <p:nvPr>
            <p:ph type="title"/>
          </p:nvPr>
        </p:nvSpPr>
        <p:spPr>
          <a:xfrm>
            <a:off x="579075" y="233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000"/>
              <a:t>Teamwork &amp; Collaboration</a:t>
            </a:r>
            <a:endParaRPr sz="2000"/>
          </a:p>
        </p:txBody>
      </p:sp>
      <p:pic>
        <p:nvPicPr>
          <p:cNvPr id="849" name="Google Shape;849;g335e3ab9e68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25" y="348900"/>
            <a:ext cx="3785501" cy="10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g335e3ab9e68_0_3"/>
          <p:cNvPicPr preferRelativeResize="0"/>
          <p:nvPr/>
        </p:nvPicPr>
        <p:blipFill rotWithShape="1">
          <a:blip r:embed="rId4">
            <a:alphaModFix/>
          </a:blip>
          <a:srcRect r="32148"/>
          <a:stretch/>
        </p:blipFill>
        <p:spPr>
          <a:xfrm>
            <a:off x="4959600" y="1451788"/>
            <a:ext cx="3443900" cy="94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g335e3ab9e68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2300" y="747625"/>
            <a:ext cx="2471300" cy="197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g335e3ab9e68_0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51363" y="2851099"/>
            <a:ext cx="3508699" cy="156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g335e3ab9e68_0_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29646" y="2571771"/>
            <a:ext cx="2359500" cy="24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335e3ab9e68_0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4599" y="1464772"/>
            <a:ext cx="1841700" cy="2213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0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860" name="Google Shape;860;p20"/>
          <p:cNvSpPr txBox="1">
            <a:spLocks noGrp="1"/>
          </p:cNvSpPr>
          <p:nvPr>
            <p:ph type="subTitle" idx="1"/>
          </p:nvPr>
        </p:nvSpPr>
        <p:spPr>
          <a:xfrm>
            <a:off x="2347900" y="17204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/>
              <a:t>Do you have any questions?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grpSp>
        <p:nvGrpSpPr>
          <p:cNvPr id="861" name="Google Shape;861;p20"/>
          <p:cNvGrpSpPr/>
          <p:nvPr/>
        </p:nvGrpSpPr>
        <p:grpSpPr>
          <a:xfrm>
            <a:off x="7315607" y="1889271"/>
            <a:ext cx="1608311" cy="2330009"/>
            <a:chOff x="10470507" y="-3735292"/>
            <a:chExt cx="1608311" cy="2330009"/>
          </a:xfrm>
        </p:grpSpPr>
        <p:sp>
          <p:nvSpPr>
            <p:cNvPr id="862" name="Google Shape;862;p20"/>
            <p:cNvSpPr/>
            <p:nvPr/>
          </p:nvSpPr>
          <p:spPr>
            <a:xfrm>
              <a:off x="10470507" y="-3735292"/>
              <a:ext cx="1608311" cy="2330009"/>
            </a:xfrm>
            <a:custGeom>
              <a:avLst/>
              <a:gdLst/>
              <a:ahLst/>
              <a:cxnLst/>
              <a:rect l="l" t="t" r="r" b="b"/>
              <a:pathLst>
                <a:path w="6300" h="9127" extrusionOk="0">
                  <a:moveTo>
                    <a:pt x="3151" y="1"/>
                  </a:moveTo>
                  <a:cubicBezTo>
                    <a:pt x="1413" y="1"/>
                    <a:pt x="1" y="1410"/>
                    <a:pt x="1" y="3149"/>
                  </a:cubicBezTo>
                  <a:cubicBezTo>
                    <a:pt x="1" y="4888"/>
                    <a:pt x="3151" y="9126"/>
                    <a:pt x="3151" y="9126"/>
                  </a:cubicBezTo>
                  <a:cubicBezTo>
                    <a:pt x="3151" y="9126"/>
                    <a:pt x="6300" y="4890"/>
                    <a:pt x="6300" y="3149"/>
                  </a:cubicBezTo>
                  <a:cubicBezTo>
                    <a:pt x="6300" y="1408"/>
                    <a:pt x="4890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10672184" y="-3504257"/>
              <a:ext cx="1203681" cy="1120712"/>
            </a:xfrm>
            <a:custGeom>
              <a:avLst/>
              <a:gdLst/>
              <a:ahLst/>
              <a:cxnLst/>
              <a:rect l="l" t="t" r="r" b="b"/>
              <a:pathLst>
                <a:path w="4715" h="4390" extrusionOk="0">
                  <a:moveTo>
                    <a:pt x="2356" y="0"/>
                  </a:moveTo>
                  <a:cubicBezTo>
                    <a:pt x="1296" y="0"/>
                    <a:pt x="362" y="771"/>
                    <a:pt x="190" y="1853"/>
                  </a:cubicBezTo>
                  <a:cubicBezTo>
                    <a:pt x="1" y="3049"/>
                    <a:pt x="817" y="4172"/>
                    <a:pt x="2015" y="4362"/>
                  </a:cubicBezTo>
                  <a:cubicBezTo>
                    <a:pt x="2132" y="4381"/>
                    <a:pt x="2247" y="4390"/>
                    <a:pt x="2361" y="4390"/>
                  </a:cubicBezTo>
                  <a:cubicBezTo>
                    <a:pt x="3421" y="4390"/>
                    <a:pt x="4354" y="3619"/>
                    <a:pt x="4525" y="2539"/>
                  </a:cubicBezTo>
                  <a:cubicBezTo>
                    <a:pt x="4715" y="1343"/>
                    <a:pt x="3898" y="217"/>
                    <a:pt x="2702" y="27"/>
                  </a:cubicBezTo>
                  <a:cubicBezTo>
                    <a:pt x="2586" y="9"/>
                    <a:pt x="2470" y="0"/>
                    <a:pt x="23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10973168" y="-3065673"/>
              <a:ext cx="612690" cy="471005"/>
            </a:xfrm>
            <a:custGeom>
              <a:avLst/>
              <a:gdLst/>
              <a:ahLst/>
              <a:cxnLst/>
              <a:rect l="l" t="t" r="r" b="b"/>
              <a:pathLst>
                <a:path w="2400" h="1845" extrusionOk="0">
                  <a:moveTo>
                    <a:pt x="1" y="0"/>
                  </a:moveTo>
                  <a:lnTo>
                    <a:pt x="1" y="1844"/>
                  </a:lnTo>
                  <a:lnTo>
                    <a:pt x="2400" y="1844"/>
                  </a:lnTo>
                  <a:lnTo>
                    <a:pt x="24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10973934" y="-3065673"/>
              <a:ext cx="611924" cy="471005"/>
            </a:xfrm>
            <a:custGeom>
              <a:avLst/>
              <a:gdLst/>
              <a:ahLst/>
              <a:cxnLst/>
              <a:rect l="l" t="t" r="r" b="b"/>
              <a:pathLst>
                <a:path w="2397" h="1845" extrusionOk="0">
                  <a:moveTo>
                    <a:pt x="0" y="0"/>
                  </a:moveTo>
                  <a:lnTo>
                    <a:pt x="0" y="432"/>
                  </a:lnTo>
                  <a:lnTo>
                    <a:pt x="1933" y="502"/>
                  </a:lnTo>
                  <a:lnTo>
                    <a:pt x="1933" y="1844"/>
                  </a:lnTo>
                  <a:lnTo>
                    <a:pt x="2397" y="1844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11141147" y="-2851742"/>
              <a:ext cx="278774" cy="257075"/>
            </a:xfrm>
            <a:custGeom>
              <a:avLst/>
              <a:gdLst/>
              <a:ahLst/>
              <a:cxnLst/>
              <a:rect l="l" t="t" r="r" b="b"/>
              <a:pathLst>
                <a:path w="1092" h="1007" extrusionOk="0">
                  <a:moveTo>
                    <a:pt x="1" y="0"/>
                  </a:moveTo>
                  <a:lnTo>
                    <a:pt x="1" y="1006"/>
                  </a:lnTo>
                  <a:lnTo>
                    <a:pt x="1091" y="1006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11267004" y="-2864761"/>
              <a:ext cx="26550" cy="282859"/>
            </a:xfrm>
            <a:custGeom>
              <a:avLst/>
              <a:gdLst/>
              <a:ahLst/>
              <a:cxnLst/>
              <a:rect l="l" t="t" r="r" b="b"/>
              <a:pathLst>
                <a:path w="104" h="1108" extrusionOk="0">
                  <a:moveTo>
                    <a:pt x="53" y="1"/>
                  </a:moveTo>
                  <a:cubicBezTo>
                    <a:pt x="24" y="1"/>
                    <a:pt x="0" y="25"/>
                    <a:pt x="0" y="51"/>
                  </a:cubicBezTo>
                  <a:lnTo>
                    <a:pt x="0" y="1057"/>
                  </a:lnTo>
                  <a:cubicBezTo>
                    <a:pt x="0" y="1084"/>
                    <a:pt x="24" y="1108"/>
                    <a:pt x="53" y="1108"/>
                  </a:cubicBezTo>
                  <a:cubicBezTo>
                    <a:pt x="79" y="1108"/>
                    <a:pt x="103" y="1086"/>
                    <a:pt x="103" y="1057"/>
                  </a:cubicBezTo>
                  <a:lnTo>
                    <a:pt x="103" y="51"/>
                  </a:lnTo>
                  <a:cubicBezTo>
                    <a:pt x="103" y="25"/>
                    <a:pt x="79" y="1"/>
                    <a:pt x="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10906283" y="-2607687"/>
              <a:ext cx="747737" cy="25784"/>
            </a:xfrm>
            <a:custGeom>
              <a:avLst/>
              <a:gdLst/>
              <a:ahLst/>
              <a:cxnLst/>
              <a:rect l="l" t="t" r="r" b="b"/>
              <a:pathLst>
                <a:path w="2929" h="101" extrusionOk="0">
                  <a:moveTo>
                    <a:pt x="51" y="0"/>
                  </a:moveTo>
                  <a:cubicBezTo>
                    <a:pt x="25" y="0"/>
                    <a:pt x="1" y="24"/>
                    <a:pt x="1" y="50"/>
                  </a:cubicBezTo>
                  <a:cubicBezTo>
                    <a:pt x="1" y="77"/>
                    <a:pt x="25" y="101"/>
                    <a:pt x="51" y="101"/>
                  </a:cubicBezTo>
                  <a:lnTo>
                    <a:pt x="2878" y="101"/>
                  </a:lnTo>
                  <a:cubicBezTo>
                    <a:pt x="2907" y="101"/>
                    <a:pt x="2928" y="79"/>
                    <a:pt x="2928" y="50"/>
                  </a:cubicBezTo>
                  <a:cubicBezTo>
                    <a:pt x="2928" y="24"/>
                    <a:pt x="2907" y="0"/>
                    <a:pt x="28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10848843" y="-3251522"/>
              <a:ext cx="862106" cy="282348"/>
            </a:xfrm>
            <a:custGeom>
              <a:avLst/>
              <a:gdLst/>
              <a:ahLst/>
              <a:cxnLst/>
              <a:rect l="l" t="t" r="r" b="b"/>
              <a:pathLst>
                <a:path w="3377" h="1106" extrusionOk="0">
                  <a:moveTo>
                    <a:pt x="613" y="0"/>
                  </a:moveTo>
                  <a:lnTo>
                    <a:pt x="0" y="1105"/>
                  </a:lnTo>
                  <a:lnTo>
                    <a:pt x="3377" y="1105"/>
                  </a:lnTo>
                  <a:lnTo>
                    <a:pt x="27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10848077" y="-2971982"/>
              <a:ext cx="862361" cy="67141"/>
            </a:xfrm>
            <a:custGeom>
              <a:avLst/>
              <a:gdLst/>
              <a:ahLst/>
              <a:cxnLst/>
              <a:rect l="l" t="t" r="r" b="b"/>
              <a:pathLst>
                <a:path w="3378" h="263" extrusionOk="0">
                  <a:moveTo>
                    <a:pt x="1" y="1"/>
                  </a:moveTo>
                  <a:cubicBezTo>
                    <a:pt x="3" y="13"/>
                    <a:pt x="3" y="13"/>
                    <a:pt x="3" y="15"/>
                  </a:cubicBezTo>
                  <a:cubicBezTo>
                    <a:pt x="3" y="149"/>
                    <a:pt x="109" y="262"/>
                    <a:pt x="241" y="262"/>
                  </a:cubicBezTo>
                  <a:cubicBezTo>
                    <a:pt x="330" y="262"/>
                    <a:pt x="404" y="209"/>
                    <a:pt x="448" y="133"/>
                  </a:cubicBezTo>
                  <a:cubicBezTo>
                    <a:pt x="488" y="207"/>
                    <a:pt x="565" y="258"/>
                    <a:pt x="654" y="258"/>
                  </a:cubicBezTo>
                  <a:cubicBezTo>
                    <a:pt x="745" y="258"/>
                    <a:pt x="822" y="207"/>
                    <a:pt x="861" y="130"/>
                  </a:cubicBezTo>
                  <a:cubicBezTo>
                    <a:pt x="904" y="205"/>
                    <a:pt x="978" y="255"/>
                    <a:pt x="1070" y="255"/>
                  </a:cubicBezTo>
                  <a:cubicBezTo>
                    <a:pt x="1158" y="255"/>
                    <a:pt x="1238" y="205"/>
                    <a:pt x="1276" y="125"/>
                  </a:cubicBezTo>
                  <a:cubicBezTo>
                    <a:pt x="1314" y="200"/>
                    <a:pt x="1394" y="253"/>
                    <a:pt x="1483" y="253"/>
                  </a:cubicBezTo>
                  <a:cubicBezTo>
                    <a:pt x="1574" y="253"/>
                    <a:pt x="1648" y="200"/>
                    <a:pt x="1689" y="125"/>
                  </a:cubicBezTo>
                  <a:cubicBezTo>
                    <a:pt x="1730" y="200"/>
                    <a:pt x="1807" y="253"/>
                    <a:pt x="1898" y="253"/>
                  </a:cubicBezTo>
                  <a:cubicBezTo>
                    <a:pt x="1987" y="253"/>
                    <a:pt x="2066" y="200"/>
                    <a:pt x="2105" y="123"/>
                  </a:cubicBezTo>
                  <a:cubicBezTo>
                    <a:pt x="2143" y="197"/>
                    <a:pt x="2222" y="248"/>
                    <a:pt x="2311" y="248"/>
                  </a:cubicBezTo>
                  <a:cubicBezTo>
                    <a:pt x="2402" y="248"/>
                    <a:pt x="2479" y="197"/>
                    <a:pt x="2518" y="121"/>
                  </a:cubicBezTo>
                  <a:cubicBezTo>
                    <a:pt x="2561" y="195"/>
                    <a:pt x="2635" y="246"/>
                    <a:pt x="2727" y="246"/>
                  </a:cubicBezTo>
                  <a:cubicBezTo>
                    <a:pt x="2815" y="246"/>
                    <a:pt x="2895" y="195"/>
                    <a:pt x="2933" y="116"/>
                  </a:cubicBezTo>
                  <a:cubicBezTo>
                    <a:pt x="2974" y="193"/>
                    <a:pt x="3051" y="243"/>
                    <a:pt x="3140" y="243"/>
                  </a:cubicBezTo>
                  <a:cubicBezTo>
                    <a:pt x="3269" y="243"/>
                    <a:pt x="3375" y="135"/>
                    <a:pt x="3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10962191" y="-3251522"/>
              <a:ext cx="163895" cy="282348"/>
            </a:xfrm>
            <a:custGeom>
              <a:avLst/>
              <a:gdLst/>
              <a:ahLst/>
              <a:cxnLst/>
              <a:rect l="l" t="t" r="r" b="b"/>
              <a:pathLst>
                <a:path w="642" h="1106" extrusionOk="0">
                  <a:moveTo>
                    <a:pt x="426" y="0"/>
                  </a:moveTo>
                  <a:lnTo>
                    <a:pt x="1" y="1105"/>
                  </a:lnTo>
                  <a:lnTo>
                    <a:pt x="418" y="1105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11174335" y="-3251522"/>
              <a:ext cx="106200" cy="282348"/>
            </a:xfrm>
            <a:custGeom>
              <a:avLst/>
              <a:gdLst/>
              <a:ahLst/>
              <a:cxnLst/>
              <a:rect l="l" t="t" r="r" b="b"/>
              <a:pathLst>
                <a:path w="416" h="1106" extrusionOk="0">
                  <a:moveTo>
                    <a:pt x="87" y="0"/>
                  </a:moveTo>
                  <a:lnTo>
                    <a:pt x="0" y="1105"/>
                  </a:lnTo>
                  <a:lnTo>
                    <a:pt x="416" y="1105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11369885" y="-3251522"/>
              <a:ext cx="122283" cy="282348"/>
            </a:xfrm>
            <a:custGeom>
              <a:avLst/>
              <a:gdLst/>
              <a:ahLst/>
              <a:cxnLst/>
              <a:rect l="l" t="t" r="r" b="b"/>
              <a:pathLst>
                <a:path w="479" h="1106" extrusionOk="0">
                  <a:moveTo>
                    <a:pt x="1" y="0"/>
                  </a:moveTo>
                  <a:lnTo>
                    <a:pt x="63" y="1105"/>
                  </a:lnTo>
                  <a:lnTo>
                    <a:pt x="478" y="1105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11531227" y="-3251522"/>
              <a:ext cx="179722" cy="282348"/>
            </a:xfrm>
            <a:custGeom>
              <a:avLst/>
              <a:gdLst/>
              <a:ahLst/>
              <a:cxnLst/>
              <a:rect l="l" t="t" r="r" b="b"/>
              <a:pathLst>
                <a:path w="704" h="1106" extrusionOk="0">
                  <a:moveTo>
                    <a:pt x="0" y="0"/>
                  </a:moveTo>
                  <a:lnTo>
                    <a:pt x="262" y="1105"/>
                  </a:lnTo>
                  <a:lnTo>
                    <a:pt x="704" y="1105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11597857" y="-2968919"/>
              <a:ext cx="113858" cy="62290"/>
            </a:xfrm>
            <a:custGeom>
              <a:avLst/>
              <a:gdLst/>
              <a:ahLst/>
              <a:cxnLst/>
              <a:rect l="l" t="t" r="r" b="b"/>
              <a:pathLst>
                <a:path w="446" h="244" extrusionOk="0">
                  <a:moveTo>
                    <a:pt x="1" y="1"/>
                  </a:moveTo>
                  <a:lnTo>
                    <a:pt x="1" y="118"/>
                  </a:lnTo>
                  <a:cubicBezTo>
                    <a:pt x="44" y="193"/>
                    <a:pt x="119" y="243"/>
                    <a:pt x="210" y="243"/>
                  </a:cubicBezTo>
                  <a:cubicBezTo>
                    <a:pt x="337" y="243"/>
                    <a:pt x="443" y="135"/>
                    <a:pt x="4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11385713" y="-2969429"/>
              <a:ext cx="106455" cy="62801"/>
            </a:xfrm>
            <a:custGeom>
              <a:avLst/>
              <a:gdLst/>
              <a:ahLst/>
              <a:cxnLst/>
              <a:rect l="l" t="t" r="r" b="b"/>
              <a:pathLst>
                <a:path w="417" h="246" extrusionOk="0">
                  <a:moveTo>
                    <a:pt x="1" y="0"/>
                  </a:moveTo>
                  <a:lnTo>
                    <a:pt x="1" y="120"/>
                  </a:lnTo>
                  <a:cubicBezTo>
                    <a:pt x="39" y="195"/>
                    <a:pt x="119" y="245"/>
                    <a:pt x="207" y="245"/>
                  </a:cubicBezTo>
                  <a:cubicBezTo>
                    <a:pt x="299" y="245"/>
                    <a:pt x="376" y="195"/>
                    <a:pt x="416" y="115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10962191" y="-2969429"/>
              <a:ext cx="105689" cy="63311"/>
            </a:xfrm>
            <a:custGeom>
              <a:avLst/>
              <a:gdLst/>
              <a:ahLst/>
              <a:cxnLst/>
              <a:rect l="l" t="t" r="r" b="b"/>
              <a:pathLst>
                <a:path w="414" h="248" extrusionOk="0">
                  <a:moveTo>
                    <a:pt x="1" y="0"/>
                  </a:moveTo>
                  <a:lnTo>
                    <a:pt x="1" y="123"/>
                  </a:lnTo>
                  <a:cubicBezTo>
                    <a:pt x="41" y="197"/>
                    <a:pt x="118" y="248"/>
                    <a:pt x="207" y="248"/>
                  </a:cubicBezTo>
                  <a:cubicBezTo>
                    <a:pt x="298" y="248"/>
                    <a:pt x="375" y="197"/>
                    <a:pt x="414" y="120"/>
                  </a:cubicBezTo>
                  <a:lnTo>
                    <a:pt x="4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11174335" y="-2969429"/>
              <a:ext cx="106200" cy="62801"/>
            </a:xfrm>
            <a:custGeom>
              <a:avLst/>
              <a:gdLst/>
              <a:ahLst/>
              <a:cxnLst/>
              <a:rect l="l" t="t" r="r" b="b"/>
              <a:pathLst>
                <a:path w="416" h="246" extrusionOk="0">
                  <a:moveTo>
                    <a:pt x="0" y="0"/>
                  </a:moveTo>
                  <a:lnTo>
                    <a:pt x="0" y="120"/>
                  </a:lnTo>
                  <a:cubicBezTo>
                    <a:pt x="39" y="195"/>
                    <a:pt x="118" y="245"/>
                    <a:pt x="207" y="245"/>
                  </a:cubicBezTo>
                  <a:cubicBezTo>
                    <a:pt x="298" y="245"/>
                    <a:pt x="373" y="195"/>
                    <a:pt x="416" y="120"/>
                  </a:cubicBez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10848843" y="-2969429"/>
              <a:ext cx="858532" cy="255"/>
            </a:xfrm>
            <a:custGeom>
              <a:avLst/>
              <a:gdLst/>
              <a:ahLst/>
              <a:cxnLst/>
              <a:rect l="l" t="t" r="r" b="b"/>
              <a:pathLst>
                <a:path w="3363" h="1" fill="none" extrusionOk="0">
                  <a:moveTo>
                    <a:pt x="0" y="0"/>
                  </a:moveTo>
                  <a:lnTo>
                    <a:pt x="3362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10962191" y="-3251522"/>
              <a:ext cx="108752" cy="313493"/>
            </a:xfrm>
            <a:custGeom>
              <a:avLst/>
              <a:gdLst/>
              <a:ahLst/>
              <a:cxnLst/>
              <a:rect l="l" t="t" r="r" b="b"/>
              <a:pathLst>
                <a:path w="426" h="1228" fill="none" extrusionOk="0">
                  <a:moveTo>
                    <a:pt x="1" y="1228"/>
                  </a:moveTo>
                  <a:lnTo>
                    <a:pt x="1" y="1105"/>
                  </a:lnTo>
                  <a:lnTo>
                    <a:pt x="426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11068901" y="-3251522"/>
              <a:ext cx="57184" cy="313493"/>
            </a:xfrm>
            <a:custGeom>
              <a:avLst/>
              <a:gdLst/>
              <a:ahLst/>
              <a:cxnLst/>
              <a:rect l="l" t="t" r="r" b="b"/>
              <a:pathLst>
                <a:path w="224" h="1228" fill="none" extrusionOk="0">
                  <a:moveTo>
                    <a:pt x="0" y="1228"/>
                  </a:moveTo>
                  <a:lnTo>
                    <a:pt x="0" y="1105"/>
                  </a:lnTo>
                  <a:lnTo>
                    <a:pt x="224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11174335" y="-3251522"/>
              <a:ext cx="22210" cy="313493"/>
            </a:xfrm>
            <a:custGeom>
              <a:avLst/>
              <a:gdLst/>
              <a:ahLst/>
              <a:cxnLst/>
              <a:rect l="l" t="t" r="r" b="b"/>
              <a:pathLst>
                <a:path w="87" h="1228" fill="none" extrusionOk="0">
                  <a:moveTo>
                    <a:pt x="0" y="1228"/>
                  </a:moveTo>
                  <a:lnTo>
                    <a:pt x="0" y="1105"/>
                  </a:lnTo>
                  <a:lnTo>
                    <a:pt x="87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11280279" y="-3251522"/>
              <a:ext cx="255" cy="313493"/>
            </a:xfrm>
            <a:custGeom>
              <a:avLst/>
              <a:gdLst/>
              <a:ahLst/>
              <a:cxnLst/>
              <a:rect l="l" t="t" r="r" b="b"/>
              <a:pathLst>
                <a:path w="1" h="1228" fill="none" extrusionOk="0">
                  <a:moveTo>
                    <a:pt x="1" y="1228"/>
                  </a:moveTo>
                  <a:lnTo>
                    <a:pt x="1" y="1105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11369885" y="-3251522"/>
              <a:ext cx="16083" cy="313493"/>
            </a:xfrm>
            <a:custGeom>
              <a:avLst/>
              <a:gdLst/>
              <a:ahLst/>
              <a:cxnLst/>
              <a:rect l="l" t="t" r="r" b="b"/>
              <a:pathLst>
                <a:path w="63" h="1228" fill="none" extrusionOk="0">
                  <a:moveTo>
                    <a:pt x="63" y="1228"/>
                  </a:moveTo>
                  <a:lnTo>
                    <a:pt x="63" y="1105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11456427" y="-3251522"/>
              <a:ext cx="35740" cy="313493"/>
            </a:xfrm>
            <a:custGeom>
              <a:avLst/>
              <a:gdLst/>
              <a:ahLst/>
              <a:cxnLst/>
              <a:rect l="l" t="t" r="r" b="b"/>
              <a:pathLst>
                <a:path w="140" h="1228" fill="none" extrusionOk="0">
                  <a:moveTo>
                    <a:pt x="139" y="1228"/>
                  </a:moveTo>
                  <a:lnTo>
                    <a:pt x="139" y="110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11531227" y="-3251522"/>
              <a:ext cx="66885" cy="313493"/>
            </a:xfrm>
            <a:custGeom>
              <a:avLst/>
              <a:gdLst/>
              <a:ahLst/>
              <a:cxnLst/>
              <a:rect l="l" t="t" r="r" b="b"/>
              <a:pathLst>
                <a:path w="262" h="1228" fill="none" extrusionOk="0">
                  <a:moveTo>
                    <a:pt x="262" y="1228"/>
                  </a:moveTo>
                  <a:lnTo>
                    <a:pt x="262" y="110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accent5"/>
              </a:solidFill>
              <a:prstDash val="solid"/>
              <a:miter lim="240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11154678" y="-2818299"/>
              <a:ext cx="90372" cy="95478"/>
            </a:xfrm>
            <a:custGeom>
              <a:avLst/>
              <a:gdLst/>
              <a:ahLst/>
              <a:cxnLst/>
              <a:rect l="l" t="t" r="r" b="b"/>
              <a:pathLst>
                <a:path w="354" h="374" extrusionOk="0">
                  <a:moveTo>
                    <a:pt x="338" y="0"/>
                  </a:moveTo>
                  <a:cubicBezTo>
                    <a:pt x="335" y="0"/>
                    <a:pt x="332" y="1"/>
                    <a:pt x="330" y="4"/>
                  </a:cubicBezTo>
                  <a:lnTo>
                    <a:pt x="5" y="352"/>
                  </a:lnTo>
                  <a:cubicBezTo>
                    <a:pt x="1" y="359"/>
                    <a:pt x="1" y="364"/>
                    <a:pt x="5" y="371"/>
                  </a:cubicBezTo>
                  <a:cubicBezTo>
                    <a:pt x="8" y="374"/>
                    <a:pt x="13" y="374"/>
                    <a:pt x="15" y="374"/>
                  </a:cubicBezTo>
                  <a:cubicBezTo>
                    <a:pt x="17" y="374"/>
                    <a:pt x="20" y="371"/>
                    <a:pt x="22" y="371"/>
                  </a:cubicBezTo>
                  <a:lnTo>
                    <a:pt x="349" y="23"/>
                  </a:lnTo>
                  <a:cubicBezTo>
                    <a:pt x="354" y="16"/>
                    <a:pt x="354" y="11"/>
                    <a:pt x="349" y="4"/>
                  </a:cubicBezTo>
                  <a:cubicBezTo>
                    <a:pt x="345" y="1"/>
                    <a:pt x="342" y="0"/>
                    <a:pt x="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11145487" y="-2771071"/>
              <a:ext cx="90372" cy="95988"/>
            </a:xfrm>
            <a:custGeom>
              <a:avLst/>
              <a:gdLst/>
              <a:ahLst/>
              <a:cxnLst/>
              <a:rect l="l" t="t" r="r" b="b"/>
              <a:pathLst>
                <a:path w="354" h="376" extrusionOk="0">
                  <a:moveTo>
                    <a:pt x="339" y="1"/>
                  </a:moveTo>
                  <a:cubicBezTo>
                    <a:pt x="336" y="1"/>
                    <a:pt x="333" y="2"/>
                    <a:pt x="330" y="6"/>
                  </a:cubicBezTo>
                  <a:lnTo>
                    <a:pt x="5" y="354"/>
                  </a:lnTo>
                  <a:cubicBezTo>
                    <a:pt x="1" y="359"/>
                    <a:pt x="1" y="366"/>
                    <a:pt x="5" y="371"/>
                  </a:cubicBezTo>
                  <a:cubicBezTo>
                    <a:pt x="8" y="376"/>
                    <a:pt x="13" y="376"/>
                    <a:pt x="15" y="376"/>
                  </a:cubicBezTo>
                  <a:cubicBezTo>
                    <a:pt x="20" y="376"/>
                    <a:pt x="25" y="371"/>
                    <a:pt x="25" y="371"/>
                  </a:cubicBezTo>
                  <a:lnTo>
                    <a:pt x="349" y="23"/>
                  </a:lnTo>
                  <a:cubicBezTo>
                    <a:pt x="354" y="18"/>
                    <a:pt x="354" y="11"/>
                    <a:pt x="349" y="6"/>
                  </a:cubicBezTo>
                  <a:cubicBezTo>
                    <a:pt x="345" y="2"/>
                    <a:pt x="342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11316530" y="-2795068"/>
              <a:ext cx="91138" cy="96243"/>
            </a:xfrm>
            <a:custGeom>
              <a:avLst/>
              <a:gdLst/>
              <a:ahLst/>
              <a:cxnLst/>
              <a:rect l="l" t="t" r="r" b="b"/>
              <a:pathLst>
                <a:path w="357" h="377" extrusionOk="0">
                  <a:moveTo>
                    <a:pt x="340" y="1"/>
                  </a:moveTo>
                  <a:cubicBezTo>
                    <a:pt x="337" y="1"/>
                    <a:pt x="334" y="3"/>
                    <a:pt x="332" y="6"/>
                  </a:cubicBezTo>
                  <a:lnTo>
                    <a:pt x="8" y="355"/>
                  </a:lnTo>
                  <a:cubicBezTo>
                    <a:pt x="1" y="362"/>
                    <a:pt x="1" y="367"/>
                    <a:pt x="8" y="371"/>
                  </a:cubicBezTo>
                  <a:cubicBezTo>
                    <a:pt x="10" y="376"/>
                    <a:pt x="15" y="376"/>
                    <a:pt x="17" y="376"/>
                  </a:cubicBezTo>
                  <a:cubicBezTo>
                    <a:pt x="22" y="376"/>
                    <a:pt x="27" y="374"/>
                    <a:pt x="25" y="371"/>
                  </a:cubicBezTo>
                  <a:lnTo>
                    <a:pt x="349" y="23"/>
                  </a:lnTo>
                  <a:cubicBezTo>
                    <a:pt x="356" y="18"/>
                    <a:pt x="356" y="11"/>
                    <a:pt x="349" y="6"/>
                  </a:cubicBezTo>
                  <a:cubicBezTo>
                    <a:pt x="346" y="3"/>
                    <a:pt x="343" y="1"/>
                    <a:pt x="3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11308616" y="-2747329"/>
              <a:ext cx="90372" cy="95733"/>
            </a:xfrm>
            <a:custGeom>
              <a:avLst/>
              <a:gdLst/>
              <a:ahLst/>
              <a:cxnLst/>
              <a:rect l="l" t="t" r="r" b="b"/>
              <a:pathLst>
                <a:path w="354" h="375" extrusionOk="0">
                  <a:moveTo>
                    <a:pt x="339" y="1"/>
                  </a:moveTo>
                  <a:cubicBezTo>
                    <a:pt x="336" y="1"/>
                    <a:pt x="333" y="2"/>
                    <a:pt x="329" y="4"/>
                  </a:cubicBezTo>
                  <a:lnTo>
                    <a:pt x="5" y="355"/>
                  </a:lnTo>
                  <a:cubicBezTo>
                    <a:pt x="0" y="360"/>
                    <a:pt x="0" y="367"/>
                    <a:pt x="5" y="372"/>
                  </a:cubicBezTo>
                  <a:cubicBezTo>
                    <a:pt x="10" y="374"/>
                    <a:pt x="12" y="374"/>
                    <a:pt x="15" y="374"/>
                  </a:cubicBezTo>
                  <a:cubicBezTo>
                    <a:pt x="17" y="374"/>
                    <a:pt x="22" y="372"/>
                    <a:pt x="24" y="372"/>
                  </a:cubicBezTo>
                  <a:lnTo>
                    <a:pt x="349" y="24"/>
                  </a:lnTo>
                  <a:cubicBezTo>
                    <a:pt x="353" y="16"/>
                    <a:pt x="353" y="12"/>
                    <a:pt x="349" y="4"/>
                  </a:cubicBezTo>
                  <a:cubicBezTo>
                    <a:pt x="345" y="2"/>
                    <a:pt x="342" y="1"/>
                    <a:pt x="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11005079" y="-3251522"/>
              <a:ext cx="705870" cy="344128"/>
            </a:xfrm>
            <a:custGeom>
              <a:avLst/>
              <a:gdLst/>
              <a:ahLst/>
              <a:cxnLst/>
              <a:rect l="l" t="t" r="r" b="b"/>
              <a:pathLst>
                <a:path w="2765" h="1348" extrusionOk="0">
                  <a:moveTo>
                    <a:pt x="1" y="0"/>
                  </a:moveTo>
                  <a:lnTo>
                    <a:pt x="1907" y="1105"/>
                  </a:lnTo>
                  <a:lnTo>
                    <a:pt x="1907" y="1220"/>
                  </a:lnTo>
                  <a:cubicBezTo>
                    <a:pt x="1948" y="1297"/>
                    <a:pt x="2023" y="1348"/>
                    <a:pt x="2114" y="1348"/>
                  </a:cubicBezTo>
                  <a:cubicBezTo>
                    <a:pt x="2203" y="1348"/>
                    <a:pt x="2282" y="1297"/>
                    <a:pt x="2320" y="1218"/>
                  </a:cubicBezTo>
                  <a:cubicBezTo>
                    <a:pt x="2364" y="1292"/>
                    <a:pt x="2438" y="1345"/>
                    <a:pt x="2527" y="1345"/>
                  </a:cubicBezTo>
                  <a:cubicBezTo>
                    <a:pt x="2657" y="1345"/>
                    <a:pt x="2762" y="1235"/>
                    <a:pt x="2765" y="1100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20"/>
          <p:cNvGrpSpPr/>
          <p:nvPr/>
        </p:nvGrpSpPr>
        <p:grpSpPr>
          <a:xfrm>
            <a:off x="-8" y="-7"/>
            <a:ext cx="2189181" cy="3200635"/>
            <a:chOff x="265125" y="2104412"/>
            <a:chExt cx="1624503" cy="2375063"/>
          </a:xfrm>
        </p:grpSpPr>
        <p:sp>
          <p:nvSpPr>
            <p:cNvPr id="893" name="Google Shape;893;p20"/>
            <p:cNvSpPr/>
            <p:nvPr/>
          </p:nvSpPr>
          <p:spPr>
            <a:xfrm>
              <a:off x="748036" y="2903154"/>
              <a:ext cx="856220" cy="569896"/>
            </a:xfrm>
            <a:custGeom>
              <a:avLst/>
              <a:gdLst/>
              <a:ahLst/>
              <a:cxnLst/>
              <a:rect l="l" t="t" r="r" b="b"/>
              <a:pathLst>
                <a:path w="9952" h="6624" extrusionOk="0">
                  <a:moveTo>
                    <a:pt x="0" y="1"/>
                  </a:moveTo>
                  <a:lnTo>
                    <a:pt x="0" y="6624"/>
                  </a:lnTo>
                  <a:lnTo>
                    <a:pt x="9952" y="6624"/>
                  </a:lnTo>
                  <a:lnTo>
                    <a:pt x="99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748036" y="2903154"/>
              <a:ext cx="478785" cy="569724"/>
            </a:xfrm>
            <a:custGeom>
              <a:avLst/>
              <a:gdLst/>
              <a:ahLst/>
              <a:cxnLst/>
              <a:rect l="l" t="t" r="r" b="b"/>
              <a:pathLst>
                <a:path w="5565" h="6622" extrusionOk="0">
                  <a:moveTo>
                    <a:pt x="0" y="1"/>
                  </a:moveTo>
                  <a:lnTo>
                    <a:pt x="0" y="6621"/>
                  </a:lnTo>
                  <a:lnTo>
                    <a:pt x="5564" y="6621"/>
                  </a:lnTo>
                  <a:lnTo>
                    <a:pt x="55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937647" y="3138716"/>
              <a:ext cx="291401" cy="80443"/>
            </a:xfrm>
            <a:custGeom>
              <a:avLst/>
              <a:gdLst/>
              <a:ahLst/>
              <a:cxnLst/>
              <a:rect l="l" t="t" r="r" b="b"/>
              <a:pathLst>
                <a:path w="3387" h="935" extrusionOk="0">
                  <a:moveTo>
                    <a:pt x="0" y="0"/>
                  </a:moveTo>
                  <a:lnTo>
                    <a:pt x="0" y="934"/>
                  </a:lnTo>
                  <a:lnTo>
                    <a:pt x="3386" y="934"/>
                  </a:lnTo>
                  <a:lnTo>
                    <a:pt x="33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1204709" y="3138718"/>
              <a:ext cx="399541" cy="80440"/>
            </a:xfrm>
            <a:custGeom>
              <a:avLst/>
              <a:gdLst/>
              <a:ahLst/>
              <a:cxnLst/>
              <a:rect l="l" t="t" r="r" b="b"/>
              <a:pathLst>
                <a:path w="4314" h="935" extrusionOk="0">
                  <a:moveTo>
                    <a:pt x="1" y="0"/>
                  </a:moveTo>
                  <a:lnTo>
                    <a:pt x="1" y="934"/>
                  </a:lnTo>
                  <a:lnTo>
                    <a:pt x="4314" y="934"/>
                  </a:lnTo>
                  <a:lnTo>
                    <a:pt x="4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36621" y="2435988"/>
              <a:ext cx="707552" cy="468116"/>
            </a:xfrm>
            <a:custGeom>
              <a:avLst/>
              <a:gdLst/>
              <a:ahLst/>
              <a:cxnLst/>
              <a:rect l="l" t="t" r="r" b="b"/>
              <a:pathLst>
                <a:path w="8224" h="5441" extrusionOk="0">
                  <a:moveTo>
                    <a:pt x="1" y="1"/>
                  </a:moveTo>
                  <a:lnTo>
                    <a:pt x="1" y="5440"/>
                  </a:lnTo>
                  <a:lnTo>
                    <a:pt x="8223" y="5440"/>
                  </a:lnTo>
                  <a:lnTo>
                    <a:pt x="82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1046747" y="2435988"/>
              <a:ext cx="297595" cy="468116"/>
            </a:xfrm>
            <a:custGeom>
              <a:avLst/>
              <a:gdLst/>
              <a:ahLst/>
              <a:cxnLst/>
              <a:rect l="l" t="t" r="r" b="b"/>
              <a:pathLst>
                <a:path w="3459" h="5441" extrusionOk="0">
                  <a:moveTo>
                    <a:pt x="1" y="1"/>
                  </a:moveTo>
                  <a:lnTo>
                    <a:pt x="1" y="5440"/>
                  </a:lnTo>
                  <a:lnTo>
                    <a:pt x="3459" y="5440"/>
                  </a:lnTo>
                  <a:lnTo>
                    <a:pt x="3459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636625" y="2641779"/>
              <a:ext cx="411246" cy="47844"/>
            </a:xfrm>
            <a:custGeom>
              <a:avLst/>
              <a:gdLst/>
              <a:ahLst/>
              <a:cxnLst/>
              <a:rect l="l" t="t" r="r" b="b"/>
              <a:pathLst>
                <a:path w="4706" h="556" extrusionOk="0">
                  <a:moveTo>
                    <a:pt x="1" y="1"/>
                  </a:moveTo>
                  <a:lnTo>
                    <a:pt x="1" y="555"/>
                  </a:lnTo>
                  <a:lnTo>
                    <a:pt x="4705" y="555"/>
                  </a:lnTo>
                  <a:lnTo>
                    <a:pt x="47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1046576" y="2641779"/>
              <a:ext cx="69253" cy="47844"/>
            </a:xfrm>
            <a:custGeom>
              <a:avLst/>
              <a:gdLst/>
              <a:ahLst/>
              <a:cxnLst/>
              <a:rect l="l" t="t" r="r" b="b"/>
              <a:pathLst>
                <a:path w="743" h="556" extrusionOk="0">
                  <a:moveTo>
                    <a:pt x="1" y="1"/>
                  </a:moveTo>
                  <a:lnTo>
                    <a:pt x="1" y="555"/>
                  </a:lnTo>
                  <a:lnTo>
                    <a:pt x="743" y="555"/>
                  </a:lnTo>
                  <a:lnTo>
                    <a:pt x="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418696" y="3590138"/>
              <a:ext cx="1256025" cy="793071"/>
            </a:xfrm>
            <a:custGeom>
              <a:avLst/>
              <a:gdLst/>
              <a:ahLst/>
              <a:cxnLst/>
              <a:rect l="l" t="t" r="r" b="b"/>
              <a:pathLst>
                <a:path w="14599" h="9218" extrusionOk="0">
                  <a:moveTo>
                    <a:pt x="0" y="1"/>
                  </a:moveTo>
                  <a:lnTo>
                    <a:pt x="0" y="9218"/>
                  </a:lnTo>
                  <a:lnTo>
                    <a:pt x="14599" y="9218"/>
                  </a:lnTo>
                  <a:lnTo>
                    <a:pt x="145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480813" y="3656901"/>
              <a:ext cx="1131962" cy="659372"/>
            </a:xfrm>
            <a:custGeom>
              <a:avLst/>
              <a:gdLst/>
              <a:ahLst/>
              <a:cxnLst/>
              <a:rect l="l" t="t" r="r" b="b"/>
              <a:pathLst>
                <a:path w="13157" h="7664" extrusionOk="0">
                  <a:moveTo>
                    <a:pt x="1" y="0"/>
                  </a:moveTo>
                  <a:lnTo>
                    <a:pt x="1" y="7663"/>
                  </a:lnTo>
                  <a:lnTo>
                    <a:pt x="13156" y="7663"/>
                  </a:lnTo>
                  <a:lnTo>
                    <a:pt x="13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481071" y="3656901"/>
              <a:ext cx="1131446" cy="659372"/>
            </a:xfrm>
            <a:custGeom>
              <a:avLst/>
              <a:gdLst/>
              <a:ahLst/>
              <a:cxnLst/>
              <a:rect l="l" t="t" r="r" b="b"/>
              <a:pathLst>
                <a:path w="13151" h="7664" extrusionOk="0">
                  <a:moveTo>
                    <a:pt x="12289" y="0"/>
                  </a:moveTo>
                  <a:lnTo>
                    <a:pt x="12289" y="7198"/>
                  </a:lnTo>
                  <a:lnTo>
                    <a:pt x="0" y="7198"/>
                  </a:lnTo>
                  <a:lnTo>
                    <a:pt x="0" y="7663"/>
                  </a:lnTo>
                  <a:lnTo>
                    <a:pt x="13151" y="7663"/>
                  </a:lnTo>
                  <a:lnTo>
                    <a:pt x="13151" y="7198"/>
                  </a:lnTo>
                  <a:lnTo>
                    <a:pt x="131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887669" y="3293234"/>
              <a:ext cx="649478" cy="375543"/>
            </a:xfrm>
            <a:custGeom>
              <a:avLst/>
              <a:gdLst/>
              <a:ahLst/>
              <a:cxnLst/>
              <a:rect l="l" t="t" r="r" b="b"/>
              <a:pathLst>
                <a:path w="7549" h="4365" extrusionOk="0">
                  <a:moveTo>
                    <a:pt x="4287" y="1"/>
                  </a:moveTo>
                  <a:cubicBezTo>
                    <a:pt x="4268" y="1"/>
                    <a:pt x="4247" y="4"/>
                    <a:pt x="4225" y="10"/>
                  </a:cubicBezTo>
                  <a:cubicBezTo>
                    <a:pt x="3199" y="301"/>
                    <a:pt x="920" y="1271"/>
                    <a:pt x="625" y="1720"/>
                  </a:cubicBezTo>
                  <a:cubicBezTo>
                    <a:pt x="332" y="2172"/>
                    <a:pt x="1" y="3432"/>
                    <a:pt x="1" y="3432"/>
                  </a:cubicBezTo>
                  <a:lnTo>
                    <a:pt x="1737" y="4364"/>
                  </a:lnTo>
                  <a:cubicBezTo>
                    <a:pt x="1737" y="4364"/>
                    <a:pt x="2051" y="3680"/>
                    <a:pt x="2400" y="3572"/>
                  </a:cubicBezTo>
                  <a:cubicBezTo>
                    <a:pt x="2745" y="3464"/>
                    <a:pt x="4813" y="3264"/>
                    <a:pt x="5039" y="3199"/>
                  </a:cubicBezTo>
                  <a:cubicBezTo>
                    <a:pt x="5265" y="3137"/>
                    <a:pt x="6338" y="2323"/>
                    <a:pt x="7044" y="1710"/>
                  </a:cubicBezTo>
                  <a:cubicBezTo>
                    <a:pt x="7549" y="1271"/>
                    <a:pt x="7371" y="874"/>
                    <a:pt x="7030" y="874"/>
                  </a:cubicBezTo>
                  <a:cubicBezTo>
                    <a:pt x="6893" y="874"/>
                    <a:pt x="6731" y="937"/>
                    <a:pt x="6576" y="1086"/>
                  </a:cubicBezTo>
                  <a:cubicBezTo>
                    <a:pt x="6028" y="1610"/>
                    <a:pt x="4688" y="2167"/>
                    <a:pt x="4688" y="2167"/>
                  </a:cubicBezTo>
                  <a:cubicBezTo>
                    <a:pt x="4688" y="2167"/>
                    <a:pt x="3860" y="2058"/>
                    <a:pt x="3311" y="2058"/>
                  </a:cubicBezTo>
                  <a:cubicBezTo>
                    <a:pt x="3241" y="2058"/>
                    <a:pt x="3174" y="2059"/>
                    <a:pt x="3115" y="2063"/>
                  </a:cubicBezTo>
                  <a:cubicBezTo>
                    <a:pt x="3090" y="2065"/>
                    <a:pt x="3065" y="2066"/>
                    <a:pt x="3040" y="2066"/>
                  </a:cubicBezTo>
                  <a:cubicBezTo>
                    <a:pt x="2567" y="2066"/>
                    <a:pt x="2298" y="1740"/>
                    <a:pt x="3348" y="1247"/>
                  </a:cubicBezTo>
                  <a:cubicBezTo>
                    <a:pt x="4386" y="757"/>
                    <a:pt x="4578" y="1"/>
                    <a:pt x="428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13306" y="3581449"/>
              <a:ext cx="452544" cy="761668"/>
            </a:xfrm>
            <a:custGeom>
              <a:avLst/>
              <a:gdLst/>
              <a:ahLst/>
              <a:cxnLst/>
              <a:rect l="l" t="t" r="r" b="b"/>
              <a:pathLst>
                <a:path w="5260" h="8853" extrusionOk="0">
                  <a:moveTo>
                    <a:pt x="3007" y="1"/>
                  </a:moveTo>
                  <a:lnTo>
                    <a:pt x="0" y="8853"/>
                  </a:lnTo>
                  <a:lnTo>
                    <a:pt x="2762" y="8853"/>
                  </a:lnTo>
                  <a:lnTo>
                    <a:pt x="5260" y="781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613306" y="3581449"/>
              <a:ext cx="348614" cy="761668"/>
            </a:xfrm>
            <a:custGeom>
              <a:avLst/>
              <a:gdLst/>
              <a:ahLst/>
              <a:cxnLst/>
              <a:rect l="l" t="t" r="r" b="b"/>
              <a:pathLst>
                <a:path w="4052" h="8853" extrusionOk="0">
                  <a:moveTo>
                    <a:pt x="3007" y="1"/>
                  </a:moveTo>
                  <a:lnTo>
                    <a:pt x="0" y="8853"/>
                  </a:lnTo>
                  <a:lnTo>
                    <a:pt x="1052" y="8853"/>
                  </a:lnTo>
                  <a:lnTo>
                    <a:pt x="4052" y="363"/>
                  </a:lnTo>
                  <a:lnTo>
                    <a:pt x="3007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887669" y="3293062"/>
              <a:ext cx="565594" cy="300090"/>
            </a:xfrm>
            <a:custGeom>
              <a:avLst/>
              <a:gdLst/>
              <a:ahLst/>
              <a:cxnLst/>
              <a:rect l="l" t="t" r="r" b="b"/>
              <a:pathLst>
                <a:path w="6574" h="3488" extrusionOk="0">
                  <a:moveTo>
                    <a:pt x="4285" y="0"/>
                  </a:moveTo>
                  <a:cubicBezTo>
                    <a:pt x="4268" y="0"/>
                    <a:pt x="4246" y="3"/>
                    <a:pt x="4225" y="7"/>
                  </a:cubicBezTo>
                  <a:cubicBezTo>
                    <a:pt x="3199" y="303"/>
                    <a:pt x="923" y="1268"/>
                    <a:pt x="625" y="1720"/>
                  </a:cubicBezTo>
                  <a:cubicBezTo>
                    <a:pt x="332" y="2169"/>
                    <a:pt x="1" y="3430"/>
                    <a:pt x="1" y="3430"/>
                  </a:cubicBezTo>
                  <a:lnTo>
                    <a:pt x="109" y="3487"/>
                  </a:lnTo>
                  <a:lnTo>
                    <a:pt x="169" y="3357"/>
                  </a:lnTo>
                  <a:cubicBezTo>
                    <a:pt x="257" y="3045"/>
                    <a:pt x="517" y="2150"/>
                    <a:pt x="745" y="1797"/>
                  </a:cubicBezTo>
                  <a:cubicBezTo>
                    <a:pt x="1004" y="1405"/>
                    <a:pt x="3190" y="452"/>
                    <a:pt x="4263" y="144"/>
                  </a:cubicBezTo>
                  <a:lnTo>
                    <a:pt x="4268" y="144"/>
                  </a:lnTo>
                  <a:cubicBezTo>
                    <a:pt x="4268" y="195"/>
                    <a:pt x="4237" y="324"/>
                    <a:pt x="4107" y="495"/>
                  </a:cubicBezTo>
                  <a:cubicBezTo>
                    <a:pt x="3982" y="661"/>
                    <a:pt x="3735" y="903"/>
                    <a:pt x="3288" y="1117"/>
                  </a:cubicBezTo>
                  <a:cubicBezTo>
                    <a:pt x="2690" y="1395"/>
                    <a:pt x="2431" y="1657"/>
                    <a:pt x="2486" y="1912"/>
                  </a:cubicBezTo>
                  <a:cubicBezTo>
                    <a:pt x="2529" y="2094"/>
                    <a:pt x="2738" y="2210"/>
                    <a:pt x="3038" y="2210"/>
                  </a:cubicBezTo>
                  <a:cubicBezTo>
                    <a:pt x="3067" y="2210"/>
                    <a:pt x="3096" y="2210"/>
                    <a:pt x="3122" y="2205"/>
                  </a:cubicBezTo>
                  <a:cubicBezTo>
                    <a:pt x="3178" y="2202"/>
                    <a:pt x="3240" y="2200"/>
                    <a:pt x="3310" y="2200"/>
                  </a:cubicBezTo>
                  <a:cubicBezTo>
                    <a:pt x="3841" y="2200"/>
                    <a:pt x="4659" y="2308"/>
                    <a:pt x="4669" y="2308"/>
                  </a:cubicBezTo>
                  <a:lnTo>
                    <a:pt x="4707" y="2313"/>
                  </a:lnTo>
                  <a:cubicBezTo>
                    <a:pt x="4707" y="2313"/>
                    <a:pt x="4736" y="2306"/>
                    <a:pt x="4743" y="2298"/>
                  </a:cubicBezTo>
                  <a:cubicBezTo>
                    <a:pt x="6172" y="1573"/>
                    <a:pt x="6573" y="1088"/>
                    <a:pt x="6573" y="1088"/>
                  </a:cubicBezTo>
                  <a:lnTo>
                    <a:pt x="6573" y="1088"/>
                  </a:lnTo>
                  <a:cubicBezTo>
                    <a:pt x="6026" y="1612"/>
                    <a:pt x="4683" y="2169"/>
                    <a:pt x="4683" y="2169"/>
                  </a:cubicBezTo>
                  <a:cubicBezTo>
                    <a:pt x="4683" y="2169"/>
                    <a:pt x="3853" y="2058"/>
                    <a:pt x="3307" y="2058"/>
                  </a:cubicBezTo>
                  <a:cubicBezTo>
                    <a:pt x="3235" y="2058"/>
                    <a:pt x="3168" y="2061"/>
                    <a:pt x="3110" y="2065"/>
                  </a:cubicBezTo>
                  <a:cubicBezTo>
                    <a:pt x="3084" y="2068"/>
                    <a:pt x="3060" y="2068"/>
                    <a:pt x="3036" y="2068"/>
                  </a:cubicBezTo>
                  <a:cubicBezTo>
                    <a:pt x="2565" y="2068"/>
                    <a:pt x="2294" y="1741"/>
                    <a:pt x="3346" y="1249"/>
                  </a:cubicBezTo>
                  <a:cubicBezTo>
                    <a:pt x="4383" y="759"/>
                    <a:pt x="4575" y="0"/>
                    <a:pt x="4285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291193" y="4414519"/>
              <a:ext cx="1511205" cy="64956"/>
            </a:xfrm>
            <a:custGeom>
              <a:avLst/>
              <a:gdLst/>
              <a:ahLst/>
              <a:cxnLst/>
              <a:rect l="l" t="t" r="r" b="b"/>
              <a:pathLst>
                <a:path w="17565" h="755" extrusionOk="0">
                  <a:moveTo>
                    <a:pt x="0" y="1"/>
                  </a:moveTo>
                  <a:cubicBezTo>
                    <a:pt x="0" y="418"/>
                    <a:pt x="339" y="755"/>
                    <a:pt x="754" y="755"/>
                  </a:cubicBezTo>
                  <a:lnTo>
                    <a:pt x="16811" y="755"/>
                  </a:lnTo>
                  <a:cubicBezTo>
                    <a:pt x="17229" y="755"/>
                    <a:pt x="17565" y="418"/>
                    <a:pt x="175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265125" y="4382944"/>
              <a:ext cx="1563342" cy="51707"/>
            </a:xfrm>
            <a:custGeom>
              <a:avLst/>
              <a:gdLst/>
              <a:ahLst/>
              <a:cxnLst/>
              <a:rect l="l" t="t" r="r" b="b"/>
              <a:pathLst>
                <a:path w="18171" h="601" extrusionOk="0">
                  <a:moveTo>
                    <a:pt x="301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600"/>
                    <a:pt x="301" y="600"/>
                  </a:cubicBezTo>
                  <a:lnTo>
                    <a:pt x="17870" y="600"/>
                  </a:lnTo>
                  <a:cubicBezTo>
                    <a:pt x="18036" y="600"/>
                    <a:pt x="18171" y="464"/>
                    <a:pt x="18171" y="300"/>
                  </a:cubicBezTo>
                  <a:cubicBezTo>
                    <a:pt x="18171" y="135"/>
                    <a:pt x="18036" y="0"/>
                    <a:pt x="178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480813" y="4316182"/>
              <a:ext cx="399547" cy="66591"/>
            </a:xfrm>
            <a:custGeom>
              <a:avLst/>
              <a:gdLst/>
              <a:ahLst/>
              <a:cxnLst/>
              <a:rect l="l" t="t" r="r" b="b"/>
              <a:pathLst>
                <a:path w="4644" h="774" extrusionOk="0">
                  <a:moveTo>
                    <a:pt x="1" y="0"/>
                  </a:moveTo>
                  <a:lnTo>
                    <a:pt x="1" y="774"/>
                  </a:lnTo>
                  <a:lnTo>
                    <a:pt x="4643" y="774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1478381" y="3892807"/>
              <a:ext cx="411247" cy="334590"/>
            </a:xfrm>
            <a:custGeom>
              <a:avLst/>
              <a:gdLst/>
              <a:ahLst/>
              <a:cxnLst/>
              <a:rect l="l" t="t" r="r" b="b"/>
              <a:pathLst>
                <a:path w="4780" h="3889" extrusionOk="0">
                  <a:moveTo>
                    <a:pt x="903" y="1"/>
                  </a:moveTo>
                  <a:cubicBezTo>
                    <a:pt x="406" y="1"/>
                    <a:pt x="0" y="407"/>
                    <a:pt x="0" y="906"/>
                  </a:cubicBezTo>
                  <a:lnTo>
                    <a:pt x="0" y="2263"/>
                  </a:lnTo>
                  <a:cubicBezTo>
                    <a:pt x="0" y="2760"/>
                    <a:pt x="406" y="3166"/>
                    <a:pt x="903" y="3166"/>
                  </a:cubicBezTo>
                  <a:lnTo>
                    <a:pt x="3982" y="3166"/>
                  </a:lnTo>
                  <a:lnTo>
                    <a:pt x="4779" y="3889"/>
                  </a:lnTo>
                  <a:lnTo>
                    <a:pt x="4779" y="2258"/>
                  </a:lnTo>
                  <a:lnTo>
                    <a:pt x="4779" y="1581"/>
                  </a:lnTo>
                  <a:lnTo>
                    <a:pt x="4779" y="901"/>
                  </a:lnTo>
                  <a:cubicBezTo>
                    <a:pt x="4777" y="407"/>
                    <a:pt x="4371" y="1"/>
                    <a:pt x="3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1270694" y="3763325"/>
              <a:ext cx="581338" cy="385351"/>
            </a:xfrm>
            <a:custGeom>
              <a:avLst/>
              <a:gdLst/>
              <a:ahLst/>
              <a:cxnLst/>
              <a:rect l="l" t="t" r="r" b="b"/>
              <a:pathLst>
                <a:path w="6757" h="4479" extrusionOk="0">
                  <a:moveTo>
                    <a:pt x="904" y="0"/>
                  </a:moveTo>
                  <a:cubicBezTo>
                    <a:pt x="407" y="0"/>
                    <a:pt x="1" y="406"/>
                    <a:pt x="1" y="903"/>
                  </a:cubicBezTo>
                  <a:lnTo>
                    <a:pt x="1" y="2171"/>
                  </a:lnTo>
                  <a:lnTo>
                    <a:pt x="1" y="2891"/>
                  </a:lnTo>
                  <a:lnTo>
                    <a:pt x="1" y="4479"/>
                  </a:lnTo>
                  <a:lnTo>
                    <a:pt x="767" y="3785"/>
                  </a:lnTo>
                  <a:cubicBezTo>
                    <a:pt x="813" y="3792"/>
                    <a:pt x="861" y="3797"/>
                    <a:pt x="904" y="3797"/>
                  </a:cubicBezTo>
                  <a:lnTo>
                    <a:pt x="5851" y="3797"/>
                  </a:lnTo>
                  <a:cubicBezTo>
                    <a:pt x="6353" y="3797"/>
                    <a:pt x="6756" y="3391"/>
                    <a:pt x="6756" y="2894"/>
                  </a:cubicBezTo>
                  <a:lnTo>
                    <a:pt x="6756" y="905"/>
                  </a:lnTo>
                  <a:cubicBezTo>
                    <a:pt x="6756" y="406"/>
                    <a:pt x="6350" y="0"/>
                    <a:pt x="58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1370752" y="3833357"/>
              <a:ext cx="421313" cy="15572"/>
            </a:xfrm>
            <a:custGeom>
              <a:avLst/>
              <a:gdLst/>
              <a:ahLst/>
              <a:cxnLst/>
              <a:rect l="l" t="t" r="r" b="b"/>
              <a:pathLst>
                <a:path w="4897" h="181" extrusionOk="0">
                  <a:moveTo>
                    <a:pt x="89" y="0"/>
                  </a:moveTo>
                  <a:cubicBezTo>
                    <a:pt x="39" y="0"/>
                    <a:pt x="0" y="39"/>
                    <a:pt x="0" y="89"/>
                  </a:cubicBezTo>
                  <a:cubicBezTo>
                    <a:pt x="0" y="137"/>
                    <a:pt x="39" y="180"/>
                    <a:pt x="89" y="180"/>
                  </a:cubicBezTo>
                  <a:lnTo>
                    <a:pt x="4806" y="180"/>
                  </a:lnTo>
                  <a:cubicBezTo>
                    <a:pt x="4854" y="180"/>
                    <a:pt x="4897" y="139"/>
                    <a:pt x="4897" y="89"/>
                  </a:cubicBezTo>
                  <a:cubicBezTo>
                    <a:pt x="4897" y="41"/>
                    <a:pt x="4854" y="0"/>
                    <a:pt x="4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1370752" y="3893237"/>
              <a:ext cx="421313" cy="15572"/>
            </a:xfrm>
            <a:custGeom>
              <a:avLst/>
              <a:gdLst/>
              <a:ahLst/>
              <a:cxnLst/>
              <a:rect l="l" t="t" r="r" b="b"/>
              <a:pathLst>
                <a:path w="4897" h="181" extrusionOk="0">
                  <a:moveTo>
                    <a:pt x="89" y="1"/>
                  </a:moveTo>
                  <a:cubicBezTo>
                    <a:pt x="39" y="1"/>
                    <a:pt x="0" y="39"/>
                    <a:pt x="0" y="89"/>
                  </a:cubicBezTo>
                  <a:cubicBezTo>
                    <a:pt x="0" y="140"/>
                    <a:pt x="39" y="181"/>
                    <a:pt x="89" y="181"/>
                  </a:cubicBezTo>
                  <a:lnTo>
                    <a:pt x="4806" y="181"/>
                  </a:lnTo>
                  <a:cubicBezTo>
                    <a:pt x="4854" y="181"/>
                    <a:pt x="4897" y="140"/>
                    <a:pt x="4897" y="89"/>
                  </a:cubicBezTo>
                  <a:cubicBezTo>
                    <a:pt x="4897" y="41"/>
                    <a:pt x="4854" y="1"/>
                    <a:pt x="4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1370752" y="3953117"/>
              <a:ext cx="421313" cy="15658"/>
            </a:xfrm>
            <a:custGeom>
              <a:avLst/>
              <a:gdLst/>
              <a:ahLst/>
              <a:cxnLst/>
              <a:rect l="l" t="t" r="r" b="b"/>
              <a:pathLst>
                <a:path w="4897" h="182" extrusionOk="0">
                  <a:moveTo>
                    <a:pt x="89" y="1"/>
                  </a:moveTo>
                  <a:cubicBezTo>
                    <a:pt x="39" y="1"/>
                    <a:pt x="0" y="39"/>
                    <a:pt x="0" y="90"/>
                  </a:cubicBezTo>
                  <a:cubicBezTo>
                    <a:pt x="0" y="140"/>
                    <a:pt x="39" y="181"/>
                    <a:pt x="89" y="181"/>
                  </a:cubicBezTo>
                  <a:lnTo>
                    <a:pt x="4806" y="181"/>
                  </a:lnTo>
                  <a:cubicBezTo>
                    <a:pt x="4854" y="181"/>
                    <a:pt x="4897" y="140"/>
                    <a:pt x="4897" y="90"/>
                  </a:cubicBezTo>
                  <a:cubicBezTo>
                    <a:pt x="4897" y="42"/>
                    <a:pt x="4854" y="1"/>
                    <a:pt x="48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1370752" y="4013083"/>
              <a:ext cx="421313" cy="15572"/>
            </a:xfrm>
            <a:custGeom>
              <a:avLst/>
              <a:gdLst/>
              <a:ahLst/>
              <a:cxnLst/>
              <a:rect l="l" t="t" r="r" b="b"/>
              <a:pathLst>
                <a:path w="4897" h="181" extrusionOk="0">
                  <a:moveTo>
                    <a:pt x="89" y="0"/>
                  </a:moveTo>
                  <a:cubicBezTo>
                    <a:pt x="39" y="0"/>
                    <a:pt x="0" y="39"/>
                    <a:pt x="0" y="89"/>
                  </a:cubicBezTo>
                  <a:cubicBezTo>
                    <a:pt x="0" y="137"/>
                    <a:pt x="39" y="181"/>
                    <a:pt x="89" y="181"/>
                  </a:cubicBezTo>
                  <a:lnTo>
                    <a:pt x="4806" y="181"/>
                  </a:lnTo>
                  <a:cubicBezTo>
                    <a:pt x="4854" y="181"/>
                    <a:pt x="4897" y="140"/>
                    <a:pt x="4897" y="89"/>
                  </a:cubicBezTo>
                  <a:cubicBezTo>
                    <a:pt x="4897" y="41"/>
                    <a:pt x="4854" y="0"/>
                    <a:pt x="48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1366192" y="2104412"/>
              <a:ext cx="440155" cy="440155"/>
            </a:xfrm>
            <a:custGeom>
              <a:avLst/>
              <a:gdLst/>
              <a:ahLst/>
              <a:cxnLst/>
              <a:rect l="l" t="t" r="r" b="b"/>
              <a:pathLst>
                <a:path w="5116" h="5116" extrusionOk="0">
                  <a:moveTo>
                    <a:pt x="2558" y="0"/>
                  </a:moveTo>
                  <a:cubicBezTo>
                    <a:pt x="1146" y="0"/>
                    <a:pt x="0" y="1146"/>
                    <a:pt x="0" y="2558"/>
                  </a:cubicBezTo>
                  <a:cubicBezTo>
                    <a:pt x="0" y="3970"/>
                    <a:pt x="1146" y="5116"/>
                    <a:pt x="2558" y="5116"/>
                  </a:cubicBezTo>
                  <a:cubicBezTo>
                    <a:pt x="3972" y="5116"/>
                    <a:pt x="5116" y="3970"/>
                    <a:pt x="5116" y="2558"/>
                  </a:cubicBezTo>
                  <a:cubicBezTo>
                    <a:pt x="5116" y="1146"/>
                    <a:pt x="3972" y="0"/>
                    <a:pt x="2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1580246" y="2176680"/>
              <a:ext cx="69258" cy="153831"/>
            </a:xfrm>
            <a:custGeom>
              <a:avLst/>
              <a:gdLst/>
              <a:ahLst/>
              <a:cxnLst/>
              <a:rect l="l" t="t" r="r" b="b"/>
              <a:pathLst>
                <a:path w="805" h="1788" extrusionOk="0">
                  <a:moveTo>
                    <a:pt x="111" y="1"/>
                  </a:moveTo>
                  <a:cubicBezTo>
                    <a:pt x="75" y="1"/>
                    <a:pt x="44" y="27"/>
                    <a:pt x="41" y="63"/>
                  </a:cubicBezTo>
                  <a:cubicBezTo>
                    <a:pt x="36" y="155"/>
                    <a:pt x="29" y="241"/>
                    <a:pt x="27" y="330"/>
                  </a:cubicBezTo>
                  <a:lnTo>
                    <a:pt x="8" y="832"/>
                  </a:lnTo>
                  <a:cubicBezTo>
                    <a:pt x="3" y="1067"/>
                    <a:pt x="0" y="1319"/>
                    <a:pt x="3" y="1598"/>
                  </a:cubicBezTo>
                  <a:lnTo>
                    <a:pt x="3" y="1718"/>
                  </a:lnTo>
                  <a:cubicBezTo>
                    <a:pt x="3" y="1747"/>
                    <a:pt x="20" y="1776"/>
                    <a:pt x="51" y="1783"/>
                  </a:cubicBezTo>
                  <a:cubicBezTo>
                    <a:pt x="56" y="1788"/>
                    <a:pt x="65" y="1788"/>
                    <a:pt x="72" y="1788"/>
                  </a:cubicBezTo>
                  <a:cubicBezTo>
                    <a:pt x="92" y="1788"/>
                    <a:pt x="113" y="1778"/>
                    <a:pt x="128" y="1756"/>
                  </a:cubicBezTo>
                  <a:lnTo>
                    <a:pt x="197" y="1660"/>
                  </a:lnTo>
                  <a:cubicBezTo>
                    <a:pt x="303" y="1519"/>
                    <a:pt x="401" y="1379"/>
                    <a:pt x="497" y="1238"/>
                  </a:cubicBezTo>
                  <a:lnTo>
                    <a:pt x="553" y="1158"/>
                  </a:lnTo>
                  <a:cubicBezTo>
                    <a:pt x="581" y="1115"/>
                    <a:pt x="615" y="1070"/>
                    <a:pt x="644" y="1022"/>
                  </a:cubicBezTo>
                  <a:lnTo>
                    <a:pt x="692" y="947"/>
                  </a:lnTo>
                  <a:cubicBezTo>
                    <a:pt x="723" y="899"/>
                    <a:pt x="757" y="851"/>
                    <a:pt x="786" y="798"/>
                  </a:cubicBezTo>
                  <a:cubicBezTo>
                    <a:pt x="805" y="769"/>
                    <a:pt x="798" y="731"/>
                    <a:pt x="769" y="707"/>
                  </a:cubicBezTo>
                  <a:cubicBezTo>
                    <a:pt x="756" y="699"/>
                    <a:pt x="742" y="695"/>
                    <a:pt x="728" y="695"/>
                  </a:cubicBezTo>
                  <a:cubicBezTo>
                    <a:pt x="709" y="695"/>
                    <a:pt x="689" y="703"/>
                    <a:pt x="675" y="719"/>
                  </a:cubicBezTo>
                  <a:lnTo>
                    <a:pt x="557" y="853"/>
                  </a:lnTo>
                  <a:lnTo>
                    <a:pt x="505" y="921"/>
                  </a:lnTo>
                  <a:cubicBezTo>
                    <a:pt x="469" y="961"/>
                    <a:pt x="435" y="1005"/>
                    <a:pt x="401" y="1046"/>
                  </a:cubicBezTo>
                  <a:lnTo>
                    <a:pt x="341" y="1120"/>
                  </a:lnTo>
                  <a:cubicBezTo>
                    <a:pt x="301" y="1173"/>
                    <a:pt x="260" y="1223"/>
                    <a:pt x="219" y="1274"/>
                  </a:cubicBezTo>
                  <a:cubicBezTo>
                    <a:pt x="219" y="1127"/>
                    <a:pt x="216" y="981"/>
                    <a:pt x="212" y="829"/>
                  </a:cubicBezTo>
                  <a:lnTo>
                    <a:pt x="200" y="445"/>
                  </a:lnTo>
                  <a:lnTo>
                    <a:pt x="195" y="323"/>
                  </a:lnTo>
                  <a:cubicBezTo>
                    <a:pt x="192" y="236"/>
                    <a:pt x="185" y="152"/>
                    <a:pt x="180" y="63"/>
                  </a:cubicBezTo>
                  <a:cubicBezTo>
                    <a:pt x="176" y="27"/>
                    <a:pt x="147" y="1"/>
                    <a:pt x="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9" name="Google Shape;919;p20"/>
            <p:cNvGrpSpPr/>
            <p:nvPr/>
          </p:nvGrpSpPr>
          <p:grpSpPr>
            <a:xfrm>
              <a:off x="1385206" y="2122995"/>
              <a:ext cx="402727" cy="402555"/>
              <a:chOff x="1385206" y="2122995"/>
              <a:chExt cx="402727" cy="402555"/>
            </a:xfrm>
          </p:grpSpPr>
          <p:sp>
            <p:nvSpPr>
              <p:cNvPr id="920" name="Google Shape;920;p20"/>
              <p:cNvSpPr/>
              <p:nvPr/>
            </p:nvSpPr>
            <p:spPr>
              <a:xfrm>
                <a:off x="1578353" y="2122995"/>
                <a:ext cx="16433" cy="36221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21" extrusionOk="0">
                    <a:moveTo>
                      <a:pt x="73" y="1"/>
                    </a:moveTo>
                    <a:cubicBezTo>
                      <a:pt x="34" y="1"/>
                      <a:pt x="3" y="29"/>
                      <a:pt x="3" y="70"/>
                    </a:cubicBezTo>
                    <a:lnTo>
                      <a:pt x="3" y="351"/>
                    </a:lnTo>
                    <a:cubicBezTo>
                      <a:pt x="1" y="387"/>
                      <a:pt x="34" y="421"/>
                      <a:pt x="73" y="421"/>
                    </a:cubicBezTo>
                    <a:lnTo>
                      <a:pt x="121" y="421"/>
                    </a:lnTo>
                    <a:cubicBezTo>
                      <a:pt x="159" y="421"/>
                      <a:pt x="190" y="392"/>
                      <a:pt x="190" y="351"/>
                    </a:cubicBezTo>
                    <a:lnTo>
                      <a:pt x="190" y="70"/>
                    </a:lnTo>
                    <a:cubicBezTo>
                      <a:pt x="190" y="29"/>
                      <a:pt x="159" y="1"/>
                      <a:pt x="1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20"/>
              <p:cNvSpPr/>
              <p:nvPr/>
            </p:nvSpPr>
            <p:spPr>
              <a:xfrm>
                <a:off x="1578353" y="2489501"/>
                <a:ext cx="16003" cy="36049"/>
              </a:xfrm>
              <a:custGeom>
                <a:avLst/>
                <a:gdLst/>
                <a:ahLst/>
                <a:cxnLst/>
                <a:rect l="l" t="t" r="r" b="b"/>
                <a:pathLst>
                  <a:path w="186" h="419" extrusionOk="0">
                    <a:moveTo>
                      <a:pt x="70" y="1"/>
                    </a:moveTo>
                    <a:cubicBezTo>
                      <a:pt x="30" y="1"/>
                      <a:pt x="1" y="30"/>
                      <a:pt x="1" y="70"/>
                    </a:cubicBezTo>
                    <a:lnTo>
                      <a:pt x="1" y="349"/>
                    </a:lnTo>
                    <a:cubicBezTo>
                      <a:pt x="1" y="387"/>
                      <a:pt x="30" y="419"/>
                      <a:pt x="70" y="419"/>
                    </a:cubicBezTo>
                    <a:lnTo>
                      <a:pt x="118" y="419"/>
                    </a:lnTo>
                    <a:cubicBezTo>
                      <a:pt x="157" y="419"/>
                      <a:pt x="186" y="387"/>
                      <a:pt x="186" y="349"/>
                    </a:cubicBezTo>
                    <a:lnTo>
                      <a:pt x="186" y="70"/>
                    </a:lnTo>
                    <a:cubicBezTo>
                      <a:pt x="186" y="34"/>
                      <a:pt x="157" y="1"/>
                      <a:pt x="1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20"/>
              <p:cNvSpPr/>
              <p:nvPr/>
            </p:nvSpPr>
            <p:spPr>
              <a:xfrm>
                <a:off x="1751712" y="2316400"/>
                <a:ext cx="36221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421" h="188" extrusionOk="0">
                    <a:moveTo>
                      <a:pt x="68" y="0"/>
                    </a:moveTo>
                    <a:cubicBezTo>
                      <a:pt x="29" y="0"/>
                      <a:pt x="1" y="32"/>
                      <a:pt x="1" y="70"/>
                    </a:cubicBezTo>
                    <a:lnTo>
                      <a:pt x="1" y="118"/>
                    </a:lnTo>
                    <a:cubicBezTo>
                      <a:pt x="1" y="156"/>
                      <a:pt x="29" y="188"/>
                      <a:pt x="68" y="188"/>
                    </a:cubicBezTo>
                    <a:lnTo>
                      <a:pt x="351" y="188"/>
                    </a:lnTo>
                    <a:cubicBezTo>
                      <a:pt x="390" y="188"/>
                      <a:pt x="421" y="156"/>
                      <a:pt x="421" y="118"/>
                    </a:cubicBezTo>
                    <a:lnTo>
                      <a:pt x="421" y="70"/>
                    </a:lnTo>
                    <a:cubicBezTo>
                      <a:pt x="421" y="32"/>
                      <a:pt x="390" y="0"/>
                      <a:pt x="3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20"/>
              <p:cNvSpPr/>
              <p:nvPr/>
            </p:nvSpPr>
            <p:spPr>
              <a:xfrm>
                <a:off x="1385206" y="2316400"/>
                <a:ext cx="36049" cy="161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88" extrusionOk="0">
                    <a:moveTo>
                      <a:pt x="70" y="0"/>
                    </a:moveTo>
                    <a:cubicBezTo>
                      <a:pt x="29" y="0"/>
                      <a:pt x="0" y="32"/>
                      <a:pt x="0" y="70"/>
                    </a:cubicBezTo>
                    <a:lnTo>
                      <a:pt x="0" y="118"/>
                    </a:lnTo>
                    <a:cubicBezTo>
                      <a:pt x="0" y="156"/>
                      <a:pt x="29" y="188"/>
                      <a:pt x="70" y="188"/>
                    </a:cubicBezTo>
                    <a:lnTo>
                      <a:pt x="349" y="188"/>
                    </a:lnTo>
                    <a:cubicBezTo>
                      <a:pt x="387" y="188"/>
                      <a:pt x="418" y="156"/>
                      <a:pt x="418" y="118"/>
                    </a:cubicBezTo>
                    <a:lnTo>
                      <a:pt x="418" y="70"/>
                    </a:lnTo>
                    <a:cubicBezTo>
                      <a:pt x="418" y="32"/>
                      <a:pt x="387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20"/>
              <p:cNvSpPr/>
              <p:nvPr/>
            </p:nvSpPr>
            <p:spPr>
              <a:xfrm>
                <a:off x="1700694" y="2179347"/>
                <a:ext cx="30628" cy="30542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5" extrusionOk="0">
                    <a:moveTo>
                      <a:pt x="271" y="1"/>
                    </a:moveTo>
                    <a:cubicBezTo>
                      <a:pt x="253" y="1"/>
                      <a:pt x="235" y="7"/>
                      <a:pt x="221" y="20"/>
                    </a:cubicBezTo>
                    <a:lnTo>
                      <a:pt x="22" y="220"/>
                    </a:lnTo>
                    <a:cubicBezTo>
                      <a:pt x="10" y="232"/>
                      <a:pt x="0" y="248"/>
                      <a:pt x="0" y="268"/>
                    </a:cubicBezTo>
                    <a:cubicBezTo>
                      <a:pt x="0" y="284"/>
                      <a:pt x="8" y="304"/>
                      <a:pt x="22" y="316"/>
                    </a:cubicBezTo>
                    <a:lnTo>
                      <a:pt x="41" y="333"/>
                    </a:lnTo>
                    <a:cubicBezTo>
                      <a:pt x="56" y="345"/>
                      <a:pt x="70" y="354"/>
                      <a:pt x="89" y="354"/>
                    </a:cubicBezTo>
                    <a:cubicBezTo>
                      <a:pt x="106" y="354"/>
                      <a:pt x="125" y="349"/>
                      <a:pt x="137" y="333"/>
                    </a:cubicBezTo>
                    <a:lnTo>
                      <a:pt x="334" y="136"/>
                    </a:lnTo>
                    <a:cubicBezTo>
                      <a:pt x="346" y="124"/>
                      <a:pt x="356" y="104"/>
                      <a:pt x="356" y="88"/>
                    </a:cubicBezTo>
                    <a:cubicBezTo>
                      <a:pt x="356" y="68"/>
                      <a:pt x="349" y="52"/>
                      <a:pt x="334" y="40"/>
                    </a:cubicBezTo>
                    <a:lnTo>
                      <a:pt x="320" y="20"/>
                    </a:lnTo>
                    <a:cubicBezTo>
                      <a:pt x="307" y="7"/>
                      <a:pt x="289" y="1"/>
                      <a:pt x="2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20"/>
              <p:cNvSpPr/>
              <p:nvPr/>
            </p:nvSpPr>
            <p:spPr>
              <a:xfrm>
                <a:off x="1441386" y="2438655"/>
                <a:ext cx="30628" cy="30542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5" extrusionOk="0">
                    <a:moveTo>
                      <a:pt x="271" y="0"/>
                    </a:moveTo>
                    <a:cubicBezTo>
                      <a:pt x="253" y="0"/>
                      <a:pt x="235" y="7"/>
                      <a:pt x="221" y="20"/>
                    </a:cubicBezTo>
                    <a:lnTo>
                      <a:pt x="22" y="220"/>
                    </a:lnTo>
                    <a:cubicBezTo>
                      <a:pt x="10" y="232"/>
                      <a:pt x="1" y="248"/>
                      <a:pt x="1" y="268"/>
                    </a:cubicBezTo>
                    <a:cubicBezTo>
                      <a:pt x="1" y="284"/>
                      <a:pt x="8" y="304"/>
                      <a:pt x="22" y="316"/>
                    </a:cubicBezTo>
                    <a:lnTo>
                      <a:pt x="41" y="332"/>
                    </a:lnTo>
                    <a:cubicBezTo>
                      <a:pt x="56" y="344"/>
                      <a:pt x="70" y="354"/>
                      <a:pt x="89" y="354"/>
                    </a:cubicBezTo>
                    <a:cubicBezTo>
                      <a:pt x="106" y="354"/>
                      <a:pt x="125" y="349"/>
                      <a:pt x="137" y="332"/>
                    </a:cubicBezTo>
                    <a:lnTo>
                      <a:pt x="334" y="135"/>
                    </a:lnTo>
                    <a:cubicBezTo>
                      <a:pt x="346" y="123"/>
                      <a:pt x="356" y="104"/>
                      <a:pt x="356" y="87"/>
                    </a:cubicBezTo>
                    <a:cubicBezTo>
                      <a:pt x="356" y="68"/>
                      <a:pt x="349" y="51"/>
                      <a:pt x="334" y="39"/>
                    </a:cubicBezTo>
                    <a:lnTo>
                      <a:pt x="320" y="20"/>
                    </a:lnTo>
                    <a:cubicBezTo>
                      <a:pt x="307" y="7"/>
                      <a:pt x="289" y="0"/>
                      <a:pt x="2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20"/>
              <p:cNvSpPr/>
              <p:nvPr/>
            </p:nvSpPr>
            <p:spPr>
              <a:xfrm>
                <a:off x="1700436" y="2438655"/>
                <a:ext cx="30714" cy="30284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52" extrusionOk="0">
                    <a:moveTo>
                      <a:pt x="90" y="0"/>
                    </a:moveTo>
                    <a:cubicBezTo>
                      <a:pt x="72" y="0"/>
                      <a:pt x="54" y="7"/>
                      <a:pt x="39" y="20"/>
                    </a:cubicBezTo>
                    <a:lnTo>
                      <a:pt x="23" y="37"/>
                    </a:lnTo>
                    <a:cubicBezTo>
                      <a:pt x="11" y="49"/>
                      <a:pt x="1" y="66"/>
                      <a:pt x="1" y="85"/>
                    </a:cubicBezTo>
                    <a:cubicBezTo>
                      <a:pt x="1" y="102"/>
                      <a:pt x="6" y="121"/>
                      <a:pt x="23" y="133"/>
                    </a:cubicBezTo>
                    <a:lnTo>
                      <a:pt x="220" y="330"/>
                    </a:lnTo>
                    <a:cubicBezTo>
                      <a:pt x="236" y="344"/>
                      <a:pt x="251" y="352"/>
                      <a:pt x="268" y="352"/>
                    </a:cubicBezTo>
                    <a:cubicBezTo>
                      <a:pt x="287" y="352"/>
                      <a:pt x="304" y="344"/>
                      <a:pt x="316" y="330"/>
                    </a:cubicBezTo>
                    <a:lnTo>
                      <a:pt x="335" y="313"/>
                    </a:lnTo>
                    <a:cubicBezTo>
                      <a:pt x="347" y="301"/>
                      <a:pt x="356" y="282"/>
                      <a:pt x="356" y="265"/>
                    </a:cubicBezTo>
                    <a:cubicBezTo>
                      <a:pt x="356" y="246"/>
                      <a:pt x="349" y="229"/>
                      <a:pt x="335" y="217"/>
                    </a:cubicBezTo>
                    <a:lnTo>
                      <a:pt x="140" y="20"/>
                    </a:lnTo>
                    <a:cubicBezTo>
                      <a:pt x="126" y="7"/>
                      <a:pt x="108" y="0"/>
                      <a:pt x="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20"/>
              <p:cNvSpPr/>
              <p:nvPr/>
            </p:nvSpPr>
            <p:spPr>
              <a:xfrm>
                <a:off x="1441386" y="2179347"/>
                <a:ext cx="30628" cy="30542"/>
              </a:xfrm>
              <a:custGeom>
                <a:avLst/>
                <a:gdLst/>
                <a:ahLst/>
                <a:cxnLst/>
                <a:rect l="l" t="t" r="r" b="b"/>
                <a:pathLst>
                  <a:path w="356" h="355" extrusionOk="0">
                    <a:moveTo>
                      <a:pt x="91" y="1"/>
                    </a:moveTo>
                    <a:cubicBezTo>
                      <a:pt x="73" y="1"/>
                      <a:pt x="55" y="7"/>
                      <a:pt x="41" y="20"/>
                    </a:cubicBezTo>
                    <a:lnTo>
                      <a:pt x="22" y="40"/>
                    </a:lnTo>
                    <a:cubicBezTo>
                      <a:pt x="10" y="52"/>
                      <a:pt x="1" y="68"/>
                      <a:pt x="1" y="88"/>
                    </a:cubicBezTo>
                    <a:cubicBezTo>
                      <a:pt x="1" y="104"/>
                      <a:pt x="8" y="124"/>
                      <a:pt x="22" y="136"/>
                    </a:cubicBezTo>
                    <a:lnTo>
                      <a:pt x="221" y="333"/>
                    </a:lnTo>
                    <a:cubicBezTo>
                      <a:pt x="236" y="349"/>
                      <a:pt x="250" y="354"/>
                      <a:pt x="269" y="354"/>
                    </a:cubicBezTo>
                    <a:cubicBezTo>
                      <a:pt x="286" y="354"/>
                      <a:pt x="306" y="349"/>
                      <a:pt x="318" y="333"/>
                    </a:cubicBezTo>
                    <a:lnTo>
                      <a:pt x="334" y="316"/>
                    </a:lnTo>
                    <a:cubicBezTo>
                      <a:pt x="346" y="304"/>
                      <a:pt x="356" y="284"/>
                      <a:pt x="356" y="268"/>
                    </a:cubicBezTo>
                    <a:cubicBezTo>
                      <a:pt x="356" y="248"/>
                      <a:pt x="349" y="232"/>
                      <a:pt x="334" y="220"/>
                    </a:cubicBezTo>
                    <a:lnTo>
                      <a:pt x="140" y="20"/>
                    </a:lnTo>
                    <a:cubicBezTo>
                      <a:pt x="127" y="7"/>
                      <a:pt x="109" y="1"/>
                      <a:pt x="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334" name="Google Shape;334;p3"/>
          <p:cNvSpPr txBox="1">
            <a:spLocks noGrp="1"/>
          </p:cNvSpPr>
          <p:nvPr>
            <p:ph type="title" idx="2"/>
          </p:nvPr>
        </p:nvSpPr>
        <p:spPr>
          <a:xfrm>
            <a:off x="72000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5" name="Google Shape;335;p3"/>
          <p:cNvSpPr txBox="1">
            <a:spLocks noGrp="1"/>
          </p:cNvSpPr>
          <p:nvPr>
            <p:ph type="title" idx="3"/>
          </p:nvPr>
        </p:nvSpPr>
        <p:spPr>
          <a:xfrm>
            <a:off x="72000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" name="Google Shape;336;p3"/>
          <p:cNvSpPr txBox="1">
            <a:spLocks noGrp="1"/>
          </p:cNvSpPr>
          <p:nvPr>
            <p:ph type="title" idx="4"/>
          </p:nvPr>
        </p:nvSpPr>
        <p:spPr>
          <a:xfrm>
            <a:off x="3419275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7" name="Google Shape;337;p3"/>
          <p:cNvSpPr txBox="1">
            <a:spLocks noGrp="1"/>
          </p:cNvSpPr>
          <p:nvPr>
            <p:ph type="title" idx="5"/>
          </p:nvPr>
        </p:nvSpPr>
        <p:spPr>
          <a:xfrm>
            <a:off x="3419275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38" name="Google Shape;338;p3"/>
          <p:cNvSpPr txBox="1">
            <a:spLocks noGrp="1"/>
          </p:cNvSpPr>
          <p:nvPr>
            <p:ph type="title" idx="6"/>
          </p:nvPr>
        </p:nvSpPr>
        <p:spPr>
          <a:xfrm>
            <a:off x="6118550" y="1633275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9" name="Google Shape;339;p3"/>
          <p:cNvSpPr txBox="1">
            <a:spLocks noGrp="1"/>
          </p:cNvSpPr>
          <p:nvPr>
            <p:ph type="title" idx="7"/>
          </p:nvPr>
        </p:nvSpPr>
        <p:spPr>
          <a:xfrm>
            <a:off x="6118550" y="3066700"/>
            <a:ext cx="942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40" name="Google Shape;340;p3"/>
          <p:cNvSpPr txBox="1">
            <a:spLocks noGrp="1"/>
          </p:cNvSpPr>
          <p:nvPr>
            <p:ph type="subTitle" idx="1"/>
          </p:nvPr>
        </p:nvSpPr>
        <p:spPr>
          <a:xfrm>
            <a:off x="72000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 + Project Overview</a:t>
            </a:r>
            <a:endParaRPr/>
          </a:p>
        </p:txBody>
      </p:sp>
      <p:sp>
        <p:nvSpPr>
          <p:cNvPr id="341" name="Google Shape;341;p3"/>
          <p:cNvSpPr txBox="1">
            <a:spLocks noGrp="1"/>
          </p:cNvSpPr>
          <p:nvPr>
            <p:ph type="subTitle" idx="8"/>
          </p:nvPr>
        </p:nvSpPr>
        <p:spPr>
          <a:xfrm>
            <a:off x="3419275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342" name="Google Shape;342;p3"/>
          <p:cNvSpPr txBox="1">
            <a:spLocks noGrp="1"/>
          </p:cNvSpPr>
          <p:nvPr>
            <p:ph type="subTitle" idx="9"/>
          </p:nvPr>
        </p:nvSpPr>
        <p:spPr>
          <a:xfrm>
            <a:off x="6118550" y="2080875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Feature Demo + Use Cases</a:t>
            </a:r>
            <a:endParaRPr/>
          </a:p>
        </p:txBody>
      </p:sp>
      <p:sp>
        <p:nvSpPr>
          <p:cNvPr id="343" name="Google Shape;343;p3"/>
          <p:cNvSpPr txBox="1">
            <a:spLocks noGrp="1"/>
          </p:cNvSpPr>
          <p:nvPr>
            <p:ph type="subTitle" idx="13"/>
          </p:nvPr>
        </p:nvSpPr>
        <p:spPr>
          <a:xfrm>
            <a:off x="72000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Reporting </a:t>
            </a:r>
            <a:endParaRPr/>
          </a:p>
        </p:txBody>
      </p:sp>
      <p:sp>
        <p:nvSpPr>
          <p:cNvPr id="344" name="Google Shape;344;p3"/>
          <p:cNvSpPr txBox="1">
            <a:spLocks noGrp="1"/>
          </p:cNvSpPr>
          <p:nvPr>
            <p:ph type="subTitle" idx="14"/>
          </p:nvPr>
        </p:nvSpPr>
        <p:spPr>
          <a:xfrm>
            <a:off x="3419275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Collaboration &amp; Teamwork</a:t>
            </a:r>
            <a:endParaRPr/>
          </a:p>
        </p:txBody>
      </p:sp>
      <p:sp>
        <p:nvSpPr>
          <p:cNvPr id="345" name="Google Shape;345;p3"/>
          <p:cNvSpPr txBox="1">
            <a:spLocks noGrp="1"/>
          </p:cNvSpPr>
          <p:nvPr>
            <p:ph type="subTitle" idx="15"/>
          </p:nvPr>
        </p:nvSpPr>
        <p:spPr>
          <a:xfrm>
            <a:off x="6118550" y="3514250"/>
            <a:ext cx="23055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46" name="Google Shape;346;p3"/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7" name="Google Shape;347;p3"/>
          <p:cNvGrpSpPr/>
          <p:nvPr/>
        </p:nvGrpSpPr>
        <p:grpSpPr>
          <a:xfrm>
            <a:off x="8324724" y="3945071"/>
            <a:ext cx="499674" cy="803823"/>
            <a:chOff x="6591565" y="3015629"/>
            <a:chExt cx="723326" cy="1163613"/>
          </a:xfrm>
        </p:grpSpPr>
        <p:sp>
          <p:nvSpPr>
            <p:cNvPr id="348" name="Google Shape;348;p3"/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3" name="Google Shape;353;p3"/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54" name="Google Shape;354;p3"/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3"/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0" name="Google Shape;360;p3"/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3"/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63" name="Google Shape;363;p3"/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"/>
          <p:cNvSpPr txBox="1">
            <a:spLocks noGrp="1"/>
          </p:cNvSpPr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84" name="Google Shape;384;p5"/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85" name="Google Shape;385;p5"/>
          <p:cNvGrpSpPr/>
          <p:nvPr/>
        </p:nvGrpSpPr>
        <p:grpSpPr>
          <a:xfrm>
            <a:off x="293202" y="1044184"/>
            <a:ext cx="4237027" cy="4121820"/>
            <a:chOff x="1883352" y="3189050"/>
            <a:chExt cx="2279933" cy="2217940"/>
          </a:xfrm>
        </p:grpSpPr>
        <p:sp>
          <p:nvSpPr>
            <p:cNvPr id="386" name="Google Shape;386;p5"/>
            <p:cNvSpPr/>
            <p:nvPr/>
          </p:nvSpPr>
          <p:spPr>
            <a:xfrm>
              <a:off x="3142634" y="3796245"/>
              <a:ext cx="121279" cy="140390"/>
            </a:xfrm>
            <a:custGeom>
              <a:avLst/>
              <a:gdLst/>
              <a:ahLst/>
              <a:cxnLst/>
              <a:rect l="l" t="t" r="r" b="b"/>
              <a:pathLst>
                <a:path w="1999" h="2314" extrusionOk="0">
                  <a:moveTo>
                    <a:pt x="285" y="1"/>
                  </a:moveTo>
                  <a:cubicBezTo>
                    <a:pt x="273" y="1"/>
                    <a:pt x="265" y="3"/>
                    <a:pt x="260" y="7"/>
                  </a:cubicBezTo>
                  <a:cubicBezTo>
                    <a:pt x="0" y="173"/>
                    <a:pt x="224" y="963"/>
                    <a:pt x="882" y="1858"/>
                  </a:cubicBezTo>
                  <a:cubicBezTo>
                    <a:pt x="1139" y="2207"/>
                    <a:pt x="1365" y="2314"/>
                    <a:pt x="1546" y="2314"/>
                  </a:cubicBezTo>
                  <a:cubicBezTo>
                    <a:pt x="1828" y="2314"/>
                    <a:pt x="1998" y="2055"/>
                    <a:pt x="1998" y="2055"/>
                  </a:cubicBezTo>
                  <a:cubicBezTo>
                    <a:pt x="1998" y="2055"/>
                    <a:pt x="915" y="636"/>
                    <a:pt x="810" y="466"/>
                  </a:cubicBezTo>
                  <a:cubicBezTo>
                    <a:pt x="594" y="109"/>
                    <a:pt x="366" y="1"/>
                    <a:pt x="285" y="1"/>
                  </a:cubicBezTo>
                  <a:close/>
                </a:path>
              </a:pathLst>
            </a:custGeom>
            <a:solidFill>
              <a:srgbClr val="EA9A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7" name="Google Shape;387;p5"/>
            <p:cNvGrpSpPr/>
            <p:nvPr/>
          </p:nvGrpSpPr>
          <p:grpSpPr>
            <a:xfrm>
              <a:off x="1883352" y="3189050"/>
              <a:ext cx="2024401" cy="2005768"/>
              <a:chOff x="1883352" y="3189050"/>
              <a:chExt cx="2024401" cy="2005768"/>
            </a:xfrm>
          </p:grpSpPr>
          <p:sp>
            <p:nvSpPr>
              <p:cNvPr id="388" name="Google Shape;388;p5"/>
              <p:cNvSpPr/>
              <p:nvPr/>
            </p:nvSpPr>
            <p:spPr>
              <a:xfrm>
                <a:off x="1907923" y="3189171"/>
                <a:ext cx="1305558" cy="1305558"/>
              </a:xfrm>
              <a:custGeom>
                <a:avLst/>
                <a:gdLst/>
                <a:ahLst/>
                <a:cxnLst/>
                <a:rect l="l" t="t" r="r" b="b"/>
                <a:pathLst>
                  <a:path w="21519" h="21519" extrusionOk="0">
                    <a:moveTo>
                      <a:pt x="10760" y="1"/>
                    </a:moveTo>
                    <a:cubicBezTo>
                      <a:pt x="7907" y="1"/>
                      <a:pt x="5169" y="1135"/>
                      <a:pt x="3152" y="3152"/>
                    </a:cubicBezTo>
                    <a:cubicBezTo>
                      <a:pt x="1134" y="5169"/>
                      <a:pt x="1" y="7904"/>
                      <a:pt x="1" y="10760"/>
                    </a:cubicBezTo>
                    <a:cubicBezTo>
                      <a:pt x="1" y="13613"/>
                      <a:pt x="1134" y="16348"/>
                      <a:pt x="3152" y="18365"/>
                    </a:cubicBezTo>
                    <a:cubicBezTo>
                      <a:pt x="5169" y="20385"/>
                      <a:pt x="7907" y="21518"/>
                      <a:pt x="10760" y="21518"/>
                    </a:cubicBezTo>
                    <a:cubicBezTo>
                      <a:pt x="13613" y="21518"/>
                      <a:pt x="16348" y="20385"/>
                      <a:pt x="18368" y="18365"/>
                    </a:cubicBezTo>
                    <a:cubicBezTo>
                      <a:pt x="20385" y="16348"/>
                      <a:pt x="21518" y="13613"/>
                      <a:pt x="21518" y="10760"/>
                    </a:cubicBezTo>
                    <a:cubicBezTo>
                      <a:pt x="21518" y="7904"/>
                      <a:pt x="20385" y="5169"/>
                      <a:pt x="18368" y="3152"/>
                    </a:cubicBezTo>
                    <a:cubicBezTo>
                      <a:pt x="16348" y="1135"/>
                      <a:pt x="13613" y="1"/>
                      <a:pt x="10760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234150" y="4215240"/>
                <a:ext cx="1027386" cy="979578"/>
              </a:xfrm>
              <a:custGeom>
                <a:avLst/>
                <a:gdLst/>
                <a:ahLst/>
                <a:cxnLst/>
                <a:rect l="l" t="t" r="r" b="b"/>
                <a:pathLst>
                  <a:path w="16934" h="16146" extrusionOk="0">
                    <a:moveTo>
                      <a:pt x="8862" y="1"/>
                    </a:moveTo>
                    <a:cubicBezTo>
                      <a:pt x="6797" y="1"/>
                      <a:pt x="4731" y="789"/>
                      <a:pt x="3154" y="2366"/>
                    </a:cubicBezTo>
                    <a:cubicBezTo>
                      <a:pt x="1" y="5517"/>
                      <a:pt x="1" y="10629"/>
                      <a:pt x="3154" y="13780"/>
                    </a:cubicBezTo>
                    <a:cubicBezTo>
                      <a:pt x="4667" y="15296"/>
                      <a:pt x="6720" y="16146"/>
                      <a:pt x="8862" y="16146"/>
                    </a:cubicBezTo>
                    <a:cubicBezTo>
                      <a:pt x="11002" y="16146"/>
                      <a:pt x="13055" y="15296"/>
                      <a:pt x="14571" y="13780"/>
                    </a:cubicBezTo>
                    <a:cubicBezTo>
                      <a:pt x="16084" y="12267"/>
                      <a:pt x="16934" y="10214"/>
                      <a:pt x="16934" y="8074"/>
                    </a:cubicBezTo>
                    <a:cubicBezTo>
                      <a:pt x="16934" y="5932"/>
                      <a:pt x="16084" y="3879"/>
                      <a:pt x="14571" y="2366"/>
                    </a:cubicBezTo>
                    <a:cubicBezTo>
                      <a:pt x="12994" y="789"/>
                      <a:pt x="10928" y="1"/>
                      <a:pt x="8862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3249718" y="3189050"/>
                <a:ext cx="166903" cy="166903"/>
              </a:xfrm>
              <a:custGeom>
                <a:avLst/>
                <a:gdLst/>
                <a:ahLst/>
                <a:cxnLst/>
                <a:rect l="l" t="t" r="r" b="b"/>
                <a:pathLst>
                  <a:path w="2751" h="2751" extrusionOk="0">
                    <a:moveTo>
                      <a:pt x="1374" y="1"/>
                    </a:moveTo>
                    <a:cubicBezTo>
                      <a:pt x="615" y="1"/>
                      <a:pt x="0" y="615"/>
                      <a:pt x="0" y="1374"/>
                    </a:cubicBezTo>
                    <a:cubicBezTo>
                      <a:pt x="0" y="2133"/>
                      <a:pt x="615" y="2750"/>
                      <a:pt x="1374" y="2750"/>
                    </a:cubicBezTo>
                    <a:cubicBezTo>
                      <a:pt x="2133" y="2750"/>
                      <a:pt x="2750" y="2133"/>
                      <a:pt x="2750" y="1374"/>
                    </a:cubicBezTo>
                    <a:cubicBezTo>
                      <a:pt x="2750" y="615"/>
                      <a:pt x="2133" y="1"/>
                      <a:pt x="1374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824210" y="3699172"/>
                <a:ext cx="83543" cy="8336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4" extrusionOk="0">
                    <a:moveTo>
                      <a:pt x="690" y="0"/>
                    </a:moveTo>
                    <a:cubicBezTo>
                      <a:pt x="308" y="0"/>
                      <a:pt x="0" y="305"/>
                      <a:pt x="0" y="687"/>
                    </a:cubicBezTo>
                    <a:cubicBezTo>
                      <a:pt x="0" y="1069"/>
                      <a:pt x="310" y="1374"/>
                      <a:pt x="690" y="1374"/>
                    </a:cubicBezTo>
                    <a:cubicBezTo>
                      <a:pt x="1069" y="1374"/>
                      <a:pt x="1376" y="1067"/>
                      <a:pt x="1376" y="687"/>
                    </a:cubicBezTo>
                    <a:cubicBezTo>
                      <a:pt x="1376" y="310"/>
                      <a:pt x="1067" y="0"/>
                      <a:pt x="690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782529" y="4604080"/>
                <a:ext cx="83543" cy="83603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378" extrusionOk="0">
                    <a:moveTo>
                      <a:pt x="687" y="1"/>
                    </a:moveTo>
                    <a:cubicBezTo>
                      <a:pt x="306" y="1"/>
                      <a:pt x="1" y="308"/>
                      <a:pt x="1" y="688"/>
                    </a:cubicBezTo>
                    <a:cubicBezTo>
                      <a:pt x="1" y="1070"/>
                      <a:pt x="306" y="1377"/>
                      <a:pt x="687" y="1377"/>
                    </a:cubicBezTo>
                    <a:cubicBezTo>
                      <a:pt x="1069" y="1377"/>
                      <a:pt x="1377" y="1067"/>
                      <a:pt x="1377" y="688"/>
                    </a:cubicBezTo>
                    <a:cubicBezTo>
                      <a:pt x="1377" y="311"/>
                      <a:pt x="1069" y="1"/>
                      <a:pt x="687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1883352" y="4550811"/>
                <a:ext cx="116911" cy="11691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27" extrusionOk="0">
                    <a:moveTo>
                      <a:pt x="963" y="0"/>
                    </a:moveTo>
                    <a:cubicBezTo>
                      <a:pt x="432" y="0"/>
                      <a:pt x="0" y="430"/>
                      <a:pt x="0" y="963"/>
                    </a:cubicBezTo>
                    <a:cubicBezTo>
                      <a:pt x="0" y="1496"/>
                      <a:pt x="432" y="1926"/>
                      <a:pt x="963" y="1926"/>
                    </a:cubicBezTo>
                    <a:cubicBezTo>
                      <a:pt x="1496" y="1926"/>
                      <a:pt x="1926" y="1496"/>
                      <a:pt x="1926" y="963"/>
                    </a:cubicBezTo>
                    <a:cubicBezTo>
                      <a:pt x="1926" y="430"/>
                      <a:pt x="1496" y="0"/>
                      <a:pt x="963" y="0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3710391" y="4757093"/>
                <a:ext cx="51812" cy="5181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854" extrusionOk="0">
                    <a:moveTo>
                      <a:pt x="428" y="1"/>
                    </a:moveTo>
                    <a:cubicBezTo>
                      <a:pt x="191" y="1"/>
                      <a:pt x="1" y="190"/>
                      <a:pt x="1" y="426"/>
                    </a:cubicBezTo>
                    <a:cubicBezTo>
                      <a:pt x="1" y="663"/>
                      <a:pt x="191" y="853"/>
                      <a:pt x="428" y="853"/>
                    </a:cubicBezTo>
                    <a:cubicBezTo>
                      <a:pt x="664" y="853"/>
                      <a:pt x="853" y="663"/>
                      <a:pt x="853" y="426"/>
                    </a:cubicBezTo>
                    <a:cubicBezTo>
                      <a:pt x="853" y="190"/>
                      <a:pt x="664" y="1"/>
                      <a:pt x="428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2943149" y="3690678"/>
                <a:ext cx="964592" cy="964592"/>
              </a:xfrm>
              <a:custGeom>
                <a:avLst/>
                <a:gdLst/>
                <a:ahLst/>
                <a:cxnLst/>
                <a:rect l="l" t="t" r="r" b="b"/>
                <a:pathLst>
                  <a:path w="15899" h="15899" extrusionOk="0">
                    <a:moveTo>
                      <a:pt x="7950" y="1"/>
                    </a:moveTo>
                    <a:cubicBezTo>
                      <a:pt x="3560" y="1"/>
                      <a:pt x="1" y="3560"/>
                      <a:pt x="1" y="7950"/>
                    </a:cubicBezTo>
                    <a:cubicBezTo>
                      <a:pt x="1" y="12340"/>
                      <a:pt x="3560" y="15899"/>
                      <a:pt x="7950" y="15899"/>
                    </a:cubicBezTo>
                    <a:cubicBezTo>
                      <a:pt x="12339" y="15899"/>
                      <a:pt x="15898" y="12340"/>
                      <a:pt x="15898" y="7950"/>
                    </a:cubicBezTo>
                    <a:cubicBezTo>
                      <a:pt x="15898" y="3560"/>
                      <a:pt x="12339" y="1"/>
                      <a:pt x="7950" y="1"/>
                    </a:cubicBez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6" name="Google Shape;396;p5"/>
            <p:cNvGrpSpPr/>
            <p:nvPr/>
          </p:nvGrpSpPr>
          <p:grpSpPr>
            <a:xfrm>
              <a:off x="2025260" y="3552590"/>
              <a:ext cx="1838073" cy="1230460"/>
              <a:chOff x="2025260" y="3552590"/>
              <a:chExt cx="1838073" cy="1230460"/>
            </a:xfrm>
          </p:grpSpPr>
          <p:sp>
            <p:nvSpPr>
              <p:cNvPr id="397" name="Google Shape;397;p5"/>
              <p:cNvSpPr/>
              <p:nvPr/>
            </p:nvSpPr>
            <p:spPr>
              <a:xfrm>
                <a:off x="3118123" y="3552590"/>
                <a:ext cx="745210" cy="768325"/>
              </a:xfrm>
              <a:custGeom>
                <a:avLst/>
                <a:gdLst/>
                <a:ahLst/>
                <a:cxnLst/>
                <a:rect l="l" t="t" r="r" b="b"/>
                <a:pathLst>
                  <a:path w="12283" h="12664" extrusionOk="0">
                    <a:moveTo>
                      <a:pt x="3022" y="2006"/>
                    </a:moveTo>
                    <a:cubicBezTo>
                      <a:pt x="3579" y="2006"/>
                      <a:pt x="3963" y="2426"/>
                      <a:pt x="3963" y="2966"/>
                    </a:cubicBezTo>
                    <a:cubicBezTo>
                      <a:pt x="3963" y="3468"/>
                      <a:pt x="3579" y="3922"/>
                      <a:pt x="3022" y="3927"/>
                    </a:cubicBezTo>
                    <a:cubicBezTo>
                      <a:pt x="2482" y="3927"/>
                      <a:pt x="2095" y="3507"/>
                      <a:pt x="2095" y="2966"/>
                    </a:cubicBezTo>
                    <a:cubicBezTo>
                      <a:pt x="2095" y="2421"/>
                      <a:pt x="2482" y="2006"/>
                      <a:pt x="3022" y="2006"/>
                    </a:cubicBezTo>
                    <a:close/>
                    <a:moveTo>
                      <a:pt x="3036" y="0"/>
                    </a:moveTo>
                    <a:cubicBezTo>
                      <a:pt x="1293" y="0"/>
                      <a:pt x="1" y="1326"/>
                      <a:pt x="1" y="2966"/>
                    </a:cubicBezTo>
                    <a:cubicBezTo>
                      <a:pt x="1" y="4604"/>
                      <a:pt x="1293" y="5930"/>
                      <a:pt x="3036" y="5932"/>
                    </a:cubicBezTo>
                    <a:cubicBezTo>
                      <a:pt x="4763" y="5932"/>
                      <a:pt x="6053" y="4604"/>
                      <a:pt x="6053" y="2966"/>
                    </a:cubicBezTo>
                    <a:cubicBezTo>
                      <a:pt x="6053" y="1273"/>
                      <a:pt x="4763" y="0"/>
                      <a:pt x="3036" y="0"/>
                    </a:cubicBezTo>
                    <a:close/>
                    <a:moveTo>
                      <a:pt x="9247" y="8737"/>
                    </a:moveTo>
                    <a:cubicBezTo>
                      <a:pt x="9806" y="8737"/>
                      <a:pt x="10190" y="9157"/>
                      <a:pt x="10190" y="9698"/>
                    </a:cubicBezTo>
                    <a:cubicBezTo>
                      <a:pt x="10190" y="10207"/>
                      <a:pt x="9806" y="10658"/>
                      <a:pt x="9247" y="10658"/>
                    </a:cubicBezTo>
                    <a:cubicBezTo>
                      <a:pt x="8706" y="10658"/>
                      <a:pt x="8322" y="10238"/>
                      <a:pt x="8322" y="9698"/>
                    </a:cubicBezTo>
                    <a:cubicBezTo>
                      <a:pt x="8322" y="9155"/>
                      <a:pt x="8706" y="8737"/>
                      <a:pt x="9247" y="8737"/>
                    </a:cubicBezTo>
                    <a:close/>
                    <a:moveTo>
                      <a:pt x="9333" y="1813"/>
                    </a:moveTo>
                    <a:lnTo>
                      <a:pt x="1449" y="10533"/>
                    </a:lnTo>
                    <a:lnTo>
                      <a:pt x="2602" y="11215"/>
                    </a:lnTo>
                    <a:lnTo>
                      <a:pt x="10486" y="2476"/>
                    </a:lnTo>
                    <a:lnTo>
                      <a:pt x="9333" y="1813"/>
                    </a:lnTo>
                    <a:close/>
                    <a:moveTo>
                      <a:pt x="9266" y="6732"/>
                    </a:moveTo>
                    <a:cubicBezTo>
                      <a:pt x="7520" y="6732"/>
                      <a:pt x="6230" y="8060"/>
                      <a:pt x="6230" y="9698"/>
                    </a:cubicBezTo>
                    <a:cubicBezTo>
                      <a:pt x="6230" y="11338"/>
                      <a:pt x="7520" y="12663"/>
                      <a:pt x="9266" y="12663"/>
                    </a:cubicBezTo>
                    <a:cubicBezTo>
                      <a:pt x="10990" y="12663"/>
                      <a:pt x="12282" y="11338"/>
                      <a:pt x="12282" y="9698"/>
                    </a:cubicBezTo>
                    <a:cubicBezTo>
                      <a:pt x="12282" y="8060"/>
                      <a:pt x="10990" y="6732"/>
                      <a:pt x="9266" y="67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5"/>
              <p:cNvSpPr/>
              <p:nvPr/>
            </p:nvSpPr>
            <p:spPr>
              <a:xfrm>
                <a:off x="2025260" y="4222217"/>
                <a:ext cx="543785" cy="560833"/>
              </a:xfrm>
              <a:custGeom>
                <a:avLst/>
                <a:gdLst/>
                <a:ahLst/>
                <a:cxnLst/>
                <a:rect l="l" t="t" r="r" b="b"/>
                <a:pathLst>
                  <a:path w="8963" h="9244" extrusionOk="0">
                    <a:moveTo>
                      <a:pt x="2200" y="1466"/>
                    </a:moveTo>
                    <a:cubicBezTo>
                      <a:pt x="2608" y="1466"/>
                      <a:pt x="2887" y="1771"/>
                      <a:pt x="2887" y="2164"/>
                    </a:cubicBezTo>
                    <a:cubicBezTo>
                      <a:pt x="2887" y="2532"/>
                      <a:pt x="2612" y="2863"/>
                      <a:pt x="2209" y="2863"/>
                    </a:cubicBezTo>
                    <a:cubicBezTo>
                      <a:pt x="2206" y="2863"/>
                      <a:pt x="2203" y="2863"/>
                      <a:pt x="2200" y="2863"/>
                    </a:cubicBezTo>
                    <a:cubicBezTo>
                      <a:pt x="1804" y="2863"/>
                      <a:pt x="1525" y="2558"/>
                      <a:pt x="1525" y="2164"/>
                    </a:cubicBezTo>
                    <a:cubicBezTo>
                      <a:pt x="1525" y="1771"/>
                      <a:pt x="1806" y="1466"/>
                      <a:pt x="2200" y="1466"/>
                    </a:cubicBezTo>
                    <a:close/>
                    <a:moveTo>
                      <a:pt x="2214" y="1"/>
                    </a:moveTo>
                    <a:cubicBezTo>
                      <a:pt x="942" y="1"/>
                      <a:pt x="0" y="966"/>
                      <a:pt x="0" y="2164"/>
                    </a:cubicBezTo>
                    <a:cubicBezTo>
                      <a:pt x="0" y="3363"/>
                      <a:pt x="942" y="4328"/>
                      <a:pt x="2214" y="4328"/>
                    </a:cubicBezTo>
                    <a:cubicBezTo>
                      <a:pt x="3475" y="4328"/>
                      <a:pt x="4419" y="3363"/>
                      <a:pt x="4419" y="2164"/>
                    </a:cubicBezTo>
                    <a:cubicBezTo>
                      <a:pt x="4419" y="930"/>
                      <a:pt x="3475" y="1"/>
                      <a:pt x="2214" y="1"/>
                    </a:cubicBezTo>
                    <a:close/>
                    <a:moveTo>
                      <a:pt x="6746" y="6379"/>
                    </a:moveTo>
                    <a:cubicBezTo>
                      <a:pt x="7154" y="6379"/>
                      <a:pt x="7433" y="6686"/>
                      <a:pt x="7433" y="7078"/>
                    </a:cubicBezTo>
                    <a:cubicBezTo>
                      <a:pt x="7433" y="7446"/>
                      <a:pt x="7156" y="7779"/>
                      <a:pt x="6750" y="7779"/>
                    </a:cubicBezTo>
                    <a:cubicBezTo>
                      <a:pt x="6749" y="7779"/>
                      <a:pt x="6747" y="7779"/>
                      <a:pt x="6746" y="7779"/>
                    </a:cubicBezTo>
                    <a:cubicBezTo>
                      <a:pt x="6350" y="7779"/>
                      <a:pt x="6069" y="7472"/>
                      <a:pt x="6069" y="7078"/>
                    </a:cubicBezTo>
                    <a:cubicBezTo>
                      <a:pt x="6069" y="6684"/>
                      <a:pt x="6352" y="6379"/>
                      <a:pt x="6746" y="6379"/>
                    </a:cubicBezTo>
                    <a:close/>
                    <a:moveTo>
                      <a:pt x="6811" y="1324"/>
                    </a:moveTo>
                    <a:lnTo>
                      <a:pt x="1057" y="7690"/>
                    </a:lnTo>
                    <a:lnTo>
                      <a:pt x="1897" y="8187"/>
                    </a:lnTo>
                    <a:lnTo>
                      <a:pt x="7651" y="1807"/>
                    </a:lnTo>
                    <a:lnTo>
                      <a:pt x="6811" y="1324"/>
                    </a:lnTo>
                    <a:close/>
                    <a:moveTo>
                      <a:pt x="6760" y="4914"/>
                    </a:moveTo>
                    <a:cubicBezTo>
                      <a:pt x="5488" y="4914"/>
                      <a:pt x="4544" y="5882"/>
                      <a:pt x="4544" y="7078"/>
                    </a:cubicBezTo>
                    <a:cubicBezTo>
                      <a:pt x="4544" y="8276"/>
                      <a:pt x="5488" y="9244"/>
                      <a:pt x="6760" y="9244"/>
                    </a:cubicBezTo>
                    <a:cubicBezTo>
                      <a:pt x="8021" y="9244"/>
                      <a:pt x="8963" y="8276"/>
                      <a:pt x="8963" y="7078"/>
                    </a:cubicBezTo>
                    <a:cubicBezTo>
                      <a:pt x="8963" y="5882"/>
                      <a:pt x="8021" y="4914"/>
                      <a:pt x="6760" y="49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9" name="Google Shape;399;p5"/>
            <p:cNvSpPr/>
            <p:nvPr/>
          </p:nvSpPr>
          <p:spPr>
            <a:xfrm>
              <a:off x="2357130" y="3524924"/>
              <a:ext cx="437491" cy="473711"/>
            </a:xfrm>
            <a:custGeom>
              <a:avLst/>
              <a:gdLst/>
              <a:ahLst/>
              <a:cxnLst/>
              <a:rect l="l" t="t" r="r" b="b"/>
              <a:pathLst>
                <a:path w="7211" h="7808" extrusionOk="0">
                  <a:moveTo>
                    <a:pt x="1533" y="0"/>
                  </a:moveTo>
                  <a:cubicBezTo>
                    <a:pt x="1436" y="0"/>
                    <a:pt x="1338" y="10"/>
                    <a:pt x="1242" y="29"/>
                  </a:cubicBezTo>
                  <a:cubicBezTo>
                    <a:pt x="1077" y="62"/>
                    <a:pt x="916" y="123"/>
                    <a:pt x="764" y="209"/>
                  </a:cubicBezTo>
                  <a:cubicBezTo>
                    <a:pt x="688" y="257"/>
                    <a:pt x="611" y="312"/>
                    <a:pt x="539" y="372"/>
                  </a:cubicBezTo>
                  <a:cubicBezTo>
                    <a:pt x="186" y="675"/>
                    <a:pt x="1" y="1105"/>
                    <a:pt x="1" y="1539"/>
                  </a:cubicBezTo>
                  <a:cubicBezTo>
                    <a:pt x="1" y="1892"/>
                    <a:pt x="123" y="2248"/>
                    <a:pt x="371" y="2536"/>
                  </a:cubicBezTo>
                  <a:lnTo>
                    <a:pt x="767" y="2997"/>
                  </a:lnTo>
                  <a:lnTo>
                    <a:pt x="1245" y="3557"/>
                  </a:lnTo>
                  <a:lnTo>
                    <a:pt x="2008" y="4448"/>
                  </a:lnTo>
                  <a:lnTo>
                    <a:pt x="2241" y="4724"/>
                  </a:lnTo>
                  <a:lnTo>
                    <a:pt x="4873" y="7807"/>
                  </a:lnTo>
                  <a:lnTo>
                    <a:pt x="7210" y="5812"/>
                  </a:lnTo>
                  <a:lnTo>
                    <a:pt x="2705" y="540"/>
                  </a:lnTo>
                  <a:cubicBezTo>
                    <a:pt x="2568" y="384"/>
                    <a:pt x="2409" y="257"/>
                    <a:pt x="2239" y="171"/>
                  </a:cubicBezTo>
                  <a:cubicBezTo>
                    <a:pt x="2165" y="132"/>
                    <a:pt x="2085" y="101"/>
                    <a:pt x="2004" y="74"/>
                  </a:cubicBezTo>
                  <a:cubicBezTo>
                    <a:pt x="1852" y="25"/>
                    <a:pt x="1693" y="0"/>
                    <a:pt x="1533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2309624" y="3759175"/>
              <a:ext cx="437491" cy="473590"/>
            </a:xfrm>
            <a:custGeom>
              <a:avLst/>
              <a:gdLst/>
              <a:ahLst/>
              <a:cxnLst/>
              <a:rect l="l" t="t" r="r" b="b"/>
              <a:pathLst>
                <a:path w="7211" h="7806" extrusionOk="0">
                  <a:moveTo>
                    <a:pt x="1540" y="1"/>
                  </a:moveTo>
                  <a:cubicBezTo>
                    <a:pt x="1187" y="1"/>
                    <a:pt x="831" y="123"/>
                    <a:pt x="539" y="370"/>
                  </a:cubicBezTo>
                  <a:cubicBezTo>
                    <a:pt x="186" y="673"/>
                    <a:pt x="1" y="1103"/>
                    <a:pt x="1" y="1538"/>
                  </a:cubicBezTo>
                  <a:cubicBezTo>
                    <a:pt x="1" y="1891"/>
                    <a:pt x="126" y="2246"/>
                    <a:pt x="371" y="2534"/>
                  </a:cubicBezTo>
                  <a:lnTo>
                    <a:pt x="1550" y="3915"/>
                  </a:lnTo>
                  <a:lnTo>
                    <a:pt x="2594" y="5140"/>
                  </a:lnTo>
                  <a:lnTo>
                    <a:pt x="2599" y="5145"/>
                  </a:lnTo>
                  <a:lnTo>
                    <a:pt x="3024" y="5642"/>
                  </a:lnTo>
                  <a:lnTo>
                    <a:pt x="4874" y="7806"/>
                  </a:lnTo>
                  <a:lnTo>
                    <a:pt x="4881" y="7801"/>
                  </a:lnTo>
                  <a:lnTo>
                    <a:pt x="7210" y="5810"/>
                  </a:lnTo>
                  <a:lnTo>
                    <a:pt x="3024" y="911"/>
                  </a:lnTo>
                  <a:lnTo>
                    <a:pt x="2707" y="539"/>
                  </a:lnTo>
                  <a:cubicBezTo>
                    <a:pt x="2402" y="188"/>
                    <a:pt x="1980" y="3"/>
                    <a:pt x="1550" y="1"/>
                  </a:cubicBezTo>
                  <a:cubicBezTo>
                    <a:pt x="1546" y="1"/>
                    <a:pt x="1543" y="1"/>
                    <a:pt x="154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2309503" y="4045179"/>
              <a:ext cx="437127" cy="473469"/>
            </a:xfrm>
            <a:custGeom>
              <a:avLst/>
              <a:gdLst/>
              <a:ahLst/>
              <a:cxnLst/>
              <a:rect l="l" t="t" r="r" b="b"/>
              <a:pathLst>
                <a:path w="7205" h="7804" extrusionOk="0">
                  <a:moveTo>
                    <a:pt x="1541" y="1"/>
                  </a:moveTo>
                  <a:cubicBezTo>
                    <a:pt x="1187" y="1"/>
                    <a:pt x="829" y="121"/>
                    <a:pt x="538" y="371"/>
                  </a:cubicBezTo>
                  <a:cubicBezTo>
                    <a:pt x="183" y="673"/>
                    <a:pt x="0" y="1105"/>
                    <a:pt x="0" y="1538"/>
                  </a:cubicBezTo>
                  <a:cubicBezTo>
                    <a:pt x="0" y="1891"/>
                    <a:pt x="121" y="2246"/>
                    <a:pt x="365" y="2534"/>
                  </a:cubicBezTo>
                  <a:lnTo>
                    <a:pt x="1552" y="3920"/>
                  </a:lnTo>
                  <a:lnTo>
                    <a:pt x="2030" y="4480"/>
                  </a:lnTo>
                  <a:lnTo>
                    <a:pt x="2791" y="5371"/>
                  </a:lnTo>
                  <a:lnTo>
                    <a:pt x="3026" y="5644"/>
                  </a:lnTo>
                  <a:lnTo>
                    <a:pt x="4871" y="7803"/>
                  </a:lnTo>
                  <a:lnTo>
                    <a:pt x="7205" y="5805"/>
                  </a:lnTo>
                  <a:lnTo>
                    <a:pt x="4883" y="3089"/>
                  </a:lnTo>
                  <a:lnTo>
                    <a:pt x="3026" y="918"/>
                  </a:lnTo>
                  <a:lnTo>
                    <a:pt x="2793" y="647"/>
                  </a:lnTo>
                  <a:lnTo>
                    <a:pt x="2702" y="541"/>
                  </a:lnTo>
                  <a:cubicBezTo>
                    <a:pt x="2669" y="503"/>
                    <a:pt x="2635" y="467"/>
                    <a:pt x="2601" y="433"/>
                  </a:cubicBezTo>
                  <a:lnTo>
                    <a:pt x="2596" y="431"/>
                  </a:lnTo>
                  <a:cubicBezTo>
                    <a:pt x="2433" y="267"/>
                    <a:pt x="2236" y="155"/>
                    <a:pt x="2030" y="82"/>
                  </a:cubicBezTo>
                  <a:cubicBezTo>
                    <a:pt x="1876" y="30"/>
                    <a:pt x="1715" y="3"/>
                    <a:pt x="1552" y="1"/>
                  </a:cubicBezTo>
                  <a:cubicBezTo>
                    <a:pt x="1548" y="1"/>
                    <a:pt x="1545" y="1"/>
                    <a:pt x="15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2403603" y="3524924"/>
              <a:ext cx="89549" cy="286605"/>
            </a:xfrm>
            <a:custGeom>
              <a:avLst/>
              <a:gdLst/>
              <a:ahLst/>
              <a:cxnLst/>
              <a:rect l="l" t="t" r="r" b="b"/>
              <a:pathLst>
                <a:path w="1476" h="4724" extrusionOk="0">
                  <a:moveTo>
                    <a:pt x="770" y="0"/>
                  </a:moveTo>
                  <a:cubicBezTo>
                    <a:pt x="672" y="0"/>
                    <a:pt x="575" y="10"/>
                    <a:pt x="479" y="29"/>
                  </a:cubicBezTo>
                  <a:cubicBezTo>
                    <a:pt x="313" y="62"/>
                    <a:pt x="152" y="123"/>
                    <a:pt x="1" y="209"/>
                  </a:cubicBezTo>
                  <a:lnTo>
                    <a:pt x="1" y="2997"/>
                  </a:lnTo>
                  <a:lnTo>
                    <a:pt x="479" y="3557"/>
                  </a:lnTo>
                  <a:lnTo>
                    <a:pt x="1242" y="4448"/>
                  </a:lnTo>
                  <a:lnTo>
                    <a:pt x="1475" y="4724"/>
                  </a:lnTo>
                  <a:lnTo>
                    <a:pt x="1475" y="173"/>
                  </a:lnTo>
                  <a:cubicBezTo>
                    <a:pt x="1401" y="135"/>
                    <a:pt x="1322" y="101"/>
                    <a:pt x="1242" y="74"/>
                  </a:cubicBezTo>
                  <a:cubicBezTo>
                    <a:pt x="1089" y="25"/>
                    <a:pt x="929" y="0"/>
                    <a:pt x="770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403603" y="3759175"/>
              <a:ext cx="89549" cy="628481"/>
            </a:xfrm>
            <a:custGeom>
              <a:avLst/>
              <a:gdLst/>
              <a:ahLst/>
              <a:cxnLst/>
              <a:rect l="l" t="t" r="r" b="b"/>
              <a:pathLst>
                <a:path w="1476" h="10359" extrusionOk="0">
                  <a:moveTo>
                    <a:pt x="1" y="1"/>
                  </a:moveTo>
                  <a:lnTo>
                    <a:pt x="1" y="3915"/>
                  </a:lnTo>
                  <a:lnTo>
                    <a:pt x="1045" y="5140"/>
                  </a:lnTo>
                  <a:cubicBezTo>
                    <a:pt x="882" y="4979"/>
                    <a:pt x="685" y="4864"/>
                    <a:pt x="479" y="4792"/>
                  </a:cubicBezTo>
                  <a:cubicBezTo>
                    <a:pt x="325" y="4741"/>
                    <a:pt x="164" y="4715"/>
                    <a:pt x="1" y="4712"/>
                  </a:cubicBezTo>
                  <a:lnTo>
                    <a:pt x="1" y="8634"/>
                  </a:lnTo>
                  <a:lnTo>
                    <a:pt x="479" y="9194"/>
                  </a:lnTo>
                  <a:lnTo>
                    <a:pt x="1242" y="10085"/>
                  </a:lnTo>
                  <a:lnTo>
                    <a:pt x="1475" y="10358"/>
                  </a:lnTo>
                  <a:lnTo>
                    <a:pt x="1475" y="913"/>
                  </a:lnTo>
                  <a:lnTo>
                    <a:pt x="1158" y="541"/>
                  </a:lnTo>
                  <a:cubicBezTo>
                    <a:pt x="858" y="188"/>
                    <a:pt x="431" y="8"/>
                    <a:pt x="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2803120" y="4343862"/>
              <a:ext cx="983097" cy="743025"/>
            </a:xfrm>
            <a:custGeom>
              <a:avLst/>
              <a:gdLst/>
              <a:ahLst/>
              <a:cxnLst/>
              <a:rect l="l" t="t" r="r" b="b"/>
              <a:pathLst>
                <a:path w="16204" h="12247" extrusionOk="0">
                  <a:moveTo>
                    <a:pt x="12921" y="1"/>
                  </a:moveTo>
                  <a:lnTo>
                    <a:pt x="1" y="9323"/>
                  </a:lnTo>
                  <a:cubicBezTo>
                    <a:pt x="2008" y="11545"/>
                    <a:pt x="4017" y="12246"/>
                    <a:pt x="5753" y="12246"/>
                  </a:cubicBezTo>
                  <a:cubicBezTo>
                    <a:pt x="8721" y="12246"/>
                    <a:pt x="10892" y="10198"/>
                    <a:pt x="10892" y="10198"/>
                  </a:cubicBezTo>
                  <a:cubicBezTo>
                    <a:pt x="16204" y="4689"/>
                    <a:pt x="12921" y="1"/>
                    <a:pt x="1292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123401" y="4740894"/>
              <a:ext cx="1039884" cy="666096"/>
            </a:xfrm>
            <a:custGeom>
              <a:avLst/>
              <a:gdLst/>
              <a:ahLst/>
              <a:cxnLst/>
              <a:rect l="l" t="t" r="r" b="b"/>
              <a:pathLst>
                <a:path w="17140" h="10979" extrusionOk="0">
                  <a:moveTo>
                    <a:pt x="6933" y="1"/>
                  </a:moveTo>
                  <a:lnTo>
                    <a:pt x="0" y="5080"/>
                  </a:lnTo>
                  <a:lnTo>
                    <a:pt x="3828" y="10978"/>
                  </a:lnTo>
                  <a:lnTo>
                    <a:pt x="17140" y="10820"/>
                  </a:lnTo>
                  <a:lnTo>
                    <a:pt x="6933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2897828" y="4616943"/>
              <a:ext cx="360804" cy="330773"/>
            </a:xfrm>
            <a:custGeom>
              <a:avLst/>
              <a:gdLst/>
              <a:ahLst/>
              <a:cxnLst/>
              <a:rect l="l" t="t" r="r" b="b"/>
              <a:pathLst>
                <a:path w="5947" h="5452" extrusionOk="0">
                  <a:moveTo>
                    <a:pt x="4643" y="0"/>
                  </a:moveTo>
                  <a:lnTo>
                    <a:pt x="1" y="5123"/>
                  </a:lnTo>
                  <a:lnTo>
                    <a:pt x="5947" y="5452"/>
                  </a:lnTo>
                  <a:lnTo>
                    <a:pt x="4643" y="0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2697796" y="4813760"/>
              <a:ext cx="250688" cy="10132"/>
            </a:xfrm>
            <a:custGeom>
              <a:avLst/>
              <a:gdLst/>
              <a:ahLst/>
              <a:cxnLst/>
              <a:rect l="l" t="t" r="r" b="b"/>
              <a:pathLst>
                <a:path w="4132" h="167" extrusionOk="0">
                  <a:moveTo>
                    <a:pt x="20" y="1"/>
                  </a:moveTo>
                  <a:cubicBezTo>
                    <a:pt x="10" y="1"/>
                    <a:pt x="0" y="8"/>
                    <a:pt x="0" y="18"/>
                  </a:cubicBezTo>
                  <a:lnTo>
                    <a:pt x="0" y="147"/>
                  </a:lnTo>
                  <a:cubicBezTo>
                    <a:pt x="0" y="157"/>
                    <a:pt x="10" y="166"/>
                    <a:pt x="20" y="166"/>
                  </a:cubicBezTo>
                  <a:lnTo>
                    <a:pt x="4114" y="166"/>
                  </a:lnTo>
                  <a:cubicBezTo>
                    <a:pt x="4126" y="166"/>
                    <a:pt x="4131" y="157"/>
                    <a:pt x="4131" y="147"/>
                  </a:cubicBezTo>
                  <a:lnTo>
                    <a:pt x="4131" y="18"/>
                  </a:lnTo>
                  <a:cubicBezTo>
                    <a:pt x="4131" y="10"/>
                    <a:pt x="4121" y="1"/>
                    <a:pt x="4114" y="1"/>
                  </a:cubicBezTo>
                  <a:close/>
                </a:path>
              </a:pathLst>
            </a:custGeom>
            <a:solidFill>
              <a:srgbClr val="DDE6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2960925" y="3329624"/>
              <a:ext cx="13590" cy="13469"/>
            </a:xfrm>
            <a:custGeom>
              <a:avLst/>
              <a:gdLst/>
              <a:ahLst/>
              <a:cxnLst/>
              <a:rect l="l" t="t" r="r" b="b"/>
              <a:pathLst>
                <a:path w="224" h="222" extrusionOk="0">
                  <a:moveTo>
                    <a:pt x="118" y="1"/>
                  </a:moveTo>
                  <a:cubicBezTo>
                    <a:pt x="116" y="1"/>
                    <a:pt x="115" y="1"/>
                    <a:pt x="113" y="1"/>
                  </a:cubicBezTo>
                  <a:cubicBezTo>
                    <a:pt x="53" y="1"/>
                    <a:pt x="1" y="51"/>
                    <a:pt x="1" y="112"/>
                  </a:cubicBezTo>
                  <a:cubicBezTo>
                    <a:pt x="1" y="172"/>
                    <a:pt x="53" y="222"/>
                    <a:pt x="113" y="222"/>
                  </a:cubicBezTo>
                  <a:cubicBezTo>
                    <a:pt x="173" y="222"/>
                    <a:pt x="224" y="172"/>
                    <a:pt x="224" y="112"/>
                  </a:cubicBezTo>
                  <a:cubicBezTo>
                    <a:pt x="224" y="51"/>
                    <a:pt x="178" y="1"/>
                    <a:pt x="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9" name="Google Shape;409;p5"/>
            <p:cNvGrpSpPr/>
            <p:nvPr/>
          </p:nvGrpSpPr>
          <p:grpSpPr>
            <a:xfrm>
              <a:off x="2403611" y="3285456"/>
              <a:ext cx="880634" cy="1631598"/>
              <a:chOff x="2395474" y="3294981"/>
              <a:chExt cx="880634" cy="1631598"/>
            </a:xfrm>
          </p:grpSpPr>
          <p:sp>
            <p:nvSpPr>
              <p:cNvPr id="410" name="Google Shape;410;p5"/>
              <p:cNvSpPr/>
              <p:nvPr/>
            </p:nvSpPr>
            <p:spPr>
              <a:xfrm>
                <a:off x="2432604" y="3294981"/>
                <a:ext cx="806668" cy="1631598"/>
              </a:xfrm>
              <a:custGeom>
                <a:avLst/>
                <a:gdLst/>
                <a:ahLst/>
                <a:cxnLst/>
                <a:rect l="l" t="t" r="r" b="b"/>
                <a:pathLst>
                  <a:path w="13296" h="26893" extrusionOk="0">
                    <a:moveTo>
                      <a:pt x="2174" y="0"/>
                    </a:moveTo>
                    <a:cubicBezTo>
                      <a:pt x="973" y="0"/>
                      <a:pt x="1" y="973"/>
                      <a:pt x="1" y="2174"/>
                    </a:cubicBezTo>
                    <a:lnTo>
                      <a:pt x="1" y="24714"/>
                    </a:lnTo>
                    <a:cubicBezTo>
                      <a:pt x="1" y="25915"/>
                      <a:pt x="973" y="26892"/>
                      <a:pt x="2174" y="26892"/>
                    </a:cubicBezTo>
                    <a:lnTo>
                      <a:pt x="11122" y="26892"/>
                    </a:lnTo>
                    <a:cubicBezTo>
                      <a:pt x="11653" y="26892"/>
                      <a:pt x="12143" y="26700"/>
                      <a:pt x="12520" y="26381"/>
                    </a:cubicBezTo>
                    <a:cubicBezTo>
                      <a:pt x="12993" y="25982"/>
                      <a:pt x="13295" y="25384"/>
                      <a:pt x="13295" y="24714"/>
                    </a:cubicBezTo>
                    <a:lnTo>
                      <a:pt x="13295" y="2174"/>
                    </a:lnTo>
                    <a:cubicBezTo>
                      <a:pt x="13295" y="975"/>
                      <a:pt x="12323" y="0"/>
                      <a:pt x="111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2479078" y="3334903"/>
                <a:ext cx="714147" cy="1551757"/>
              </a:xfrm>
              <a:custGeom>
                <a:avLst/>
                <a:gdLst/>
                <a:ahLst/>
                <a:cxnLst/>
                <a:rect l="l" t="t" r="r" b="b"/>
                <a:pathLst>
                  <a:path w="11771" h="25577" extrusionOk="0">
                    <a:moveTo>
                      <a:pt x="431" y="0"/>
                    </a:moveTo>
                    <a:cubicBezTo>
                      <a:pt x="193" y="0"/>
                      <a:pt x="1" y="193"/>
                      <a:pt x="1" y="428"/>
                    </a:cubicBezTo>
                    <a:lnTo>
                      <a:pt x="1" y="25147"/>
                    </a:lnTo>
                    <a:cubicBezTo>
                      <a:pt x="1" y="25384"/>
                      <a:pt x="193" y="25576"/>
                      <a:pt x="431" y="25576"/>
                    </a:cubicBezTo>
                    <a:lnTo>
                      <a:pt x="11338" y="25576"/>
                    </a:lnTo>
                    <a:cubicBezTo>
                      <a:pt x="11576" y="25576"/>
                      <a:pt x="11771" y="25384"/>
                      <a:pt x="11768" y="25147"/>
                    </a:cubicBezTo>
                    <a:lnTo>
                      <a:pt x="11768" y="428"/>
                    </a:lnTo>
                    <a:cubicBezTo>
                      <a:pt x="11768" y="193"/>
                      <a:pt x="11576" y="0"/>
                      <a:pt x="113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2632393" y="3300199"/>
                <a:ext cx="407278" cy="77597"/>
              </a:xfrm>
              <a:custGeom>
                <a:avLst/>
                <a:gdLst/>
                <a:ahLst/>
                <a:cxnLst/>
                <a:rect l="l" t="t" r="r" b="b"/>
                <a:pathLst>
                  <a:path w="6713" h="1279" extrusionOk="0">
                    <a:moveTo>
                      <a:pt x="6712" y="1"/>
                    </a:moveTo>
                    <a:lnTo>
                      <a:pt x="0" y="162"/>
                    </a:lnTo>
                    <a:lnTo>
                      <a:pt x="0" y="529"/>
                    </a:lnTo>
                    <a:cubicBezTo>
                      <a:pt x="0" y="942"/>
                      <a:pt x="334" y="1279"/>
                      <a:pt x="745" y="1279"/>
                    </a:cubicBezTo>
                    <a:lnTo>
                      <a:pt x="5968" y="1279"/>
                    </a:lnTo>
                    <a:cubicBezTo>
                      <a:pt x="6381" y="1279"/>
                      <a:pt x="6712" y="945"/>
                      <a:pt x="6712" y="529"/>
                    </a:cubicBezTo>
                    <a:lnTo>
                      <a:pt x="67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2765565" y="3329685"/>
                <a:ext cx="139784" cy="13408"/>
              </a:xfrm>
              <a:custGeom>
                <a:avLst/>
                <a:gdLst/>
                <a:ahLst/>
                <a:cxnLst/>
                <a:rect l="l" t="t" r="r" b="b"/>
                <a:pathLst>
                  <a:path w="2304" h="221" extrusionOk="0">
                    <a:moveTo>
                      <a:pt x="111" y="0"/>
                    </a:moveTo>
                    <a:cubicBezTo>
                      <a:pt x="51" y="0"/>
                      <a:pt x="0" y="50"/>
                      <a:pt x="0" y="111"/>
                    </a:cubicBezTo>
                    <a:cubicBezTo>
                      <a:pt x="0" y="171"/>
                      <a:pt x="51" y="221"/>
                      <a:pt x="111" y="221"/>
                    </a:cubicBezTo>
                    <a:lnTo>
                      <a:pt x="2193" y="221"/>
                    </a:lnTo>
                    <a:cubicBezTo>
                      <a:pt x="2255" y="221"/>
                      <a:pt x="2303" y="171"/>
                      <a:pt x="2303" y="111"/>
                    </a:cubicBezTo>
                    <a:cubicBezTo>
                      <a:pt x="2303" y="50"/>
                      <a:pt x="2253" y="0"/>
                      <a:pt x="2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14" name="Google Shape;414;p5"/>
              <p:cNvGrpSpPr/>
              <p:nvPr/>
            </p:nvGrpSpPr>
            <p:grpSpPr>
              <a:xfrm>
                <a:off x="2572511" y="3741399"/>
                <a:ext cx="557499" cy="1019394"/>
                <a:chOff x="2572511" y="3741399"/>
                <a:chExt cx="557499" cy="1019394"/>
              </a:xfrm>
            </p:grpSpPr>
            <p:sp>
              <p:nvSpPr>
                <p:cNvPr id="415" name="Google Shape;415;p5"/>
                <p:cNvSpPr/>
                <p:nvPr/>
              </p:nvSpPr>
              <p:spPr>
                <a:xfrm>
                  <a:off x="2771936" y="3841931"/>
                  <a:ext cx="171393" cy="55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9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2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4"/>
                        <a:pt x="2825" y="459"/>
                      </a:cubicBezTo>
                      <a:cubicBezTo>
                        <a:pt x="2823" y="205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6" name="Google Shape;416;p5"/>
                <p:cNvSpPr/>
                <p:nvPr/>
              </p:nvSpPr>
              <p:spPr>
                <a:xfrm>
                  <a:off x="2771936" y="4057738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4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7" name="Google Shape;417;p5"/>
                <p:cNvSpPr/>
                <p:nvPr/>
              </p:nvSpPr>
              <p:spPr>
                <a:xfrm>
                  <a:off x="2771936" y="4273363"/>
                  <a:ext cx="171393" cy="55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1" extrusionOk="0">
                      <a:moveTo>
                        <a:pt x="460" y="1"/>
                      </a:moveTo>
                      <a:cubicBezTo>
                        <a:pt x="207" y="1"/>
                        <a:pt x="1" y="205"/>
                        <a:pt x="1" y="459"/>
                      </a:cubicBezTo>
                      <a:cubicBezTo>
                        <a:pt x="1" y="711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59"/>
                      </a:cubicBezTo>
                      <a:cubicBezTo>
                        <a:pt x="2823" y="207"/>
                        <a:pt x="2618" y="1"/>
                        <a:pt x="236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8" name="Google Shape;418;p5"/>
                <p:cNvSpPr/>
                <p:nvPr/>
              </p:nvSpPr>
              <p:spPr>
                <a:xfrm>
                  <a:off x="2771936" y="4489170"/>
                  <a:ext cx="171393" cy="5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20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61"/>
                      </a:cubicBezTo>
                      <a:cubicBezTo>
                        <a:pt x="1" y="713"/>
                        <a:pt x="205" y="920"/>
                        <a:pt x="460" y="920"/>
                      </a:cubicBezTo>
                      <a:lnTo>
                        <a:pt x="2366" y="920"/>
                      </a:lnTo>
                      <a:cubicBezTo>
                        <a:pt x="2618" y="920"/>
                        <a:pt x="2825" y="716"/>
                        <a:pt x="2825" y="461"/>
                      </a:cubicBezTo>
                      <a:cubicBezTo>
                        <a:pt x="2823" y="209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19" name="Google Shape;419;p5"/>
                <p:cNvGrpSpPr/>
                <p:nvPr/>
              </p:nvGrpSpPr>
              <p:grpSpPr>
                <a:xfrm>
                  <a:off x="2572511" y="3741399"/>
                  <a:ext cx="557499" cy="1019393"/>
                  <a:chOff x="2572511" y="3741399"/>
                  <a:chExt cx="557499" cy="1019393"/>
                </a:xfrm>
              </p:grpSpPr>
              <p:sp>
                <p:nvSpPr>
                  <p:cNvPr id="420" name="Google Shape;420;p5"/>
                  <p:cNvSpPr/>
                  <p:nvPr/>
                </p:nvSpPr>
                <p:spPr>
                  <a:xfrm>
                    <a:off x="2572511" y="3741581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6"/>
                          <a:pt x="0" y="1285"/>
                        </a:cubicBezTo>
                        <a:cubicBezTo>
                          <a:pt x="0" y="1993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3"/>
                          <a:pt x="2570" y="1285"/>
                        </a:cubicBezTo>
                        <a:cubicBezTo>
                          <a:pt x="2570" y="576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1" name="Google Shape;421;p5"/>
                  <p:cNvSpPr/>
                  <p:nvPr/>
                </p:nvSpPr>
                <p:spPr>
                  <a:xfrm>
                    <a:off x="2771936" y="3741399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2" name="Google Shape;422;p5"/>
                  <p:cNvSpPr/>
                  <p:nvPr/>
                </p:nvSpPr>
                <p:spPr>
                  <a:xfrm>
                    <a:off x="2771814" y="3782352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4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3" name="Google Shape;423;p5"/>
                  <p:cNvSpPr/>
                  <p:nvPr/>
                </p:nvSpPr>
                <p:spPr>
                  <a:xfrm>
                    <a:off x="2572511" y="3957327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4" name="Google Shape;424;p5"/>
                  <p:cNvSpPr/>
                  <p:nvPr/>
                </p:nvSpPr>
                <p:spPr>
                  <a:xfrm>
                    <a:off x="2771936" y="3957206"/>
                    <a:ext cx="358074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8" extrusionOk="0">
                        <a:moveTo>
                          <a:pt x="215" y="0"/>
                        </a:moveTo>
                        <a:cubicBezTo>
                          <a:pt x="97" y="0"/>
                          <a:pt x="1" y="96"/>
                          <a:pt x="1" y="214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4"/>
                        </a:cubicBezTo>
                        <a:cubicBezTo>
                          <a:pt x="5901" y="96"/>
                          <a:pt x="5805" y="0"/>
                          <a:pt x="569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5" name="Google Shape;425;p5"/>
                  <p:cNvSpPr/>
                  <p:nvPr/>
                </p:nvSpPr>
                <p:spPr>
                  <a:xfrm>
                    <a:off x="2771814" y="3998159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6" name="Google Shape;426;p5"/>
                  <p:cNvSpPr/>
                  <p:nvPr/>
                </p:nvSpPr>
                <p:spPr>
                  <a:xfrm>
                    <a:off x="2572511" y="4173134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7"/>
                          <a:pt x="0" y="1285"/>
                        </a:cubicBezTo>
                        <a:cubicBezTo>
                          <a:pt x="0" y="1996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6"/>
                          <a:pt x="2570" y="1285"/>
                        </a:cubicBezTo>
                        <a:cubicBezTo>
                          <a:pt x="2570" y="577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7" name="Google Shape;427;p5"/>
                  <p:cNvSpPr/>
                  <p:nvPr/>
                </p:nvSpPr>
                <p:spPr>
                  <a:xfrm>
                    <a:off x="2771936" y="4172952"/>
                    <a:ext cx="358074" cy="26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9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5"/>
                        </a:cubicBezTo>
                        <a:cubicBezTo>
                          <a:pt x="1" y="332"/>
                          <a:pt x="97" y="428"/>
                          <a:pt x="215" y="428"/>
                        </a:cubicBezTo>
                        <a:lnTo>
                          <a:pt x="5690" y="428"/>
                        </a:lnTo>
                        <a:cubicBezTo>
                          <a:pt x="5805" y="428"/>
                          <a:pt x="5899" y="332"/>
                          <a:pt x="5901" y="215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8" name="Google Shape;428;p5"/>
                  <p:cNvSpPr/>
                  <p:nvPr/>
                </p:nvSpPr>
                <p:spPr>
                  <a:xfrm>
                    <a:off x="2771814" y="4214087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1"/>
                        </a:cubicBezTo>
                        <a:cubicBezTo>
                          <a:pt x="0" y="329"/>
                          <a:pt x="96" y="425"/>
                          <a:pt x="212" y="425"/>
                        </a:cubicBezTo>
                        <a:lnTo>
                          <a:pt x="3677" y="425"/>
                        </a:lnTo>
                        <a:cubicBezTo>
                          <a:pt x="3795" y="425"/>
                          <a:pt x="3891" y="329"/>
                          <a:pt x="3891" y="211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29" name="Google Shape;429;p5"/>
                  <p:cNvSpPr/>
                  <p:nvPr/>
                </p:nvSpPr>
                <p:spPr>
                  <a:xfrm>
                    <a:off x="2572511" y="4389062"/>
                    <a:ext cx="155922" cy="1559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0" extrusionOk="0">
                        <a:moveTo>
                          <a:pt x="1285" y="0"/>
                        </a:moveTo>
                        <a:cubicBezTo>
                          <a:pt x="577" y="0"/>
                          <a:pt x="0" y="574"/>
                          <a:pt x="0" y="1285"/>
                        </a:cubicBezTo>
                        <a:cubicBezTo>
                          <a:pt x="0" y="1994"/>
                          <a:pt x="577" y="2570"/>
                          <a:pt x="1285" y="2570"/>
                        </a:cubicBezTo>
                        <a:cubicBezTo>
                          <a:pt x="1993" y="2570"/>
                          <a:pt x="2570" y="1994"/>
                          <a:pt x="2570" y="1285"/>
                        </a:cubicBezTo>
                        <a:cubicBezTo>
                          <a:pt x="2570" y="574"/>
                          <a:pt x="1993" y="0"/>
                          <a:pt x="128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0" name="Google Shape;430;p5"/>
                  <p:cNvSpPr/>
                  <p:nvPr/>
                </p:nvSpPr>
                <p:spPr>
                  <a:xfrm>
                    <a:off x="2771936" y="4388880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2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2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1" name="Google Shape;431;p5"/>
                  <p:cNvSpPr/>
                  <p:nvPr/>
                </p:nvSpPr>
                <p:spPr>
                  <a:xfrm>
                    <a:off x="2771814" y="4429833"/>
                    <a:ext cx="236067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6" extrusionOk="0">
                        <a:moveTo>
                          <a:pt x="212" y="1"/>
                        </a:moveTo>
                        <a:cubicBezTo>
                          <a:pt x="96" y="1"/>
                          <a:pt x="0" y="97"/>
                          <a:pt x="0" y="214"/>
                        </a:cubicBezTo>
                        <a:cubicBezTo>
                          <a:pt x="0" y="330"/>
                          <a:pt x="96" y="426"/>
                          <a:pt x="212" y="426"/>
                        </a:cubicBezTo>
                        <a:lnTo>
                          <a:pt x="3677" y="426"/>
                        </a:lnTo>
                        <a:cubicBezTo>
                          <a:pt x="3795" y="426"/>
                          <a:pt x="3891" y="330"/>
                          <a:pt x="3891" y="214"/>
                        </a:cubicBezTo>
                        <a:cubicBezTo>
                          <a:pt x="3891" y="97"/>
                          <a:pt x="3795" y="1"/>
                          <a:pt x="3677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2" name="Google Shape;432;p5"/>
                  <p:cNvSpPr/>
                  <p:nvPr/>
                </p:nvSpPr>
                <p:spPr>
                  <a:xfrm>
                    <a:off x="2572511" y="4604809"/>
                    <a:ext cx="155922" cy="1559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70" h="2571" extrusionOk="0">
                        <a:moveTo>
                          <a:pt x="1285" y="1"/>
                        </a:moveTo>
                        <a:cubicBezTo>
                          <a:pt x="577" y="1"/>
                          <a:pt x="0" y="577"/>
                          <a:pt x="0" y="1286"/>
                        </a:cubicBezTo>
                        <a:cubicBezTo>
                          <a:pt x="0" y="1994"/>
                          <a:pt x="577" y="2571"/>
                          <a:pt x="1285" y="2571"/>
                        </a:cubicBezTo>
                        <a:cubicBezTo>
                          <a:pt x="1993" y="2571"/>
                          <a:pt x="2570" y="1994"/>
                          <a:pt x="2570" y="1286"/>
                        </a:cubicBezTo>
                        <a:cubicBezTo>
                          <a:pt x="2570" y="577"/>
                          <a:pt x="1993" y="1"/>
                          <a:pt x="1285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3" name="Google Shape;433;p5"/>
                  <p:cNvSpPr/>
                  <p:nvPr/>
                </p:nvSpPr>
                <p:spPr>
                  <a:xfrm>
                    <a:off x="2771936" y="4604687"/>
                    <a:ext cx="358074" cy="2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02" h="426" extrusionOk="0">
                        <a:moveTo>
                          <a:pt x="215" y="1"/>
                        </a:moveTo>
                        <a:cubicBezTo>
                          <a:pt x="97" y="1"/>
                          <a:pt x="1" y="97"/>
                          <a:pt x="1" y="214"/>
                        </a:cubicBezTo>
                        <a:cubicBezTo>
                          <a:pt x="1" y="330"/>
                          <a:pt x="97" y="426"/>
                          <a:pt x="215" y="426"/>
                        </a:cubicBezTo>
                        <a:lnTo>
                          <a:pt x="5690" y="426"/>
                        </a:lnTo>
                        <a:cubicBezTo>
                          <a:pt x="5805" y="426"/>
                          <a:pt x="5899" y="330"/>
                          <a:pt x="5901" y="214"/>
                        </a:cubicBezTo>
                        <a:cubicBezTo>
                          <a:pt x="5901" y="97"/>
                          <a:pt x="5805" y="1"/>
                          <a:pt x="569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4" name="Google Shape;434;p5"/>
                  <p:cNvSpPr/>
                  <p:nvPr/>
                </p:nvSpPr>
                <p:spPr>
                  <a:xfrm>
                    <a:off x="2771814" y="4645640"/>
                    <a:ext cx="236067" cy="259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1" h="428" extrusionOk="0">
                        <a:moveTo>
                          <a:pt x="212" y="0"/>
                        </a:moveTo>
                        <a:cubicBezTo>
                          <a:pt x="96" y="0"/>
                          <a:pt x="0" y="96"/>
                          <a:pt x="0" y="214"/>
                        </a:cubicBezTo>
                        <a:cubicBezTo>
                          <a:pt x="0" y="332"/>
                          <a:pt x="96" y="428"/>
                          <a:pt x="212" y="428"/>
                        </a:cubicBezTo>
                        <a:lnTo>
                          <a:pt x="3677" y="428"/>
                        </a:lnTo>
                        <a:cubicBezTo>
                          <a:pt x="3795" y="428"/>
                          <a:pt x="3891" y="332"/>
                          <a:pt x="3891" y="214"/>
                        </a:cubicBezTo>
                        <a:cubicBezTo>
                          <a:pt x="3891" y="96"/>
                          <a:pt x="3795" y="0"/>
                          <a:pt x="367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35" name="Google Shape;435;p5"/>
                <p:cNvSpPr/>
                <p:nvPr/>
              </p:nvSpPr>
              <p:spPr>
                <a:xfrm>
                  <a:off x="2771936" y="4705098"/>
                  <a:ext cx="171393" cy="55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918" extrusionOk="0">
                      <a:moveTo>
                        <a:pt x="460" y="0"/>
                      </a:moveTo>
                      <a:cubicBezTo>
                        <a:pt x="207" y="0"/>
                        <a:pt x="1" y="204"/>
                        <a:pt x="1" y="459"/>
                      </a:cubicBezTo>
                      <a:cubicBezTo>
                        <a:pt x="1" y="711"/>
                        <a:pt x="205" y="918"/>
                        <a:pt x="460" y="918"/>
                      </a:cubicBezTo>
                      <a:lnTo>
                        <a:pt x="2366" y="918"/>
                      </a:lnTo>
                      <a:cubicBezTo>
                        <a:pt x="2618" y="918"/>
                        <a:pt x="2825" y="713"/>
                        <a:pt x="2825" y="459"/>
                      </a:cubicBezTo>
                      <a:cubicBezTo>
                        <a:pt x="2823" y="207"/>
                        <a:pt x="2618" y="0"/>
                        <a:pt x="23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" name="Google Shape;436;p5"/>
              <p:cNvGrpSpPr/>
              <p:nvPr/>
            </p:nvGrpSpPr>
            <p:grpSpPr>
              <a:xfrm>
                <a:off x="2395474" y="3333447"/>
                <a:ext cx="880634" cy="343961"/>
                <a:chOff x="2395474" y="3333447"/>
                <a:chExt cx="880634" cy="343961"/>
              </a:xfrm>
            </p:grpSpPr>
            <p:grpSp>
              <p:nvGrpSpPr>
                <p:cNvPr id="437" name="Google Shape;437;p5"/>
                <p:cNvGrpSpPr/>
                <p:nvPr/>
              </p:nvGrpSpPr>
              <p:grpSpPr>
                <a:xfrm>
                  <a:off x="2478957" y="3333447"/>
                  <a:ext cx="722283" cy="343961"/>
                  <a:chOff x="2478957" y="3333447"/>
                  <a:chExt cx="722283" cy="343961"/>
                </a:xfrm>
              </p:grpSpPr>
              <p:sp>
                <p:nvSpPr>
                  <p:cNvPr id="438" name="Google Shape;438;p5"/>
                  <p:cNvSpPr/>
                  <p:nvPr/>
                </p:nvSpPr>
                <p:spPr>
                  <a:xfrm>
                    <a:off x="2479078" y="3333447"/>
                    <a:ext cx="163384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3" h="4304" extrusionOk="0">
                        <a:moveTo>
                          <a:pt x="1864" y="0"/>
                        </a:moveTo>
                        <a:cubicBezTo>
                          <a:pt x="1756" y="0"/>
                          <a:pt x="1651" y="5"/>
                          <a:pt x="1547" y="22"/>
                        </a:cubicBezTo>
                        <a:lnTo>
                          <a:pt x="1" y="4304"/>
                        </a:lnTo>
                        <a:lnTo>
                          <a:pt x="1699" y="4304"/>
                        </a:lnTo>
                        <a:lnTo>
                          <a:pt x="2693" y="454"/>
                        </a:lnTo>
                        <a:cubicBezTo>
                          <a:pt x="2592" y="327"/>
                          <a:pt x="2532" y="171"/>
                          <a:pt x="2532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39" name="Google Shape;439;p5"/>
                  <p:cNvSpPr/>
                  <p:nvPr/>
                </p:nvSpPr>
                <p:spPr>
                  <a:xfrm>
                    <a:off x="2685237" y="3377737"/>
                    <a:ext cx="114606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9" h="3574" extrusionOk="0">
                        <a:moveTo>
                          <a:pt x="553" y="1"/>
                        </a:moveTo>
                        <a:lnTo>
                          <a:pt x="1" y="3574"/>
                        </a:lnTo>
                        <a:lnTo>
                          <a:pt x="1704" y="3574"/>
                        </a:lnTo>
                        <a:lnTo>
                          <a:pt x="188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0" name="Google Shape;440;p5"/>
                  <p:cNvSpPr/>
                  <p:nvPr/>
                </p:nvSpPr>
                <p:spPr>
                  <a:xfrm>
                    <a:off x="2880476" y="3377737"/>
                    <a:ext cx="114484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87" h="3574" extrusionOk="0">
                        <a:moveTo>
                          <a:pt x="1" y="1"/>
                        </a:moveTo>
                        <a:lnTo>
                          <a:pt x="183" y="3574"/>
                        </a:lnTo>
                        <a:lnTo>
                          <a:pt x="1886" y="3574"/>
                        </a:lnTo>
                        <a:lnTo>
                          <a:pt x="1334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1" name="Google Shape;441;p5"/>
                  <p:cNvSpPr/>
                  <p:nvPr/>
                </p:nvSpPr>
                <p:spPr>
                  <a:xfrm>
                    <a:off x="3035247" y="3333447"/>
                    <a:ext cx="165993" cy="2611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36" h="4304" extrusionOk="0">
                        <a:moveTo>
                          <a:pt x="68" y="0"/>
                        </a:moveTo>
                        <a:cubicBezTo>
                          <a:pt x="65" y="101"/>
                          <a:pt x="44" y="202"/>
                          <a:pt x="0" y="291"/>
                        </a:cubicBezTo>
                        <a:lnTo>
                          <a:pt x="1038" y="4304"/>
                        </a:lnTo>
                        <a:lnTo>
                          <a:pt x="2736" y="4304"/>
                        </a:lnTo>
                        <a:lnTo>
                          <a:pt x="1199" y="46"/>
                        </a:lnTo>
                        <a:cubicBezTo>
                          <a:pt x="1047" y="15"/>
                          <a:pt x="894" y="0"/>
                          <a:pt x="73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2" name="Google Shape;442;p5"/>
                  <p:cNvSpPr/>
                  <p:nvPr/>
                </p:nvSpPr>
                <p:spPr>
                  <a:xfrm>
                    <a:off x="2685419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3" name="Google Shape;443;p5"/>
                  <p:cNvSpPr/>
                  <p:nvPr/>
                </p:nvSpPr>
                <p:spPr>
                  <a:xfrm>
                    <a:off x="2891578" y="3591499"/>
                    <a:ext cx="103382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4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1" y="1415"/>
                        </a:cubicBezTo>
                        <a:cubicBezTo>
                          <a:pt x="1321" y="1415"/>
                          <a:pt x="1703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4" name="Google Shape;444;p5"/>
                  <p:cNvSpPr/>
                  <p:nvPr/>
                </p:nvSpPr>
                <p:spPr>
                  <a:xfrm>
                    <a:off x="3098162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9" y="1034"/>
                          <a:pt x="1699" y="565"/>
                        </a:cubicBezTo>
                        <a:lnTo>
                          <a:pt x="1699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5" name="Google Shape;445;p5"/>
                  <p:cNvSpPr/>
                  <p:nvPr/>
                </p:nvSpPr>
                <p:spPr>
                  <a:xfrm>
                    <a:off x="247895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0" y="1415"/>
                          <a:pt x="848" y="1415"/>
                        </a:cubicBezTo>
                        <a:cubicBezTo>
                          <a:pt x="1321" y="1415"/>
                          <a:pt x="1701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46" name="Google Shape;446;p5"/>
                <p:cNvGrpSpPr/>
                <p:nvPr/>
              </p:nvGrpSpPr>
              <p:grpSpPr>
                <a:xfrm>
                  <a:off x="2395474" y="3334781"/>
                  <a:ext cx="880634" cy="342627"/>
                  <a:chOff x="2395474" y="3334781"/>
                  <a:chExt cx="880634" cy="342627"/>
                </a:xfrm>
              </p:grpSpPr>
              <p:sp>
                <p:nvSpPr>
                  <p:cNvPr id="447" name="Google Shape;447;p5"/>
                  <p:cNvSpPr/>
                  <p:nvPr/>
                </p:nvSpPr>
                <p:spPr>
                  <a:xfrm>
                    <a:off x="2395474" y="3334781"/>
                    <a:ext cx="177217" cy="2597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21" h="4282" extrusionOk="0">
                        <a:moveTo>
                          <a:pt x="2921" y="0"/>
                        </a:moveTo>
                        <a:cubicBezTo>
                          <a:pt x="2044" y="115"/>
                          <a:pt x="1292" y="711"/>
                          <a:pt x="983" y="1561"/>
                        </a:cubicBezTo>
                        <a:lnTo>
                          <a:pt x="0" y="4282"/>
                        </a:lnTo>
                        <a:lnTo>
                          <a:pt x="1376" y="4282"/>
                        </a:lnTo>
                        <a:lnTo>
                          <a:pt x="2921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8" name="Google Shape;448;p5"/>
                  <p:cNvSpPr/>
                  <p:nvPr/>
                </p:nvSpPr>
                <p:spPr>
                  <a:xfrm>
                    <a:off x="2581975" y="3360809"/>
                    <a:ext cx="136872" cy="233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6" h="3853" extrusionOk="0">
                        <a:moveTo>
                          <a:pt x="2255" y="280"/>
                        </a:moveTo>
                        <a:lnTo>
                          <a:pt x="2255" y="282"/>
                        </a:lnTo>
                        <a:lnTo>
                          <a:pt x="2255" y="282"/>
                        </a:lnTo>
                        <a:lnTo>
                          <a:pt x="2255" y="280"/>
                        </a:lnTo>
                        <a:close/>
                        <a:moveTo>
                          <a:pt x="994" y="1"/>
                        </a:moveTo>
                        <a:lnTo>
                          <a:pt x="0" y="3853"/>
                        </a:lnTo>
                        <a:lnTo>
                          <a:pt x="1703" y="3853"/>
                        </a:lnTo>
                        <a:lnTo>
                          <a:pt x="2255" y="282"/>
                        </a:lnTo>
                        <a:lnTo>
                          <a:pt x="1573" y="282"/>
                        </a:lnTo>
                        <a:cubicBezTo>
                          <a:pt x="1340" y="282"/>
                          <a:pt x="1129" y="174"/>
                          <a:pt x="99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49" name="Google Shape;449;p5"/>
                  <p:cNvSpPr/>
                  <p:nvPr/>
                </p:nvSpPr>
                <p:spPr>
                  <a:xfrm>
                    <a:off x="2788559" y="3377737"/>
                    <a:ext cx="103078" cy="2168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3574" extrusionOk="0">
                        <a:moveTo>
                          <a:pt x="186" y="1"/>
                        </a:moveTo>
                        <a:lnTo>
                          <a:pt x="1" y="3574"/>
                        </a:lnTo>
                        <a:lnTo>
                          <a:pt x="1698" y="3574"/>
                        </a:lnTo>
                        <a:lnTo>
                          <a:pt x="151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0" name="Google Shape;450;p5"/>
                  <p:cNvSpPr/>
                  <p:nvPr/>
                </p:nvSpPr>
                <p:spPr>
                  <a:xfrm>
                    <a:off x="2961350" y="3351102"/>
                    <a:ext cx="136568" cy="2434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51" h="4013" extrusionOk="0">
                        <a:moveTo>
                          <a:pt x="1218" y="0"/>
                        </a:moveTo>
                        <a:cubicBezTo>
                          <a:pt x="1103" y="259"/>
                          <a:pt x="841" y="440"/>
                          <a:pt x="541" y="440"/>
                        </a:cubicBezTo>
                        <a:lnTo>
                          <a:pt x="1" y="440"/>
                        </a:lnTo>
                        <a:lnTo>
                          <a:pt x="553" y="4013"/>
                        </a:lnTo>
                        <a:lnTo>
                          <a:pt x="2251" y="4013"/>
                        </a:lnTo>
                        <a:lnTo>
                          <a:pt x="1218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1" name="Google Shape;451;p5"/>
                  <p:cNvSpPr/>
                  <p:nvPr/>
                </p:nvSpPr>
                <p:spPr>
                  <a:xfrm>
                    <a:off x="3107930" y="3336056"/>
                    <a:ext cx="168177" cy="2585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2" h="4261" extrusionOk="0">
                        <a:moveTo>
                          <a:pt x="1" y="1"/>
                        </a:moveTo>
                        <a:lnTo>
                          <a:pt x="1538" y="4261"/>
                        </a:lnTo>
                        <a:lnTo>
                          <a:pt x="2772" y="4261"/>
                        </a:lnTo>
                        <a:lnTo>
                          <a:pt x="1790" y="1538"/>
                        </a:lnTo>
                        <a:cubicBezTo>
                          <a:pt x="1499" y="738"/>
                          <a:pt x="812" y="16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2" name="Google Shape;452;p5"/>
                  <p:cNvSpPr/>
                  <p:nvPr/>
                </p:nvSpPr>
                <p:spPr>
                  <a:xfrm>
                    <a:off x="2788559" y="3591499"/>
                    <a:ext cx="10307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9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0" y="1415"/>
                          <a:pt x="848" y="1415"/>
                        </a:cubicBezTo>
                        <a:cubicBezTo>
                          <a:pt x="1317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3" name="Google Shape;453;p5"/>
                  <p:cNvSpPr/>
                  <p:nvPr/>
                </p:nvSpPr>
                <p:spPr>
                  <a:xfrm>
                    <a:off x="2994901" y="3591499"/>
                    <a:ext cx="103018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8" h="1416" extrusionOk="0">
                        <a:moveTo>
                          <a:pt x="0" y="1"/>
                        </a:moveTo>
                        <a:lnTo>
                          <a:pt x="0" y="565"/>
                        </a:lnTo>
                        <a:cubicBezTo>
                          <a:pt x="0" y="1034"/>
                          <a:pt x="382" y="1415"/>
                          <a:pt x="850" y="1415"/>
                        </a:cubicBezTo>
                        <a:cubicBezTo>
                          <a:pt x="1321" y="1415"/>
                          <a:pt x="1698" y="1034"/>
                          <a:pt x="1698" y="565"/>
                        </a:cubicBezTo>
                        <a:lnTo>
                          <a:pt x="1698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4" name="Google Shape;454;p5"/>
                  <p:cNvSpPr/>
                  <p:nvPr/>
                </p:nvSpPr>
                <p:spPr>
                  <a:xfrm>
                    <a:off x="3201181" y="3591378"/>
                    <a:ext cx="74927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" h="1418" extrusionOk="0">
                        <a:moveTo>
                          <a:pt x="1" y="1"/>
                        </a:moveTo>
                        <a:lnTo>
                          <a:pt x="1" y="800"/>
                        </a:lnTo>
                        <a:cubicBezTo>
                          <a:pt x="1" y="1141"/>
                          <a:pt x="277" y="1417"/>
                          <a:pt x="620" y="1417"/>
                        </a:cubicBezTo>
                        <a:cubicBezTo>
                          <a:pt x="959" y="1417"/>
                          <a:pt x="1235" y="1141"/>
                          <a:pt x="1235" y="800"/>
                        </a:cubicBezTo>
                        <a:lnTo>
                          <a:pt x="1235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5" name="Google Shape;455;p5"/>
                  <p:cNvSpPr/>
                  <p:nvPr/>
                </p:nvSpPr>
                <p:spPr>
                  <a:xfrm>
                    <a:off x="2582097" y="3591499"/>
                    <a:ext cx="103200" cy="85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1" h="1416" extrusionOk="0">
                        <a:moveTo>
                          <a:pt x="1" y="1"/>
                        </a:moveTo>
                        <a:lnTo>
                          <a:pt x="1" y="565"/>
                        </a:lnTo>
                        <a:cubicBezTo>
                          <a:pt x="1" y="1034"/>
                          <a:pt x="383" y="1415"/>
                          <a:pt x="851" y="1415"/>
                        </a:cubicBezTo>
                        <a:cubicBezTo>
                          <a:pt x="1319" y="1415"/>
                          <a:pt x="1701" y="1034"/>
                          <a:pt x="1701" y="565"/>
                        </a:cubicBezTo>
                        <a:lnTo>
                          <a:pt x="170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56" name="Google Shape;456;p5"/>
                  <p:cNvSpPr/>
                  <p:nvPr/>
                </p:nvSpPr>
                <p:spPr>
                  <a:xfrm>
                    <a:off x="2395474" y="3591378"/>
                    <a:ext cx="83543" cy="8603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" h="1418" extrusionOk="0">
                        <a:moveTo>
                          <a:pt x="0" y="1"/>
                        </a:moveTo>
                        <a:lnTo>
                          <a:pt x="0" y="731"/>
                        </a:lnTo>
                        <a:cubicBezTo>
                          <a:pt x="0" y="1112"/>
                          <a:pt x="310" y="1417"/>
                          <a:pt x="687" y="1417"/>
                        </a:cubicBezTo>
                        <a:cubicBezTo>
                          <a:pt x="1069" y="1417"/>
                          <a:pt x="1376" y="1112"/>
                          <a:pt x="1376" y="731"/>
                        </a:cubicBezTo>
                        <a:lnTo>
                          <a:pt x="1376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sp>
          <p:nvSpPr>
            <p:cNvPr id="457" name="Google Shape;457;p5"/>
            <p:cNvSpPr/>
            <p:nvPr/>
          </p:nvSpPr>
          <p:spPr>
            <a:xfrm>
              <a:off x="2989926" y="3794789"/>
              <a:ext cx="249354" cy="1100736"/>
            </a:xfrm>
            <a:custGeom>
              <a:avLst/>
              <a:gdLst/>
              <a:ahLst/>
              <a:cxnLst/>
              <a:rect l="l" t="t" r="r" b="b"/>
              <a:pathLst>
                <a:path w="4110" h="18143" extrusionOk="0">
                  <a:moveTo>
                    <a:pt x="2152" y="0"/>
                  </a:moveTo>
                  <a:cubicBezTo>
                    <a:pt x="2015" y="0"/>
                    <a:pt x="1877" y="51"/>
                    <a:pt x="1768" y="153"/>
                  </a:cubicBezTo>
                  <a:cubicBezTo>
                    <a:pt x="891" y="972"/>
                    <a:pt x="0" y="2992"/>
                    <a:pt x="3351" y="7826"/>
                  </a:cubicBezTo>
                  <a:cubicBezTo>
                    <a:pt x="3413" y="7913"/>
                    <a:pt x="3473" y="8004"/>
                    <a:pt x="3540" y="8093"/>
                  </a:cubicBezTo>
                  <a:cubicBezTo>
                    <a:pt x="3540" y="8093"/>
                    <a:pt x="3466" y="8225"/>
                    <a:pt x="3351" y="8465"/>
                  </a:cubicBezTo>
                  <a:cubicBezTo>
                    <a:pt x="2777" y="9673"/>
                    <a:pt x="1204" y="13614"/>
                    <a:pt x="2942" y="17394"/>
                  </a:cubicBezTo>
                  <a:cubicBezTo>
                    <a:pt x="3058" y="17646"/>
                    <a:pt x="3185" y="17893"/>
                    <a:pt x="3334" y="18143"/>
                  </a:cubicBezTo>
                  <a:cubicBezTo>
                    <a:pt x="3807" y="17744"/>
                    <a:pt x="4109" y="17146"/>
                    <a:pt x="4109" y="16476"/>
                  </a:cubicBezTo>
                  <a:lnTo>
                    <a:pt x="4109" y="2216"/>
                  </a:lnTo>
                  <a:lnTo>
                    <a:pt x="3351" y="1217"/>
                  </a:lnTo>
                  <a:lnTo>
                    <a:pt x="2589" y="218"/>
                  </a:lnTo>
                  <a:cubicBezTo>
                    <a:pt x="2480" y="74"/>
                    <a:pt x="2317" y="0"/>
                    <a:pt x="2152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3018926" y="3794789"/>
              <a:ext cx="568296" cy="1162559"/>
            </a:xfrm>
            <a:custGeom>
              <a:avLst/>
              <a:gdLst/>
              <a:ahLst/>
              <a:cxnLst/>
              <a:rect l="l" t="t" r="r" b="b"/>
              <a:pathLst>
                <a:path w="9367" h="19162" extrusionOk="0">
                  <a:moveTo>
                    <a:pt x="2182" y="0"/>
                  </a:moveTo>
                  <a:cubicBezTo>
                    <a:pt x="2046" y="0"/>
                    <a:pt x="1908" y="51"/>
                    <a:pt x="1799" y="153"/>
                  </a:cubicBezTo>
                  <a:cubicBezTo>
                    <a:pt x="906" y="987"/>
                    <a:pt x="0" y="3066"/>
                    <a:pt x="3569" y="8093"/>
                  </a:cubicBezTo>
                  <a:cubicBezTo>
                    <a:pt x="3569" y="8093"/>
                    <a:pt x="137" y="14202"/>
                    <a:pt x="4064" y="19161"/>
                  </a:cubicBezTo>
                  <a:lnTo>
                    <a:pt x="7870" y="10785"/>
                  </a:lnTo>
                  <a:lnTo>
                    <a:pt x="9366" y="9051"/>
                  </a:lnTo>
                  <a:lnTo>
                    <a:pt x="2620" y="216"/>
                  </a:lnTo>
                  <a:cubicBezTo>
                    <a:pt x="2509" y="73"/>
                    <a:pt x="2346" y="0"/>
                    <a:pt x="2182" y="0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35e256d399_0_1"/>
          <p:cNvSpPr txBox="1">
            <a:spLocks noGrp="1"/>
          </p:cNvSpPr>
          <p:nvPr>
            <p:ph type="title"/>
          </p:nvPr>
        </p:nvSpPr>
        <p:spPr>
          <a:xfrm>
            <a:off x="1115325" y="612975"/>
            <a:ext cx="414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464" name="Google Shape;464;g335e256d399_0_1"/>
          <p:cNvGrpSpPr/>
          <p:nvPr/>
        </p:nvGrpSpPr>
        <p:grpSpPr>
          <a:xfrm rot="979435">
            <a:off x="7304781" y="3569841"/>
            <a:ext cx="1179204" cy="1544719"/>
            <a:chOff x="5601460" y="257405"/>
            <a:chExt cx="1179067" cy="1544539"/>
          </a:xfrm>
        </p:grpSpPr>
        <p:grpSp>
          <p:nvGrpSpPr>
            <p:cNvPr id="465" name="Google Shape;465;g335e256d399_0_1"/>
            <p:cNvGrpSpPr/>
            <p:nvPr/>
          </p:nvGrpSpPr>
          <p:grpSpPr>
            <a:xfrm rot="-998234">
              <a:off x="5905743" y="336586"/>
              <a:ext cx="723298" cy="1163942"/>
              <a:chOff x="8589926" y="3440014"/>
              <a:chExt cx="723326" cy="1163986"/>
            </a:xfrm>
          </p:grpSpPr>
          <p:sp>
            <p:nvSpPr>
              <p:cNvPr id="466" name="Google Shape;466;g335e256d399_0_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335e256d399_0_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335e256d399_0_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g335e256d399_0_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g335e256d399_0_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g335e256d399_0_1"/>
            <p:cNvGrpSpPr/>
            <p:nvPr/>
          </p:nvGrpSpPr>
          <p:grpSpPr>
            <a:xfrm rot="-998198">
              <a:off x="5715643" y="864903"/>
              <a:ext cx="545209" cy="877357"/>
              <a:chOff x="8589926" y="3440014"/>
              <a:chExt cx="723326" cy="1163986"/>
            </a:xfrm>
          </p:grpSpPr>
          <p:sp>
            <p:nvSpPr>
              <p:cNvPr id="472" name="Google Shape;472;g335e256d399_0_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335e256d399_0_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335e256d399_0_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335e256d399_0_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g335e256d399_0_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g335e256d399_0_1"/>
          <p:cNvSpPr txBox="1"/>
          <p:nvPr/>
        </p:nvSpPr>
        <p:spPr>
          <a:xfrm>
            <a:off x="-27476" y="2978438"/>
            <a:ext cx="14652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mo Medium"/>
                <a:ea typeface="Arimo Medium"/>
                <a:cs typeface="Arimo Medium"/>
                <a:sym typeface="Arimo Medium"/>
              </a:rPr>
              <a:t>Billy Yang</a:t>
            </a:r>
            <a:endParaRPr dirty="0">
              <a:latin typeface="Arimo Medium"/>
              <a:ea typeface="Arimo Medium"/>
              <a:cs typeface="Arimo Medium"/>
              <a:sym typeface="Arim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g335e256d399_0_1"/>
          <p:cNvSpPr txBox="1"/>
          <p:nvPr/>
        </p:nvSpPr>
        <p:spPr>
          <a:xfrm>
            <a:off x="1411612" y="2978438"/>
            <a:ext cx="14652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mo Medium"/>
                <a:ea typeface="Arimo Medium"/>
                <a:cs typeface="Arimo Medium"/>
                <a:sym typeface="Arimo Medium"/>
              </a:rPr>
              <a:t> Edison Florian</a:t>
            </a:r>
            <a:endParaRPr dirty="0">
              <a:solidFill>
                <a:srgbClr val="000000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  <p:sp>
        <p:nvSpPr>
          <p:cNvPr id="479" name="Google Shape;479;g335e256d399_0_1"/>
          <p:cNvSpPr txBox="1"/>
          <p:nvPr/>
        </p:nvSpPr>
        <p:spPr>
          <a:xfrm>
            <a:off x="2768424" y="2978438"/>
            <a:ext cx="1656300" cy="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mo Medium"/>
                <a:ea typeface="Arimo Medium"/>
                <a:cs typeface="Arimo Medium"/>
                <a:sym typeface="Arimo Medium"/>
              </a:rPr>
              <a:t>Tahsina Khan</a:t>
            </a:r>
            <a:endParaRPr sz="1300">
              <a:solidFill>
                <a:srgbClr val="000000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g335e256d399_0_1"/>
          <p:cNvSpPr txBox="1"/>
          <p:nvPr/>
        </p:nvSpPr>
        <p:spPr>
          <a:xfrm>
            <a:off x="4315900" y="2978438"/>
            <a:ext cx="14652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mo Medium"/>
                <a:ea typeface="Arimo Medium"/>
                <a:cs typeface="Arimo Medium"/>
                <a:sym typeface="Arimo Medium"/>
              </a:rPr>
              <a:t>Ethan Ngheim</a:t>
            </a:r>
            <a:endParaRPr>
              <a:latin typeface="Arimo Medium"/>
              <a:ea typeface="Arimo Medium"/>
              <a:cs typeface="Arimo Medium"/>
              <a:sym typeface="Arim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g335e256d399_0_1"/>
          <p:cNvSpPr txBox="1"/>
          <p:nvPr/>
        </p:nvSpPr>
        <p:spPr>
          <a:xfrm>
            <a:off x="5853986" y="2978438"/>
            <a:ext cx="14652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mo Medium"/>
                <a:ea typeface="Arimo Medium"/>
                <a:cs typeface="Arimo Medium"/>
                <a:sym typeface="Arimo Medium"/>
              </a:rPr>
              <a:t>Justin Orellana</a:t>
            </a:r>
            <a:endParaRPr dirty="0">
              <a:latin typeface="Arimo Medium"/>
              <a:ea typeface="Arimo Medium"/>
              <a:cs typeface="Arimo Medium"/>
              <a:sym typeface="Arim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2" name="Google Shape;482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61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099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1637" y="1840525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175" y="1840524"/>
            <a:ext cx="1009125" cy="10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g335e256d399_0_1" title="70229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024" y="1844294"/>
            <a:ext cx="1009125" cy="10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81;g335e256d399_0_1">
            <a:extLst>
              <a:ext uri="{FF2B5EF4-FFF2-40B4-BE49-F238E27FC236}">
                <a16:creationId xmlns:a16="http://schemas.microsoft.com/office/drawing/2014/main" id="{F9123DAC-9BFE-9F5C-4B5C-020E949FD91F}"/>
              </a:ext>
            </a:extLst>
          </p:cNvPr>
          <p:cNvSpPr txBox="1"/>
          <p:nvPr/>
        </p:nvSpPr>
        <p:spPr>
          <a:xfrm>
            <a:off x="7328941" y="2978438"/>
            <a:ext cx="1658137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effectLst/>
                <a:latin typeface="Arimo Medium" panose="020B0604020202020204" charset="0"/>
                <a:ea typeface="Arimo Medium" panose="020B0604020202020204" charset="0"/>
                <a:cs typeface="Arimo Medium" panose="020B0604020202020204" charset="0"/>
              </a:rPr>
              <a:t>Fardin Khandaker</a:t>
            </a:r>
            <a:endParaRPr lang="en-US" dirty="0">
              <a:solidFill>
                <a:srgbClr val="000000"/>
              </a:solidFill>
              <a:latin typeface="Arimo Medium" panose="020B0604020202020204" charset="0"/>
              <a:ea typeface="Arimo Medium" panose="020B0604020202020204" charset="0"/>
              <a:cs typeface="Arimo Medium" panose="020B0604020202020204" charset="0"/>
              <a:sym typeface="Roboto"/>
            </a:endParaRPr>
          </a:p>
        </p:txBody>
      </p:sp>
      <p:pic>
        <p:nvPicPr>
          <p:cNvPr id="3" name="Google Shape;486;g335e256d399_0_1" title="7022927.png">
            <a:extLst>
              <a:ext uri="{FF2B5EF4-FFF2-40B4-BE49-F238E27FC236}">
                <a16:creationId xmlns:a16="http://schemas.microsoft.com/office/drawing/2014/main" id="{5C4AB864-65AC-FACD-D0C2-4F67007180C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4815" y="1840524"/>
            <a:ext cx="1009125" cy="10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"/>
          <p:cNvSpPr txBox="1">
            <a:spLocks noGrp="1"/>
          </p:cNvSpPr>
          <p:nvPr>
            <p:ph type="subTitle" idx="1"/>
          </p:nvPr>
        </p:nvSpPr>
        <p:spPr>
          <a:xfrm>
            <a:off x="4286575" y="1554525"/>
            <a:ext cx="4144200" cy="17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Our business plan outlines the strategy for Price Scout, a web-based platform that empowers consumers to find the best deals online by comparing product prices across multiple retailers in real-time. Our mission is to simplify online shopping and help everyday consumers save money without the hassle of jumping between websites.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"/>
              <a:t>Through our intuitive product search, affiliate integrations, and price comparison interface, we aim to revolutionize how users discover and decide on purchases. With increasing demand for cost-conscious shopping tools, and few direct competitors offering a fully integrated multi-vendor comparison engine, we believe Price Scout stands out as a timely, scalable, and impactful solution.</a:t>
            </a:r>
            <a:endParaRPr/>
          </a:p>
        </p:txBody>
      </p:sp>
      <p:sp>
        <p:nvSpPr>
          <p:cNvPr id="492" name="Google Shape;492;p4"/>
          <p:cNvSpPr txBox="1">
            <a:spLocks noGrp="1"/>
          </p:cNvSpPr>
          <p:nvPr>
            <p:ph type="title"/>
          </p:nvPr>
        </p:nvSpPr>
        <p:spPr>
          <a:xfrm>
            <a:off x="4239600" y="981825"/>
            <a:ext cx="414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is Price Scout? </a:t>
            </a:r>
            <a:endParaRPr/>
          </a:p>
        </p:txBody>
      </p:sp>
      <p:pic>
        <p:nvPicPr>
          <p:cNvPr id="493" name="Google Shape;493;p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4048" r="14055"/>
          <a:stretch/>
        </p:blipFill>
        <p:spPr>
          <a:xfrm>
            <a:off x="508950" y="840900"/>
            <a:ext cx="3483000" cy="3461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494" name="Google Shape;494;p4"/>
          <p:cNvGrpSpPr/>
          <p:nvPr/>
        </p:nvGrpSpPr>
        <p:grpSpPr>
          <a:xfrm rot="979435">
            <a:off x="2597833" y="3226918"/>
            <a:ext cx="1179197" cy="1544715"/>
            <a:chOff x="5601464" y="257407"/>
            <a:chExt cx="1179060" cy="1544535"/>
          </a:xfrm>
        </p:grpSpPr>
        <p:grpSp>
          <p:nvGrpSpPr>
            <p:cNvPr id="495" name="Google Shape;495;p4"/>
            <p:cNvGrpSpPr/>
            <p:nvPr/>
          </p:nvGrpSpPr>
          <p:grpSpPr>
            <a:xfrm rot="-998234">
              <a:off x="5905741" y="336588"/>
              <a:ext cx="723298" cy="1163942"/>
              <a:chOff x="8589926" y="3440014"/>
              <a:chExt cx="723326" cy="1163986"/>
            </a:xfrm>
          </p:grpSpPr>
          <p:sp>
            <p:nvSpPr>
              <p:cNvPr id="496" name="Google Shape;496;p4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1" name="Google Shape;501;p4"/>
            <p:cNvGrpSpPr/>
            <p:nvPr/>
          </p:nvGrpSpPr>
          <p:grpSpPr>
            <a:xfrm rot="-998198">
              <a:off x="5715647" y="864901"/>
              <a:ext cx="545209" cy="877357"/>
              <a:chOff x="8589926" y="3440014"/>
              <a:chExt cx="723326" cy="1163986"/>
            </a:xfrm>
          </p:grpSpPr>
          <p:sp>
            <p:nvSpPr>
              <p:cNvPr id="502" name="Google Shape;502;p4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431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5e256d399_0_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>
                <a:solidFill>
                  <a:schemeClr val="dk1"/>
                </a:solidFill>
              </a:rPr>
              <a:t>Tech Stack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512" name="Google Shape;512;g335e256d399_0_41" title="pngimg.com - mysql_PNG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900" y="1438000"/>
            <a:ext cx="1133750" cy="11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g335e256d399_0_41" title="logo-react-j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5125" y="1436199"/>
            <a:ext cx="1133750" cy="113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g335e256d399_0_41" title="nextjs-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2824" y="1500538"/>
            <a:ext cx="1685124" cy="1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g335e256d399_0_41" title="Node.js_logo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175" y="2992025"/>
            <a:ext cx="1646814" cy="100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g335e256d399_0_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8525" y="2748450"/>
            <a:ext cx="1495800" cy="1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Profit Model</a:t>
            </a:r>
            <a:endParaRPr/>
          </a:p>
        </p:txBody>
      </p:sp>
      <p:sp>
        <p:nvSpPr>
          <p:cNvPr id="522" name="Google Shape;522;p7"/>
          <p:cNvSpPr txBox="1">
            <a:spLocks noGrp="1"/>
          </p:cNvSpPr>
          <p:nvPr>
            <p:ph type="subTitle" idx="4"/>
          </p:nvPr>
        </p:nvSpPr>
        <p:spPr>
          <a:xfrm>
            <a:off x="901825" y="19309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Affiliate Links</a:t>
            </a:r>
            <a:endParaRPr/>
          </a:p>
        </p:txBody>
      </p:sp>
      <p:sp>
        <p:nvSpPr>
          <p:cNvPr id="523" name="Google Shape;523;p7"/>
          <p:cNvSpPr txBox="1">
            <a:spLocks noGrp="1"/>
          </p:cNvSpPr>
          <p:nvPr>
            <p:ph type="subTitle" idx="5"/>
          </p:nvPr>
        </p:nvSpPr>
        <p:spPr>
          <a:xfrm>
            <a:off x="3473636" y="189137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Ad Revenue </a:t>
            </a:r>
            <a:endParaRPr/>
          </a:p>
        </p:txBody>
      </p:sp>
      <p:sp>
        <p:nvSpPr>
          <p:cNvPr id="524" name="Google Shape;524;p7"/>
          <p:cNvSpPr txBox="1">
            <a:spLocks noGrp="1"/>
          </p:cNvSpPr>
          <p:nvPr>
            <p:ph type="subTitle" idx="1"/>
          </p:nvPr>
        </p:nvSpPr>
        <p:spPr>
          <a:xfrm>
            <a:off x="786725" y="1063925"/>
            <a:ext cx="706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Price Scout generates revenue through affiliate commissions, ads, and optional subscriptions.</a:t>
            </a:r>
            <a:endParaRPr/>
          </a:p>
        </p:txBody>
      </p:sp>
      <p:sp>
        <p:nvSpPr>
          <p:cNvPr id="525" name="Google Shape;525;p7"/>
          <p:cNvSpPr txBox="1">
            <a:spLocks noGrp="1"/>
          </p:cNvSpPr>
          <p:nvPr>
            <p:ph type="subTitle" idx="2"/>
          </p:nvPr>
        </p:nvSpPr>
        <p:spPr>
          <a:xfrm>
            <a:off x="3473635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Banner and product-based ads are shown to free users. We get paid per view (CPM) or per click (CPC).</a:t>
            </a:r>
            <a:endParaRPr/>
          </a:p>
        </p:txBody>
      </p:sp>
      <p:sp>
        <p:nvSpPr>
          <p:cNvPr id="526" name="Google Shape;526;p7"/>
          <p:cNvSpPr txBox="1">
            <a:spLocks noGrp="1"/>
          </p:cNvSpPr>
          <p:nvPr>
            <p:ph type="subTitle" idx="3"/>
          </p:nvPr>
        </p:nvSpPr>
        <p:spPr>
          <a:xfrm>
            <a:off x="6045421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Users can pay a small monthly fee to remove ads. All core features mostly remain the same — it’s just a cleaner experience.</a:t>
            </a:r>
            <a:endParaRPr/>
          </a:p>
        </p:txBody>
      </p:sp>
      <p:sp>
        <p:nvSpPr>
          <p:cNvPr id="527" name="Google Shape;527;p7"/>
          <p:cNvSpPr txBox="1">
            <a:spLocks noGrp="1"/>
          </p:cNvSpPr>
          <p:nvPr>
            <p:ph type="subTitle" idx="6"/>
          </p:nvPr>
        </p:nvSpPr>
        <p:spPr>
          <a:xfrm>
            <a:off x="6045425" y="2335950"/>
            <a:ext cx="2196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Subscription Plan</a:t>
            </a:r>
            <a:endParaRPr/>
          </a:p>
        </p:txBody>
      </p:sp>
      <p:grpSp>
        <p:nvGrpSpPr>
          <p:cNvPr id="528" name="Google Shape;528;p7"/>
          <p:cNvGrpSpPr/>
          <p:nvPr/>
        </p:nvGrpSpPr>
        <p:grpSpPr>
          <a:xfrm>
            <a:off x="6205202" y="1891375"/>
            <a:ext cx="424318" cy="273728"/>
            <a:chOff x="2573902" y="2051125"/>
            <a:chExt cx="424318" cy="273728"/>
          </a:xfrm>
        </p:grpSpPr>
        <p:sp>
          <p:nvSpPr>
            <p:cNvPr id="529" name="Google Shape;529;p7"/>
            <p:cNvSpPr/>
            <p:nvPr/>
          </p:nvSpPr>
          <p:spPr>
            <a:xfrm>
              <a:off x="2851865" y="2138507"/>
              <a:ext cx="146355" cy="99468"/>
            </a:xfrm>
            <a:custGeom>
              <a:avLst/>
              <a:gdLst/>
              <a:ahLst/>
              <a:cxnLst/>
              <a:rect l="l" t="t" r="r" b="b"/>
              <a:pathLst>
                <a:path w="2313" h="1572" extrusionOk="0">
                  <a:moveTo>
                    <a:pt x="1318" y="0"/>
                  </a:moveTo>
                  <a:cubicBezTo>
                    <a:pt x="959" y="0"/>
                    <a:pt x="671" y="280"/>
                    <a:pt x="507" y="483"/>
                  </a:cubicBezTo>
                  <a:lnTo>
                    <a:pt x="278" y="254"/>
                  </a:lnTo>
                  <a:lnTo>
                    <a:pt x="1" y="532"/>
                  </a:lnTo>
                  <a:lnTo>
                    <a:pt x="254" y="786"/>
                  </a:lnTo>
                  <a:lnTo>
                    <a:pt x="1" y="1040"/>
                  </a:lnTo>
                  <a:lnTo>
                    <a:pt x="278" y="1317"/>
                  </a:lnTo>
                  <a:lnTo>
                    <a:pt x="507" y="1089"/>
                  </a:lnTo>
                  <a:cubicBezTo>
                    <a:pt x="671" y="1293"/>
                    <a:pt x="959" y="1572"/>
                    <a:pt x="1318" y="1572"/>
                  </a:cubicBezTo>
                  <a:cubicBezTo>
                    <a:pt x="1759" y="1572"/>
                    <a:pt x="2085" y="1167"/>
                    <a:pt x="2313" y="786"/>
                  </a:cubicBezTo>
                  <a:cubicBezTo>
                    <a:pt x="2085" y="406"/>
                    <a:pt x="1758" y="0"/>
                    <a:pt x="1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2573902" y="2051125"/>
              <a:ext cx="317640" cy="273728"/>
            </a:xfrm>
            <a:custGeom>
              <a:avLst/>
              <a:gdLst/>
              <a:ahLst/>
              <a:cxnLst/>
              <a:rect l="l" t="t" r="r" b="b"/>
              <a:pathLst>
                <a:path w="5020" h="4326" extrusionOk="0">
                  <a:moveTo>
                    <a:pt x="3352" y="711"/>
                  </a:moveTo>
                  <a:lnTo>
                    <a:pt x="3630" y="989"/>
                  </a:lnTo>
                  <a:lnTo>
                    <a:pt x="3352" y="1266"/>
                  </a:lnTo>
                  <a:lnTo>
                    <a:pt x="3075" y="989"/>
                  </a:lnTo>
                  <a:lnTo>
                    <a:pt x="3352" y="711"/>
                  </a:lnTo>
                  <a:close/>
                  <a:moveTo>
                    <a:pt x="2625" y="1439"/>
                  </a:moveTo>
                  <a:lnTo>
                    <a:pt x="2903" y="1717"/>
                  </a:lnTo>
                  <a:lnTo>
                    <a:pt x="2453" y="2167"/>
                  </a:lnTo>
                  <a:lnTo>
                    <a:pt x="2903" y="2618"/>
                  </a:lnTo>
                  <a:lnTo>
                    <a:pt x="2625" y="2895"/>
                  </a:lnTo>
                  <a:lnTo>
                    <a:pt x="1897" y="2167"/>
                  </a:lnTo>
                  <a:lnTo>
                    <a:pt x="2625" y="1439"/>
                  </a:lnTo>
                  <a:close/>
                  <a:moveTo>
                    <a:pt x="3349" y="1"/>
                  </a:moveTo>
                  <a:cubicBezTo>
                    <a:pt x="3091" y="1"/>
                    <a:pt x="2835" y="51"/>
                    <a:pt x="2583" y="146"/>
                  </a:cubicBezTo>
                  <a:cubicBezTo>
                    <a:pt x="2011" y="364"/>
                    <a:pt x="1532" y="818"/>
                    <a:pt x="1311" y="1488"/>
                  </a:cubicBezTo>
                  <a:cubicBezTo>
                    <a:pt x="1131" y="1302"/>
                    <a:pt x="881" y="1183"/>
                    <a:pt x="602" y="1183"/>
                  </a:cubicBezTo>
                  <a:lnTo>
                    <a:pt x="0" y="1183"/>
                  </a:lnTo>
                  <a:lnTo>
                    <a:pt x="520" y="2166"/>
                  </a:lnTo>
                  <a:lnTo>
                    <a:pt x="0" y="3148"/>
                  </a:lnTo>
                  <a:lnTo>
                    <a:pt x="602" y="3148"/>
                  </a:lnTo>
                  <a:cubicBezTo>
                    <a:pt x="881" y="3148"/>
                    <a:pt x="1131" y="3030"/>
                    <a:pt x="1311" y="2843"/>
                  </a:cubicBezTo>
                  <a:cubicBezTo>
                    <a:pt x="1621" y="3786"/>
                    <a:pt x="2467" y="4325"/>
                    <a:pt x="3352" y="4325"/>
                  </a:cubicBezTo>
                  <a:cubicBezTo>
                    <a:pt x="4083" y="4325"/>
                    <a:pt x="4556" y="4017"/>
                    <a:pt x="5019" y="3555"/>
                  </a:cubicBezTo>
                  <a:lnTo>
                    <a:pt x="3630" y="2165"/>
                  </a:lnTo>
                  <a:lnTo>
                    <a:pt x="5019" y="778"/>
                  </a:lnTo>
                  <a:cubicBezTo>
                    <a:pt x="4483" y="241"/>
                    <a:pt x="3913" y="1"/>
                    <a:pt x="33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1" name="Google Shape;531;p7"/>
          <p:cNvGrpSpPr/>
          <p:nvPr/>
        </p:nvGrpSpPr>
        <p:grpSpPr>
          <a:xfrm>
            <a:off x="967600" y="1790547"/>
            <a:ext cx="424382" cy="396289"/>
            <a:chOff x="1143150" y="2724297"/>
            <a:chExt cx="424382" cy="396289"/>
          </a:xfrm>
        </p:grpSpPr>
        <p:sp>
          <p:nvSpPr>
            <p:cNvPr id="532" name="Google Shape;532;p7"/>
            <p:cNvSpPr/>
            <p:nvPr/>
          </p:nvSpPr>
          <p:spPr>
            <a:xfrm>
              <a:off x="1350373" y="2939175"/>
              <a:ext cx="50240" cy="50240"/>
            </a:xfrm>
            <a:custGeom>
              <a:avLst/>
              <a:gdLst/>
              <a:ahLst/>
              <a:cxnLst/>
              <a:rect l="l" t="t" r="r" b="b"/>
              <a:pathLst>
                <a:path w="794" h="794" extrusionOk="0">
                  <a:moveTo>
                    <a:pt x="794" y="0"/>
                  </a:moveTo>
                  <a:lnTo>
                    <a:pt x="1" y="362"/>
                  </a:lnTo>
                  <a:lnTo>
                    <a:pt x="433" y="793"/>
                  </a:lnTo>
                  <a:lnTo>
                    <a:pt x="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1309941" y="2979670"/>
              <a:ext cx="50304" cy="50177"/>
            </a:xfrm>
            <a:custGeom>
              <a:avLst/>
              <a:gdLst/>
              <a:ahLst/>
              <a:cxnLst/>
              <a:rect l="l" t="t" r="r" b="b"/>
              <a:pathLst>
                <a:path w="795" h="793" extrusionOk="0">
                  <a:moveTo>
                    <a:pt x="362" y="0"/>
                  </a:moveTo>
                  <a:lnTo>
                    <a:pt x="1" y="792"/>
                  </a:lnTo>
                  <a:lnTo>
                    <a:pt x="795" y="432"/>
                  </a:lnTo>
                  <a:lnTo>
                    <a:pt x="3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1219206" y="2848440"/>
              <a:ext cx="272209" cy="272146"/>
            </a:xfrm>
            <a:custGeom>
              <a:avLst/>
              <a:gdLst/>
              <a:ahLst/>
              <a:cxnLst/>
              <a:rect l="l" t="t" r="r" b="b"/>
              <a:pathLst>
                <a:path w="4302" h="4301" extrusionOk="0">
                  <a:moveTo>
                    <a:pt x="3658" y="643"/>
                  </a:moveTo>
                  <a:lnTo>
                    <a:pt x="2716" y="2715"/>
                  </a:lnTo>
                  <a:lnTo>
                    <a:pt x="644" y="3656"/>
                  </a:lnTo>
                  <a:lnTo>
                    <a:pt x="1585" y="1584"/>
                  </a:lnTo>
                  <a:lnTo>
                    <a:pt x="3658" y="643"/>
                  </a:lnTo>
                  <a:close/>
                  <a:moveTo>
                    <a:pt x="1955" y="0"/>
                  </a:moveTo>
                  <a:cubicBezTo>
                    <a:pt x="920" y="95"/>
                    <a:pt x="94" y="919"/>
                    <a:pt x="0" y="1954"/>
                  </a:cubicBezTo>
                  <a:lnTo>
                    <a:pt x="777" y="1954"/>
                  </a:lnTo>
                  <a:lnTo>
                    <a:pt x="777" y="2347"/>
                  </a:lnTo>
                  <a:lnTo>
                    <a:pt x="0" y="2347"/>
                  </a:lnTo>
                  <a:cubicBezTo>
                    <a:pt x="96" y="3381"/>
                    <a:pt x="920" y="4207"/>
                    <a:pt x="1955" y="4301"/>
                  </a:cubicBezTo>
                  <a:lnTo>
                    <a:pt x="1955" y="3525"/>
                  </a:lnTo>
                  <a:lnTo>
                    <a:pt x="2348" y="3525"/>
                  </a:lnTo>
                  <a:lnTo>
                    <a:pt x="2348" y="4301"/>
                  </a:lnTo>
                  <a:cubicBezTo>
                    <a:pt x="3382" y="4206"/>
                    <a:pt x="4209" y="3381"/>
                    <a:pt x="4302" y="2347"/>
                  </a:cubicBezTo>
                  <a:lnTo>
                    <a:pt x="3527" y="2347"/>
                  </a:lnTo>
                  <a:lnTo>
                    <a:pt x="3527" y="1954"/>
                  </a:lnTo>
                  <a:lnTo>
                    <a:pt x="4302" y="1954"/>
                  </a:lnTo>
                  <a:cubicBezTo>
                    <a:pt x="4208" y="919"/>
                    <a:pt x="3382" y="93"/>
                    <a:pt x="2348" y="0"/>
                  </a:cubicBezTo>
                  <a:lnTo>
                    <a:pt x="2348" y="775"/>
                  </a:lnTo>
                  <a:lnTo>
                    <a:pt x="1955" y="775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1406117" y="2724297"/>
              <a:ext cx="161415" cy="153062"/>
            </a:xfrm>
            <a:custGeom>
              <a:avLst/>
              <a:gdLst/>
              <a:ahLst/>
              <a:cxnLst/>
              <a:rect l="l" t="t" r="r" b="b"/>
              <a:pathLst>
                <a:path w="2551" h="2419" extrusionOk="0">
                  <a:moveTo>
                    <a:pt x="2550" y="0"/>
                  </a:moveTo>
                  <a:lnTo>
                    <a:pt x="104" y="270"/>
                  </a:lnTo>
                  <a:lnTo>
                    <a:pt x="763" y="927"/>
                  </a:lnTo>
                  <a:lnTo>
                    <a:pt x="1" y="1690"/>
                  </a:lnTo>
                  <a:cubicBezTo>
                    <a:pt x="392" y="1821"/>
                    <a:pt x="743" y="2042"/>
                    <a:pt x="1025" y="2332"/>
                  </a:cubicBezTo>
                  <a:lnTo>
                    <a:pt x="1597" y="1760"/>
                  </a:lnTo>
                  <a:lnTo>
                    <a:pt x="2255" y="2419"/>
                  </a:lnTo>
                  <a:lnTo>
                    <a:pt x="25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1143150" y="2724423"/>
              <a:ext cx="161225" cy="153062"/>
            </a:xfrm>
            <a:custGeom>
              <a:avLst/>
              <a:gdLst/>
              <a:ahLst/>
              <a:cxnLst/>
              <a:rect l="l" t="t" r="r" b="b"/>
              <a:pathLst>
                <a:path w="2548" h="2419" extrusionOk="0">
                  <a:moveTo>
                    <a:pt x="1" y="0"/>
                  </a:moveTo>
                  <a:lnTo>
                    <a:pt x="293" y="2418"/>
                  </a:lnTo>
                  <a:lnTo>
                    <a:pt x="950" y="1760"/>
                  </a:lnTo>
                  <a:lnTo>
                    <a:pt x="1524" y="2333"/>
                  </a:lnTo>
                  <a:cubicBezTo>
                    <a:pt x="1806" y="2043"/>
                    <a:pt x="2157" y="1820"/>
                    <a:pt x="2547" y="1689"/>
                  </a:cubicBezTo>
                  <a:lnTo>
                    <a:pt x="1785" y="925"/>
                  </a:lnTo>
                  <a:lnTo>
                    <a:pt x="2443" y="2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7" name="Google Shape;537;p7"/>
          <p:cNvGrpSpPr/>
          <p:nvPr/>
        </p:nvGrpSpPr>
        <p:grpSpPr>
          <a:xfrm>
            <a:off x="3506568" y="1776559"/>
            <a:ext cx="424254" cy="424254"/>
            <a:chOff x="4720030" y="4179534"/>
            <a:chExt cx="424254" cy="424254"/>
          </a:xfrm>
        </p:grpSpPr>
        <p:sp>
          <p:nvSpPr>
            <p:cNvPr id="538" name="Google Shape;538;p7"/>
            <p:cNvSpPr/>
            <p:nvPr/>
          </p:nvSpPr>
          <p:spPr>
            <a:xfrm>
              <a:off x="4720030" y="4179534"/>
              <a:ext cx="125158" cy="125158"/>
            </a:xfrm>
            <a:custGeom>
              <a:avLst/>
              <a:gdLst/>
              <a:ahLst/>
              <a:cxnLst/>
              <a:rect l="l" t="t" r="r" b="b"/>
              <a:pathLst>
                <a:path w="1978" h="1978" extrusionOk="0">
                  <a:moveTo>
                    <a:pt x="0" y="0"/>
                  </a:moveTo>
                  <a:lnTo>
                    <a:pt x="0" y="1978"/>
                  </a:lnTo>
                  <a:lnTo>
                    <a:pt x="393" y="1978"/>
                  </a:lnTo>
                  <a:lnTo>
                    <a:pt x="393" y="393"/>
                  </a:lnTo>
                  <a:lnTo>
                    <a:pt x="1978" y="393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5019126" y="4179534"/>
              <a:ext cx="125158" cy="125158"/>
            </a:xfrm>
            <a:custGeom>
              <a:avLst/>
              <a:gdLst/>
              <a:ahLst/>
              <a:cxnLst/>
              <a:rect l="l" t="t" r="r" b="b"/>
              <a:pathLst>
                <a:path w="1978" h="1978" extrusionOk="0">
                  <a:moveTo>
                    <a:pt x="1" y="0"/>
                  </a:moveTo>
                  <a:lnTo>
                    <a:pt x="1" y="393"/>
                  </a:lnTo>
                  <a:lnTo>
                    <a:pt x="1585" y="393"/>
                  </a:lnTo>
                  <a:lnTo>
                    <a:pt x="1585" y="1978"/>
                  </a:lnTo>
                  <a:lnTo>
                    <a:pt x="1978" y="1978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720030" y="4478630"/>
              <a:ext cx="125158" cy="125158"/>
            </a:xfrm>
            <a:custGeom>
              <a:avLst/>
              <a:gdLst/>
              <a:ahLst/>
              <a:cxnLst/>
              <a:rect l="l" t="t" r="r" b="b"/>
              <a:pathLst>
                <a:path w="1978" h="1978" extrusionOk="0">
                  <a:moveTo>
                    <a:pt x="0" y="1"/>
                  </a:moveTo>
                  <a:lnTo>
                    <a:pt x="0" y="1978"/>
                  </a:lnTo>
                  <a:lnTo>
                    <a:pt x="1978" y="1978"/>
                  </a:lnTo>
                  <a:lnTo>
                    <a:pt x="1978" y="1585"/>
                  </a:lnTo>
                  <a:lnTo>
                    <a:pt x="393" y="1585"/>
                  </a:lnTo>
                  <a:lnTo>
                    <a:pt x="3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019126" y="4478630"/>
              <a:ext cx="125158" cy="125158"/>
            </a:xfrm>
            <a:custGeom>
              <a:avLst/>
              <a:gdLst/>
              <a:ahLst/>
              <a:cxnLst/>
              <a:rect l="l" t="t" r="r" b="b"/>
              <a:pathLst>
                <a:path w="1978" h="1978" extrusionOk="0">
                  <a:moveTo>
                    <a:pt x="1585" y="1"/>
                  </a:moveTo>
                  <a:lnTo>
                    <a:pt x="1585" y="1585"/>
                  </a:lnTo>
                  <a:lnTo>
                    <a:pt x="1" y="1585"/>
                  </a:lnTo>
                  <a:lnTo>
                    <a:pt x="1" y="1978"/>
                  </a:lnTo>
                  <a:lnTo>
                    <a:pt x="1978" y="1978"/>
                  </a:lnTo>
                  <a:lnTo>
                    <a:pt x="19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745023" y="4204337"/>
              <a:ext cx="374525" cy="374588"/>
            </a:xfrm>
            <a:custGeom>
              <a:avLst/>
              <a:gdLst/>
              <a:ahLst/>
              <a:cxnLst/>
              <a:rect l="l" t="t" r="r" b="b"/>
              <a:pathLst>
                <a:path w="5919" h="5920" extrusionOk="0">
                  <a:moveTo>
                    <a:pt x="3154" y="1212"/>
                  </a:moveTo>
                  <a:cubicBezTo>
                    <a:pt x="3970" y="1305"/>
                    <a:pt x="4615" y="1948"/>
                    <a:pt x="4706" y="2764"/>
                  </a:cubicBezTo>
                  <a:lnTo>
                    <a:pt x="4313" y="2764"/>
                  </a:lnTo>
                  <a:cubicBezTo>
                    <a:pt x="4227" y="2164"/>
                    <a:pt x="3754" y="1693"/>
                    <a:pt x="3154" y="1605"/>
                  </a:cubicBezTo>
                  <a:lnTo>
                    <a:pt x="3154" y="1212"/>
                  </a:lnTo>
                  <a:close/>
                  <a:moveTo>
                    <a:pt x="2762" y="1214"/>
                  </a:moveTo>
                  <a:lnTo>
                    <a:pt x="2762" y="1607"/>
                  </a:lnTo>
                  <a:cubicBezTo>
                    <a:pt x="2161" y="1693"/>
                    <a:pt x="1690" y="2165"/>
                    <a:pt x="1603" y="2766"/>
                  </a:cubicBezTo>
                  <a:lnTo>
                    <a:pt x="1210" y="2766"/>
                  </a:lnTo>
                  <a:cubicBezTo>
                    <a:pt x="1301" y="1948"/>
                    <a:pt x="1945" y="1305"/>
                    <a:pt x="2762" y="1214"/>
                  </a:cubicBezTo>
                  <a:close/>
                  <a:moveTo>
                    <a:pt x="3154" y="1998"/>
                  </a:moveTo>
                  <a:cubicBezTo>
                    <a:pt x="3538" y="2076"/>
                    <a:pt x="3842" y="2379"/>
                    <a:pt x="3920" y="2764"/>
                  </a:cubicBezTo>
                  <a:lnTo>
                    <a:pt x="3547" y="2764"/>
                  </a:lnTo>
                  <a:lnTo>
                    <a:pt x="3547" y="3154"/>
                  </a:lnTo>
                  <a:lnTo>
                    <a:pt x="3920" y="3154"/>
                  </a:lnTo>
                  <a:cubicBezTo>
                    <a:pt x="3842" y="3538"/>
                    <a:pt x="3539" y="3845"/>
                    <a:pt x="3154" y="3923"/>
                  </a:cubicBezTo>
                  <a:lnTo>
                    <a:pt x="3154" y="3550"/>
                  </a:lnTo>
                  <a:lnTo>
                    <a:pt x="2762" y="3550"/>
                  </a:lnTo>
                  <a:lnTo>
                    <a:pt x="2762" y="3923"/>
                  </a:lnTo>
                  <a:cubicBezTo>
                    <a:pt x="2378" y="3845"/>
                    <a:pt x="2074" y="3542"/>
                    <a:pt x="1996" y="3157"/>
                  </a:cubicBezTo>
                  <a:lnTo>
                    <a:pt x="2369" y="3157"/>
                  </a:lnTo>
                  <a:lnTo>
                    <a:pt x="2369" y="2764"/>
                  </a:lnTo>
                  <a:lnTo>
                    <a:pt x="1996" y="2764"/>
                  </a:lnTo>
                  <a:cubicBezTo>
                    <a:pt x="2074" y="2380"/>
                    <a:pt x="2376" y="2076"/>
                    <a:pt x="2762" y="1998"/>
                  </a:cubicBezTo>
                  <a:lnTo>
                    <a:pt x="2762" y="2372"/>
                  </a:lnTo>
                  <a:lnTo>
                    <a:pt x="3154" y="2372"/>
                  </a:lnTo>
                  <a:lnTo>
                    <a:pt x="3154" y="1998"/>
                  </a:lnTo>
                  <a:close/>
                  <a:moveTo>
                    <a:pt x="1603" y="3157"/>
                  </a:moveTo>
                  <a:cubicBezTo>
                    <a:pt x="1689" y="3757"/>
                    <a:pt x="2161" y="4228"/>
                    <a:pt x="2762" y="4316"/>
                  </a:cubicBezTo>
                  <a:lnTo>
                    <a:pt x="2762" y="4709"/>
                  </a:lnTo>
                  <a:cubicBezTo>
                    <a:pt x="1945" y="4617"/>
                    <a:pt x="1301" y="3974"/>
                    <a:pt x="1210" y="3157"/>
                  </a:cubicBezTo>
                  <a:close/>
                  <a:moveTo>
                    <a:pt x="4706" y="3154"/>
                  </a:moveTo>
                  <a:cubicBezTo>
                    <a:pt x="4615" y="3971"/>
                    <a:pt x="3970" y="4617"/>
                    <a:pt x="3154" y="4709"/>
                  </a:cubicBezTo>
                  <a:lnTo>
                    <a:pt x="3154" y="4316"/>
                  </a:lnTo>
                  <a:cubicBezTo>
                    <a:pt x="3754" y="4229"/>
                    <a:pt x="4225" y="3754"/>
                    <a:pt x="4313" y="3154"/>
                  </a:cubicBezTo>
                  <a:close/>
                  <a:moveTo>
                    <a:pt x="2763" y="1"/>
                  </a:moveTo>
                  <a:lnTo>
                    <a:pt x="2763" y="811"/>
                  </a:lnTo>
                  <a:cubicBezTo>
                    <a:pt x="1729" y="905"/>
                    <a:pt x="902" y="1729"/>
                    <a:pt x="809" y="2764"/>
                  </a:cubicBezTo>
                  <a:lnTo>
                    <a:pt x="0" y="2764"/>
                  </a:lnTo>
                  <a:lnTo>
                    <a:pt x="0" y="3157"/>
                  </a:lnTo>
                  <a:lnTo>
                    <a:pt x="809" y="3157"/>
                  </a:lnTo>
                  <a:cubicBezTo>
                    <a:pt x="903" y="4191"/>
                    <a:pt x="1729" y="5018"/>
                    <a:pt x="2763" y="5111"/>
                  </a:cubicBezTo>
                  <a:lnTo>
                    <a:pt x="2763" y="5920"/>
                  </a:lnTo>
                  <a:lnTo>
                    <a:pt x="3155" y="5920"/>
                  </a:lnTo>
                  <a:lnTo>
                    <a:pt x="3155" y="5111"/>
                  </a:lnTo>
                  <a:cubicBezTo>
                    <a:pt x="4188" y="5018"/>
                    <a:pt x="5015" y="4192"/>
                    <a:pt x="5109" y="3157"/>
                  </a:cubicBezTo>
                  <a:lnTo>
                    <a:pt x="5919" y="3157"/>
                  </a:lnTo>
                  <a:lnTo>
                    <a:pt x="5919" y="2764"/>
                  </a:lnTo>
                  <a:lnTo>
                    <a:pt x="5109" y="2764"/>
                  </a:lnTo>
                  <a:cubicBezTo>
                    <a:pt x="5015" y="1729"/>
                    <a:pt x="4190" y="903"/>
                    <a:pt x="3155" y="811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914534" y="4374038"/>
              <a:ext cx="35244" cy="35181"/>
            </a:xfrm>
            <a:custGeom>
              <a:avLst/>
              <a:gdLst/>
              <a:ahLst/>
              <a:cxnLst/>
              <a:rect l="l" t="t" r="r" b="b"/>
              <a:pathLst>
                <a:path w="557" h="556" extrusionOk="0">
                  <a:moveTo>
                    <a:pt x="278" y="1"/>
                  </a:moveTo>
                  <a:lnTo>
                    <a:pt x="1" y="278"/>
                  </a:lnTo>
                  <a:lnTo>
                    <a:pt x="278" y="556"/>
                  </a:lnTo>
                  <a:lnTo>
                    <a:pt x="556" y="278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4" name="Google Shape;544;p7"/>
          <p:cNvSpPr txBox="1">
            <a:spLocks noGrp="1"/>
          </p:cNvSpPr>
          <p:nvPr>
            <p:ph type="subTitle" idx="2"/>
          </p:nvPr>
        </p:nvSpPr>
        <p:spPr>
          <a:xfrm>
            <a:off x="901835" y="27322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We partner with online retailers (like Amazon, Walmart, etc.) and earn a small commission every time a user clicks a link and makes a purchase.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Profit Model</a:t>
            </a:r>
            <a:endParaRPr/>
          </a:p>
        </p:txBody>
      </p:sp>
      <p:cxnSp>
        <p:nvCxnSpPr>
          <p:cNvPr id="550" name="Google Shape;550;p18"/>
          <p:cNvCxnSpPr>
            <a:stCxn id="551" idx="3"/>
            <a:endCxn id="552" idx="1"/>
          </p:cNvCxnSpPr>
          <p:nvPr/>
        </p:nvCxnSpPr>
        <p:spPr>
          <a:xfrm>
            <a:off x="3593672" y="2730833"/>
            <a:ext cx="498000" cy="909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553" name="Google Shape;553;p18"/>
          <p:cNvCxnSpPr>
            <a:stCxn id="554" idx="1"/>
            <a:endCxn id="551" idx="3"/>
          </p:cNvCxnSpPr>
          <p:nvPr/>
        </p:nvCxnSpPr>
        <p:spPr>
          <a:xfrm flipH="1">
            <a:off x="3593707" y="1843446"/>
            <a:ext cx="498000" cy="8874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555" name="Google Shape;555;p18"/>
          <p:cNvCxnSpPr>
            <a:stCxn id="554" idx="3"/>
            <a:endCxn id="556" idx="1"/>
          </p:cNvCxnSpPr>
          <p:nvPr/>
        </p:nvCxnSpPr>
        <p:spPr>
          <a:xfrm>
            <a:off x="5435107" y="1843446"/>
            <a:ext cx="13425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triangle" w="sm" len="sm"/>
          </a:ln>
        </p:spPr>
      </p:cxnSp>
      <p:cxnSp>
        <p:nvCxnSpPr>
          <p:cNvPr id="557" name="Google Shape;557;p18"/>
          <p:cNvCxnSpPr>
            <a:endCxn id="558" idx="1"/>
          </p:cNvCxnSpPr>
          <p:nvPr/>
        </p:nvCxnSpPr>
        <p:spPr>
          <a:xfrm rot="-5400000" flipH="1">
            <a:off x="3321896" y="3095913"/>
            <a:ext cx="1292700" cy="2460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stealth" w="sm" len="sm"/>
          </a:ln>
        </p:spPr>
      </p:cxnSp>
      <p:cxnSp>
        <p:nvCxnSpPr>
          <p:cNvPr id="559" name="Google Shape;559;p18"/>
          <p:cNvCxnSpPr>
            <a:stCxn id="560" idx="1"/>
            <a:endCxn id="552" idx="3"/>
          </p:cNvCxnSpPr>
          <p:nvPr/>
        </p:nvCxnSpPr>
        <p:spPr>
          <a:xfrm flipH="1">
            <a:off x="5435107" y="2821271"/>
            <a:ext cx="929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561" name="Google Shape;561;p18"/>
          <p:cNvCxnSpPr>
            <a:stCxn id="562" idx="1"/>
            <a:endCxn id="558" idx="3"/>
          </p:cNvCxnSpPr>
          <p:nvPr/>
        </p:nvCxnSpPr>
        <p:spPr>
          <a:xfrm flipH="1">
            <a:off x="5435663" y="3865271"/>
            <a:ext cx="14361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sm" len="sm"/>
            <a:tailEnd type="none" w="sm" len="sm"/>
          </a:ln>
        </p:spPr>
      </p:cxnSp>
      <p:cxnSp>
        <p:nvCxnSpPr>
          <p:cNvPr id="563" name="Google Shape;563;p18"/>
          <p:cNvCxnSpPr>
            <a:stCxn id="564" idx="1"/>
            <a:endCxn id="560" idx="3"/>
          </p:cNvCxnSpPr>
          <p:nvPr/>
        </p:nvCxnSpPr>
        <p:spPr>
          <a:xfrm flipH="1">
            <a:off x="5573988" y="2821571"/>
            <a:ext cx="872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sm" len="sm"/>
            <a:tailEnd type="none" w="sm" len="sm"/>
          </a:ln>
        </p:spPr>
      </p:cxnSp>
      <p:sp>
        <p:nvSpPr>
          <p:cNvPr id="551" name="Google Shape;551;p18"/>
          <p:cNvSpPr txBox="1"/>
          <p:nvPr/>
        </p:nvSpPr>
        <p:spPr>
          <a:xfrm>
            <a:off x="2248172" y="2545433"/>
            <a:ext cx="13455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User</a:t>
            </a:r>
            <a:endParaRPr sz="1000" b="0" i="0" u="none" strike="noStrike" cap="non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4" name="Google Shape;554;p18"/>
          <p:cNvSpPr txBox="1"/>
          <p:nvPr/>
        </p:nvSpPr>
        <p:spPr>
          <a:xfrm>
            <a:off x="4091707" y="1658046"/>
            <a:ext cx="13434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Clicks Product</a:t>
            </a:r>
            <a:endParaRPr sz="1000" b="0" i="0" u="none" strike="noStrike" cap="non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2" name="Google Shape;552;p18"/>
          <p:cNvSpPr txBox="1"/>
          <p:nvPr/>
        </p:nvSpPr>
        <p:spPr>
          <a:xfrm>
            <a:off x="4091707" y="2636471"/>
            <a:ext cx="13434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Sees Ads</a:t>
            </a:r>
            <a:endParaRPr sz="1000" b="0" i="0" u="none" strike="noStrike" cap="non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8" name="Google Shape;558;p18"/>
          <p:cNvSpPr txBox="1"/>
          <p:nvPr/>
        </p:nvSpPr>
        <p:spPr>
          <a:xfrm>
            <a:off x="4091246" y="3679863"/>
            <a:ext cx="1344300" cy="3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Subscribes</a:t>
            </a:r>
            <a:endParaRPr sz="1000" b="0" i="0" u="none" strike="noStrike" cap="none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62" name="Google Shape;562;p18"/>
          <p:cNvSpPr txBox="1"/>
          <p:nvPr/>
        </p:nvSpPr>
        <p:spPr>
          <a:xfrm>
            <a:off x="6871763" y="3679871"/>
            <a:ext cx="1344300" cy="370800"/>
          </a:xfrm>
          <a:prstGeom prst="rect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Subscription Revenue</a:t>
            </a:r>
            <a:endParaRPr sz="1000" b="0" i="0" u="none" strike="noStrike" cap="none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56" name="Google Shape;556;p18"/>
          <p:cNvSpPr txBox="1"/>
          <p:nvPr/>
        </p:nvSpPr>
        <p:spPr>
          <a:xfrm>
            <a:off x="6777563" y="1658646"/>
            <a:ext cx="1344300" cy="370800"/>
          </a:xfrm>
          <a:prstGeom prst="rect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Affiliate Revenue</a:t>
            </a:r>
            <a:endParaRPr sz="1000" b="0" i="0" u="none" strike="noStrike" cap="none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564" name="Google Shape;564;p18"/>
          <p:cNvSpPr txBox="1"/>
          <p:nvPr/>
        </p:nvSpPr>
        <p:spPr>
          <a:xfrm>
            <a:off x="6446688" y="2636171"/>
            <a:ext cx="1344300" cy="370800"/>
          </a:xfrm>
          <a:prstGeom prst="rect">
            <a:avLst/>
          </a:prstGeom>
          <a:solidFill>
            <a:srgbClr val="76B8F4">
              <a:alpha val="2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rPr>
              <a:t>Ad Revenue</a:t>
            </a:r>
            <a:endParaRPr sz="1000" b="0" i="0" u="none" strike="noStrike" cap="none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grpSp>
        <p:nvGrpSpPr>
          <p:cNvPr id="565" name="Google Shape;565;p18"/>
          <p:cNvGrpSpPr/>
          <p:nvPr/>
        </p:nvGrpSpPr>
        <p:grpSpPr>
          <a:xfrm>
            <a:off x="-323282" y="2580287"/>
            <a:ext cx="1544364" cy="2563221"/>
            <a:chOff x="-4649000" y="-301312"/>
            <a:chExt cx="2811002" cy="4665492"/>
          </a:xfrm>
        </p:grpSpPr>
        <p:sp>
          <p:nvSpPr>
            <p:cNvPr id="566" name="Google Shape;566;p18"/>
            <p:cNvSpPr/>
            <p:nvPr/>
          </p:nvSpPr>
          <p:spPr>
            <a:xfrm>
              <a:off x="-4296378" y="1697508"/>
              <a:ext cx="1866149" cy="1912131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-3705535" y="-301312"/>
              <a:ext cx="1646488" cy="273842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-3639055" y="-253669"/>
              <a:ext cx="1530148" cy="2453666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-3093641" y="2168129"/>
              <a:ext cx="160660" cy="152073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-3047105" y="2212171"/>
              <a:ext cx="66757" cy="63987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-3013865" y="1996667"/>
              <a:ext cx="50137" cy="47921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-3089763" y="1987526"/>
              <a:ext cx="50968" cy="48475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-2938520" y="2004700"/>
              <a:ext cx="50137" cy="484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-3242667" y="581482"/>
              <a:ext cx="785295" cy="645964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7" name="Google Shape;577;p18"/>
            <p:cNvGrpSpPr/>
            <p:nvPr/>
          </p:nvGrpSpPr>
          <p:grpSpPr>
            <a:xfrm>
              <a:off x="-3198070" y="370409"/>
              <a:ext cx="748733" cy="470068"/>
              <a:chOff x="-3198070" y="370409"/>
              <a:chExt cx="748733" cy="470068"/>
            </a:xfrm>
          </p:grpSpPr>
          <p:sp>
            <p:nvSpPr>
              <p:cNvPr id="578" name="Google Shape;578;p18"/>
              <p:cNvSpPr/>
              <p:nvPr/>
            </p:nvSpPr>
            <p:spPr>
              <a:xfrm>
                <a:off x="-2537423" y="450184"/>
                <a:ext cx="88086" cy="39029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09" extrusionOk="0">
                    <a:moveTo>
                      <a:pt x="22" y="0"/>
                    </a:moveTo>
                    <a:cubicBezTo>
                      <a:pt x="20" y="0"/>
                      <a:pt x="19" y="1"/>
                      <a:pt x="17" y="1"/>
                    </a:cubicBezTo>
                    <a:cubicBezTo>
                      <a:pt x="5" y="3"/>
                      <a:pt x="0" y="15"/>
                      <a:pt x="3" y="25"/>
                    </a:cubicBezTo>
                    <a:lnTo>
                      <a:pt x="279" y="1259"/>
                    </a:lnTo>
                    <a:lnTo>
                      <a:pt x="260" y="1384"/>
                    </a:lnTo>
                    <a:cubicBezTo>
                      <a:pt x="255" y="1396"/>
                      <a:pt x="262" y="1406"/>
                      <a:pt x="276" y="1408"/>
                    </a:cubicBezTo>
                    <a:cubicBezTo>
                      <a:pt x="286" y="1408"/>
                      <a:pt x="298" y="1404"/>
                      <a:pt x="298" y="1392"/>
                    </a:cubicBezTo>
                    <a:lnTo>
                      <a:pt x="317" y="1259"/>
                    </a:lnTo>
                    <a:lnTo>
                      <a:pt x="317" y="1257"/>
                    </a:lnTo>
                    <a:lnTo>
                      <a:pt x="41" y="15"/>
                    </a:lnTo>
                    <a:cubicBezTo>
                      <a:pt x="39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8"/>
              <p:cNvSpPr/>
              <p:nvPr/>
            </p:nvSpPr>
            <p:spPr>
              <a:xfrm>
                <a:off x="-2601411" y="440489"/>
                <a:ext cx="28808" cy="38198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79" extrusionOk="0">
                    <a:moveTo>
                      <a:pt x="20" y="0"/>
                    </a:moveTo>
                    <a:cubicBezTo>
                      <a:pt x="8" y="0"/>
                      <a:pt x="1" y="10"/>
                      <a:pt x="3" y="22"/>
                    </a:cubicBezTo>
                    <a:lnTo>
                      <a:pt x="65" y="1227"/>
                    </a:lnTo>
                    <a:lnTo>
                      <a:pt x="49" y="1354"/>
                    </a:lnTo>
                    <a:cubicBezTo>
                      <a:pt x="44" y="1366"/>
                      <a:pt x="53" y="1376"/>
                      <a:pt x="65" y="1378"/>
                    </a:cubicBezTo>
                    <a:cubicBezTo>
                      <a:pt x="75" y="1378"/>
                      <a:pt x="87" y="1371"/>
                      <a:pt x="87" y="1359"/>
                    </a:cubicBezTo>
                    <a:lnTo>
                      <a:pt x="104" y="1232"/>
                    </a:lnTo>
                    <a:lnTo>
                      <a:pt x="41" y="22"/>
                    </a:lnTo>
                    <a:cubicBezTo>
                      <a:pt x="41" y="10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8"/>
              <p:cNvSpPr/>
              <p:nvPr/>
            </p:nvSpPr>
            <p:spPr>
              <a:xfrm>
                <a:off x="-2710549" y="429132"/>
                <a:ext cx="40996" cy="37478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53" extrusionOk="0">
                    <a:moveTo>
                      <a:pt x="130" y="0"/>
                    </a:moveTo>
                    <a:cubicBezTo>
                      <a:pt x="118" y="0"/>
                      <a:pt x="109" y="7"/>
                      <a:pt x="109" y="17"/>
                    </a:cubicBezTo>
                    <a:lnTo>
                      <a:pt x="27" y="1203"/>
                    </a:lnTo>
                    <a:lnTo>
                      <a:pt x="10" y="1333"/>
                    </a:lnTo>
                    <a:cubicBezTo>
                      <a:pt x="1" y="1340"/>
                      <a:pt x="10" y="1350"/>
                      <a:pt x="22" y="1352"/>
                    </a:cubicBezTo>
                    <a:cubicBezTo>
                      <a:pt x="30" y="1352"/>
                      <a:pt x="42" y="1347"/>
                      <a:pt x="42" y="1335"/>
                    </a:cubicBezTo>
                    <a:lnTo>
                      <a:pt x="63" y="1206"/>
                    </a:lnTo>
                    <a:lnTo>
                      <a:pt x="147" y="19"/>
                    </a:lnTo>
                    <a:cubicBezTo>
                      <a:pt x="147" y="7"/>
                      <a:pt x="138" y="0"/>
                      <a:pt x="1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18"/>
              <p:cNvSpPr/>
              <p:nvPr/>
            </p:nvSpPr>
            <p:spPr>
              <a:xfrm>
                <a:off x="-2832152" y="413621"/>
                <a:ext cx="66757" cy="37228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44" extrusionOk="0">
                    <a:moveTo>
                      <a:pt x="216" y="1"/>
                    </a:moveTo>
                    <a:cubicBezTo>
                      <a:pt x="203" y="1"/>
                      <a:pt x="199" y="9"/>
                      <a:pt x="195" y="20"/>
                    </a:cubicBezTo>
                    <a:lnTo>
                      <a:pt x="0" y="1319"/>
                    </a:lnTo>
                    <a:cubicBezTo>
                      <a:pt x="0" y="1331"/>
                      <a:pt x="8" y="1343"/>
                      <a:pt x="22" y="1343"/>
                    </a:cubicBezTo>
                    <a:cubicBezTo>
                      <a:pt x="32" y="1343"/>
                      <a:pt x="44" y="1336"/>
                      <a:pt x="44" y="1324"/>
                    </a:cubicBezTo>
                    <a:lnTo>
                      <a:pt x="238" y="25"/>
                    </a:lnTo>
                    <a:cubicBezTo>
                      <a:pt x="240" y="13"/>
                      <a:pt x="233" y="3"/>
                      <a:pt x="221" y="1"/>
                    </a:cubicBezTo>
                    <a:cubicBezTo>
                      <a:pt x="219" y="1"/>
                      <a:pt x="218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18"/>
              <p:cNvSpPr/>
              <p:nvPr/>
            </p:nvSpPr>
            <p:spPr>
              <a:xfrm>
                <a:off x="-2954033" y="397555"/>
                <a:ext cx="84208" cy="36979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335" extrusionOk="0">
                    <a:moveTo>
                      <a:pt x="281" y="1"/>
                    </a:moveTo>
                    <a:cubicBezTo>
                      <a:pt x="273" y="1"/>
                      <a:pt x="264" y="10"/>
                      <a:pt x="260" y="18"/>
                    </a:cubicBezTo>
                    <a:lnTo>
                      <a:pt x="20" y="1178"/>
                    </a:lnTo>
                    <a:lnTo>
                      <a:pt x="1" y="1308"/>
                    </a:lnTo>
                    <a:cubicBezTo>
                      <a:pt x="1" y="1322"/>
                      <a:pt x="8" y="1334"/>
                      <a:pt x="20" y="1334"/>
                    </a:cubicBezTo>
                    <a:cubicBezTo>
                      <a:pt x="30" y="1334"/>
                      <a:pt x="42" y="1329"/>
                      <a:pt x="42" y="1317"/>
                    </a:cubicBezTo>
                    <a:lnTo>
                      <a:pt x="61" y="1188"/>
                    </a:lnTo>
                    <a:lnTo>
                      <a:pt x="301" y="25"/>
                    </a:lnTo>
                    <a:cubicBezTo>
                      <a:pt x="303" y="13"/>
                      <a:pt x="294" y="6"/>
                      <a:pt x="284" y="1"/>
                    </a:cubicBezTo>
                    <a:cubicBezTo>
                      <a:pt x="283" y="1"/>
                      <a:pt x="282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18"/>
              <p:cNvSpPr/>
              <p:nvPr/>
            </p:nvSpPr>
            <p:spPr>
              <a:xfrm>
                <a:off x="-3076467" y="383705"/>
                <a:ext cx="108030" cy="3656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320" extrusionOk="0">
                    <a:moveTo>
                      <a:pt x="367" y="0"/>
                    </a:moveTo>
                    <a:cubicBezTo>
                      <a:pt x="357" y="0"/>
                      <a:pt x="349" y="5"/>
                      <a:pt x="347" y="15"/>
                    </a:cubicBezTo>
                    <a:lnTo>
                      <a:pt x="23" y="1166"/>
                    </a:lnTo>
                    <a:lnTo>
                      <a:pt x="1" y="1298"/>
                    </a:lnTo>
                    <a:cubicBezTo>
                      <a:pt x="3" y="1307"/>
                      <a:pt x="13" y="1319"/>
                      <a:pt x="25" y="1319"/>
                    </a:cubicBezTo>
                    <a:cubicBezTo>
                      <a:pt x="35" y="1319"/>
                      <a:pt x="47" y="1312"/>
                      <a:pt x="47" y="1300"/>
                    </a:cubicBezTo>
                    <a:lnTo>
                      <a:pt x="63" y="1173"/>
                    </a:lnTo>
                    <a:lnTo>
                      <a:pt x="388" y="25"/>
                    </a:lnTo>
                    <a:cubicBezTo>
                      <a:pt x="390" y="13"/>
                      <a:pt x="385" y="3"/>
                      <a:pt x="373" y="1"/>
                    </a:cubicBezTo>
                    <a:cubicBezTo>
                      <a:pt x="371" y="0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18"/>
              <p:cNvSpPr/>
              <p:nvPr/>
            </p:nvSpPr>
            <p:spPr>
              <a:xfrm>
                <a:off x="-3198070" y="370409"/>
                <a:ext cx="142655" cy="36037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301" extrusionOk="0">
                    <a:moveTo>
                      <a:pt x="493" y="0"/>
                    </a:moveTo>
                    <a:cubicBezTo>
                      <a:pt x="485" y="0"/>
                      <a:pt x="477" y="4"/>
                      <a:pt x="474" y="13"/>
                    </a:cubicBezTo>
                    <a:lnTo>
                      <a:pt x="22" y="1142"/>
                    </a:lnTo>
                    <a:lnTo>
                      <a:pt x="0" y="1276"/>
                    </a:lnTo>
                    <a:cubicBezTo>
                      <a:pt x="5" y="1288"/>
                      <a:pt x="10" y="1300"/>
                      <a:pt x="24" y="1300"/>
                    </a:cubicBezTo>
                    <a:cubicBezTo>
                      <a:pt x="34" y="1300"/>
                      <a:pt x="46" y="1295"/>
                      <a:pt x="46" y="1283"/>
                    </a:cubicBezTo>
                    <a:lnTo>
                      <a:pt x="65" y="1154"/>
                    </a:lnTo>
                    <a:lnTo>
                      <a:pt x="512" y="27"/>
                    </a:lnTo>
                    <a:cubicBezTo>
                      <a:pt x="514" y="20"/>
                      <a:pt x="512" y="3"/>
                      <a:pt x="500" y="1"/>
                    </a:cubicBezTo>
                    <a:cubicBezTo>
                      <a:pt x="498" y="0"/>
                      <a:pt x="496" y="0"/>
                      <a:pt x="4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5" name="Google Shape;585;p18"/>
            <p:cNvSpPr/>
            <p:nvPr/>
          </p:nvSpPr>
          <p:spPr>
            <a:xfrm>
              <a:off x="-3051814" y="854879"/>
              <a:ext cx="364255" cy="342649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-2901956" y="869283"/>
              <a:ext cx="63433" cy="313010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-3319673" y="1101408"/>
              <a:ext cx="848174" cy="142932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-2877303" y="159890"/>
              <a:ext cx="254840" cy="198055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8"/>
            <p:cNvSpPr/>
            <p:nvPr/>
          </p:nvSpPr>
          <p:spPr>
            <a:xfrm>
              <a:off x="-2682572" y="219722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8"/>
            <p:cNvSpPr/>
            <p:nvPr/>
          </p:nvSpPr>
          <p:spPr>
            <a:xfrm>
              <a:off x="-2721075" y="214736"/>
              <a:ext cx="25484" cy="112185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8"/>
            <p:cNvSpPr/>
            <p:nvPr/>
          </p:nvSpPr>
          <p:spPr>
            <a:xfrm>
              <a:off x="-2760409" y="208088"/>
              <a:ext cx="24930" cy="112739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-2800297" y="204210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-2840185" y="198670"/>
              <a:ext cx="26315" cy="112462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-2690605" y="11419"/>
              <a:ext cx="41550" cy="176449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-2827443" y="3663"/>
              <a:ext cx="83931" cy="162045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-3382276" y="1305001"/>
              <a:ext cx="910222" cy="140162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-3397511" y="1430205"/>
              <a:ext cx="910222" cy="139885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-3116355" y="1404998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-3133529" y="1529370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-3142116" y="1591141"/>
              <a:ext cx="638208" cy="102767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8"/>
            <p:cNvSpPr/>
            <p:nvPr/>
          </p:nvSpPr>
          <p:spPr>
            <a:xfrm>
              <a:off x="-3677558" y="-124870"/>
              <a:ext cx="1610755" cy="2561973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3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8"/>
            <p:cNvSpPr/>
            <p:nvPr/>
          </p:nvSpPr>
          <p:spPr>
            <a:xfrm>
              <a:off x="-2477037" y="788953"/>
              <a:ext cx="639039" cy="400819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-2471774" y="1191155"/>
              <a:ext cx="563141" cy="324644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-2531606" y="1544605"/>
              <a:ext cx="473947" cy="306362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-2618031" y="1939605"/>
              <a:ext cx="483365" cy="313564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-4340144" y="1275086"/>
              <a:ext cx="1164231" cy="2017945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-4649000" y="3037350"/>
              <a:ext cx="1443170" cy="1326830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-4649000" y="3037350"/>
              <a:ext cx="907175" cy="1326830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FFFFF">
                <a:alpha val="17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10"/>
          <p:cNvGrpSpPr/>
          <p:nvPr/>
        </p:nvGrpSpPr>
        <p:grpSpPr>
          <a:xfrm>
            <a:off x="6596271" y="984984"/>
            <a:ext cx="2949578" cy="4158515"/>
            <a:chOff x="10024775" y="-3735292"/>
            <a:chExt cx="6064099" cy="8549579"/>
          </a:xfrm>
        </p:grpSpPr>
        <p:sp>
          <p:nvSpPr>
            <p:cNvPr id="616" name="Google Shape;616;p10"/>
            <p:cNvSpPr/>
            <p:nvPr/>
          </p:nvSpPr>
          <p:spPr>
            <a:xfrm>
              <a:off x="10568027" y="-3523148"/>
              <a:ext cx="4275044" cy="4275300"/>
            </a:xfrm>
            <a:custGeom>
              <a:avLst/>
              <a:gdLst/>
              <a:ahLst/>
              <a:cxnLst/>
              <a:rect l="l" t="t" r="r" b="b"/>
              <a:pathLst>
                <a:path w="16746" h="16747" extrusionOk="0">
                  <a:moveTo>
                    <a:pt x="8352" y="0"/>
                  </a:moveTo>
                  <a:cubicBezTo>
                    <a:pt x="7965" y="0"/>
                    <a:pt x="7575" y="29"/>
                    <a:pt x="7188" y="85"/>
                  </a:cubicBezTo>
                  <a:lnTo>
                    <a:pt x="7236" y="418"/>
                  </a:lnTo>
                  <a:cubicBezTo>
                    <a:pt x="7622" y="365"/>
                    <a:pt x="8018" y="338"/>
                    <a:pt x="8407" y="338"/>
                  </a:cubicBezTo>
                  <a:cubicBezTo>
                    <a:pt x="8454" y="338"/>
                    <a:pt x="8501" y="338"/>
                    <a:pt x="8547" y="339"/>
                  </a:cubicBezTo>
                  <a:lnTo>
                    <a:pt x="8554" y="3"/>
                  </a:lnTo>
                  <a:cubicBezTo>
                    <a:pt x="8487" y="1"/>
                    <a:pt x="8420" y="0"/>
                    <a:pt x="8352" y="0"/>
                  </a:cubicBezTo>
                  <a:close/>
                  <a:moveTo>
                    <a:pt x="9916" y="145"/>
                  </a:moveTo>
                  <a:lnTo>
                    <a:pt x="9854" y="476"/>
                  </a:lnTo>
                  <a:cubicBezTo>
                    <a:pt x="10284" y="555"/>
                    <a:pt x="10709" y="675"/>
                    <a:pt x="11119" y="827"/>
                  </a:cubicBezTo>
                  <a:lnTo>
                    <a:pt x="11237" y="512"/>
                  </a:lnTo>
                  <a:cubicBezTo>
                    <a:pt x="10807" y="351"/>
                    <a:pt x="10363" y="229"/>
                    <a:pt x="9916" y="145"/>
                  </a:cubicBezTo>
                  <a:close/>
                  <a:moveTo>
                    <a:pt x="5853" y="387"/>
                  </a:moveTo>
                  <a:cubicBezTo>
                    <a:pt x="5413" y="524"/>
                    <a:pt x="4988" y="697"/>
                    <a:pt x="4580" y="904"/>
                  </a:cubicBezTo>
                  <a:lnTo>
                    <a:pt x="4731" y="1204"/>
                  </a:lnTo>
                  <a:cubicBezTo>
                    <a:pt x="5123" y="1007"/>
                    <a:pt x="5533" y="841"/>
                    <a:pt x="5951" y="709"/>
                  </a:cubicBezTo>
                  <a:lnTo>
                    <a:pt x="5853" y="387"/>
                  </a:lnTo>
                  <a:close/>
                  <a:moveTo>
                    <a:pt x="12483" y="1084"/>
                  </a:moveTo>
                  <a:lnTo>
                    <a:pt x="12320" y="1377"/>
                  </a:lnTo>
                  <a:cubicBezTo>
                    <a:pt x="12699" y="1593"/>
                    <a:pt x="13064" y="1840"/>
                    <a:pt x="13408" y="2114"/>
                  </a:cubicBezTo>
                  <a:lnTo>
                    <a:pt x="13617" y="1852"/>
                  </a:lnTo>
                  <a:cubicBezTo>
                    <a:pt x="13261" y="1569"/>
                    <a:pt x="12880" y="1309"/>
                    <a:pt x="12483" y="1084"/>
                  </a:cubicBezTo>
                  <a:close/>
                  <a:moveTo>
                    <a:pt x="3413" y="1619"/>
                  </a:moveTo>
                  <a:cubicBezTo>
                    <a:pt x="3048" y="1888"/>
                    <a:pt x="2700" y="2193"/>
                    <a:pt x="2378" y="2517"/>
                  </a:cubicBezTo>
                  <a:lnTo>
                    <a:pt x="2618" y="2750"/>
                  </a:lnTo>
                  <a:cubicBezTo>
                    <a:pt x="2925" y="2438"/>
                    <a:pt x="3262" y="2148"/>
                    <a:pt x="3612" y="1888"/>
                  </a:cubicBezTo>
                  <a:lnTo>
                    <a:pt x="3413" y="1619"/>
                  </a:lnTo>
                  <a:close/>
                  <a:moveTo>
                    <a:pt x="14609" y="2798"/>
                  </a:moveTo>
                  <a:lnTo>
                    <a:pt x="14357" y="3024"/>
                  </a:lnTo>
                  <a:cubicBezTo>
                    <a:pt x="14647" y="3351"/>
                    <a:pt x="14914" y="3701"/>
                    <a:pt x="15149" y="4071"/>
                  </a:cubicBezTo>
                  <a:lnTo>
                    <a:pt x="15435" y="3891"/>
                  </a:lnTo>
                  <a:cubicBezTo>
                    <a:pt x="15190" y="3507"/>
                    <a:pt x="14911" y="3137"/>
                    <a:pt x="14609" y="2798"/>
                  </a:cubicBezTo>
                  <a:close/>
                  <a:moveTo>
                    <a:pt x="1506" y="3574"/>
                  </a:moveTo>
                  <a:cubicBezTo>
                    <a:pt x="1244" y="3946"/>
                    <a:pt x="1011" y="4343"/>
                    <a:pt x="814" y="4756"/>
                  </a:cubicBezTo>
                  <a:lnTo>
                    <a:pt x="1117" y="4900"/>
                  </a:lnTo>
                  <a:cubicBezTo>
                    <a:pt x="1307" y="4506"/>
                    <a:pt x="1528" y="4122"/>
                    <a:pt x="1780" y="3764"/>
                  </a:cubicBezTo>
                  <a:lnTo>
                    <a:pt x="1506" y="3574"/>
                  </a:lnTo>
                  <a:close/>
                  <a:moveTo>
                    <a:pt x="16071" y="5104"/>
                  </a:moveTo>
                  <a:lnTo>
                    <a:pt x="15761" y="5233"/>
                  </a:lnTo>
                  <a:cubicBezTo>
                    <a:pt x="15932" y="5635"/>
                    <a:pt x="16071" y="6055"/>
                    <a:pt x="16172" y="6482"/>
                  </a:cubicBezTo>
                  <a:lnTo>
                    <a:pt x="16499" y="6403"/>
                  </a:lnTo>
                  <a:cubicBezTo>
                    <a:pt x="16391" y="5959"/>
                    <a:pt x="16246" y="5522"/>
                    <a:pt x="16071" y="5104"/>
                  </a:cubicBezTo>
                  <a:close/>
                  <a:moveTo>
                    <a:pt x="325" y="6036"/>
                  </a:moveTo>
                  <a:cubicBezTo>
                    <a:pt x="197" y="6473"/>
                    <a:pt x="104" y="6924"/>
                    <a:pt x="48" y="7376"/>
                  </a:cubicBezTo>
                  <a:lnTo>
                    <a:pt x="382" y="7416"/>
                  </a:lnTo>
                  <a:cubicBezTo>
                    <a:pt x="437" y="6984"/>
                    <a:pt x="524" y="6547"/>
                    <a:pt x="646" y="6127"/>
                  </a:cubicBezTo>
                  <a:lnTo>
                    <a:pt x="325" y="6036"/>
                  </a:lnTo>
                  <a:close/>
                  <a:moveTo>
                    <a:pt x="16712" y="7757"/>
                  </a:moveTo>
                  <a:lnTo>
                    <a:pt x="16376" y="7781"/>
                  </a:lnTo>
                  <a:cubicBezTo>
                    <a:pt x="16410" y="8221"/>
                    <a:pt x="16407" y="8660"/>
                    <a:pt x="16371" y="9097"/>
                  </a:cubicBezTo>
                  <a:lnTo>
                    <a:pt x="16703" y="9126"/>
                  </a:lnTo>
                  <a:cubicBezTo>
                    <a:pt x="16744" y="8672"/>
                    <a:pt x="16746" y="8214"/>
                    <a:pt x="16712" y="7757"/>
                  </a:cubicBezTo>
                  <a:close/>
                  <a:moveTo>
                    <a:pt x="337" y="8730"/>
                  </a:moveTo>
                  <a:lnTo>
                    <a:pt x="0" y="8744"/>
                  </a:lnTo>
                  <a:cubicBezTo>
                    <a:pt x="20" y="9198"/>
                    <a:pt x="80" y="9655"/>
                    <a:pt x="178" y="10101"/>
                  </a:cubicBezTo>
                  <a:cubicBezTo>
                    <a:pt x="212" y="10257"/>
                    <a:pt x="250" y="10418"/>
                    <a:pt x="291" y="10574"/>
                  </a:cubicBezTo>
                  <a:lnTo>
                    <a:pt x="615" y="10486"/>
                  </a:lnTo>
                  <a:cubicBezTo>
                    <a:pt x="574" y="10339"/>
                    <a:pt x="538" y="10185"/>
                    <a:pt x="505" y="10034"/>
                  </a:cubicBezTo>
                  <a:cubicBezTo>
                    <a:pt x="411" y="9604"/>
                    <a:pt x="358" y="9165"/>
                    <a:pt x="337" y="8730"/>
                  </a:cubicBezTo>
                  <a:close/>
                  <a:moveTo>
                    <a:pt x="16143" y="10394"/>
                  </a:moveTo>
                  <a:cubicBezTo>
                    <a:pt x="16030" y="10817"/>
                    <a:pt x="15884" y="11235"/>
                    <a:pt x="15706" y="11633"/>
                  </a:cubicBezTo>
                  <a:lnTo>
                    <a:pt x="16014" y="11770"/>
                  </a:lnTo>
                  <a:cubicBezTo>
                    <a:pt x="16198" y="11355"/>
                    <a:pt x="16352" y="10918"/>
                    <a:pt x="16467" y="10478"/>
                  </a:cubicBezTo>
                  <a:lnTo>
                    <a:pt x="16143" y="10394"/>
                  </a:lnTo>
                  <a:close/>
                  <a:moveTo>
                    <a:pt x="1062" y="11722"/>
                  </a:moveTo>
                  <a:lnTo>
                    <a:pt x="752" y="11864"/>
                  </a:lnTo>
                  <a:cubicBezTo>
                    <a:pt x="944" y="12279"/>
                    <a:pt x="1170" y="12681"/>
                    <a:pt x="1424" y="13060"/>
                  </a:cubicBezTo>
                  <a:lnTo>
                    <a:pt x="1703" y="12870"/>
                  </a:lnTo>
                  <a:cubicBezTo>
                    <a:pt x="1460" y="12508"/>
                    <a:pt x="1244" y="12123"/>
                    <a:pt x="1062" y="11722"/>
                  </a:cubicBezTo>
                  <a:close/>
                  <a:moveTo>
                    <a:pt x="15077" y="12789"/>
                  </a:moveTo>
                  <a:cubicBezTo>
                    <a:pt x="14834" y="13151"/>
                    <a:pt x="14563" y="13504"/>
                    <a:pt x="14270" y="13828"/>
                  </a:cubicBezTo>
                  <a:lnTo>
                    <a:pt x="14515" y="14057"/>
                  </a:lnTo>
                  <a:cubicBezTo>
                    <a:pt x="14825" y="13720"/>
                    <a:pt x="15106" y="13355"/>
                    <a:pt x="15358" y="12976"/>
                  </a:cubicBezTo>
                  <a:lnTo>
                    <a:pt x="15077" y="12789"/>
                  </a:lnTo>
                  <a:close/>
                  <a:moveTo>
                    <a:pt x="2527" y="13893"/>
                  </a:moveTo>
                  <a:lnTo>
                    <a:pt x="2279" y="14124"/>
                  </a:lnTo>
                  <a:cubicBezTo>
                    <a:pt x="2594" y="14455"/>
                    <a:pt x="2937" y="14760"/>
                    <a:pt x="3300" y="15036"/>
                  </a:cubicBezTo>
                  <a:lnTo>
                    <a:pt x="3504" y="14770"/>
                  </a:lnTo>
                  <a:cubicBezTo>
                    <a:pt x="3156" y="14506"/>
                    <a:pt x="2827" y="14213"/>
                    <a:pt x="2527" y="13893"/>
                  </a:cubicBezTo>
                  <a:close/>
                  <a:moveTo>
                    <a:pt x="13300" y="14712"/>
                  </a:moveTo>
                  <a:cubicBezTo>
                    <a:pt x="12954" y="14984"/>
                    <a:pt x="12582" y="15226"/>
                    <a:pt x="12200" y="15433"/>
                  </a:cubicBezTo>
                  <a:lnTo>
                    <a:pt x="12361" y="15728"/>
                  </a:lnTo>
                  <a:cubicBezTo>
                    <a:pt x="12762" y="15512"/>
                    <a:pt x="13146" y="15260"/>
                    <a:pt x="13506" y="14976"/>
                  </a:cubicBezTo>
                  <a:lnTo>
                    <a:pt x="13300" y="14712"/>
                  </a:lnTo>
                  <a:close/>
                  <a:moveTo>
                    <a:pt x="4614" y="15478"/>
                  </a:moveTo>
                  <a:lnTo>
                    <a:pt x="4455" y="15774"/>
                  </a:lnTo>
                  <a:cubicBezTo>
                    <a:pt x="4861" y="15985"/>
                    <a:pt x="5284" y="16170"/>
                    <a:pt x="5716" y="16314"/>
                  </a:cubicBezTo>
                  <a:lnTo>
                    <a:pt x="5824" y="15995"/>
                  </a:lnTo>
                  <a:cubicBezTo>
                    <a:pt x="5411" y="15858"/>
                    <a:pt x="5003" y="15682"/>
                    <a:pt x="4614" y="15478"/>
                  </a:cubicBezTo>
                  <a:close/>
                  <a:moveTo>
                    <a:pt x="10997" y="15966"/>
                  </a:moveTo>
                  <a:cubicBezTo>
                    <a:pt x="10584" y="16105"/>
                    <a:pt x="10151" y="16218"/>
                    <a:pt x="9724" y="16292"/>
                  </a:cubicBezTo>
                  <a:lnTo>
                    <a:pt x="9782" y="16621"/>
                  </a:lnTo>
                  <a:cubicBezTo>
                    <a:pt x="10228" y="16547"/>
                    <a:pt x="10680" y="16429"/>
                    <a:pt x="11107" y="16283"/>
                  </a:cubicBezTo>
                  <a:lnTo>
                    <a:pt x="10997" y="15966"/>
                  </a:lnTo>
                  <a:close/>
                  <a:moveTo>
                    <a:pt x="7102" y="16309"/>
                  </a:moveTo>
                  <a:lnTo>
                    <a:pt x="7049" y="16643"/>
                  </a:lnTo>
                  <a:cubicBezTo>
                    <a:pt x="7485" y="16713"/>
                    <a:pt x="7928" y="16746"/>
                    <a:pt x="8370" y="16746"/>
                  </a:cubicBezTo>
                  <a:cubicBezTo>
                    <a:pt x="8385" y="16746"/>
                    <a:pt x="8400" y="16746"/>
                    <a:pt x="8415" y="16746"/>
                  </a:cubicBezTo>
                  <a:lnTo>
                    <a:pt x="8413" y="16410"/>
                  </a:lnTo>
                  <a:cubicBezTo>
                    <a:pt x="8398" y="16410"/>
                    <a:pt x="8384" y="16410"/>
                    <a:pt x="8369" y="16410"/>
                  </a:cubicBezTo>
                  <a:cubicBezTo>
                    <a:pt x="7944" y="16410"/>
                    <a:pt x="7519" y="16377"/>
                    <a:pt x="7102" y="16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10351288" y="-92849"/>
              <a:ext cx="5083540" cy="1857217"/>
            </a:xfrm>
            <a:custGeom>
              <a:avLst/>
              <a:gdLst/>
              <a:ahLst/>
              <a:cxnLst/>
              <a:rect l="l" t="t" r="r" b="b"/>
              <a:pathLst>
                <a:path w="19913" h="7275" extrusionOk="0">
                  <a:moveTo>
                    <a:pt x="285" y="0"/>
                  </a:moveTo>
                  <a:cubicBezTo>
                    <a:pt x="105" y="0"/>
                    <a:pt x="1" y="44"/>
                    <a:pt x="30" y="122"/>
                  </a:cubicBezTo>
                  <a:lnTo>
                    <a:pt x="1303" y="3593"/>
                  </a:lnTo>
                  <a:cubicBezTo>
                    <a:pt x="1349" y="3713"/>
                    <a:pt x="1685" y="3871"/>
                    <a:pt x="2057" y="3946"/>
                  </a:cubicBezTo>
                  <a:lnTo>
                    <a:pt x="16505" y="7231"/>
                  </a:lnTo>
                  <a:cubicBezTo>
                    <a:pt x="16619" y="7260"/>
                    <a:pt x="16736" y="7274"/>
                    <a:pt x="16842" y="7274"/>
                  </a:cubicBezTo>
                  <a:cubicBezTo>
                    <a:pt x="16997" y="7274"/>
                    <a:pt x="17127" y="7243"/>
                    <a:pt x="17180" y="7183"/>
                  </a:cubicBezTo>
                  <a:lnTo>
                    <a:pt x="19819" y="4311"/>
                  </a:lnTo>
                  <a:cubicBezTo>
                    <a:pt x="19912" y="4210"/>
                    <a:pt x="19756" y="4068"/>
                    <a:pt x="19478" y="3996"/>
                  </a:cubicBezTo>
                  <a:lnTo>
                    <a:pt x="626" y="38"/>
                  </a:lnTo>
                  <a:cubicBezTo>
                    <a:pt x="497" y="13"/>
                    <a:pt x="381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>
              <a:off x="10645124" y="59047"/>
              <a:ext cx="4496634" cy="1597589"/>
            </a:xfrm>
            <a:custGeom>
              <a:avLst/>
              <a:gdLst/>
              <a:ahLst/>
              <a:cxnLst/>
              <a:rect l="l" t="t" r="r" b="b"/>
              <a:pathLst>
                <a:path w="17614" h="6258" extrusionOk="0">
                  <a:moveTo>
                    <a:pt x="253" y="0"/>
                  </a:moveTo>
                  <a:cubicBezTo>
                    <a:pt x="93" y="0"/>
                    <a:pt x="1" y="38"/>
                    <a:pt x="27" y="104"/>
                  </a:cubicBezTo>
                  <a:lnTo>
                    <a:pt x="1151" y="3091"/>
                  </a:lnTo>
                  <a:cubicBezTo>
                    <a:pt x="1192" y="3197"/>
                    <a:pt x="1492" y="3331"/>
                    <a:pt x="1819" y="3394"/>
                  </a:cubicBezTo>
                  <a:lnTo>
                    <a:pt x="14604" y="6220"/>
                  </a:lnTo>
                  <a:cubicBezTo>
                    <a:pt x="14702" y="6245"/>
                    <a:pt x="14804" y="6257"/>
                    <a:pt x="14895" y="6257"/>
                  </a:cubicBezTo>
                  <a:cubicBezTo>
                    <a:pt x="15035" y="6257"/>
                    <a:pt x="15152" y="6229"/>
                    <a:pt x="15200" y="6177"/>
                  </a:cubicBezTo>
                  <a:lnTo>
                    <a:pt x="17537" y="3704"/>
                  </a:lnTo>
                  <a:cubicBezTo>
                    <a:pt x="17614" y="3620"/>
                    <a:pt x="17479" y="3500"/>
                    <a:pt x="17229" y="3435"/>
                  </a:cubicBezTo>
                  <a:lnTo>
                    <a:pt x="551" y="32"/>
                  </a:lnTo>
                  <a:cubicBezTo>
                    <a:pt x="438" y="10"/>
                    <a:pt x="33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>
              <a:off x="10920579" y="179032"/>
              <a:ext cx="2087741" cy="476366"/>
            </a:xfrm>
            <a:custGeom>
              <a:avLst/>
              <a:gdLst/>
              <a:ahLst/>
              <a:cxnLst/>
              <a:rect l="l" t="t" r="r" b="b"/>
              <a:pathLst>
                <a:path w="8178" h="1866" extrusionOk="0">
                  <a:moveTo>
                    <a:pt x="181" y="1"/>
                  </a:moveTo>
                  <a:cubicBezTo>
                    <a:pt x="102" y="1"/>
                    <a:pt x="34" y="57"/>
                    <a:pt x="19" y="133"/>
                  </a:cubicBezTo>
                  <a:cubicBezTo>
                    <a:pt x="0" y="222"/>
                    <a:pt x="60" y="306"/>
                    <a:pt x="149" y="325"/>
                  </a:cubicBezTo>
                  <a:lnTo>
                    <a:pt x="7968" y="1862"/>
                  </a:lnTo>
                  <a:cubicBezTo>
                    <a:pt x="7978" y="1864"/>
                    <a:pt x="7989" y="1865"/>
                    <a:pt x="7998" y="1865"/>
                  </a:cubicBezTo>
                  <a:cubicBezTo>
                    <a:pt x="8076" y="1865"/>
                    <a:pt x="8143" y="1809"/>
                    <a:pt x="8161" y="1733"/>
                  </a:cubicBezTo>
                  <a:cubicBezTo>
                    <a:pt x="8177" y="1646"/>
                    <a:pt x="8122" y="1560"/>
                    <a:pt x="8031" y="1541"/>
                  </a:cubicBezTo>
                  <a:lnTo>
                    <a:pt x="212" y="4"/>
                  </a:lnTo>
                  <a:cubicBezTo>
                    <a:pt x="201" y="2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10970871" y="332460"/>
              <a:ext cx="1977968" cy="403354"/>
            </a:xfrm>
            <a:custGeom>
              <a:avLst/>
              <a:gdLst/>
              <a:ahLst/>
              <a:cxnLst/>
              <a:rect l="l" t="t" r="r" b="b"/>
              <a:pathLst>
                <a:path w="7748" h="1580" extrusionOk="0">
                  <a:moveTo>
                    <a:pt x="89" y="1"/>
                  </a:moveTo>
                  <a:cubicBezTo>
                    <a:pt x="43" y="1"/>
                    <a:pt x="10" y="12"/>
                    <a:pt x="5" y="29"/>
                  </a:cubicBezTo>
                  <a:cubicBezTo>
                    <a:pt x="0" y="58"/>
                    <a:pt x="63" y="97"/>
                    <a:pt x="147" y="111"/>
                  </a:cubicBezTo>
                  <a:lnTo>
                    <a:pt x="7579" y="1571"/>
                  </a:lnTo>
                  <a:cubicBezTo>
                    <a:pt x="7607" y="1577"/>
                    <a:pt x="7634" y="1579"/>
                    <a:pt x="7657" y="1579"/>
                  </a:cubicBezTo>
                  <a:cubicBezTo>
                    <a:pt x="7704" y="1579"/>
                    <a:pt x="7737" y="1569"/>
                    <a:pt x="7740" y="1550"/>
                  </a:cubicBezTo>
                  <a:cubicBezTo>
                    <a:pt x="7747" y="1518"/>
                    <a:pt x="7685" y="1482"/>
                    <a:pt x="7601" y="1468"/>
                  </a:cubicBezTo>
                  <a:lnTo>
                    <a:pt x="168" y="10"/>
                  </a:lnTo>
                  <a:cubicBezTo>
                    <a:pt x="140" y="4"/>
                    <a:pt x="113" y="1"/>
                    <a:pt x="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11009419" y="416960"/>
              <a:ext cx="1936356" cy="395440"/>
            </a:xfrm>
            <a:custGeom>
              <a:avLst/>
              <a:gdLst/>
              <a:ahLst/>
              <a:cxnLst/>
              <a:rect l="l" t="t" r="r" b="b"/>
              <a:pathLst>
                <a:path w="7585" h="1549" extrusionOk="0">
                  <a:moveTo>
                    <a:pt x="93" y="0"/>
                  </a:moveTo>
                  <a:cubicBezTo>
                    <a:pt x="46" y="0"/>
                    <a:pt x="11" y="12"/>
                    <a:pt x="8" y="30"/>
                  </a:cubicBezTo>
                  <a:cubicBezTo>
                    <a:pt x="0" y="59"/>
                    <a:pt x="63" y="95"/>
                    <a:pt x="145" y="112"/>
                  </a:cubicBezTo>
                  <a:lnTo>
                    <a:pt x="7419" y="1540"/>
                  </a:lnTo>
                  <a:cubicBezTo>
                    <a:pt x="7446" y="1546"/>
                    <a:pt x="7472" y="1549"/>
                    <a:pt x="7495" y="1549"/>
                  </a:cubicBezTo>
                  <a:cubicBezTo>
                    <a:pt x="7541" y="1549"/>
                    <a:pt x="7574" y="1538"/>
                    <a:pt x="7577" y="1519"/>
                  </a:cubicBezTo>
                  <a:cubicBezTo>
                    <a:pt x="7584" y="1492"/>
                    <a:pt x="7524" y="1456"/>
                    <a:pt x="7440" y="1437"/>
                  </a:cubicBezTo>
                  <a:lnTo>
                    <a:pt x="166" y="8"/>
                  </a:lnTo>
                  <a:cubicBezTo>
                    <a:pt x="140" y="3"/>
                    <a:pt x="11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11041841" y="499162"/>
              <a:ext cx="1928952" cy="768415"/>
            </a:xfrm>
            <a:custGeom>
              <a:avLst/>
              <a:gdLst/>
              <a:ahLst/>
              <a:cxnLst/>
              <a:rect l="l" t="t" r="r" b="b"/>
              <a:pathLst>
                <a:path w="7556" h="3010" extrusionOk="0">
                  <a:moveTo>
                    <a:pt x="1" y="1"/>
                  </a:moveTo>
                  <a:lnTo>
                    <a:pt x="354" y="1406"/>
                  </a:lnTo>
                  <a:lnTo>
                    <a:pt x="7421" y="3010"/>
                  </a:lnTo>
                  <a:lnTo>
                    <a:pt x="7556" y="1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13004236" y="603575"/>
              <a:ext cx="1643286" cy="952222"/>
            </a:xfrm>
            <a:custGeom>
              <a:avLst/>
              <a:gdLst/>
              <a:ahLst/>
              <a:cxnLst/>
              <a:rect l="l" t="t" r="r" b="b"/>
              <a:pathLst>
                <a:path w="6437" h="3730" extrusionOk="0">
                  <a:moveTo>
                    <a:pt x="251" y="0"/>
                  </a:moveTo>
                  <a:lnTo>
                    <a:pt x="1" y="2687"/>
                  </a:lnTo>
                  <a:lnTo>
                    <a:pt x="4986" y="3730"/>
                  </a:lnTo>
                  <a:lnTo>
                    <a:pt x="6437" y="123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10944321" y="8755"/>
              <a:ext cx="4490507" cy="1754846"/>
            </a:xfrm>
            <a:custGeom>
              <a:avLst/>
              <a:gdLst/>
              <a:ahLst/>
              <a:cxnLst/>
              <a:rect l="l" t="t" r="r" b="b"/>
              <a:pathLst>
                <a:path w="17590" h="6874" extrusionOk="0">
                  <a:moveTo>
                    <a:pt x="1" y="1"/>
                  </a:moveTo>
                  <a:lnTo>
                    <a:pt x="14626" y="6874"/>
                  </a:lnTo>
                  <a:cubicBezTo>
                    <a:pt x="14732" y="6857"/>
                    <a:pt x="14818" y="6831"/>
                    <a:pt x="14857" y="6785"/>
                  </a:cubicBezTo>
                  <a:lnTo>
                    <a:pt x="17496" y="3913"/>
                  </a:lnTo>
                  <a:cubicBezTo>
                    <a:pt x="17589" y="3814"/>
                    <a:pt x="17433" y="3673"/>
                    <a:pt x="17150" y="360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>
              <a:off x="10024775" y="973742"/>
              <a:ext cx="4662826" cy="3628146"/>
            </a:xfrm>
            <a:custGeom>
              <a:avLst/>
              <a:gdLst/>
              <a:ahLst/>
              <a:cxnLst/>
              <a:rect l="l" t="t" r="r" b="b"/>
              <a:pathLst>
                <a:path w="18265" h="14212" extrusionOk="0">
                  <a:moveTo>
                    <a:pt x="2876" y="0"/>
                  </a:moveTo>
                  <a:cubicBezTo>
                    <a:pt x="2590" y="0"/>
                    <a:pt x="2332" y="197"/>
                    <a:pt x="2268" y="483"/>
                  </a:cubicBezTo>
                  <a:lnTo>
                    <a:pt x="75" y="10106"/>
                  </a:lnTo>
                  <a:cubicBezTo>
                    <a:pt x="1" y="10438"/>
                    <a:pt x="212" y="10771"/>
                    <a:pt x="543" y="10846"/>
                  </a:cubicBezTo>
                  <a:lnTo>
                    <a:pt x="15253" y="14196"/>
                  </a:lnTo>
                  <a:cubicBezTo>
                    <a:pt x="15299" y="14207"/>
                    <a:pt x="15346" y="14212"/>
                    <a:pt x="15392" y="14212"/>
                  </a:cubicBezTo>
                  <a:cubicBezTo>
                    <a:pt x="15676" y="14212"/>
                    <a:pt x="15933" y="14015"/>
                    <a:pt x="15997" y="13728"/>
                  </a:cubicBezTo>
                  <a:lnTo>
                    <a:pt x="18190" y="4107"/>
                  </a:lnTo>
                  <a:cubicBezTo>
                    <a:pt x="18264" y="3773"/>
                    <a:pt x="18055" y="3442"/>
                    <a:pt x="17721" y="3365"/>
                  </a:cubicBezTo>
                  <a:lnTo>
                    <a:pt x="3012" y="15"/>
                  </a:lnTo>
                  <a:cubicBezTo>
                    <a:pt x="2967" y="5"/>
                    <a:pt x="2921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0"/>
            <p:cNvSpPr/>
            <p:nvPr/>
          </p:nvSpPr>
          <p:spPr>
            <a:xfrm>
              <a:off x="10588960" y="1220605"/>
              <a:ext cx="3739196" cy="2090039"/>
            </a:xfrm>
            <a:custGeom>
              <a:avLst/>
              <a:gdLst/>
              <a:ahLst/>
              <a:cxnLst/>
              <a:rect l="l" t="t" r="r" b="b"/>
              <a:pathLst>
                <a:path w="14647" h="8187" extrusionOk="0">
                  <a:moveTo>
                    <a:pt x="1561" y="0"/>
                  </a:moveTo>
                  <a:cubicBezTo>
                    <a:pt x="1281" y="0"/>
                    <a:pt x="1029" y="199"/>
                    <a:pt x="973" y="484"/>
                  </a:cubicBezTo>
                  <a:lnTo>
                    <a:pt x="65" y="4936"/>
                  </a:lnTo>
                  <a:cubicBezTo>
                    <a:pt x="0" y="5263"/>
                    <a:pt x="214" y="5585"/>
                    <a:pt x="540" y="5650"/>
                  </a:cubicBezTo>
                  <a:lnTo>
                    <a:pt x="12958" y="8174"/>
                  </a:lnTo>
                  <a:cubicBezTo>
                    <a:pt x="13001" y="8183"/>
                    <a:pt x="13042" y="8187"/>
                    <a:pt x="13084" y="8187"/>
                  </a:cubicBezTo>
                  <a:cubicBezTo>
                    <a:pt x="13365" y="8187"/>
                    <a:pt x="13615" y="7988"/>
                    <a:pt x="13674" y="7703"/>
                  </a:cubicBezTo>
                  <a:lnTo>
                    <a:pt x="14577" y="3251"/>
                  </a:lnTo>
                  <a:cubicBezTo>
                    <a:pt x="14647" y="2924"/>
                    <a:pt x="14433" y="2602"/>
                    <a:pt x="14106" y="2537"/>
                  </a:cubicBezTo>
                  <a:lnTo>
                    <a:pt x="1686" y="13"/>
                  </a:lnTo>
                  <a:cubicBezTo>
                    <a:pt x="1644" y="5"/>
                    <a:pt x="1602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0"/>
            <p:cNvSpPr/>
            <p:nvPr/>
          </p:nvSpPr>
          <p:spPr>
            <a:xfrm>
              <a:off x="10704606" y="973742"/>
              <a:ext cx="3982996" cy="3595980"/>
            </a:xfrm>
            <a:custGeom>
              <a:avLst/>
              <a:gdLst/>
              <a:ahLst/>
              <a:cxnLst/>
              <a:rect l="l" t="t" r="r" b="b"/>
              <a:pathLst>
                <a:path w="15602" h="14086" extrusionOk="0">
                  <a:moveTo>
                    <a:pt x="212" y="0"/>
                  </a:moveTo>
                  <a:cubicBezTo>
                    <a:pt x="139" y="0"/>
                    <a:pt x="68" y="13"/>
                    <a:pt x="1" y="37"/>
                  </a:cubicBezTo>
                  <a:lnTo>
                    <a:pt x="13099" y="14085"/>
                  </a:lnTo>
                  <a:cubicBezTo>
                    <a:pt x="13212" y="14001"/>
                    <a:pt x="13298" y="13879"/>
                    <a:pt x="13334" y="13728"/>
                  </a:cubicBezTo>
                  <a:lnTo>
                    <a:pt x="15527" y="4107"/>
                  </a:lnTo>
                  <a:cubicBezTo>
                    <a:pt x="15601" y="3773"/>
                    <a:pt x="15394" y="3442"/>
                    <a:pt x="15058" y="3365"/>
                  </a:cubicBezTo>
                  <a:lnTo>
                    <a:pt x="349" y="15"/>
                  </a:lnTo>
                  <a:cubicBezTo>
                    <a:pt x="303" y="5"/>
                    <a:pt x="258" y="0"/>
                    <a:pt x="212" y="0"/>
                  </a:cubicBezTo>
                  <a:close/>
                </a:path>
              </a:pathLst>
            </a:custGeom>
            <a:solidFill>
              <a:srgbClr val="76B8F4">
                <a:alpha val="2039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11165144" y="986762"/>
              <a:ext cx="3000649" cy="781435"/>
            </a:xfrm>
            <a:custGeom>
              <a:avLst/>
              <a:gdLst/>
              <a:ahLst/>
              <a:cxnLst/>
              <a:rect l="l" t="t" r="r" b="b"/>
              <a:pathLst>
                <a:path w="11754" h="3061" extrusionOk="0">
                  <a:moveTo>
                    <a:pt x="259" y="1"/>
                  </a:moveTo>
                  <a:cubicBezTo>
                    <a:pt x="153" y="1"/>
                    <a:pt x="56" y="76"/>
                    <a:pt x="32" y="185"/>
                  </a:cubicBezTo>
                  <a:cubicBezTo>
                    <a:pt x="0" y="310"/>
                    <a:pt x="82" y="437"/>
                    <a:pt x="207" y="466"/>
                  </a:cubicBezTo>
                  <a:lnTo>
                    <a:pt x="11441" y="3055"/>
                  </a:lnTo>
                  <a:cubicBezTo>
                    <a:pt x="11458" y="3059"/>
                    <a:pt x="11475" y="3061"/>
                    <a:pt x="11492" y="3061"/>
                  </a:cubicBezTo>
                  <a:cubicBezTo>
                    <a:pt x="11599" y="3061"/>
                    <a:pt x="11697" y="2985"/>
                    <a:pt x="11722" y="2877"/>
                  </a:cubicBezTo>
                  <a:cubicBezTo>
                    <a:pt x="11753" y="2750"/>
                    <a:pt x="11674" y="2625"/>
                    <a:pt x="11547" y="2594"/>
                  </a:cubicBezTo>
                  <a:lnTo>
                    <a:pt x="313" y="7"/>
                  </a:lnTo>
                  <a:cubicBezTo>
                    <a:pt x="295" y="3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9" name="Google Shape;629;p10"/>
            <p:cNvGrpSpPr/>
            <p:nvPr/>
          </p:nvGrpSpPr>
          <p:grpSpPr>
            <a:xfrm>
              <a:off x="10656867" y="1267323"/>
              <a:ext cx="3603384" cy="2011154"/>
              <a:chOff x="10656867" y="1267323"/>
              <a:chExt cx="3603384" cy="2011154"/>
            </a:xfrm>
          </p:grpSpPr>
          <p:sp>
            <p:nvSpPr>
              <p:cNvPr id="630" name="Google Shape;630;p10"/>
              <p:cNvSpPr/>
              <p:nvPr/>
            </p:nvSpPr>
            <p:spPr>
              <a:xfrm>
                <a:off x="13050443" y="2356379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72" y="1"/>
                    </a:moveTo>
                    <a:cubicBezTo>
                      <a:pt x="56" y="1"/>
                      <a:pt x="39" y="6"/>
                      <a:pt x="26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2" y="814"/>
                    </a:lnTo>
                    <a:cubicBezTo>
                      <a:pt x="2" y="848"/>
                      <a:pt x="26" y="877"/>
                      <a:pt x="60" y="884"/>
                    </a:cubicBezTo>
                    <a:lnTo>
                      <a:pt x="814" y="1049"/>
                    </a:lnTo>
                    <a:lnTo>
                      <a:pt x="826" y="1049"/>
                    </a:lnTo>
                    <a:cubicBezTo>
                      <a:pt x="841" y="1049"/>
                      <a:pt x="860" y="1045"/>
                      <a:pt x="872" y="1035"/>
                    </a:cubicBezTo>
                    <a:cubicBezTo>
                      <a:pt x="889" y="1021"/>
                      <a:pt x="898" y="1004"/>
                      <a:pt x="898" y="9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0"/>
                    </a:cubicBezTo>
                    <a:lnTo>
                      <a:pt x="86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0"/>
              <p:cNvSpPr/>
              <p:nvPr/>
            </p:nvSpPr>
            <p:spPr>
              <a:xfrm>
                <a:off x="12940669" y="2586393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32"/>
                    </a:lnTo>
                    <a:cubicBezTo>
                      <a:pt x="7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19" y="967"/>
                      <a:pt x="824" y="970"/>
                      <a:pt x="829" y="970"/>
                    </a:cubicBezTo>
                    <a:cubicBezTo>
                      <a:pt x="845" y="970"/>
                      <a:pt x="862" y="963"/>
                      <a:pt x="874" y="953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5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0"/>
              <p:cNvSpPr/>
              <p:nvPr/>
            </p:nvSpPr>
            <p:spPr>
              <a:xfrm>
                <a:off x="12808175" y="1830232"/>
                <a:ext cx="230014" cy="25656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5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3" y="771"/>
                    </a:lnTo>
                    <a:cubicBezTo>
                      <a:pt x="3" y="798"/>
                      <a:pt x="24" y="827"/>
                      <a:pt x="58" y="834"/>
                    </a:cubicBezTo>
                    <a:lnTo>
                      <a:pt x="812" y="1002"/>
                    </a:lnTo>
                    <a:cubicBezTo>
                      <a:pt x="817" y="1002"/>
                      <a:pt x="819" y="1004"/>
                      <a:pt x="827" y="1004"/>
                    </a:cubicBezTo>
                    <a:cubicBezTo>
                      <a:pt x="841" y="1004"/>
                      <a:pt x="858" y="997"/>
                      <a:pt x="872" y="990"/>
                    </a:cubicBezTo>
                    <a:cubicBezTo>
                      <a:pt x="889" y="973"/>
                      <a:pt x="899" y="956"/>
                      <a:pt x="899" y="932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69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0"/>
              <p:cNvSpPr/>
              <p:nvPr/>
            </p:nvSpPr>
            <p:spPr>
              <a:xfrm>
                <a:off x="12854637" y="1689823"/>
                <a:ext cx="230269" cy="16517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7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7"/>
                    </a:cubicBezTo>
                    <a:cubicBezTo>
                      <a:pt x="11" y="32"/>
                      <a:pt x="1" y="53"/>
                      <a:pt x="1" y="75"/>
                    </a:cubicBezTo>
                    <a:lnTo>
                      <a:pt x="6" y="411"/>
                    </a:lnTo>
                    <a:cubicBezTo>
                      <a:pt x="8" y="440"/>
                      <a:pt x="30" y="469"/>
                      <a:pt x="61" y="476"/>
                    </a:cubicBezTo>
                    <a:lnTo>
                      <a:pt x="815" y="644"/>
                    </a:lnTo>
                    <a:cubicBezTo>
                      <a:pt x="822" y="644"/>
                      <a:pt x="825" y="647"/>
                      <a:pt x="829" y="647"/>
                    </a:cubicBezTo>
                    <a:cubicBezTo>
                      <a:pt x="846" y="647"/>
                      <a:pt x="863" y="642"/>
                      <a:pt x="875" y="632"/>
                    </a:cubicBezTo>
                    <a:cubicBezTo>
                      <a:pt x="894" y="618"/>
                      <a:pt x="902" y="599"/>
                      <a:pt x="902" y="575"/>
                    </a:cubicBezTo>
                    <a:lnTo>
                      <a:pt x="902" y="238"/>
                    </a:lnTo>
                    <a:cubicBezTo>
                      <a:pt x="902" y="207"/>
                      <a:pt x="877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0"/>
              <p:cNvSpPr/>
              <p:nvPr/>
            </p:nvSpPr>
            <p:spPr>
              <a:xfrm>
                <a:off x="13052740" y="2125855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1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1" y="730"/>
                    </a:lnTo>
                    <a:cubicBezTo>
                      <a:pt x="1" y="761"/>
                      <a:pt x="25" y="793"/>
                      <a:pt x="58" y="797"/>
                    </a:cubicBezTo>
                    <a:lnTo>
                      <a:pt x="810" y="965"/>
                    </a:lnTo>
                    <a:cubicBezTo>
                      <a:pt x="817" y="965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3"/>
                    </a:cubicBezTo>
                    <a:cubicBezTo>
                      <a:pt x="889" y="939"/>
                      <a:pt x="899" y="922"/>
                      <a:pt x="899" y="896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2"/>
                    </a:lnTo>
                    <a:cubicBezTo>
                      <a:pt x="82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0"/>
              <p:cNvSpPr/>
              <p:nvPr/>
            </p:nvSpPr>
            <p:spPr>
              <a:xfrm>
                <a:off x="12319555" y="1963236"/>
                <a:ext cx="230014" cy="24686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67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88"/>
                      <a:pt x="60" y="796"/>
                    </a:cubicBezTo>
                    <a:lnTo>
                      <a:pt x="812" y="964"/>
                    </a:lnTo>
                    <a:cubicBezTo>
                      <a:pt x="819" y="964"/>
                      <a:pt x="822" y="966"/>
                      <a:pt x="829" y="966"/>
                    </a:cubicBezTo>
                    <a:cubicBezTo>
                      <a:pt x="843" y="966"/>
                      <a:pt x="860" y="961"/>
                      <a:pt x="872" y="952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1"/>
                    </a:lnTo>
                    <a:cubicBezTo>
                      <a:pt x="901" y="207"/>
                      <a:pt x="875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0"/>
              <p:cNvSpPr/>
              <p:nvPr/>
            </p:nvSpPr>
            <p:spPr>
              <a:xfrm>
                <a:off x="13052740" y="1884353"/>
                <a:ext cx="230269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07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771"/>
                    </a:lnTo>
                    <a:cubicBezTo>
                      <a:pt x="1" y="795"/>
                      <a:pt x="25" y="826"/>
                      <a:pt x="58" y="836"/>
                    </a:cubicBezTo>
                    <a:lnTo>
                      <a:pt x="810" y="1001"/>
                    </a:lnTo>
                    <a:cubicBezTo>
                      <a:pt x="817" y="1001"/>
                      <a:pt x="820" y="1006"/>
                      <a:pt x="827" y="1006"/>
                    </a:cubicBezTo>
                    <a:cubicBezTo>
                      <a:pt x="841" y="1006"/>
                      <a:pt x="858" y="999"/>
                      <a:pt x="870" y="989"/>
                    </a:cubicBezTo>
                    <a:cubicBezTo>
                      <a:pt x="889" y="975"/>
                      <a:pt x="899" y="958"/>
                      <a:pt x="899" y="934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0"/>
              <p:cNvSpPr/>
              <p:nvPr/>
            </p:nvSpPr>
            <p:spPr>
              <a:xfrm>
                <a:off x="13297306" y="2179210"/>
                <a:ext cx="228993" cy="24711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68" extrusionOk="0">
                    <a:moveTo>
                      <a:pt x="71" y="1"/>
                    </a:moveTo>
                    <a:cubicBezTo>
                      <a:pt x="55" y="1"/>
                      <a:pt x="38" y="6"/>
                      <a:pt x="27" y="19"/>
                    </a:cubicBezTo>
                    <a:cubicBezTo>
                      <a:pt x="8" y="34"/>
                      <a:pt x="1" y="50"/>
                      <a:pt x="1" y="77"/>
                    </a:cubicBezTo>
                    <a:lnTo>
                      <a:pt x="1" y="728"/>
                    </a:lnTo>
                    <a:cubicBezTo>
                      <a:pt x="1" y="761"/>
                      <a:pt x="25" y="790"/>
                      <a:pt x="56" y="797"/>
                    </a:cubicBezTo>
                    <a:lnTo>
                      <a:pt x="810" y="963"/>
                    </a:lnTo>
                    <a:cubicBezTo>
                      <a:pt x="817" y="963"/>
                      <a:pt x="820" y="968"/>
                      <a:pt x="825" y="968"/>
                    </a:cubicBezTo>
                    <a:cubicBezTo>
                      <a:pt x="841" y="968"/>
                      <a:pt x="858" y="961"/>
                      <a:pt x="870" y="951"/>
                    </a:cubicBezTo>
                    <a:cubicBezTo>
                      <a:pt x="889" y="937"/>
                      <a:pt x="897" y="920"/>
                      <a:pt x="897" y="896"/>
                    </a:cubicBezTo>
                    <a:lnTo>
                      <a:pt x="897" y="240"/>
                    </a:lnTo>
                    <a:cubicBezTo>
                      <a:pt x="897" y="206"/>
                      <a:pt x="873" y="178"/>
                      <a:pt x="841" y="170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0"/>
              <p:cNvSpPr/>
              <p:nvPr/>
            </p:nvSpPr>
            <p:spPr>
              <a:xfrm>
                <a:off x="13297306" y="1937963"/>
                <a:ext cx="228993" cy="25656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005" extrusionOk="0">
                    <a:moveTo>
                      <a:pt x="70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72"/>
                    </a:lnTo>
                    <a:cubicBezTo>
                      <a:pt x="1" y="798"/>
                      <a:pt x="25" y="827"/>
                      <a:pt x="56" y="834"/>
                    </a:cubicBezTo>
                    <a:lnTo>
                      <a:pt x="810" y="1003"/>
                    </a:lnTo>
                    <a:cubicBezTo>
                      <a:pt x="817" y="1003"/>
                      <a:pt x="820" y="1005"/>
                      <a:pt x="825" y="1005"/>
                    </a:cubicBezTo>
                    <a:cubicBezTo>
                      <a:pt x="841" y="1005"/>
                      <a:pt x="858" y="1000"/>
                      <a:pt x="870" y="991"/>
                    </a:cubicBezTo>
                    <a:cubicBezTo>
                      <a:pt x="889" y="976"/>
                      <a:pt x="897" y="957"/>
                      <a:pt x="897" y="933"/>
                    </a:cubicBezTo>
                    <a:lnTo>
                      <a:pt x="897" y="239"/>
                    </a:lnTo>
                    <a:cubicBezTo>
                      <a:pt x="897" y="208"/>
                      <a:pt x="873" y="176"/>
                      <a:pt x="841" y="172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0"/>
              <p:cNvSpPr/>
              <p:nvPr/>
            </p:nvSpPr>
            <p:spPr>
              <a:xfrm>
                <a:off x="13099458" y="1743434"/>
                <a:ext cx="230014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8" extrusionOk="0">
                    <a:moveTo>
                      <a:pt x="71" y="0"/>
                    </a:moveTo>
                    <a:cubicBezTo>
                      <a:pt x="56" y="0"/>
                      <a:pt x="39" y="5"/>
                      <a:pt x="27" y="16"/>
                    </a:cubicBezTo>
                    <a:cubicBezTo>
                      <a:pt x="10" y="33"/>
                      <a:pt x="0" y="52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70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1"/>
                      <a:pt x="874" y="633"/>
                    </a:cubicBezTo>
                    <a:cubicBezTo>
                      <a:pt x="891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10"/>
              <p:cNvSpPr/>
              <p:nvPr/>
            </p:nvSpPr>
            <p:spPr>
              <a:xfrm>
                <a:off x="12808175" y="2071223"/>
                <a:ext cx="230014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66" extrusionOk="0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5" y="963"/>
                    </a:lnTo>
                    <a:cubicBezTo>
                      <a:pt x="819" y="963"/>
                      <a:pt x="824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10"/>
              <p:cNvSpPr/>
              <p:nvPr/>
            </p:nvSpPr>
            <p:spPr>
              <a:xfrm>
                <a:off x="12453070" y="2478151"/>
                <a:ext cx="230269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9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2"/>
                      <a:pt x="25" y="793"/>
                      <a:pt x="59" y="798"/>
                    </a:cubicBezTo>
                    <a:lnTo>
                      <a:pt x="813" y="966"/>
                    </a:lnTo>
                    <a:cubicBezTo>
                      <a:pt x="817" y="966"/>
                      <a:pt x="822" y="969"/>
                      <a:pt x="827" y="969"/>
                    </a:cubicBezTo>
                    <a:cubicBezTo>
                      <a:pt x="841" y="969"/>
                      <a:pt x="861" y="964"/>
                      <a:pt x="873" y="954"/>
                    </a:cubicBezTo>
                    <a:cubicBezTo>
                      <a:pt x="890" y="940"/>
                      <a:pt x="899" y="921"/>
                      <a:pt x="899" y="897"/>
                    </a:cubicBezTo>
                    <a:lnTo>
                      <a:pt x="902" y="241"/>
                    </a:lnTo>
                    <a:cubicBezTo>
                      <a:pt x="902" y="207"/>
                      <a:pt x="878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10"/>
              <p:cNvSpPr/>
              <p:nvPr/>
            </p:nvSpPr>
            <p:spPr>
              <a:xfrm>
                <a:off x="12562333" y="2248393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70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814"/>
                    </a:lnTo>
                    <a:cubicBezTo>
                      <a:pt x="3" y="846"/>
                      <a:pt x="27" y="877"/>
                      <a:pt x="60" y="882"/>
                    </a:cubicBezTo>
                    <a:lnTo>
                      <a:pt x="815" y="1050"/>
                    </a:lnTo>
                    <a:lnTo>
                      <a:pt x="827" y="1050"/>
                    </a:lnTo>
                    <a:cubicBezTo>
                      <a:pt x="841" y="1050"/>
                      <a:pt x="858" y="1045"/>
                      <a:pt x="870" y="1035"/>
                    </a:cubicBezTo>
                    <a:cubicBezTo>
                      <a:pt x="889" y="1021"/>
                      <a:pt x="899" y="1002"/>
                      <a:pt x="899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10"/>
              <p:cNvSpPr/>
              <p:nvPr/>
            </p:nvSpPr>
            <p:spPr>
              <a:xfrm>
                <a:off x="12366783" y="1581582"/>
                <a:ext cx="230014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8" extrusionOk="0">
                    <a:moveTo>
                      <a:pt x="72" y="0"/>
                    </a:moveTo>
                    <a:cubicBezTo>
                      <a:pt x="56" y="0"/>
                      <a:pt x="39" y="6"/>
                      <a:pt x="27" y="19"/>
                    </a:cubicBezTo>
                    <a:cubicBezTo>
                      <a:pt x="10" y="33"/>
                      <a:pt x="0" y="55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68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3"/>
                      <a:pt x="874" y="633"/>
                    </a:cubicBezTo>
                    <a:cubicBezTo>
                      <a:pt x="891" y="619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0"/>
              <p:cNvSpPr/>
              <p:nvPr/>
            </p:nvSpPr>
            <p:spPr>
              <a:xfrm>
                <a:off x="12319555" y="1721990"/>
                <a:ext cx="230014" cy="2568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6" extrusionOk="0">
                    <a:moveTo>
                      <a:pt x="70" y="0"/>
                    </a:moveTo>
                    <a:cubicBezTo>
                      <a:pt x="54" y="0"/>
                      <a:pt x="38" y="5"/>
                      <a:pt x="27" y="16"/>
                    </a:cubicBezTo>
                    <a:cubicBezTo>
                      <a:pt x="8" y="33"/>
                      <a:pt x="0" y="50"/>
                      <a:pt x="0" y="74"/>
                    </a:cubicBezTo>
                    <a:lnTo>
                      <a:pt x="3" y="770"/>
                    </a:lnTo>
                    <a:cubicBezTo>
                      <a:pt x="3" y="799"/>
                      <a:pt x="27" y="828"/>
                      <a:pt x="60" y="833"/>
                    </a:cubicBezTo>
                    <a:lnTo>
                      <a:pt x="812" y="1001"/>
                    </a:lnTo>
                    <a:cubicBezTo>
                      <a:pt x="819" y="1001"/>
                      <a:pt x="822" y="1006"/>
                      <a:pt x="829" y="1006"/>
                    </a:cubicBezTo>
                    <a:cubicBezTo>
                      <a:pt x="843" y="1006"/>
                      <a:pt x="860" y="998"/>
                      <a:pt x="872" y="989"/>
                    </a:cubicBezTo>
                    <a:cubicBezTo>
                      <a:pt x="891" y="974"/>
                      <a:pt x="901" y="958"/>
                      <a:pt x="901" y="934"/>
                    </a:cubicBezTo>
                    <a:lnTo>
                      <a:pt x="901" y="240"/>
                    </a:lnTo>
                    <a:cubicBezTo>
                      <a:pt x="901" y="206"/>
                      <a:pt x="875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0"/>
              <p:cNvSpPr/>
              <p:nvPr/>
            </p:nvSpPr>
            <p:spPr>
              <a:xfrm>
                <a:off x="12697125" y="2532783"/>
                <a:ext cx="230269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9" extrusionOk="0">
                    <a:moveTo>
                      <a:pt x="70" y="0"/>
                    </a:moveTo>
                    <a:cubicBezTo>
                      <a:pt x="53" y="0"/>
                      <a:pt x="38" y="7"/>
                      <a:pt x="27" y="17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3" y="733"/>
                    </a:lnTo>
                    <a:cubicBezTo>
                      <a:pt x="3" y="762"/>
                      <a:pt x="27" y="788"/>
                      <a:pt x="61" y="798"/>
                    </a:cubicBezTo>
                    <a:lnTo>
                      <a:pt x="815" y="966"/>
                    </a:lnTo>
                    <a:cubicBezTo>
                      <a:pt x="820" y="966"/>
                      <a:pt x="822" y="968"/>
                      <a:pt x="829" y="968"/>
                    </a:cubicBezTo>
                    <a:cubicBezTo>
                      <a:pt x="844" y="968"/>
                      <a:pt x="863" y="964"/>
                      <a:pt x="875" y="954"/>
                    </a:cubicBezTo>
                    <a:cubicBezTo>
                      <a:pt x="892" y="940"/>
                      <a:pt x="901" y="920"/>
                      <a:pt x="901" y="896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4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0"/>
              <p:cNvSpPr/>
              <p:nvPr/>
            </p:nvSpPr>
            <p:spPr>
              <a:xfrm>
                <a:off x="12611348" y="1635192"/>
                <a:ext cx="230269" cy="16593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50" extrusionOk="0">
                    <a:moveTo>
                      <a:pt x="69" y="0"/>
                    </a:moveTo>
                    <a:cubicBezTo>
                      <a:pt x="53" y="0"/>
                      <a:pt x="38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411"/>
                    </a:lnTo>
                    <a:cubicBezTo>
                      <a:pt x="3" y="443"/>
                      <a:pt x="27" y="472"/>
                      <a:pt x="61" y="479"/>
                    </a:cubicBezTo>
                    <a:lnTo>
                      <a:pt x="815" y="647"/>
                    </a:lnTo>
                    <a:cubicBezTo>
                      <a:pt x="819" y="647"/>
                      <a:pt x="822" y="649"/>
                      <a:pt x="829" y="649"/>
                    </a:cubicBezTo>
                    <a:cubicBezTo>
                      <a:pt x="843" y="649"/>
                      <a:pt x="863" y="642"/>
                      <a:pt x="875" y="632"/>
                    </a:cubicBezTo>
                    <a:cubicBezTo>
                      <a:pt x="892" y="618"/>
                      <a:pt x="901" y="601"/>
                      <a:pt x="901" y="577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0"/>
              <p:cNvSpPr/>
              <p:nvPr/>
            </p:nvSpPr>
            <p:spPr>
              <a:xfrm>
                <a:off x="12563609" y="2016847"/>
                <a:ext cx="235630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70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730"/>
                    </a:lnTo>
                    <a:cubicBezTo>
                      <a:pt x="5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22" y="967"/>
                      <a:pt x="824" y="970"/>
                      <a:pt x="829" y="970"/>
                    </a:cubicBezTo>
                    <a:cubicBezTo>
                      <a:pt x="846" y="970"/>
                      <a:pt x="862" y="963"/>
                      <a:pt x="874" y="955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90"/>
                    </a:lnTo>
                    <a:cubicBezTo>
                      <a:pt x="910" y="283"/>
                      <a:pt x="913" y="271"/>
                      <a:pt x="918" y="254"/>
                    </a:cubicBezTo>
                    <a:cubicBezTo>
                      <a:pt x="922" y="218"/>
                      <a:pt x="898" y="182"/>
                      <a:pt x="860" y="175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10"/>
              <p:cNvSpPr/>
              <p:nvPr/>
            </p:nvSpPr>
            <p:spPr>
              <a:xfrm>
                <a:off x="12806899" y="2302769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1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8"/>
                      <a:pt x="61" y="882"/>
                    </a:cubicBezTo>
                    <a:lnTo>
                      <a:pt x="812" y="1051"/>
                    </a:lnTo>
                    <a:lnTo>
                      <a:pt x="824" y="1051"/>
                    </a:lnTo>
                    <a:cubicBezTo>
                      <a:pt x="841" y="1051"/>
                      <a:pt x="858" y="1043"/>
                      <a:pt x="870" y="1036"/>
                    </a:cubicBezTo>
                    <a:cubicBezTo>
                      <a:pt x="889" y="1019"/>
                      <a:pt x="896" y="1002"/>
                      <a:pt x="896" y="978"/>
                    </a:cubicBezTo>
                    <a:lnTo>
                      <a:pt x="901" y="239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0"/>
              <p:cNvSpPr/>
              <p:nvPr/>
            </p:nvSpPr>
            <p:spPr>
              <a:xfrm>
                <a:off x="12564886" y="1776366"/>
                <a:ext cx="230014" cy="25630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4" extrusionOk="0">
                    <a:moveTo>
                      <a:pt x="70" y="1"/>
                    </a:moveTo>
                    <a:cubicBezTo>
                      <a:pt x="53" y="1"/>
                      <a:pt x="37" y="6"/>
                      <a:pt x="26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2" y="771"/>
                    </a:lnTo>
                    <a:cubicBezTo>
                      <a:pt x="0" y="797"/>
                      <a:pt x="24" y="826"/>
                      <a:pt x="55" y="833"/>
                    </a:cubicBezTo>
                    <a:lnTo>
                      <a:pt x="809" y="1002"/>
                    </a:lnTo>
                    <a:cubicBezTo>
                      <a:pt x="817" y="1002"/>
                      <a:pt x="819" y="1004"/>
                      <a:pt x="824" y="1004"/>
                    </a:cubicBezTo>
                    <a:cubicBezTo>
                      <a:pt x="841" y="1004"/>
                      <a:pt x="857" y="999"/>
                      <a:pt x="869" y="990"/>
                    </a:cubicBezTo>
                    <a:cubicBezTo>
                      <a:pt x="889" y="975"/>
                      <a:pt x="896" y="958"/>
                      <a:pt x="896" y="932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6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0"/>
              <p:cNvSpPr/>
              <p:nvPr/>
            </p:nvSpPr>
            <p:spPr>
              <a:xfrm>
                <a:off x="13295008" y="2410755"/>
                <a:ext cx="229503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51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810"/>
                    </a:lnTo>
                    <a:cubicBezTo>
                      <a:pt x="0" y="844"/>
                      <a:pt x="24" y="875"/>
                      <a:pt x="58" y="880"/>
                    </a:cubicBezTo>
                    <a:lnTo>
                      <a:pt x="810" y="1048"/>
                    </a:lnTo>
                    <a:cubicBezTo>
                      <a:pt x="817" y="1048"/>
                      <a:pt x="819" y="1050"/>
                      <a:pt x="826" y="1050"/>
                    </a:cubicBezTo>
                    <a:cubicBezTo>
                      <a:pt x="841" y="1050"/>
                      <a:pt x="858" y="1045"/>
                      <a:pt x="870" y="1036"/>
                    </a:cubicBezTo>
                    <a:cubicBezTo>
                      <a:pt x="889" y="1021"/>
                      <a:pt x="898" y="1002"/>
                      <a:pt x="898" y="978"/>
                    </a:cubicBezTo>
                    <a:lnTo>
                      <a:pt x="898" y="241"/>
                    </a:lnTo>
                    <a:cubicBezTo>
                      <a:pt x="898" y="207"/>
                      <a:pt x="874" y="176"/>
                      <a:pt x="841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0"/>
              <p:cNvSpPr/>
              <p:nvPr/>
            </p:nvSpPr>
            <p:spPr>
              <a:xfrm>
                <a:off x="10698479" y="2098028"/>
                <a:ext cx="275710" cy="2486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74" extrusionOk="0">
                    <a:moveTo>
                      <a:pt x="209" y="0"/>
                    </a:moveTo>
                    <a:cubicBezTo>
                      <a:pt x="195" y="0"/>
                      <a:pt x="180" y="3"/>
                      <a:pt x="169" y="8"/>
                    </a:cubicBezTo>
                    <a:cubicBezTo>
                      <a:pt x="155" y="18"/>
                      <a:pt x="140" y="37"/>
                      <a:pt x="138" y="54"/>
                    </a:cubicBezTo>
                    <a:lnTo>
                      <a:pt x="8" y="681"/>
                    </a:lnTo>
                    <a:cubicBezTo>
                      <a:pt x="1" y="721"/>
                      <a:pt x="27" y="757"/>
                      <a:pt x="63" y="765"/>
                    </a:cubicBezTo>
                    <a:lnTo>
                      <a:pt x="988" y="969"/>
                    </a:lnTo>
                    <a:cubicBezTo>
                      <a:pt x="995" y="969"/>
                      <a:pt x="998" y="974"/>
                      <a:pt x="1002" y="974"/>
                    </a:cubicBezTo>
                    <a:cubicBezTo>
                      <a:pt x="1019" y="974"/>
                      <a:pt x="1036" y="966"/>
                      <a:pt x="1048" y="957"/>
                    </a:cubicBezTo>
                    <a:cubicBezTo>
                      <a:pt x="1070" y="947"/>
                      <a:pt x="1079" y="926"/>
                      <a:pt x="1079" y="904"/>
                    </a:cubicBezTo>
                    <a:lnTo>
                      <a:pt x="1079" y="246"/>
                    </a:lnTo>
                    <a:cubicBezTo>
                      <a:pt x="1079" y="215"/>
                      <a:pt x="1055" y="183"/>
                      <a:pt x="1022" y="179"/>
                    </a:cubicBezTo>
                    <a:lnTo>
                      <a:pt x="222" y="1"/>
                    </a:lnTo>
                    <a:cubicBezTo>
                      <a:pt x="218" y="0"/>
                      <a:pt x="213" y="0"/>
                      <a:pt x="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0"/>
              <p:cNvSpPr/>
              <p:nvPr/>
            </p:nvSpPr>
            <p:spPr>
              <a:xfrm>
                <a:off x="10744431" y="1855505"/>
                <a:ext cx="412289" cy="299197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172" extrusionOk="0">
                    <a:moveTo>
                      <a:pt x="222" y="0"/>
                    </a:moveTo>
                    <a:cubicBezTo>
                      <a:pt x="208" y="0"/>
                      <a:pt x="194" y="4"/>
                      <a:pt x="184" y="10"/>
                    </a:cubicBezTo>
                    <a:cubicBezTo>
                      <a:pt x="169" y="19"/>
                      <a:pt x="157" y="38"/>
                      <a:pt x="155" y="55"/>
                    </a:cubicBezTo>
                    <a:lnTo>
                      <a:pt x="8" y="761"/>
                    </a:lnTo>
                    <a:cubicBezTo>
                      <a:pt x="1" y="800"/>
                      <a:pt x="25" y="840"/>
                      <a:pt x="63" y="848"/>
                    </a:cubicBezTo>
                    <a:lnTo>
                      <a:pt x="1516" y="1169"/>
                    </a:lnTo>
                    <a:cubicBezTo>
                      <a:pt x="1521" y="1169"/>
                      <a:pt x="1526" y="1172"/>
                      <a:pt x="1531" y="1172"/>
                    </a:cubicBezTo>
                    <a:cubicBezTo>
                      <a:pt x="1548" y="1172"/>
                      <a:pt x="1564" y="1167"/>
                      <a:pt x="1576" y="1157"/>
                    </a:cubicBezTo>
                    <a:cubicBezTo>
                      <a:pt x="1596" y="1145"/>
                      <a:pt x="1603" y="1124"/>
                      <a:pt x="1603" y="1100"/>
                    </a:cubicBezTo>
                    <a:lnTo>
                      <a:pt x="1615" y="365"/>
                    </a:lnTo>
                    <a:cubicBezTo>
                      <a:pt x="1615" y="331"/>
                      <a:pt x="1591" y="303"/>
                      <a:pt x="1560" y="293"/>
                    </a:cubicBezTo>
                    <a:lnTo>
                      <a:pt x="239" y="2"/>
                    </a:lnTo>
                    <a:cubicBezTo>
                      <a:pt x="233" y="1"/>
                      <a:pt x="228" y="0"/>
                      <a:pt x="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0"/>
              <p:cNvSpPr/>
              <p:nvPr/>
            </p:nvSpPr>
            <p:spPr>
              <a:xfrm>
                <a:off x="13836984" y="3016297"/>
                <a:ext cx="214697" cy="26218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027" extrusionOk="0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897"/>
                    </a:lnTo>
                    <a:cubicBezTo>
                      <a:pt x="3" y="931"/>
                      <a:pt x="27" y="960"/>
                      <a:pt x="60" y="967"/>
                    </a:cubicBezTo>
                    <a:lnTo>
                      <a:pt x="317" y="1024"/>
                    </a:lnTo>
                    <a:cubicBezTo>
                      <a:pt x="324" y="1024"/>
                      <a:pt x="327" y="1027"/>
                      <a:pt x="332" y="1027"/>
                    </a:cubicBezTo>
                    <a:cubicBezTo>
                      <a:pt x="341" y="1027"/>
                      <a:pt x="351" y="1024"/>
                      <a:pt x="356" y="1024"/>
                    </a:cubicBezTo>
                    <a:cubicBezTo>
                      <a:pt x="569" y="945"/>
                      <a:pt x="725" y="765"/>
                      <a:pt x="771" y="544"/>
                    </a:cubicBezTo>
                    <a:lnTo>
                      <a:pt x="831" y="244"/>
                    </a:lnTo>
                    <a:cubicBezTo>
                      <a:pt x="841" y="203"/>
                      <a:pt x="817" y="165"/>
                      <a:pt x="776" y="155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0"/>
              <p:cNvSpPr/>
              <p:nvPr/>
            </p:nvSpPr>
            <p:spPr>
              <a:xfrm>
                <a:off x="10656867" y="2319873"/>
                <a:ext cx="293325" cy="29664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62" extrusionOk="0">
                    <a:moveTo>
                      <a:pt x="198" y="0"/>
                    </a:moveTo>
                    <a:cubicBezTo>
                      <a:pt x="183" y="0"/>
                      <a:pt x="168" y="4"/>
                      <a:pt x="157" y="11"/>
                    </a:cubicBezTo>
                    <a:cubicBezTo>
                      <a:pt x="142" y="21"/>
                      <a:pt x="130" y="37"/>
                      <a:pt x="128" y="57"/>
                    </a:cubicBezTo>
                    <a:lnTo>
                      <a:pt x="22" y="578"/>
                    </a:lnTo>
                    <a:cubicBezTo>
                      <a:pt x="1" y="681"/>
                      <a:pt x="8" y="787"/>
                      <a:pt x="37" y="895"/>
                    </a:cubicBezTo>
                    <a:cubicBezTo>
                      <a:pt x="44" y="919"/>
                      <a:pt x="63" y="938"/>
                      <a:pt x="92" y="945"/>
                    </a:cubicBezTo>
                    <a:lnTo>
                      <a:pt x="1057" y="1159"/>
                    </a:lnTo>
                    <a:cubicBezTo>
                      <a:pt x="1064" y="1159"/>
                      <a:pt x="1067" y="1161"/>
                      <a:pt x="1072" y="1161"/>
                    </a:cubicBezTo>
                    <a:cubicBezTo>
                      <a:pt x="1088" y="1161"/>
                      <a:pt x="1105" y="1154"/>
                      <a:pt x="1117" y="1147"/>
                    </a:cubicBezTo>
                    <a:cubicBezTo>
                      <a:pt x="1136" y="1130"/>
                      <a:pt x="1144" y="1113"/>
                      <a:pt x="1144" y="1089"/>
                    </a:cubicBezTo>
                    <a:lnTo>
                      <a:pt x="1148" y="265"/>
                    </a:lnTo>
                    <a:cubicBezTo>
                      <a:pt x="1141" y="232"/>
                      <a:pt x="1117" y="203"/>
                      <a:pt x="1084" y="198"/>
                    </a:cubicBezTo>
                    <a:lnTo>
                      <a:pt x="212" y="1"/>
                    </a:lnTo>
                    <a:cubicBezTo>
                      <a:pt x="207" y="1"/>
                      <a:pt x="203" y="0"/>
                      <a:pt x="1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0"/>
              <p:cNvSpPr/>
              <p:nvPr/>
            </p:nvSpPr>
            <p:spPr>
              <a:xfrm>
                <a:off x="11172548" y="1709736"/>
                <a:ext cx="204230" cy="24201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948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643"/>
                    </a:lnTo>
                    <a:lnTo>
                      <a:pt x="0" y="787"/>
                    </a:lnTo>
                    <a:lnTo>
                      <a:pt x="709" y="946"/>
                    </a:lnTo>
                    <a:cubicBezTo>
                      <a:pt x="716" y="946"/>
                      <a:pt x="718" y="948"/>
                      <a:pt x="725" y="948"/>
                    </a:cubicBezTo>
                    <a:cubicBezTo>
                      <a:pt x="740" y="948"/>
                      <a:pt x="757" y="941"/>
                      <a:pt x="769" y="934"/>
                    </a:cubicBezTo>
                    <a:cubicBezTo>
                      <a:pt x="788" y="919"/>
                      <a:pt x="798" y="900"/>
                      <a:pt x="798" y="876"/>
                    </a:cubicBezTo>
                    <a:lnTo>
                      <a:pt x="798" y="220"/>
                    </a:lnTo>
                    <a:cubicBezTo>
                      <a:pt x="800" y="182"/>
                      <a:pt x="776" y="153"/>
                      <a:pt x="742" y="146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0"/>
              <p:cNvSpPr/>
              <p:nvPr/>
            </p:nvSpPr>
            <p:spPr>
              <a:xfrm>
                <a:off x="10794212" y="1633150"/>
                <a:ext cx="365061" cy="26779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049" extrusionOk="0">
                    <a:moveTo>
                      <a:pt x="207" y="1"/>
                    </a:moveTo>
                    <a:cubicBezTo>
                      <a:pt x="192" y="1"/>
                      <a:pt x="177" y="4"/>
                      <a:pt x="166" y="11"/>
                    </a:cubicBezTo>
                    <a:cubicBezTo>
                      <a:pt x="149" y="21"/>
                      <a:pt x="137" y="38"/>
                      <a:pt x="135" y="57"/>
                    </a:cubicBezTo>
                    <a:lnTo>
                      <a:pt x="10" y="681"/>
                    </a:lnTo>
                    <a:cubicBezTo>
                      <a:pt x="1" y="720"/>
                      <a:pt x="27" y="756"/>
                      <a:pt x="63" y="765"/>
                    </a:cubicBezTo>
                    <a:lnTo>
                      <a:pt x="1341" y="1046"/>
                    </a:lnTo>
                    <a:cubicBezTo>
                      <a:pt x="1345" y="1046"/>
                      <a:pt x="1348" y="1049"/>
                      <a:pt x="1355" y="1049"/>
                    </a:cubicBezTo>
                    <a:cubicBezTo>
                      <a:pt x="1369" y="1049"/>
                      <a:pt x="1386" y="1044"/>
                      <a:pt x="1401" y="1034"/>
                    </a:cubicBezTo>
                    <a:lnTo>
                      <a:pt x="1429" y="326"/>
                    </a:lnTo>
                    <a:cubicBezTo>
                      <a:pt x="1427" y="295"/>
                      <a:pt x="1405" y="263"/>
                      <a:pt x="1372" y="259"/>
                    </a:cubicBezTo>
                    <a:lnTo>
                      <a:pt x="219" y="2"/>
                    </a:lnTo>
                    <a:cubicBezTo>
                      <a:pt x="215" y="1"/>
                      <a:pt x="211" y="1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0"/>
              <p:cNvSpPr/>
              <p:nvPr/>
            </p:nvSpPr>
            <p:spPr>
              <a:xfrm>
                <a:off x="11099536" y="1450619"/>
                <a:ext cx="230780" cy="25733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08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678"/>
                    </a:lnTo>
                    <a:cubicBezTo>
                      <a:pt x="3" y="678"/>
                      <a:pt x="0" y="825"/>
                      <a:pt x="44" y="837"/>
                    </a:cubicBezTo>
                    <a:cubicBezTo>
                      <a:pt x="265" y="899"/>
                      <a:pt x="812" y="1005"/>
                      <a:pt x="812" y="1005"/>
                    </a:cubicBezTo>
                    <a:cubicBezTo>
                      <a:pt x="819" y="1005"/>
                      <a:pt x="822" y="1007"/>
                      <a:pt x="829" y="1007"/>
                    </a:cubicBezTo>
                    <a:cubicBezTo>
                      <a:pt x="843" y="1007"/>
                      <a:pt x="860" y="1002"/>
                      <a:pt x="872" y="993"/>
                    </a:cubicBezTo>
                    <a:cubicBezTo>
                      <a:pt x="891" y="978"/>
                      <a:pt x="901" y="959"/>
                      <a:pt x="901" y="935"/>
                    </a:cubicBezTo>
                    <a:lnTo>
                      <a:pt x="903" y="244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0"/>
              <p:cNvSpPr/>
              <p:nvPr/>
            </p:nvSpPr>
            <p:spPr>
              <a:xfrm>
                <a:off x="10839653" y="1402114"/>
                <a:ext cx="246097" cy="25171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86" extrusionOk="0">
                    <a:moveTo>
                      <a:pt x="214" y="0"/>
                    </a:moveTo>
                    <a:cubicBezTo>
                      <a:pt x="199" y="0"/>
                      <a:pt x="184" y="4"/>
                      <a:pt x="173" y="11"/>
                    </a:cubicBezTo>
                    <a:cubicBezTo>
                      <a:pt x="159" y="23"/>
                      <a:pt x="147" y="37"/>
                      <a:pt x="144" y="54"/>
                    </a:cubicBezTo>
                    <a:lnTo>
                      <a:pt x="7" y="719"/>
                    </a:lnTo>
                    <a:cubicBezTo>
                      <a:pt x="0" y="758"/>
                      <a:pt x="27" y="794"/>
                      <a:pt x="63" y="803"/>
                    </a:cubicBezTo>
                    <a:lnTo>
                      <a:pt x="874" y="983"/>
                    </a:lnTo>
                    <a:cubicBezTo>
                      <a:pt x="879" y="983"/>
                      <a:pt x="882" y="986"/>
                      <a:pt x="889" y="986"/>
                    </a:cubicBezTo>
                    <a:cubicBezTo>
                      <a:pt x="903" y="986"/>
                      <a:pt x="922" y="979"/>
                      <a:pt x="934" y="969"/>
                    </a:cubicBezTo>
                    <a:lnTo>
                      <a:pt x="939" y="964"/>
                    </a:lnTo>
                    <a:cubicBezTo>
                      <a:pt x="963" y="940"/>
                      <a:pt x="961" y="883"/>
                      <a:pt x="961" y="883"/>
                    </a:cubicBezTo>
                    <a:lnTo>
                      <a:pt x="963" y="220"/>
                    </a:lnTo>
                    <a:cubicBezTo>
                      <a:pt x="961" y="186"/>
                      <a:pt x="939" y="157"/>
                      <a:pt x="906" y="150"/>
                    </a:cubicBezTo>
                    <a:lnTo>
                      <a:pt x="228" y="1"/>
                    </a:lnTo>
                    <a:cubicBezTo>
                      <a:pt x="224" y="1"/>
                      <a:pt x="219" y="0"/>
                      <a:pt x="2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0"/>
              <p:cNvSpPr/>
              <p:nvPr/>
            </p:nvSpPr>
            <p:spPr>
              <a:xfrm>
                <a:off x="10889944" y="1267323"/>
                <a:ext cx="242268" cy="15496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607" extrusionOk="0">
                    <a:moveTo>
                      <a:pt x="303" y="0"/>
                    </a:moveTo>
                    <a:cubicBezTo>
                      <a:pt x="288" y="0"/>
                      <a:pt x="273" y="3"/>
                      <a:pt x="262" y="11"/>
                    </a:cubicBezTo>
                    <a:cubicBezTo>
                      <a:pt x="144" y="85"/>
                      <a:pt x="55" y="195"/>
                      <a:pt x="7" y="330"/>
                    </a:cubicBezTo>
                    <a:cubicBezTo>
                      <a:pt x="0" y="352"/>
                      <a:pt x="0" y="373"/>
                      <a:pt x="10" y="390"/>
                    </a:cubicBezTo>
                    <a:cubicBezTo>
                      <a:pt x="19" y="409"/>
                      <a:pt x="36" y="421"/>
                      <a:pt x="58" y="426"/>
                    </a:cubicBezTo>
                    <a:lnTo>
                      <a:pt x="862" y="604"/>
                    </a:lnTo>
                    <a:cubicBezTo>
                      <a:pt x="869" y="604"/>
                      <a:pt x="872" y="606"/>
                      <a:pt x="877" y="606"/>
                    </a:cubicBezTo>
                    <a:cubicBezTo>
                      <a:pt x="894" y="606"/>
                      <a:pt x="910" y="601"/>
                      <a:pt x="922" y="592"/>
                    </a:cubicBezTo>
                    <a:cubicBezTo>
                      <a:pt x="942" y="577"/>
                      <a:pt x="949" y="558"/>
                      <a:pt x="949" y="534"/>
                    </a:cubicBezTo>
                    <a:lnTo>
                      <a:pt x="949" y="198"/>
                    </a:lnTo>
                    <a:cubicBezTo>
                      <a:pt x="949" y="167"/>
                      <a:pt x="925" y="135"/>
                      <a:pt x="894" y="131"/>
                    </a:cubicBezTo>
                    <a:lnTo>
                      <a:pt x="317" y="1"/>
                    </a:lnTo>
                    <a:cubicBezTo>
                      <a:pt x="313" y="0"/>
                      <a:pt x="308" y="0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0"/>
              <p:cNvSpPr/>
              <p:nvPr/>
            </p:nvSpPr>
            <p:spPr>
              <a:xfrm>
                <a:off x="13587312" y="1851165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4" y="1"/>
                    </a:moveTo>
                    <a:cubicBezTo>
                      <a:pt x="57" y="1"/>
                      <a:pt x="40" y="7"/>
                      <a:pt x="30" y="19"/>
                    </a:cubicBezTo>
                    <a:cubicBezTo>
                      <a:pt x="10" y="34"/>
                      <a:pt x="1" y="55"/>
                      <a:pt x="1" y="75"/>
                    </a:cubicBezTo>
                    <a:lnTo>
                      <a:pt x="6" y="411"/>
                    </a:lnTo>
                    <a:cubicBezTo>
                      <a:pt x="6" y="442"/>
                      <a:pt x="30" y="473"/>
                      <a:pt x="61" y="478"/>
                    </a:cubicBezTo>
                    <a:lnTo>
                      <a:pt x="815" y="646"/>
                    </a:lnTo>
                    <a:cubicBezTo>
                      <a:pt x="822" y="646"/>
                      <a:pt x="824" y="649"/>
                      <a:pt x="829" y="649"/>
                    </a:cubicBezTo>
                    <a:cubicBezTo>
                      <a:pt x="846" y="649"/>
                      <a:pt x="863" y="644"/>
                      <a:pt x="875" y="634"/>
                    </a:cubicBezTo>
                    <a:cubicBezTo>
                      <a:pt x="894" y="620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9" y="1"/>
                      <a:pt x="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0"/>
              <p:cNvSpPr/>
              <p:nvPr/>
            </p:nvSpPr>
            <p:spPr>
              <a:xfrm>
                <a:off x="13539574" y="2233841"/>
                <a:ext cx="230780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66" extrusionOk="0">
                    <a:moveTo>
                      <a:pt x="70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8" y="33"/>
                      <a:pt x="0" y="53"/>
                      <a:pt x="0" y="74"/>
                    </a:cubicBezTo>
                    <a:lnTo>
                      <a:pt x="3" y="730"/>
                    </a:lnTo>
                    <a:cubicBezTo>
                      <a:pt x="5" y="759"/>
                      <a:pt x="29" y="790"/>
                      <a:pt x="63" y="795"/>
                    </a:cubicBezTo>
                    <a:lnTo>
                      <a:pt x="817" y="963"/>
                    </a:lnTo>
                    <a:cubicBezTo>
                      <a:pt x="822" y="963"/>
                      <a:pt x="824" y="965"/>
                      <a:pt x="831" y="965"/>
                    </a:cubicBezTo>
                    <a:cubicBezTo>
                      <a:pt x="846" y="965"/>
                      <a:pt x="865" y="960"/>
                      <a:pt x="877" y="951"/>
                    </a:cubicBezTo>
                    <a:cubicBezTo>
                      <a:pt x="894" y="936"/>
                      <a:pt x="903" y="917"/>
                      <a:pt x="903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6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0"/>
              <p:cNvSpPr/>
              <p:nvPr/>
            </p:nvSpPr>
            <p:spPr>
              <a:xfrm>
                <a:off x="13538297" y="2464621"/>
                <a:ext cx="231290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51" extrusionOk="0">
                    <a:moveTo>
                      <a:pt x="71" y="1"/>
                    </a:moveTo>
                    <a:cubicBezTo>
                      <a:pt x="55" y="1"/>
                      <a:pt x="39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5"/>
                      <a:pt x="61" y="882"/>
                    </a:cubicBezTo>
                    <a:lnTo>
                      <a:pt x="815" y="1051"/>
                    </a:lnTo>
                    <a:lnTo>
                      <a:pt x="829" y="1051"/>
                    </a:lnTo>
                    <a:cubicBezTo>
                      <a:pt x="846" y="1051"/>
                      <a:pt x="863" y="1043"/>
                      <a:pt x="875" y="1036"/>
                    </a:cubicBezTo>
                    <a:cubicBezTo>
                      <a:pt x="894" y="1019"/>
                      <a:pt x="901" y="1002"/>
                      <a:pt x="901" y="978"/>
                    </a:cubicBezTo>
                    <a:lnTo>
                      <a:pt x="906" y="239"/>
                    </a:lnTo>
                    <a:cubicBezTo>
                      <a:pt x="906" y="208"/>
                      <a:pt x="880" y="176"/>
                      <a:pt x="848" y="172"/>
                    </a:cubicBezTo>
                    <a:lnTo>
                      <a:pt x="87" y="3"/>
                    </a:lnTo>
                    <a:cubicBezTo>
                      <a:pt x="82" y="2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0"/>
              <p:cNvSpPr/>
              <p:nvPr/>
            </p:nvSpPr>
            <p:spPr>
              <a:xfrm>
                <a:off x="13429290" y="2694125"/>
                <a:ext cx="230014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1" extrusionOk="0">
                    <a:moveTo>
                      <a:pt x="71" y="1"/>
                    </a:moveTo>
                    <a:cubicBezTo>
                      <a:pt x="54" y="1"/>
                      <a:pt x="37" y="7"/>
                      <a:pt x="27" y="19"/>
                    </a:cubicBezTo>
                    <a:cubicBezTo>
                      <a:pt x="7" y="34"/>
                      <a:pt x="0" y="55"/>
                      <a:pt x="0" y="75"/>
                    </a:cubicBezTo>
                    <a:lnTo>
                      <a:pt x="3" y="733"/>
                    </a:lnTo>
                    <a:cubicBezTo>
                      <a:pt x="5" y="764"/>
                      <a:pt x="27" y="793"/>
                      <a:pt x="60" y="800"/>
                    </a:cubicBezTo>
                    <a:lnTo>
                      <a:pt x="812" y="968"/>
                    </a:lnTo>
                    <a:cubicBezTo>
                      <a:pt x="819" y="968"/>
                      <a:pt x="821" y="970"/>
                      <a:pt x="829" y="970"/>
                    </a:cubicBezTo>
                    <a:cubicBezTo>
                      <a:pt x="843" y="970"/>
                      <a:pt x="860" y="963"/>
                      <a:pt x="872" y="956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0"/>
              <p:cNvSpPr/>
              <p:nvPr/>
            </p:nvSpPr>
            <p:spPr>
              <a:xfrm>
                <a:off x="13917910" y="2802366"/>
                <a:ext cx="178446" cy="22924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98" extrusionOk="0">
                    <a:moveTo>
                      <a:pt x="70" y="1"/>
                    </a:moveTo>
                    <a:cubicBezTo>
                      <a:pt x="55" y="1"/>
                      <a:pt x="39" y="8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0" y="765"/>
                      <a:pt x="24" y="796"/>
                      <a:pt x="58" y="801"/>
                    </a:cubicBezTo>
                    <a:lnTo>
                      <a:pt x="478" y="895"/>
                    </a:lnTo>
                    <a:cubicBezTo>
                      <a:pt x="483" y="895"/>
                      <a:pt x="488" y="897"/>
                      <a:pt x="492" y="897"/>
                    </a:cubicBezTo>
                    <a:cubicBezTo>
                      <a:pt x="507" y="897"/>
                      <a:pt x="519" y="895"/>
                      <a:pt x="531" y="885"/>
                    </a:cubicBezTo>
                    <a:cubicBezTo>
                      <a:pt x="548" y="878"/>
                      <a:pt x="560" y="859"/>
                      <a:pt x="562" y="842"/>
                    </a:cubicBezTo>
                    <a:lnTo>
                      <a:pt x="692" y="213"/>
                    </a:lnTo>
                    <a:cubicBezTo>
                      <a:pt x="699" y="169"/>
                      <a:pt x="675" y="133"/>
                      <a:pt x="637" y="124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0"/>
              <p:cNvSpPr/>
              <p:nvPr/>
            </p:nvSpPr>
            <p:spPr>
              <a:xfrm>
                <a:off x="13540084" y="1991063"/>
                <a:ext cx="230780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1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771"/>
                    </a:lnTo>
                    <a:cubicBezTo>
                      <a:pt x="3" y="804"/>
                      <a:pt x="27" y="833"/>
                      <a:pt x="61" y="840"/>
                    </a:cubicBezTo>
                    <a:lnTo>
                      <a:pt x="813" y="1008"/>
                    </a:lnTo>
                    <a:cubicBezTo>
                      <a:pt x="820" y="1008"/>
                      <a:pt x="822" y="1011"/>
                      <a:pt x="829" y="1011"/>
                    </a:cubicBezTo>
                    <a:cubicBezTo>
                      <a:pt x="844" y="1011"/>
                      <a:pt x="861" y="1004"/>
                      <a:pt x="873" y="996"/>
                    </a:cubicBezTo>
                    <a:cubicBezTo>
                      <a:pt x="892" y="979"/>
                      <a:pt x="901" y="963"/>
                      <a:pt x="901" y="939"/>
                    </a:cubicBezTo>
                    <a:lnTo>
                      <a:pt x="904" y="245"/>
                    </a:lnTo>
                    <a:cubicBezTo>
                      <a:pt x="904" y="206"/>
                      <a:pt x="880" y="177"/>
                      <a:pt x="846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0"/>
              <p:cNvSpPr/>
              <p:nvPr/>
            </p:nvSpPr>
            <p:spPr>
              <a:xfrm>
                <a:off x="14003686" y="2335956"/>
                <a:ext cx="187892" cy="23078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904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8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0" y="728"/>
                    </a:lnTo>
                    <a:cubicBezTo>
                      <a:pt x="0" y="762"/>
                      <a:pt x="24" y="791"/>
                      <a:pt x="58" y="798"/>
                    </a:cubicBezTo>
                    <a:lnTo>
                      <a:pt x="517" y="899"/>
                    </a:lnTo>
                    <a:cubicBezTo>
                      <a:pt x="524" y="899"/>
                      <a:pt x="526" y="904"/>
                      <a:pt x="531" y="904"/>
                    </a:cubicBezTo>
                    <a:cubicBezTo>
                      <a:pt x="548" y="904"/>
                      <a:pt x="560" y="899"/>
                      <a:pt x="572" y="889"/>
                    </a:cubicBezTo>
                    <a:cubicBezTo>
                      <a:pt x="586" y="882"/>
                      <a:pt x="598" y="863"/>
                      <a:pt x="601" y="846"/>
                    </a:cubicBezTo>
                    <a:lnTo>
                      <a:pt x="728" y="222"/>
                    </a:lnTo>
                    <a:cubicBezTo>
                      <a:pt x="735" y="176"/>
                      <a:pt x="711" y="140"/>
                      <a:pt x="673" y="130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0"/>
              <p:cNvSpPr/>
              <p:nvPr/>
            </p:nvSpPr>
            <p:spPr>
              <a:xfrm>
                <a:off x="13343258" y="1797555"/>
                <a:ext cx="230269" cy="16593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50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6" y="443"/>
                      <a:pt x="30" y="470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50"/>
                      <a:pt x="829" y="650"/>
                    </a:cubicBezTo>
                    <a:cubicBezTo>
                      <a:pt x="844" y="650"/>
                      <a:pt x="861" y="642"/>
                      <a:pt x="873" y="633"/>
                    </a:cubicBezTo>
                    <a:cubicBezTo>
                      <a:pt x="892" y="618"/>
                      <a:pt x="901" y="602"/>
                      <a:pt x="901" y="578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13783629" y="2518997"/>
                <a:ext cx="363019" cy="28873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131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0" y="883"/>
                    </a:cubicBezTo>
                    <a:lnTo>
                      <a:pt x="713" y="1027"/>
                    </a:lnTo>
                    <a:cubicBezTo>
                      <a:pt x="718" y="1027"/>
                      <a:pt x="721" y="1030"/>
                      <a:pt x="728" y="1030"/>
                    </a:cubicBezTo>
                    <a:cubicBezTo>
                      <a:pt x="742" y="1030"/>
                      <a:pt x="761" y="1022"/>
                      <a:pt x="773" y="1013"/>
                    </a:cubicBezTo>
                    <a:cubicBezTo>
                      <a:pt x="790" y="998"/>
                      <a:pt x="800" y="982"/>
                      <a:pt x="800" y="958"/>
                    </a:cubicBezTo>
                    <a:lnTo>
                      <a:pt x="800" y="309"/>
                    </a:lnTo>
                    <a:lnTo>
                      <a:pt x="810" y="309"/>
                    </a:lnTo>
                    <a:cubicBezTo>
                      <a:pt x="812" y="310"/>
                      <a:pt x="815" y="310"/>
                      <a:pt x="818" y="310"/>
                    </a:cubicBezTo>
                    <a:cubicBezTo>
                      <a:pt x="831" y="310"/>
                      <a:pt x="843" y="304"/>
                      <a:pt x="858" y="292"/>
                    </a:cubicBezTo>
                    <a:lnTo>
                      <a:pt x="858" y="998"/>
                    </a:lnTo>
                    <a:cubicBezTo>
                      <a:pt x="858" y="1032"/>
                      <a:pt x="882" y="1061"/>
                      <a:pt x="913" y="1068"/>
                    </a:cubicBezTo>
                    <a:lnTo>
                      <a:pt x="1187" y="1128"/>
                    </a:lnTo>
                    <a:cubicBezTo>
                      <a:pt x="1194" y="1128"/>
                      <a:pt x="1196" y="1130"/>
                      <a:pt x="1201" y="1130"/>
                    </a:cubicBezTo>
                    <a:cubicBezTo>
                      <a:pt x="1218" y="1130"/>
                      <a:pt x="1230" y="1128"/>
                      <a:pt x="1242" y="1118"/>
                    </a:cubicBezTo>
                    <a:cubicBezTo>
                      <a:pt x="1256" y="1109"/>
                      <a:pt x="1268" y="1092"/>
                      <a:pt x="1271" y="1073"/>
                    </a:cubicBezTo>
                    <a:lnTo>
                      <a:pt x="1415" y="369"/>
                    </a:lnTo>
                    <a:cubicBezTo>
                      <a:pt x="1422" y="331"/>
                      <a:pt x="1398" y="290"/>
                      <a:pt x="1357" y="285"/>
                    </a:cubicBezTo>
                    <a:lnTo>
                      <a:pt x="942" y="191"/>
                    </a:lnTo>
                    <a:cubicBezTo>
                      <a:pt x="936" y="190"/>
                      <a:pt x="931" y="190"/>
                      <a:pt x="925" y="190"/>
                    </a:cubicBezTo>
                    <a:cubicBezTo>
                      <a:pt x="909" y="190"/>
                      <a:pt x="892" y="195"/>
                      <a:pt x="882" y="206"/>
                    </a:cubicBezTo>
                    <a:cubicBezTo>
                      <a:pt x="877" y="206"/>
                      <a:pt x="877" y="211"/>
                      <a:pt x="877" y="213"/>
                    </a:cubicBezTo>
                    <a:cubicBezTo>
                      <a:pt x="870" y="191"/>
                      <a:pt x="850" y="175"/>
                      <a:pt x="826" y="167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0"/>
              <p:cNvSpPr/>
              <p:nvPr/>
            </p:nvSpPr>
            <p:spPr>
              <a:xfrm>
                <a:off x="14028705" y="2099560"/>
                <a:ext cx="210102" cy="24533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1" extrusionOk="0">
                    <a:moveTo>
                      <a:pt x="74" y="0"/>
                    </a:moveTo>
                    <a:cubicBezTo>
                      <a:pt x="57" y="0"/>
                      <a:pt x="41" y="6"/>
                      <a:pt x="30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1" y="773"/>
                    </a:lnTo>
                    <a:cubicBezTo>
                      <a:pt x="1" y="804"/>
                      <a:pt x="25" y="835"/>
                      <a:pt x="58" y="840"/>
                    </a:cubicBezTo>
                    <a:lnTo>
                      <a:pt x="594" y="958"/>
                    </a:lnTo>
                    <a:cubicBezTo>
                      <a:pt x="599" y="958"/>
                      <a:pt x="601" y="960"/>
                      <a:pt x="608" y="960"/>
                    </a:cubicBezTo>
                    <a:cubicBezTo>
                      <a:pt x="623" y="960"/>
                      <a:pt x="635" y="958"/>
                      <a:pt x="647" y="948"/>
                    </a:cubicBezTo>
                    <a:cubicBezTo>
                      <a:pt x="661" y="939"/>
                      <a:pt x="673" y="922"/>
                      <a:pt x="678" y="903"/>
                    </a:cubicBezTo>
                    <a:lnTo>
                      <a:pt x="813" y="240"/>
                    </a:lnTo>
                    <a:cubicBezTo>
                      <a:pt x="822" y="194"/>
                      <a:pt x="798" y="156"/>
                      <a:pt x="757" y="151"/>
                    </a:cubicBezTo>
                    <a:lnTo>
                      <a:pt x="90" y="2"/>
                    </a:lnTo>
                    <a:cubicBezTo>
                      <a:pt x="84" y="1"/>
                      <a:pt x="79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0"/>
              <p:cNvSpPr/>
              <p:nvPr/>
            </p:nvSpPr>
            <p:spPr>
              <a:xfrm>
                <a:off x="11965216" y="2370165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0" y="1"/>
                    </a:moveTo>
                    <a:cubicBezTo>
                      <a:pt x="54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3" y="734"/>
                    </a:lnTo>
                    <a:cubicBezTo>
                      <a:pt x="0" y="762"/>
                      <a:pt x="24" y="794"/>
                      <a:pt x="58" y="799"/>
                    </a:cubicBezTo>
                    <a:lnTo>
                      <a:pt x="810" y="967"/>
                    </a:lnTo>
                    <a:cubicBezTo>
                      <a:pt x="817" y="967"/>
                      <a:pt x="819" y="969"/>
                      <a:pt x="826" y="969"/>
                    </a:cubicBezTo>
                    <a:cubicBezTo>
                      <a:pt x="841" y="969"/>
                      <a:pt x="858" y="964"/>
                      <a:pt x="870" y="955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0"/>
              <p:cNvSpPr/>
              <p:nvPr/>
            </p:nvSpPr>
            <p:spPr>
              <a:xfrm>
                <a:off x="10962191" y="2380121"/>
                <a:ext cx="448540" cy="33876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327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899"/>
                    </a:lnTo>
                    <a:cubicBezTo>
                      <a:pt x="3" y="930"/>
                      <a:pt x="27" y="961"/>
                      <a:pt x="61" y="966"/>
                    </a:cubicBezTo>
                    <a:lnTo>
                      <a:pt x="1670" y="1324"/>
                    </a:lnTo>
                    <a:cubicBezTo>
                      <a:pt x="1674" y="1324"/>
                      <a:pt x="1679" y="1326"/>
                      <a:pt x="1684" y="1326"/>
                    </a:cubicBezTo>
                    <a:cubicBezTo>
                      <a:pt x="1698" y="1326"/>
                      <a:pt x="1718" y="1321"/>
                      <a:pt x="1730" y="1312"/>
                    </a:cubicBezTo>
                    <a:cubicBezTo>
                      <a:pt x="1746" y="1297"/>
                      <a:pt x="1756" y="1278"/>
                      <a:pt x="1756" y="1254"/>
                    </a:cubicBezTo>
                    <a:lnTo>
                      <a:pt x="1756" y="433"/>
                    </a:lnTo>
                    <a:cubicBezTo>
                      <a:pt x="1756" y="397"/>
                      <a:pt x="1732" y="370"/>
                      <a:pt x="1698" y="36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0"/>
              <p:cNvSpPr/>
              <p:nvPr/>
            </p:nvSpPr>
            <p:spPr>
              <a:xfrm>
                <a:off x="10987975" y="2153426"/>
                <a:ext cx="230014" cy="24839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3" extrusionOk="0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733"/>
                    </a:lnTo>
                    <a:cubicBezTo>
                      <a:pt x="0" y="766"/>
                      <a:pt x="24" y="795"/>
                      <a:pt x="58" y="802"/>
                    </a:cubicBezTo>
                    <a:lnTo>
                      <a:pt x="812" y="970"/>
                    </a:lnTo>
                    <a:cubicBezTo>
                      <a:pt x="817" y="970"/>
                      <a:pt x="822" y="973"/>
                      <a:pt x="827" y="973"/>
                    </a:cubicBezTo>
                    <a:cubicBezTo>
                      <a:pt x="841" y="973"/>
                      <a:pt x="860" y="965"/>
                      <a:pt x="872" y="958"/>
                    </a:cubicBezTo>
                    <a:cubicBezTo>
                      <a:pt x="889" y="941"/>
                      <a:pt x="899" y="925"/>
                      <a:pt x="899" y="901"/>
                    </a:cubicBezTo>
                    <a:lnTo>
                      <a:pt x="901" y="243"/>
                    </a:lnTo>
                    <a:cubicBezTo>
                      <a:pt x="901" y="209"/>
                      <a:pt x="877" y="180"/>
                      <a:pt x="843" y="173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0"/>
              <p:cNvSpPr/>
              <p:nvPr/>
            </p:nvSpPr>
            <p:spPr>
              <a:xfrm>
                <a:off x="11668571" y="2537378"/>
                <a:ext cx="955796" cy="450582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765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2" y="898"/>
                    </a:lnTo>
                    <a:cubicBezTo>
                      <a:pt x="2" y="931"/>
                      <a:pt x="29" y="960"/>
                      <a:pt x="60" y="967"/>
                    </a:cubicBezTo>
                    <a:lnTo>
                      <a:pt x="3653" y="1762"/>
                    </a:lnTo>
                    <a:cubicBezTo>
                      <a:pt x="3660" y="1762"/>
                      <a:pt x="3662" y="1765"/>
                      <a:pt x="3670" y="1765"/>
                    </a:cubicBezTo>
                    <a:cubicBezTo>
                      <a:pt x="3684" y="1765"/>
                      <a:pt x="3701" y="1760"/>
                      <a:pt x="3713" y="1750"/>
                    </a:cubicBezTo>
                    <a:cubicBezTo>
                      <a:pt x="3732" y="1736"/>
                      <a:pt x="3742" y="1716"/>
                      <a:pt x="3742" y="1692"/>
                    </a:cubicBezTo>
                    <a:lnTo>
                      <a:pt x="3744" y="869"/>
                    </a:lnTo>
                    <a:cubicBezTo>
                      <a:pt x="3742" y="835"/>
                      <a:pt x="3718" y="804"/>
                      <a:pt x="3684" y="799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0"/>
              <p:cNvSpPr/>
              <p:nvPr/>
            </p:nvSpPr>
            <p:spPr>
              <a:xfrm>
                <a:off x="12318278" y="2194782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72" y="1"/>
                    </a:moveTo>
                    <a:cubicBezTo>
                      <a:pt x="56" y="1"/>
                      <a:pt x="40" y="8"/>
                      <a:pt x="29" y="18"/>
                    </a:cubicBezTo>
                    <a:cubicBezTo>
                      <a:pt x="10" y="33"/>
                      <a:pt x="1" y="52"/>
                      <a:pt x="1" y="76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1" y="883"/>
                    </a:cubicBezTo>
                    <a:lnTo>
                      <a:pt x="815" y="1051"/>
                    </a:lnTo>
                    <a:lnTo>
                      <a:pt x="827" y="1051"/>
                    </a:lnTo>
                    <a:cubicBezTo>
                      <a:pt x="841" y="1051"/>
                      <a:pt x="860" y="1044"/>
                      <a:pt x="872" y="1036"/>
                    </a:cubicBezTo>
                    <a:cubicBezTo>
                      <a:pt x="889" y="1020"/>
                      <a:pt x="899" y="1003"/>
                      <a:pt x="899" y="979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6" y="172"/>
                    </a:cubicBezTo>
                    <a:lnTo>
                      <a:pt x="89" y="4"/>
                    </a:lnTo>
                    <a:cubicBezTo>
                      <a:pt x="84" y="2"/>
                      <a:pt x="78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0"/>
              <p:cNvSpPr/>
              <p:nvPr/>
            </p:nvSpPr>
            <p:spPr>
              <a:xfrm>
                <a:off x="11391329" y="1757985"/>
                <a:ext cx="230269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6" extrusionOk="0">
                    <a:moveTo>
                      <a:pt x="70" y="1"/>
                    </a:moveTo>
                    <a:cubicBezTo>
                      <a:pt x="54" y="1"/>
                      <a:pt x="38" y="6"/>
                      <a:pt x="27" y="15"/>
                    </a:cubicBezTo>
                    <a:cubicBezTo>
                      <a:pt x="10" y="29"/>
                      <a:pt x="1" y="48"/>
                      <a:pt x="1" y="72"/>
                    </a:cubicBezTo>
                    <a:lnTo>
                      <a:pt x="3" y="725"/>
                    </a:lnTo>
                    <a:cubicBezTo>
                      <a:pt x="3" y="759"/>
                      <a:pt x="27" y="790"/>
                      <a:pt x="61" y="795"/>
                    </a:cubicBezTo>
                    <a:lnTo>
                      <a:pt x="815" y="963"/>
                    </a:lnTo>
                    <a:cubicBezTo>
                      <a:pt x="819" y="963"/>
                      <a:pt x="822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2" y="937"/>
                      <a:pt x="901" y="917"/>
                      <a:pt x="901" y="893"/>
                    </a:cubicBezTo>
                    <a:lnTo>
                      <a:pt x="901" y="240"/>
                    </a:lnTo>
                    <a:cubicBezTo>
                      <a:pt x="901" y="207"/>
                      <a:pt x="877" y="175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0"/>
              <p:cNvSpPr/>
              <p:nvPr/>
            </p:nvSpPr>
            <p:spPr>
              <a:xfrm>
                <a:off x="11343590" y="1504229"/>
                <a:ext cx="231290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1" extrusionOk="0">
                    <a:moveTo>
                      <a:pt x="73" y="1"/>
                    </a:moveTo>
                    <a:cubicBezTo>
                      <a:pt x="56" y="1"/>
                      <a:pt x="40" y="6"/>
                      <a:pt x="29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71"/>
                    </a:lnTo>
                    <a:cubicBezTo>
                      <a:pt x="5" y="804"/>
                      <a:pt x="29" y="833"/>
                      <a:pt x="60" y="840"/>
                    </a:cubicBezTo>
                    <a:lnTo>
                      <a:pt x="814" y="1009"/>
                    </a:lnTo>
                    <a:cubicBezTo>
                      <a:pt x="822" y="1009"/>
                      <a:pt x="824" y="1011"/>
                      <a:pt x="829" y="1011"/>
                    </a:cubicBezTo>
                    <a:cubicBezTo>
                      <a:pt x="846" y="1011"/>
                      <a:pt x="862" y="1006"/>
                      <a:pt x="874" y="997"/>
                    </a:cubicBezTo>
                    <a:cubicBezTo>
                      <a:pt x="894" y="982"/>
                      <a:pt x="901" y="963"/>
                      <a:pt x="901" y="939"/>
                    </a:cubicBezTo>
                    <a:lnTo>
                      <a:pt x="906" y="245"/>
                    </a:lnTo>
                    <a:cubicBezTo>
                      <a:pt x="898" y="211"/>
                      <a:pt x="877" y="180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0"/>
              <p:cNvSpPr/>
              <p:nvPr/>
            </p:nvSpPr>
            <p:spPr>
              <a:xfrm>
                <a:off x="11145998" y="1311232"/>
                <a:ext cx="230269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8" extrusionOk="0">
                    <a:moveTo>
                      <a:pt x="71" y="0"/>
                    </a:moveTo>
                    <a:cubicBezTo>
                      <a:pt x="55" y="0"/>
                      <a:pt x="38" y="6"/>
                      <a:pt x="27" y="19"/>
                    </a:cubicBezTo>
                    <a:cubicBezTo>
                      <a:pt x="11" y="33"/>
                      <a:pt x="1" y="55"/>
                      <a:pt x="1" y="74"/>
                    </a:cubicBezTo>
                    <a:lnTo>
                      <a:pt x="3" y="410"/>
                    </a:lnTo>
                    <a:cubicBezTo>
                      <a:pt x="6" y="441"/>
                      <a:pt x="27" y="470"/>
                      <a:pt x="61" y="477"/>
                    </a:cubicBezTo>
                    <a:lnTo>
                      <a:pt x="815" y="645"/>
                    </a:lnTo>
                    <a:cubicBezTo>
                      <a:pt x="820" y="645"/>
                      <a:pt x="822" y="648"/>
                      <a:pt x="829" y="648"/>
                    </a:cubicBezTo>
                    <a:cubicBezTo>
                      <a:pt x="844" y="648"/>
                      <a:pt x="863" y="643"/>
                      <a:pt x="875" y="633"/>
                    </a:cubicBezTo>
                    <a:cubicBezTo>
                      <a:pt x="892" y="619"/>
                      <a:pt x="902" y="600"/>
                      <a:pt x="902" y="576"/>
                    </a:cubicBezTo>
                    <a:lnTo>
                      <a:pt x="902" y="240"/>
                    </a:lnTo>
                    <a:cubicBezTo>
                      <a:pt x="902" y="206"/>
                      <a:pt x="878" y="177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0"/>
              <p:cNvSpPr/>
              <p:nvPr/>
            </p:nvSpPr>
            <p:spPr>
              <a:xfrm>
                <a:off x="11390819" y="1365608"/>
                <a:ext cx="230014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9" extrusionOk="0">
                    <a:moveTo>
                      <a:pt x="70" y="1"/>
                    </a:moveTo>
                    <a:cubicBezTo>
                      <a:pt x="54" y="1"/>
                      <a:pt x="37" y="6"/>
                      <a:pt x="27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0" y="478"/>
                    </a:cubicBezTo>
                    <a:lnTo>
                      <a:pt x="812" y="646"/>
                    </a:lnTo>
                    <a:cubicBezTo>
                      <a:pt x="819" y="646"/>
                      <a:pt x="821" y="649"/>
                      <a:pt x="829" y="649"/>
                    </a:cubicBezTo>
                    <a:cubicBezTo>
                      <a:pt x="843" y="649"/>
                      <a:pt x="860" y="641"/>
                      <a:pt x="872" y="634"/>
                    </a:cubicBezTo>
                    <a:cubicBezTo>
                      <a:pt x="891" y="617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0"/>
              <p:cNvSpPr/>
              <p:nvPr/>
            </p:nvSpPr>
            <p:spPr>
              <a:xfrm>
                <a:off x="13831878" y="1905797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2" y="0"/>
                    </a:moveTo>
                    <a:cubicBezTo>
                      <a:pt x="57" y="0"/>
                      <a:pt x="40" y="6"/>
                      <a:pt x="27" y="17"/>
                    </a:cubicBezTo>
                    <a:cubicBezTo>
                      <a:pt x="11" y="33"/>
                      <a:pt x="1" y="53"/>
                      <a:pt x="1" y="74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5" y="648"/>
                      <a:pt x="829" y="648"/>
                    </a:cubicBezTo>
                    <a:cubicBezTo>
                      <a:pt x="844" y="648"/>
                      <a:pt x="863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3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0"/>
              <p:cNvSpPr/>
              <p:nvPr/>
            </p:nvSpPr>
            <p:spPr>
              <a:xfrm>
                <a:off x="13784905" y="2045184"/>
                <a:ext cx="230014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11" extrusionOk="0">
                    <a:moveTo>
                      <a:pt x="69" y="1"/>
                    </a:moveTo>
                    <a:cubicBezTo>
                      <a:pt x="53" y="1"/>
                      <a:pt x="37" y="8"/>
                      <a:pt x="26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2" y="772"/>
                    </a:lnTo>
                    <a:cubicBezTo>
                      <a:pt x="2" y="806"/>
                      <a:pt x="26" y="835"/>
                      <a:pt x="60" y="842"/>
                    </a:cubicBezTo>
                    <a:lnTo>
                      <a:pt x="812" y="1010"/>
                    </a:lnTo>
                    <a:cubicBezTo>
                      <a:pt x="819" y="1005"/>
                      <a:pt x="821" y="1005"/>
                      <a:pt x="829" y="1005"/>
                    </a:cubicBezTo>
                    <a:cubicBezTo>
                      <a:pt x="843" y="1005"/>
                      <a:pt x="860" y="1000"/>
                      <a:pt x="872" y="991"/>
                    </a:cubicBezTo>
                    <a:cubicBezTo>
                      <a:pt x="891" y="976"/>
                      <a:pt x="901" y="957"/>
                      <a:pt x="901" y="933"/>
                    </a:cubicBezTo>
                    <a:lnTo>
                      <a:pt x="901" y="242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6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0"/>
              <p:cNvSpPr/>
              <p:nvPr/>
            </p:nvSpPr>
            <p:spPr>
              <a:xfrm>
                <a:off x="13785416" y="2287452"/>
                <a:ext cx="203209" cy="241247"/>
              </a:xfrm>
              <a:custGeom>
                <a:avLst/>
                <a:gdLst/>
                <a:ahLst/>
                <a:cxnLst/>
                <a:rect l="l" t="t" r="r" b="b"/>
                <a:pathLst>
                  <a:path w="796" h="945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1"/>
                      <a:pt x="0" y="75"/>
                    </a:cubicBezTo>
                    <a:lnTo>
                      <a:pt x="0" y="729"/>
                    </a:lnTo>
                    <a:cubicBezTo>
                      <a:pt x="0" y="762"/>
                      <a:pt x="24" y="794"/>
                      <a:pt x="58" y="798"/>
                    </a:cubicBezTo>
                    <a:lnTo>
                      <a:pt x="709" y="942"/>
                    </a:lnTo>
                    <a:cubicBezTo>
                      <a:pt x="714" y="942"/>
                      <a:pt x="718" y="945"/>
                      <a:pt x="723" y="945"/>
                    </a:cubicBezTo>
                    <a:cubicBezTo>
                      <a:pt x="738" y="945"/>
                      <a:pt x="757" y="940"/>
                      <a:pt x="769" y="930"/>
                    </a:cubicBezTo>
                    <a:cubicBezTo>
                      <a:pt x="786" y="916"/>
                      <a:pt x="795" y="897"/>
                      <a:pt x="795" y="873"/>
                    </a:cubicBezTo>
                    <a:lnTo>
                      <a:pt x="795" y="220"/>
                    </a:lnTo>
                    <a:cubicBezTo>
                      <a:pt x="795" y="186"/>
                      <a:pt x="771" y="157"/>
                      <a:pt x="738" y="150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0"/>
              <p:cNvSpPr/>
              <p:nvPr/>
            </p:nvSpPr>
            <p:spPr>
              <a:xfrm>
                <a:off x="14076699" y="1958896"/>
                <a:ext cx="183552" cy="15291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99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2"/>
                      <a:pt x="0" y="54"/>
                      <a:pt x="0" y="75"/>
                    </a:cubicBezTo>
                    <a:lnTo>
                      <a:pt x="3" y="411"/>
                    </a:lnTo>
                    <a:cubicBezTo>
                      <a:pt x="3" y="443"/>
                      <a:pt x="27" y="474"/>
                      <a:pt x="60" y="479"/>
                    </a:cubicBezTo>
                    <a:lnTo>
                      <a:pt x="591" y="596"/>
                    </a:lnTo>
                    <a:cubicBezTo>
                      <a:pt x="596" y="596"/>
                      <a:pt x="600" y="599"/>
                      <a:pt x="605" y="599"/>
                    </a:cubicBezTo>
                    <a:cubicBezTo>
                      <a:pt x="620" y="599"/>
                      <a:pt x="632" y="596"/>
                      <a:pt x="646" y="587"/>
                    </a:cubicBezTo>
                    <a:cubicBezTo>
                      <a:pt x="661" y="580"/>
                      <a:pt x="673" y="560"/>
                      <a:pt x="675" y="544"/>
                    </a:cubicBezTo>
                    <a:lnTo>
                      <a:pt x="701" y="407"/>
                    </a:lnTo>
                    <a:cubicBezTo>
                      <a:pt x="718" y="339"/>
                      <a:pt x="718" y="265"/>
                      <a:pt x="709" y="188"/>
                    </a:cubicBezTo>
                    <a:cubicBezTo>
                      <a:pt x="706" y="159"/>
                      <a:pt x="682" y="135"/>
                      <a:pt x="651" y="128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10"/>
              <p:cNvSpPr/>
              <p:nvPr/>
            </p:nvSpPr>
            <p:spPr>
              <a:xfrm>
                <a:off x="13185745" y="2640004"/>
                <a:ext cx="229503" cy="24865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974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5"/>
                      <a:pt x="25" y="796"/>
                      <a:pt x="58" y="801"/>
                    </a:cubicBezTo>
                    <a:lnTo>
                      <a:pt x="812" y="969"/>
                    </a:lnTo>
                    <a:cubicBezTo>
                      <a:pt x="817" y="969"/>
                      <a:pt x="822" y="973"/>
                      <a:pt x="827" y="973"/>
                    </a:cubicBezTo>
                    <a:cubicBezTo>
                      <a:pt x="841" y="969"/>
                      <a:pt x="860" y="964"/>
                      <a:pt x="872" y="954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899" y="239"/>
                    </a:lnTo>
                    <a:cubicBezTo>
                      <a:pt x="899" y="207"/>
                      <a:pt x="875" y="176"/>
                      <a:pt x="841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10"/>
              <p:cNvSpPr/>
              <p:nvPr/>
            </p:nvSpPr>
            <p:spPr>
              <a:xfrm>
                <a:off x="12638409" y="2752075"/>
                <a:ext cx="743908" cy="40386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582" extrusionOk="0">
                    <a:moveTo>
                      <a:pt x="73" y="1"/>
                    </a:moveTo>
                    <a:cubicBezTo>
                      <a:pt x="56" y="1"/>
                      <a:pt x="38" y="5"/>
                      <a:pt x="27" y="18"/>
                    </a:cubicBezTo>
                    <a:cubicBezTo>
                      <a:pt x="7" y="33"/>
                      <a:pt x="0" y="49"/>
                      <a:pt x="0" y="73"/>
                    </a:cubicBezTo>
                    <a:lnTo>
                      <a:pt x="0" y="897"/>
                    </a:lnTo>
                    <a:cubicBezTo>
                      <a:pt x="0" y="931"/>
                      <a:pt x="24" y="960"/>
                      <a:pt x="55" y="967"/>
                    </a:cubicBezTo>
                    <a:lnTo>
                      <a:pt x="2824" y="1579"/>
                    </a:lnTo>
                    <a:cubicBezTo>
                      <a:pt x="2829" y="1579"/>
                      <a:pt x="2834" y="1582"/>
                      <a:pt x="2839" y="1582"/>
                    </a:cubicBezTo>
                    <a:cubicBezTo>
                      <a:pt x="2853" y="1582"/>
                      <a:pt x="2872" y="1574"/>
                      <a:pt x="2884" y="1567"/>
                    </a:cubicBezTo>
                    <a:cubicBezTo>
                      <a:pt x="2901" y="1550"/>
                      <a:pt x="2911" y="1534"/>
                      <a:pt x="2911" y="1509"/>
                    </a:cubicBezTo>
                    <a:lnTo>
                      <a:pt x="2913" y="686"/>
                    </a:lnTo>
                    <a:cubicBezTo>
                      <a:pt x="2913" y="650"/>
                      <a:pt x="2889" y="621"/>
                      <a:pt x="2858" y="614"/>
                    </a:cubicBezTo>
                    <a:lnTo>
                      <a:pt x="87" y="1"/>
                    </a:lnTo>
                    <a:cubicBezTo>
                      <a:pt x="82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0"/>
              <p:cNvSpPr/>
              <p:nvPr/>
            </p:nvSpPr>
            <p:spPr>
              <a:xfrm>
                <a:off x="13396613" y="2919799"/>
                <a:ext cx="427096" cy="33366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307" extrusionOk="0">
                    <a:moveTo>
                      <a:pt x="72" y="1"/>
                    </a:moveTo>
                    <a:cubicBezTo>
                      <a:pt x="57" y="1"/>
                      <a:pt x="40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3" y="898"/>
                    </a:lnTo>
                    <a:cubicBezTo>
                      <a:pt x="3" y="929"/>
                      <a:pt x="27" y="961"/>
                      <a:pt x="61" y="965"/>
                    </a:cubicBezTo>
                    <a:lnTo>
                      <a:pt x="1583" y="1302"/>
                    </a:lnTo>
                    <a:cubicBezTo>
                      <a:pt x="1588" y="1302"/>
                      <a:pt x="1593" y="1306"/>
                      <a:pt x="1598" y="1306"/>
                    </a:cubicBezTo>
                    <a:cubicBezTo>
                      <a:pt x="1612" y="1306"/>
                      <a:pt x="1631" y="1299"/>
                      <a:pt x="1643" y="1290"/>
                    </a:cubicBezTo>
                    <a:cubicBezTo>
                      <a:pt x="1660" y="1275"/>
                      <a:pt x="1670" y="1258"/>
                      <a:pt x="1670" y="1234"/>
                    </a:cubicBezTo>
                    <a:lnTo>
                      <a:pt x="1672" y="411"/>
                    </a:lnTo>
                    <a:cubicBezTo>
                      <a:pt x="1670" y="375"/>
                      <a:pt x="1646" y="343"/>
                      <a:pt x="1612" y="339"/>
                    </a:cubicBezTo>
                    <a:lnTo>
                      <a:pt x="87" y="2"/>
                    </a:lnTo>
                    <a:cubicBezTo>
                      <a:pt x="83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0"/>
              <p:cNvSpPr/>
              <p:nvPr/>
            </p:nvSpPr>
            <p:spPr>
              <a:xfrm>
                <a:off x="13673089" y="2748756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3" y="1"/>
                    </a:moveTo>
                    <a:cubicBezTo>
                      <a:pt x="57" y="1"/>
                      <a:pt x="41" y="6"/>
                      <a:pt x="30" y="17"/>
                    </a:cubicBezTo>
                    <a:cubicBezTo>
                      <a:pt x="11" y="34"/>
                      <a:pt x="1" y="50"/>
                      <a:pt x="1" y="74"/>
                    </a:cubicBezTo>
                    <a:lnTo>
                      <a:pt x="1" y="732"/>
                    </a:lnTo>
                    <a:cubicBezTo>
                      <a:pt x="6" y="764"/>
                      <a:pt x="30" y="790"/>
                      <a:pt x="61" y="800"/>
                    </a:cubicBezTo>
                    <a:lnTo>
                      <a:pt x="815" y="968"/>
                    </a:lnTo>
                    <a:cubicBezTo>
                      <a:pt x="820" y="968"/>
                      <a:pt x="825" y="970"/>
                      <a:pt x="829" y="970"/>
                    </a:cubicBezTo>
                    <a:cubicBezTo>
                      <a:pt x="846" y="970"/>
                      <a:pt x="863" y="963"/>
                      <a:pt x="875" y="953"/>
                    </a:cubicBezTo>
                    <a:cubicBezTo>
                      <a:pt x="892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90" y="2"/>
                    </a:lnTo>
                    <a:cubicBezTo>
                      <a:pt x="84" y="1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0"/>
              <p:cNvSpPr/>
              <p:nvPr/>
            </p:nvSpPr>
            <p:spPr>
              <a:xfrm>
                <a:off x="11425027" y="2483002"/>
                <a:ext cx="230269" cy="29026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37" extrusionOk="0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10" y="32"/>
                      <a:pt x="1" y="52"/>
                      <a:pt x="1" y="76"/>
                    </a:cubicBezTo>
                    <a:lnTo>
                      <a:pt x="3" y="897"/>
                    </a:lnTo>
                    <a:cubicBezTo>
                      <a:pt x="3" y="930"/>
                      <a:pt x="27" y="959"/>
                      <a:pt x="61" y="966"/>
                    </a:cubicBezTo>
                    <a:lnTo>
                      <a:pt x="815" y="1135"/>
                    </a:lnTo>
                    <a:cubicBezTo>
                      <a:pt x="820" y="1135"/>
                      <a:pt x="822" y="1137"/>
                      <a:pt x="829" y="1137"/>
                    </a:cubicBezTo>
                    <a:cubicBezTo>
                      <a:pt x="844" y="1137"/>
                      <a:pt x="863" y="1132"/>
                      <a:pt x="875" y="1123"/>
                    </a:cubicBezTo>
                    <a:cubicBezTo>
                      <a:pt x="892" y="1108"/>
                      <a:pt x="901" y="1089"/>
                      <a:pt x="901" y="1065"/>
                    </a:cubicBezTo>
                    <a:lnTo>
                      <a:pt x="901" y="241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8" name="Google Shape;688;p10"/>
              <p:cNvSpPr/>
              <p:nvPr/>
            </p:nvSpPr>
            <p:spPr>
              <a:xfrm>
                <a:off x="11632831" y="2043652"/>
                <a:ext cx="231546" cy="268818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053" extrusionOk="0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8" y="34"/>
                      <a:pt x="1" y="51"/>
                      <a:pt x="1" y="75"/>
                    </a:cubicBezTo>
                    <a:lnTo>
                      <a:pt x="1" y="814"/>
                    </a:lnTo>
                    <a:cubicBezTo>
                      <a:pt x="1" y="848"/>
                      <a:pt x="25" y="877"/>
                      <a:pt x="56" y="884"/>
                    </a:cubicBezTo>
                    <a:lnTo>
                      <a:pt x="817" y="1052"/>
                    </a:lnTo>
                    <a:cubicBezTo>
                      <a:pt x="820" y="1050"/>
                      <a:pt x="822" y="1050"/>
                      <a:pt x="824" y="1050"/>
                    </a:cubicBezTo>
                    <a:cubicBezTo>
                      <a:pt x="829" y="1050"/>
                      <a:pt x="832" y="1052"/>
                      <a:pt x="834" y="1052"/>
                    </a:cubicBezTo>
                    <a:cubicBezTo>
                      <a:pt x="848" y="1052"/>
                      <a:pt x="868" y="1045"/>
                      <a:pt x="880" y="1035"/>
                    </a:cubicBezTo>
                    <a:cubicBezTo>
                      <a:pt x="897" y="1021"/>
                      <a:pt x="906" y="1004"/>
                      <a:pt x="906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9" name="Google Shape;689;p10"/>
              <p:cNvSpPr/>
              <p:nvPr/>
            </p:nvSpPr>
            <p:spPr>
              <a:xfrm>
                <a:off x="12123239" y="1919582"/>
                <a:ext cx="182531" cy="237162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29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29"/>
                    </a:lnTo>
                    <a:cubicBezTo>
                      <a:pt x="3" y="762"/>
                      <a:pt x="27" y="794"/>
                      <a:pt x="61" y="798"/>
                    </a:cubicBezTo>
                    <a:lnTo>
                      <a:pt x="628" y="926"/>
                    </a:lnTo>
                    <a:cubicBezTo>
                      <a:pt x="633" y="926"/>
                      <a:pt x="637" y="928"/>
                      <a:pt x="642" y="928"/>
                    </a:cubicBezTo>
                    <a:cubicBezTo>
                      <a:pt x="657" y="928"/>
                      <a:pt x="676" y="921"/>
                      <a:pt x="688" y="914"/>
                    </a:cubicBezTo>
                    <a:cubicBezTo>
                      <a:pt x="705" y="897"/>
                      <a:pt x="714" y="880"/>
                      <a:pt x="714" y="856"/>
                    </a:cubicBezTo>
                    <a:lnTo>
                      <a:pt x="714" y="200"/>
                    </a:lnTo>
                    <a:cubicBezTo>
                      <a:pt x="714" y="164"/>
                      <a:pt x="690" y="138"/>
                      <a:pt x="657" y="128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0"/>
              <p:cNvSpPr/>
              <p:nvPr/>
            </p:nvSpPr>
            <p:spPr>
              <a:xfrm>
                <a:off x="11720650" y="2316554"/>
                <a:ext cx="230014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1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7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32"/>
                    </a:lnTo>
                    <a:cubicBezTo>
                      <a:pt x="5" y="764"/>
                      <a:pt x="24" y="790"/>
                      <a:pt x="58" y="800"/>
                    </a:cubicBezTo>
                    <a:lnTo>
                      <a:pt x="812" y="965"/>
                    </a:lnTo>
                    <a:cubicBezTo>
                      <a:pt x="817" y="965"/>
                      <a:pt x="821" y="970"/>
                      <a:pt x="826" y="970"/>
                    </a:cubicBezTo>
                    <a:cubicBezTo>
                      <a:pt x="841" y="970"/>
                      <a:pt x="860" y="963"/>
                      <a:pt x="872" y="953"/>
                    </a:cubicBezTo>
                    <a:cubicBezTo>
                      <a:pt x="889" y="939"/>
                      <a:pt x="898" y="922"/>
                      <a:pt x="898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0"/>
              <p:cNvSpPr/>
              <p:nvPr/>
            </p:nvSpPr>
            <p:spPr>
              <a:xfrm>
                <a:off x="12121451" y="2151128"/>
                <a:ext cx="183041" cy="25758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1009" extrusionOk="0">
                    <a:moveTo>
                      <a:pt x="73" y="0"/>
                    </a:moveTo>
                    <a:cubicBezTo>
                      <a:pt x="57" y="0"/>
                      <a:pt x="40" y="6"/>
                      <a:pt x="27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814"/>
                    </a:lnTo>
                    <a:cubicBezTo>
                      <a:pt x="3" y="847"/>
                      <a:pt x="27" y="876"/>
                      <a:pt x="61" y="883"/>
                    </a:cubicBezTo>
                    <a:lnTo>
                      <a:pt x="628" y="1008"/>
                    </a:lnTo>
                    <a:lnTo>
                      <a:pt x="640" y="1008"/>
                    </a:lnTo>
                    <a:cubicBezTo>
                      <a:pt x="656" y="1008"/>
                      <a:pt x="673" y="1003"/>
                      <a:pt x="685" y="994"/>
                    </a:cubicBezTo>
                    <a:cubicBezTo>
                      <a:pt x="704" y="979"/>
                      <a:pt x="712" y="960"/>
                      <a:pt x="712" y="936"/>
                    </a:cubicBezTo>
                    <a:lnTo>
                      <a:pt x="716" y="199"/>
                    </a:lnTo>
                    <a:cubicBezTo>
                      <a:pt x="716" y="165"/>
                      <a:pt x="690" y="134"/>
                      <a:pt x="659" y="129"/>
                    </a:cubicBezTo>
                    <a:lnTo>
                      <a:pt x="87" y="2"/>
                    </a:lnTo>
                    <a:cubicBezTo>
                      <a:pt x="83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0"/>
              <p:cNvSpPr/>
              <p:nvPr/>
            </p:nvSpPr>
            <p:spPr>
              <a:xfrm>
                <a:off x="11878162" y="2097518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3"/>
                      <a:pt x="0" y="75"/>
                    </a:cubicBezTo>
                    <a:lnTo>
                      <a:pt x="8" y="817"/>
                    </a:lnTo>
                    <a:cubicBezTo>
                      <a:pt x="8" y="848"/>
                      <a:pt x="32" y="879"/>
                      <a:pt x="65" y="884"/>
                    </a:cubicBezTo>
                    <a:lnTo>
                      <a:pt x="812" y="1050"/>
                    </a:lnTo>
                    <a:cubicBezTo>
                      <a:pt x="812" y="1049"/>
                      <a:pt x="813" y="1049"/>
                      <a:pt x="814" y="1049"/>
                    </a:cubicBezTo>
                    <a:cubicBezTo>
                      <a:pt x="817" y="1049"/>
                      <a:pt x="821" y="1050"/>
                      <a:pt x="824" y="1050"/>
                    </a:cubicBezTo>
                    <a:cubicBezTo>
                      <a:pt x="841" y="1050"/>
                      <a:pt x="858" y="1043"/>
                      <a:pt x="870" y="1036"/>
                    </a:cubicBezTo>
                    <a:cubicBezTo>
                      <a:pt x="889" y="1021"/>
                      <a:pt x="896" y="1002"/>
                      <a:pt x="896" y="978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0"/>
              <p:cNvSpPr/>
              <p:nvPr/>
            </p:nvSpPr>
            <p:spPr>
              <a:xfrm>
                <a:off x="11168208" y="1941026"/>
                <a:ext cx="207549" cy="262946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030" extrusionOk="0">
                    <a:moveTo>
                      <a:pt x="80" y="1"/>
                    </a:moveTo>
                    <a:cubicBezTo>
                      <a:pt x="65" y="1"/>
                      <a:pt x="51" y="7"/>
                      <a:pt x="36" y="18"/>
                    </a:cubicBezTo>
                    <a:cubicBezTo>
                      <a:pt x="20" y="30"/>
                      <a:pt x="10" y="52"/>
                      <a:pt x="10" y="76"/>
                    </a:cubicBezTo>
                    <a:lnTo>
                      <a:pt x="0" y="810"/>
                    </a:lnTo>
                    <a:cubicBezTo>
                      <a:pt x="0" y="844"/>
                      <a:pt x="24" y="873"/>
                      <a:pt x="58" y="883"/>
                    </a:cubicBezTo>
                    <a:lnTo>
                      <a:pt x="721" y="1029"/>
                    </a:lnTo>
                    <a:cubicBezTo>
                      <a:pt x="723" y="1027"/>
                      <a:pt x="730" y="1027"/>
                      <a:pt x="735" y="1027"/>
                    </a:cubicBezTo>
                    <a:cubicBezTo>
                      <a:pt x="752" y="1027"/>
                      <a:pt x="769" y="1019"/>
                      <a:pt x="781" y="1012"/>
                    </a:cubicBezTo>
                    <a:cubicBezTo>
                      <a:pt x="800" y="995"/>
                      <a:pt x="807" y="979"/>
                      <a:pt x="807" y="955"/>
                    </a:cubicBezTo>
                    <a:lnTo>
                      <a:pt x="812" y="215"/>
                    </a:lnTo>
                    <a:cubicBezTo>
                      <a:pt x="812" y="184"/>
                      <a:pt x="788" y="152"/>
                      <a:pt x="754" y="148"/>
                    </a:cubicBezTo>
                    <a:lnTo>
                      <a:pt x="96" y="4"/>
                    </a:lnTo>
                    <a:cubicBezTo>
                      <a:pt x="91" y="2"/>
                      <a:pt x="85" y="1"/>
                      <a:pt x="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0"/>
              <p:cNvSpPr/>
              <p:nvPr/>
            </p:nvSpPr>
            <p:spPr>
              <a:xfrm>
                <a:off x="11477106" y="2261923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10" y="34"/>
                      <a:pt x="1" y="51"/>
                      <a:pt x="1" y="77"/>
                    </a:cubicBezTo>
                    <a:lnTo>
                      <a:pt x="1" y="733"/>
                    </a:lnTo>
                    <a:cubicBezTo>
                      <a:pt x="1" y="764"/>
                      <a:pt x="25" y="793"/>
                      <a:pt x="58" y="800"/>
                    </a:cubicBezTo>
                    <a:lnTo>
                      <a:pt x="810" y="968"/>
                    </a:lnTo>
                    <a:cubicBezTo>
                      <a:pt x="817" y="968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6"/>
                    </a:cubicBezTo>
                    <a:cubicBezTo>
                      <a:pt x="889" y="939"/>
                      <a:pt x="899" y="922"/>
                      <a:pt x="899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p10"/>
              <p:cNvSpPr/>
              <p:nvPr/>
            </p:nvSpPr>
            <p:spPr>
              <a:xfrm>
                <a:off x="11232030" y="2208312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3" y="762"/>
                      <a:pt x="27" y="789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69"/>
                      <a:pt x="829" y="969"/>
                    </a:cubicBezTo>
                    <a:cubicBezTo>
                      <a:pt x="843" y="969"/>
                      <a:pt x="860" y="964"/>
                      <a:pt x="872" y="955"/>
                    </a:cubicBezTo>
                    <a:cubicBezTo>
                      <a:pt x="891" y="940"/>
                      <a:pt x="901" y="923"/>
                      <a:pt x="901" y="897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p10"/>
              <p:cNvSpPr/>
              <p:nvPr/>
            </p:nvSpPr>
            <p:spPr>
              <a:xfrm>
                <a:off x="11388776" y="1989531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71" y="0"/>
                    </a:moveTo>
                    <a:cubicBezTo>
                      <a:pt x="56" y="0"/>
                      <a:pt x="40" y="7"/>
                      <a:pt x="27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813"/>
                    </a:lnTo>
                    <a:cubicBezTo>
                      <a:pt x="1" y="846"/>
                      <a:pt x="25" y="875"/>
                      <a:pt x="59" y="882"/>
                    </a:cubicBezTo>
                    <a:lnTo>
                      <a:pt x="813" y="1050"/>
                    </a:lnTo>
                    <a:cubicBezTo>
                      <a:pt x="814" y="1049"/>
                      <a:pt x="816" y="1048"/>
                      <a:pt x="818" y="1048"/>
                    </a:cubicBezTo>
                    <a:cubicBezTo>
                      <a:pt x="822" y="1048"/>
                      <a:pt x="825" y="1050"/>
                      <a:pt x="827" y="1050"/>
                    </a:cubicBezTo>
                    <a:cubicBezTo>
                      <a:pt x="841" y="1050"/>
                      <a:pt x="858" y="1043"/>
                      <a:pt x="873" y="1036"/>
                    </a:cubicBezTo>
                    <a:cubicBezTo>
                      <a:pt x="890" y="1019"/>
                      <a:pt x="899" y="1002"/>
                      <a:pt x="899" y="978"/>
                    </a:cubicBezTo>
                    <a:lnTo>
                      <a:pt x="902" y="239"/>
                    </a:lnTo>
                    <a:cubicBezTo>
                      <a:pt x="902" y="207"/>
                      <a:pt x="878" y="176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0"/>
              <p:cNvSpPr/>
              <p:nvPr/>
            </p:nvSpPr>
            <p:spPr>
              <a:xfrm>
                <a:off x="11832211" y="1612982"/>
                <a:ext cx="230780" cy="25860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3" extrusionOk="0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772"/>
                    </a:lnTo>
                    <a:cubicBezTo>
                      <a:pt x="3" y="803"/>
                      <a:pt x="27" y="835"/>
                      <a:pt x="60" y="839"/>
                    </a:cubicBezTo>
                    <a:lnTo>
                      <a:pt x="812" y="1008"/>
                    </a:lnTo>
                    <a:cubicBezTo>
                      <a:pt x="819" y="1008"/>
                      <a:pt x="822" y="1012"/>
                      <a:pt x="829" y="1012"/>
                    </a:cubicBezTo>
                    <a:cubicBezTo>
                      <a:pt x="843" y="1012"/>
                      <a:pt x="860" y="1005"/>
                      <a:pt x="872" y="996"/>
                    </a:cubicBezTo>
                    <a:cubicBezTo>
                      <a:pt x="891" y="981"/>
                      <a:pt x="901" y="964"/>
                      <a:pt x="901" y="940"/>
                    </a:cubicBezTo>
                    <a:lnTo>
                      <a:pt x="903" y="246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0"/>
              <p:cNvSpPr/>
              <p:nvPr/>
            </p:nvSpPr>
            <p:spPr>
              <a:xfrm>
                <a:off x="12209270" y="2424541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1" y="0"/>
                    </a:moveTo>
                    <a:cubicBezTo>
                      <a:pt x="54" y="0"/>
                      <a:pt x="37" y="6"/>
                      <a:pt x="27" y="19"/>
                    </a:cubicBezTo>
                    <a:cubicBezTo>
                      <a:pt x="7" y="33"/>
                      <a:pt x="0" y="50"/>
                      <a:pt x="0" y="74"/>
                    </a:cubicBezTo>
                    <a:lnTo>
                      <a:pt x="3" y="732"/>
                    </a:lnTo>
                    <a:cubicBezTo>
                      <a:pt x="3" y="763"/>
                      <a:pt x="27" y="790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70"/>
                      <a:pt x="826" y="970"/>
                    </a:cubicBezTo>
                    <a:cubicBezTo>
                      <a:pt x="843" y="970"/>
                      <a:pt x="860" y="963"/>
                      <a:pt x="872" y="955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4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0"/>
              <p:cNvSpPr/>
              <p:nvPr/>
            </p:nvSpPr>
            <p:spPr>
              <a:xfrm>
                <a:off x="11878673" y="1473595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410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2" y="648"/>
                      <a:pt x="829" y="648"/>
                    </a:cubicBezTo>
                    <a:cubicBezTo>
                      <a:pt x="844" y="648"/>
                      <a:pt x="860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0"/>
              <p:cNvSpPr/>
              <p:nvPr/>
            </p:nvSpPr>
            <p:spPr>
              <a:xfrm>
                <a:off x="11634618" y="1812106"/>
                <a:ext cx="230269" cy="24711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8" extrusionOk="0">
                    <a:moveTo>
                      <a:pt x="68" y="0"/>
                    </a:moveTo>
                    <a:cubicBezTo>
                      <a:pt x="54" y="0"/>
                      <a:pt x="41" y="5"/>
                      <a:pt x="30" y="16"/>
                    </a:cubicBezTo>
                    <a:cubicBezTo>
                      <a:pt x="11" y="31"/>
                      <a:pt x="1" y="47"/>
                      <a:pt x="1" y="74"/>
                    </a:cubicBezTo>
                    <a:lnTo>
                      <a:pt x="1" y="727"/>
                    </a:lnTo>
                    <a:cubicBezTo>
                      <a:pt x="1" y="761"/>
                      <a:pt x="25" y="790"/>
                      <a:pt x="59" y="797"/>
                    </a:cubicBezTo>
                    <a:lnTo>
                      <a:pt x="813" y="965"/>
                    </a:lnTo>
                    <a:cubicBezTo>
                      <a:pt x="817" y="965"/>
                      <a:pt x="822" y="967"/>
                      <a:pt x="827" y="967"/>
                    </a:cubicBezTo>
                    <a:cubicBezTo>
                      <a:pt x="841" y="967"/>
                      <a:pt x="861" y="960"/>
                      <a:pt x="873" y="953"/>
                    </a:cubicBezTo>
                    <a:cubicBezTo>
                      <a:pt x="890" y="936"/>
                      <a:pt x="899" y="919"/>
                      <a:pt x="899" y="895"/>
                    </a:cubicBezTo>
                    <a:lnTo>
                      <a:pt x="902" y="240"/>
                    </a:lnTo>
                    <a:cubicBezTo>
                      <a:pt x="902" y="208"/>
                      <a:pt x="878" y="177"/>
                      <a:pt x="844" y="172"/>
                    </a:cubicBezTo>
                    <a:lnTo>
                      <a:pt x="90" y="4"/>
                    </a:lnTo>
                    <a:cubicBezTo>
                      <a:pt x="82" y="2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0"/>
              <p:cNvSpPr/>
              <p:nvPr/>
            </p:nvSpPr>
            <p:spPr>
              <a:xfrm>
                <a:off x="11879439" y="1865972"/>
                <a:ext cx="230780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66" extrusionOk="0">
                    <a:moveTo>
                      <a:pt x="73" y="0"/>
                    </a:moveTo>
                    <a:cubicBezTo>
                      <a:pt x="56" y="0"/>
                      <a:pt x="41" y="5"/>
                      <a:pt x="27" y="14"/>
                    </a:cubicBezTo>
                    <a:cubicBezTo>
                      <a:pt x="10" y="29"/>
                      <a:pt x="0" y="48"/>
                      <a:pt x="0" y="72"/>
                    </a:cubicBezTo>
                    <a:lnTo>
                      <a:pt x="3" y="727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4" y="963"/>
                    </a:lnTo>
                    <a:cubicBezTo>
                      <a:pt x="819" y="963"/>
                      <a:pt x="824" y="965"/>
                      <a:pt x="829" y="965"/>
                    </a:cubicBezTo>
                    <a:cubicBezTo>
                      <a:pt x="843" y="965"/>
                      <a:pt x="862" y="960"/>
                      <a:pt x="874" y="951"/>
                    </a:cubicBezTo>
                    <a:cubicBezTo>
                      <a:pt x="891" y="936"/>
                      <a:pt x="901" y="917"/>
                      <a:pt x="901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5" y="170"/>
                    </a:cubicBezTo>
                    <a:lnTo>
                      <a:pt x="91" y="2"/>
                    </a:lnTo>
                    <a:cubicBezTo>
                      <a:pt x="85" y="1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0"/>
              <p:cNvSpPr/>
              <p:nvPr/>
            </p:nvSpPr>
            <p:spPr>
              <a:xfrm>
                <a:off x="11634108" y="1419474"/>
                <a:ext cx="230269" cy="16517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7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1" y="53"/>
                      <a:pt x="1" y="75"/>
                    </a:cubicBezTo>
                    <a:lnTo>
                      <a:pt x="3" y="411"/>
                    </a:lnTo>
                    <a:cubicBezTo>
                      <a:pt x="8" y="440"/>
                      <a:pt x="32" y="471"/>
                      <a:pt x="61" y="476"/>
                    </a:cubicBezTo>
                    <a:lnTo>
                      <a:pt x="815" y="644"/>
                    </a:lnTo>
                    <a:cubicBezTo>
                      <a:pt x="819" y="644"/>
                      <a:pt x="824" y="646"/>
                      <a:pt x="829" y="646"/>
                    </a:cubicBezTo>
                    <a:cubicBezTo>
                      <a:pt x="843" y="646"/>
                      <a:pt x="863" y="642"/>
                      <a:pt x="875" y="632"/>
                    </a:cubicBezTo>
                    <a:cubicBezTo>
                      <a:pt x="892" y="618"/>
                      <a:pt x="901" y="598"/>
                      <a:pt x="901" y="574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0"/>
              <p:cNvSpPr/>
              <p:nvPr/>
            </p:nvSpPr>
            <p:spPr>
              <a:xfrm>
                <a:off x="11587645" y="1558861"/>
                <a:ext cx="230014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11" extrusionOk="0">
                    <a:moveTo>
                      <a:pt x="70" y="0"/>
                    </a:moveTo>
                    <a:cubicBezTo>
                      <a:pt x="53" y="0"/>
                      <a:pt x="37" y="6"/>
                      <a:pt x="26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71"/>
                    </a:lnTo>
                    <a:cubicBezTo>
                      <a:pt x="0" y="804"/>
                      <a:pt x="24" y="833"/>
                      <a:pt x="58" y="840"/>
                    </a:cubicBezTo>
                    <a:lnTo>
                      <a:pt x="809" y="1008"/>
                    </a:lnTo>
                    <a:cubicBezTo>
                      <a:pt x="817" y="1008"/>
                      <a:pt x="819" y="1011"/>
                      <a:pt x="826" y="1011"/>
                    </a:cubicBezTo>
                    <a:cubicBezTo>
                      <a:pt x="841" y="1011"/>
                      <a:pt x="857" y="1003"/>
                      <a:pt x="869" y="996"/>
                    </a:cubicBezTo>
                    <a:cubicBezTo>
                      <a:pt x="889" y="979"/>
                      <a:pt x="898" y="963"/>
                      <a:pt x="898" y="939"/>
                    </a:cubicBezTo>
                    <a:lnTo>
                      <a:pt x="901" y="245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0"/>
              <p:cNvSpPr/>
              <p:nvPr/>
            </p:nvSpPr>
            <p:spPr>
              <a:xfrm>
                <a:off x="12123239" y="1527205"/>
                <a:ext cx="230269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8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3" y="441"/>
                      <a:pt x="27" y="472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47"/>
                      <a:pt x="829" y="647"/>
                    </a:cubicBezTo>
                    <a:cubicBezTo>
                      <a:pt x="844" y="647"/>
                      <a:pt x="861" y="642"/>
                      <a:pt x="873" y="633"/>
                    </a:cubicBezTo>
                    <a:cubicBezTo>
                      <a:pt x="892" y="618"/>
                      <a:pt x="902" y="599"/>
                      <a:pt x="902" y="575"/>
                    </a:cubicBezTo>
                    <a:lnTo>
                      <a:pt x="902" y="239"/>
                    </a:lnTo>
                    <a:cubicBezTo>
                      <a:pt x="902" y="208"/>
                      <a:pt x="878" y="176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0"/>
              <p:cNvSpPr/>
              <p:nvPr/>
            </p:nvSpPr>
            <p:spPr>
              <a:xfrm>
                <a:off x="12075500" y="1666592"/>
                <a:ext cx="230780" cy="258351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2" extrusionOk="0">
                    <a:moveTo>
                      <a:pt x="72" y="1"/>
                    </a:moveTo>
                    <a:cubicBezTo>
                      <a:pt x="57" y="1"/>
                      <a:pt x="40" y="7"/>
                      <a:pt x="27" y="20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771"/>
                    </a:lnTo>
                    <a:cubicBezTo>
                      <a:pt x="3" y="805"/>
                      <a:pt x="27" y="836"/>
                      <a:pt x="61" y="841"/>
                    </a:cubicBezTo>
                    <a:lnTo>
                      <a:pt x="815" y="1009"/>
                    </a:lnTo>
                    <a:cubicBezTo>
                      <a:pt x="820" y="1009"/>
                      <a:pt x="824" y="1011"/>
                      <a:pt x="829" y="1011"/>
                    </a:cubicBezTo>
                    <a:cubicBezTo>
                      <a:pt x="844" y="1011"/>
                      <a:pt x="863" y="1007"/>
                      <a:pt x="875" y="997"/>
                    </a:cubicBezTo>
                    <a:cubicBezTo>
                      <a:pt x="892" y="983"/>
                      <a:pt x="901" y="963"/>
                      <a:pt x="901" y="939"/>
                    </a:cubicBezTo>
                    <a:lnTo>
                      <a:pt x="904" y="248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2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0"/>
              <p:cNvSpPr/>
              <p:nvPr/>
            </p:nvSpPr>
            <p:spPr>
              <a:xfrm>
                <a:off x="11160805" y="2660427"/>
                <a:ext cx="32166" cy="11973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69" extrusionOk="0">
                    <a:moveTo>
                      <a:pt x="125" y="0"/>
                    </a:moveTo>
                    <a:lnTo>
                      <a:pt x="10" y="450"/>
                    </a:lnTo>
                    <a:lnTo>
                      <a:pt x="10" y="450"/>
                    </a:lnTo>
                    <a:cubicBezTo>
                      <a:pt x="12" y="447"/>
                      <a:pt x="13" y="444"/>
                      <a:pt x="15" y="440"/>
                    </a:cubicBezTo>
                    <a:lnTo>
                      <a:pt x="125" y="0"/>
                    </a:lnTo>
                    <a:close/>
                    <a:moveTo>
                      <a:pt x="10" y="450"/>
                    </a:moveTo>
                    <a:lnTo>
                      <a:pt x="10" y="450"/>
                    </a:lnTo>
                    <a:cubicBezTo>
                      <a:pt x="7" y="455"/>
                      <a:pt x="4" y="460"/>
                      <a:pt x="1" y="466"/>
                    </a:cubicBezTo>
                    <a:cubicBezTo>
                      <a:pt x="3" y="466"/>
                      <a:pt x="3" y="466"/>
                      <a:pt x="5" y="468"/>
                    </a:cubicBezTo>
                    <a:lnTo>
                      <a:pt x="10" y="4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7" name="Google Shape;707;p10"/>
            <p:cNvSpPr/>
            <p:nvPr/>
          </p:nvSpPr>
          <p:spPr>
            <a:xfrm>
              <a:off x="10389070" y="2110537"/>
              <a:ext cx="1355066" cy="2171731"/>
            </a:xfrm>
            <a:custGeom>
              <a:avLst/>
              <a:gdLst/>
              <a:ahLst/>
              <a:cxnLst/>
              <a:rect l="l" t="t" r="r" b="b"/>
              <a:pathLst>
                <a:path w="5308" h="8507" extrusionOk="0">
                  <a:moveTo>
                    <a:pt x="3960" y="1"/>
                  </a:moveTo>
                  <a:cubicBezTo>
                    <a:pt x="3808" y="1"/>
                    <a:pt x="3670" y="103"/>
                    <a:pt x="3631" y="257"/>
                  </a:cubicBezTo>
                  <a:lnTo>
                    <a:pt x="3290" y="1602"/>
                  </a:lnTo>
                  <a:lnTo>
                    <a:pt x="3290" y="1607"/>
                  </a:lnTo>
                  <a:lnTo>
                    <a:pt x="3148" y="2161"/>
                  </a:lnTo>
                  <a:cubicBezTo>
                    <a:pt x="3148" y="2161"/>
                    <a:pt x="3026" y="2627"/>
                    <a:pt x="3024" y="2627"/>
                  </a:cubicBezTo>
                  <a:cubicBezTo>
                    <a:pt x="3004" y="2661"/>
                    <a:pt x="2968" y="2683"/>
                    <a:pt x="2926" y="2683"/>
                  </a:cubicBezTo>
                  <a:cubicBezTo>
                    <a:pt x="2917" y="2683"/>
                    <a:pt x="2908" y="2682"/>
                    <a:pt x="2899" y="2680"/>
                  </a:cubicBezTo>
                  <a:cubicBezTo>
                    <a:pt x="2846" y="2666"/>
                    <a:pt x="2812" y="2613"/>
                    <a:pt x="2819" y="2560"/>
                  </a:cubicBezTo>
                  <a:cubicBezTo>
                    <a:pt x="2815" y="2560"/>
                    <a:pt x="3199" y="1037"/>
                    <a:pt x="3199" y="1037"/>
                  </a:cubicBezTo>
                  <a:cubicBezTo>
                    <a:pt x="3247" y="855"/>
                    <a:pt x="3136" y="670"/>
                    <a:pt x="2954" y="624"/>
                  </a:cubicBezTo>
                  <a:cubicBezTo>
                    <a:pt x="2925" y="617"/>
                    <a:pt x="2896" y="613"/>
                    <a:pt x="2867" y="613"/>
                  </a:cubicBezTo>
                  <a:cubicBezTo>
                    <a:pt x="2716" y="613"/>
                    <a:pt x="2577" y="716"/>
                    <a:pt x="2539" y="869"/>
                  </a:cubicBezTo>
                  <a:lnTo>
                    <a:pt x="2041" y="2848"/>
                  </a:lnTo>
                  <a:cubicBezTo>
                    <a:pt x="2023" y="2922"/>
                    <a:pt x="1956" y="2971"/>
                    <a:pt x="1885" y="2971"/>
                  </a:cubicBezTo>
                  <a:cubicBezTo>
                    <a:pt x="1872" y="2971"/>
                    <a:pt x="1860" y="2969"/>
                    <a:pt x="1847" y="2966"/>
                  </a:cubicBezTo>
                  <a:cubicBezTo>
                    <a:pt x="1758" y="2944"/>
                    <a:pt x="1708" y="2855"/>
                    <a:pt x="1729" y="2771"/>
                  </a:cubicBezTo>
                  <a:lnTo>
                    <a:pt x="2022" y="1587"/>
                  </a:lnTo>
                  <a:cubicBezTo>
                    <a:pt x="2070" y="1405"/>
                    <a:pt x="1960" y="1218"/>
                    <a:pt x="1777" y="1174"/>
                  </a:cubicBezTo>
                  <a:cubicBezTo>
                    <a:pt x="1748" y="1167"/>
                    <a:pt x="1719" y="1163"/>
                    <a:pt x="1691" y="1163"/>
                  </a:cubicBezTo>
                  <a:cubicBezTo>
                    <a:pt x="1539" y="1163"/>
                    <a:pt x="1400" y="1266"/>
                    <a:pt x="1362" y="1419"/>
                  </a:cubicBezTo>
                  <a:lnTo>
                    <a:pt x="805" y="3602"/>
                  </a:lnTo>
                  <a:lnTo>
                    <a:pt x="805" y="3605"/>
                  </a:lnTo>
                  <a:cubicBezTo>
                    <a:pt x="805" y="3605"/>
                    <a:pt x="687" y="4087"/>
                    <a:pt x="687" y="4119"/>
                  </a:cubicBezTo>
                  <a:cubicBezTo>
                    <a:pt x="454" y="5317"/>
                    <a:pt x="730" y="5473"/>
                    <a:pt x="663" y="5708"/>
                  </a:cubicBezTo>
                  <a:cubicBezTo>
                    <a:pt x="591" y="5980"/>
                    <a:pt x="0" y="7915"/>
                    <a:pt x="0" y="7915"/>
                  </a:cubicBezTo>
                  <a:lnTo>
                    <a:pt x="2315" y="8506"/>
                  </a:lnTo>
                  <a:lnTo>
                    <a:pt x="2815" y="6482"/>
                  </a:lnTo>
                  <a:cubicBezTo>
                    <a:pt x="2815" y="6482"/>
                    <a:pt x="4753" y="5836"/>
                    <a:pt x="4945" y="5319"/>
                  </a:cubicBezTo>
                  <a:lnTo>
                    <a:pt x="5233" y="4191"/>
                  </a:lnTo>
                  <a:cubicBezTo>
                    <a:pt x="5283" y="4001"/>
                    <a:pt x="5307" y="3842"/>
                    <a:pt x="5307" y="3842"/>
                  </a:cubicBezTo>
                  <a:cubicBezTo>
                    <a:pt x="5249" y="3831"/>
                    <a:pt x="5194" y="3826"/>
                    <a:pt x="5142" y="3826"/>
                  </a:cubicBezTo>
                  <a:cubicBezTo>
                    <a:pt x="4814" y="3826"/>
                    <a:pt x="4617" y="4035"/>
                    <a:pt x="4577" y="4191"/>
                  </a:cubicBezTo>
                  <a:lnTo>
                    <a:pt x="4304" y="5079"/>
                  </a:lnTo>
                  <a:cubicBezTo>
                    <a:pt x="4277" y="5187"/>
                    <a:pt x="4213" y="5248"/>
                    <a:pt x="4161" y="5248"/>
                  </a:cubicBezTo>
                  <a:cubicBezTo>
                    <a:pt x="4104" y="5248"/>
                    <a:pt x="4064" y="5174"/>
                    <a:pt x="4109" y="5007"/>
                  </a:cubicBezTo>
                  <a:cubicBezTo>
                    <a:pt x="4196" y="4688"/>
                    <a:pt x="4532" y="3285"/>
                    <a:pt x="4532" y="3285"/>
                  </a:cubicBezTo>
                  <a:lnTo>
                    <a:pt x="4969" y="1578"/>
                  </a:lnTo>
                  <a:cubicBezTo>
                    <a:pt x="5014" y="1395"/>
                    <a:pt x="4904" y="1208"/>
                    <a:pt x="4721" y="1165"/>
                  </a:cubicBezTo>
                  <a:cubicBezTo>
                    <a:pt x="4693" y="1157"/>
                    <a:pt x="4664" y="1153"/>
                    <a:pt x="4635" y="1153"/>
                  </a:cubicBezTo>
                  <a:cubicBezTo>
                    <a:pt x="4483" y="1153"/>
                    <a:pt x="4345" y="1256"/>
                    <a:pt x="4308" y="1410"/>
                  </a:cubicBezTo>
                  <a:lnTo>
                    <a:pt x="3907" y="2997"/>
                  </a:lnTo>
                  <a:cubicBezTo>
                    <a:pt x="3893" y="3056"/>
                    <a:pt x="3840" y="3098"/>
                    <a:pt x="3781" y="3098"/>
                  </a:cubicBezTo>
                  <a:cubicBezTo>
                    <a:pt x="3771" y="3098"/>
                    <a:pt x="3760" y="3096"/>
                    <a:pt x="3749" y="3093"/>
                  </a:cubicBezTo>
                  <a:cubicBezTo>
                    <a:pt x="3679" y="3076"/>
                    <a:pt x="3634" y="3004"/>
                    <a:pt x="3653" y="2935"/>
                  </a:cubicBezTo>
                  <a:lnTo>
                    <a:pt x="3802" y="2346"/>
                  </a:lnTo>
                  <a:lnTo>
                    <a:pt x="4292" y="425"/>
                  </a:lnTo>
                  <a:cubicBezTo>
                    <a:pt x="4340" y="243"/>
                    <a:pt x="4229" y="58"/>
                    <a:pt x="4047" y="12"/>
                  </a:cubicBezTo>
                  <a:cubicBezTo>
                    <a:pt x="4018" y="4"/>
                    <a:pt x="3989" y="1"/>
                    <a:pt x="396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0"/>
            <p:cNvSpPr/>
            <p:nvPr/>
          </p:nvSpPr>
          <p:spPr>
            <a:xfrm>
              <a:off x="12535273" y="2082200"/>
              <a:ext cx="1230230" cy="2092081"/>
            </a:xfrm>
            <a:custGeom>
              <a:avLst/>
              <a:gdLst/>
              <a:ahLst/>
              <a:cxnLst/>
              <a:rect l="l" t="t" r="r" b="b"/>
              <a:pathLst>
                <a:path w="4819" h="8195" extrusionOk="0">
                  <a:moveTo>
                    <a:pt x="2241" y="1"/>
                  </a:moveTo>
                  <a:cubicBezTo>
                    <a:pt x="2093" y="1"/>
                    <a:pt x="1956" y="98"/>
                    <a:pt x="1912" y="253"/>
                  </a:cubicBezTo>
                  <a:lnTo>
                    <a:pt x="1451" y="1951"/>
                  </a:lnTo>
                  <a:cubicBezTo>
                    <a:pt x="1451" y="1951"/>
                    <a:pt x="1053" y="3339"/>
                    <a:pt x="971" y="3656"/>
                  </a:cubicBezTo>
                  <a:cubicBezTo>
                    <a:pt x="935" y="3793"/>
                    <a:pt x="881" y="3848"/>
                    <a:pt x="835" y="3848"/>
                  </a:cubicBezTo>
                  <a:cubicBezTo>
                    <a:pt x="775" y="3848"/>
                    <a:pt x="730" y="3751"/>
                    <a:pt x="764" y="3622"/>
                  </a:cubicBezTo>
                  <a:lnTo>
                    <a:pt x="964" y="2717"/>
                  </a:lnTo>
                  <a:cubicBezTo>
                    <a:pt x="1017" y="2536"/>
                    <a:pt x="916" y="2188"/>
                    <a:pt x="503" y="2054"/>
                  </a:cubicBezTo>
                  <a:cubicBezTo>
                    <a:pt x="503" y="2054"/>
                    <a:pt x="445" y="2203"/>
                    <a:pt x="395" y="2373"/>
                  </a:cubicBezTo>
                  <a:lnTo>
                    <a:pt x="87" y="3497"/>
                  </a:lnTo>
                  <a:cubicBezTo>
                    <a:pt x="1" y="4040"/>
                    <a:pt x="1367" y="5555"/>
                    <a:pt x="1367" y="5555"/>
                  </a:cubicBezTo>
                  <a:lnTo>
                    <a:pt x="805" y="7568"/>
                  </a:lnTo>
                  <a:lnTo>
                    <a:pt x="3111" y="8194"/>
                  </a:lnTo>
                  <a:cubicBezTo>
                    <a:pt x="3111" y="8194"/>
                    <a:pt x="3553" y="6220"/>
                    <a:pt x="3622" y="5949"/>
                  </a:cubicBezTo>
                  <a:cubicBezTo>
                    <a:pt x="3685" y="5711"/>
                    <a:pt x="3999" y="5711"/>
                    <a:pt x="4386" y="4554"/>
                  </a:cubicBezTo>
                  <a:cubicBezTo>
                    <a:pt x="4405" y="4527"/>
                    <a:pt x="4540" y="4049"/>
                    <a:pt x="4540" y="4049"/>
                  </a:cubicBezTo>
                  <a:lnTo>
                    <a:pt x="4540" y="4047"/>
                  </a:lnTo>
                  <a:lnTo>
                    <a:pt x="4770" y="2849"/>
                  </a:lnTo>
                  <a:cubicBezTo>
                    <a:pt x="4818" y="2669"/>
                    <a:pt x="4715" y="2479"/>
                    <a:pt x="4530" y="2431"/>
                  </a:cubicBezTo>
                  <a:cubicBezTo>
                    <a:pt x="4498" y="2422"/>
                    <a:pt x="4467" y="2418"/>
                    <a:pt x="4436" y="2418"/>
                  </a:cubicBezTo>
                  <a:cubicBezTo>
                    <a:pt x="4292" y="2418"/>
                    <a:pt x="4166" y="2509"/>
                    <a:pt x="4115" y="2671"/>
                  </a:cubicBezTo>
                  <a:cubicBezTo>
                    <a:pt x="4097" y="2722"/>
                    <a:pt x="4052" y="2742"/>
                    <a:pt x="4007" y="2742"/>
                  </a:cubicBezTo>
                  <a:cubicBezTo>
                    <a:pt x="3949" y="2742"/>
                    <a:pt x="3892" y="2706"/>
                    <a:pt x="3906" y="2657"/>
                  </a:cubicBezTo>
                  <a:lnTo>
                    <a:pt x="3997" y="2200"/>
                  </a:lnTo>
                  <a:cubicBezTo>
                    <a:pt x="4045" y="2020"/>
                    <a:pt x="3937" y="1830"/>
                    <a:pt x="3757" y="1782"/>
                  </a:cubicBezTo>
                  <a:cubicBezTo>
                    <a:pt x="3727" y="1775"/>
                    <a:pt x="3698" y="1771"/>
                    <a:pt x="3669" y="1771"/>
                  </a:cubicBezTo>
                  <a:cubicBezTo>
                    <a:pt x="3519" y="1771"/>
                    <a:pt x="3379" y="1870"/>
                    <a:pt x="3339" y="2023"/>
                  </a:cubicBezTo>
                  <a:cubicBezTo>
                    <a:pt x="3339" y="2023"/>
                    <a:pt x="3303" y="2155"/>
                    <a:pt x="3300" y="2155"/>
                  </a:cubicBezTo>
                  <a:cubicBezTo>
                    <a:pt x="3283" y="2194"/>
                    <a:pt x="3245" y="2222"/>
                    <a:pt x="3201" y="2222"/>
                  </a:cubicBezTo>
                  <a:cubicBezTo>
                    <a:pt x="3191" y="2222"/>
                    <a:pt x="3181" y="2220"/>
                    <a:pt x="3171" y="2217"/>
                  </a:cubicBezTo>
                  <a:cubicBezTo>
                    <a:pt x="3120" y="2205"/>
                    <a:pt x="3089" y="2162"/>
                    <a:pt x="3089" y="2114"/>
                  </a:cubicBezTo>
                  <a:cubicBezTo>
                    <a:pt x="3087" y="2114"/>
                    <a:pt x="3171" y="1662"/>
                    <a:pt x="3171" y="1662"/>
                  </a:cubicBezTo>
                  <a:cubicBezTo>
                    <a:pt x="3219" y="1482"/>
                    <a:pt x="3111" y="1293"/>
                    <a:pt x="2931" y="1244"/>
                  </a:cubicBezTo>
                  <a:cubicBezTo>
                    <a:pt x="2901" y="1237"/>
                    <a:pt x="2872" y="1233"/>
                    <a:pt x="2842" y="1233"/>
                  </a:cubicBezTo>
                  <a:cubicBezTo>
                    <a:pt x="2692" y="1233"/>
                    <a:pt x="2553" y="1332"/>
                    <a:pt x="2513" y="1485"/>
                  </a:cubicBezTo>
                  <a:lnTo>
                    <a:pt x="2390" y="2073"/>
                  </a:lnTo>
                  <a:cubicBezTo>
                    <a:pt x="2376" y="2133"/>
                    <a:pt x="2321" y="2171"/>
                    <a:pt x="2263" y="2171"/>
                  </a:cubicBezTo>
                  <a:cubicBezTo>
                    <a:pt x="2252" y="2171"/>
                    <a:pt x="2241" y="2170"/>
                    <a:pt x="2229" y="2167"/>
                  </a:cubicBezTo>
                  <a:cubicBezTo>
                    <a:pt x="2157" y="2145"/>
                    <a:pt x="2116" y="2073"/>
                    <a:pt x="2136" y="2006"/>
                  </a:cubicBezTo>
                  <a:lnTo>
                    <a:pt x="2570" y="428"/>
                  </a:lnTo>
                  <a:cubicBezTo>
                    <a:pt x="2618" y="248"/>
                    <a:pt x="2510" y="61"/>
                    <a:pt x="2330" y="13"/>
                  </a:cubicBezTo>
                  <a:cubicBezTo>
                    <a:pt x="2300" y="5"/>
                    <a:pt x="2271" y="1"/>
                    <a:pt x="22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0"/>
            <p:cNvSpPr/>
            <p:nvPr/>
          </p:nvSpPr>
          <p:spPr>
            <a:xfrm>
              <a:off x="10934620" y="3087267"/>
              <a:ext cx="809517" cy="1193724"/>
            </a:xfrm>
            <a:custGeom>
              <a:avLst/>
              <a:gdLst/>
              <a:ahLst/>
              <a:cxnLst/>
              <a:rect l="l" t="t" r="r" b="b"/>
              <a:pathLst>
                <a:path w="3171" h="4676" extrusionOk="0">
                  <a:moveTo>
                    <a:pt x="3005" y="1"/>
                  </a:moveTo>
                  <a:cubicBezTo>
                    <a:pt x="2898" y="1"/>
                    <a:pt x="2805" y="25"/>
                    <a:pt x="2726" y="62"/>
                  </a:cubicBezTo>
                  <a:cubicBezTo>
                    <a:pt x="2754" y="59"/>
                    <a:pt x="2782" y="58"/>
                    <a:pt x="2811" y="58"/>
                  </a:cubicBezTo>
                  <a:cubicBezTo>
                    <a:pt x="2858" y="58"/>
                    <a:pt x="2909" y="62"/>
                    <a:pt x="2964" y="74"/>
                  </a:cubicBezTo>
                  <a:cubicBezTo>
                    <a:pt x="2964" y="74"/>
                    <a:pt x="2937" y="233"/>
                    <a:pt x="2894" y="413"/>
                  </a:cubicBezTo>
                  <a:lnTo>
                    <a:pt x="2606" y="1541"/>
                  </a:lnTo>
                  <a:cubicBezTo>
                    <a:pt x="2414" y="2058"/>
                    <a:pt x="476" y="2704"/>
                    <a:pt x="476" y="2704"/>
                  </a:cubicBezTo>
                  <a:lnTo>
                    <a:pt x="0" y="4627"/>
                  </a:lnTo>
                  <a:lnTo>
                    <a:pt x="183" y="4675"/>
                  </a:lnTo>
                  <a:lnTo>
                    <a:pt x="685" y="2648"/>
                  </a:lnTo>
                  <a:cubicBezTo>
                    <a:pt x="685" y="2648"/>
                    <a:pt x="2620" y="2002"/>
                    <a:pt x="2813" y="1486"/>
                  </a:cubicBezTo>
                  <a:lnTo>
                    <a:pt x="3101" y="357"/>
                  </a:lnTo>
                  <a:cubicBezTo>
                    <a:pt x="3146" y="175"/>
                    <a:pt x="3170" y="19"/>
                    <a:pt x="3170" y="19"/>
                  </a:cubicBezTo>
                  <a:cubicBezTo>
                    <a:pt x="3112" y="6"/>
                    <a:pt x="3057" y="1"/>
                    <a:pt x="300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0"/>
            <p:cNvSpPr/>
            <p:nvPr/>
          </p:nvSpPr>
          <p:spPr>
            <a:xfrm>
              <a:off x="10772257" y="2404373"/>
              <a:ext cx="146790" cy="476111"/>
            </a:xfrm>
            <a:custGeom>
              <a:avLst/>
              <a:gdLst/>
              <a:ahLst/>
              <a:cxnLst/>
              <a:rect l="l" t="t" r="r" b="b"/>
              <a:pathLst>
                <a:path w="575" h="1865" extrusionOk="0">
                  <a:moveTo>
                    <a:pt x="192" y="1"/>
                  </a:moveTo>
                  <a:cubicBezTo>
                    <a:pt x="126" y="1"/>
                    <a:pt x="63" y="19"/>
                    <a:pt x="10" y="55"/>
                  </a:cubicBezTo>
                  <a:cubicBezTo>
                    <a:pt x="29" y="55"/>
                    <a:pt x="48" y="59"/>
                    <a:pt x="70" y="64"/>
                  </a:cubicBezTo>
                  <a:cubicBezTo>
                    <a:pt x="252" y="112"/>
                    <a:pt x="363" y="299"/>
                    <a:pt x="315" y="482"/>
                  </a:cubicBezTo>
                  <a:lnTo>
                    <a:pt x="19" y="1664"/>
                  </a:lnTo>
                  <a:cubicBezTo>
                    <a:pt x="0" y="1752"/>
                    <a:pt x="50" y="1839"/>
                    <a:pt x="137" y="1860"/>
                  </a:cubicBezTo>
                  <a:cubicBezTo>
                    <a:pt x="149" y="1863"/>
                    <a:pt x="161" y="1865"/>
                    <a:pt x="173" y="1865"/>
                  </a:cubicBezTo>
                  <a:cubicBezTo>
                    <a:pt x="230" y="1865"/>
                    <a:pt x="283" y="1834"/>
                    <a:pt x="312" y="1788"/>
                  </a:cubicBezTo>
                  <a:cubicBezTo>
                    <a:pt x="250" y="1755"/>
                    <a:pt x="211" y="1683"/>
                    <a:pt x="231" y="1608"/>
                  </a:cubicBezTo>
                  <a:lnTo>
                    <a:pt x="526" y="424"/>
                  </a:lnTo>
                  <a:cubicBezTo>
                    <a:pt x="574" y="242"/>
                    <a:pt x="461" y="55"/>
                    <a:pt x="279" y="11"/>
                  </a:cubicBezTo>
                  <a:cubicBezTo>
                    <a:pt x="250" y="4"/>
                    <a:pt x="221" y="1"/>
                    <a:pt x="19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0"/>
            <p:cNvSpPr/>
            <p:nvPr/>
          </p:nvSpPr>
          <p:spPr>
            <a:xfrm>
              <a:off x="11054094" y="2265242"/>
              <a:ext cx="164660" cy="542741"/>
            </a:xfrm>
            <a:custGeom>
              <a:avLst/>
              <a:gdLst/>
              <a:ahLst/>
              <a:cxnLst/>
              <a:rect l="l" t="t" r="r" b="b"/>
              <a:pathLst>
                <a:path w="645" h="2126" extrusionOk="0">
                  <a:moveTo>
                    <a:pt x="268" y="1"/>
                  </a:moveTo>
                  <a:cubicBezTo>
                    <a:pt x="201" y="1"/>
                    <a:pt x="137" y="21"/>
                    <a:pt x="82" y="57"/>
                  </a:cubicBezTo>
                  <a:cubicBezTo>
                    <a:pt x="102" y="57"/>
                    <a:pt x="121" y="59"/>
                    <a:pt x="142" y="66"/>
                  </a:cubicBezTo>
                  <a:cubicBezTo>
                    <a:pt x="325" y="114"/>
                    <a:pt x="435" y="297"/>
                    <a:pt x="387" y="479"/>
                  </a:cubicBezTo>
                  <a:cubicBezTo>
                    <a:pt x="387" y="479"/>
                    <a:pt x="3" y="2002"/>
                    <a:pt x="6" y="2002"/>
                  </a:cubicBezTo>
                  <a:cubicBezTo>
                    <a:pt x="1" y="2057"/>
                    <a:pt x="34" y="2108"/>
                    <a:pt x="87" y="2122"/>
                  </a:cubicBezTo>
                  <a:cubicBezTo>
                    <a:pt x="96" y="2124"/>
                    <a:pt x="104" y="2125"/>
                    <a:pt x="112" y="2125"/>
                  </a:cubicBezTo>
                  <a:cubicBezTo>
                    <a:pt x="152" y="2125"/>
                    <a:pt x="190" y="2103"/>
                    <a:pt x="210" y="2069"/>
                  </a:cubicBezTo>
                  <a:cubicBezTo>
                    <a:pt x="210" y="2069"/>
                    <a:pt x="217" y="2045"/>
                    <a:pt x="229" y="2009"/>
                  </a:cubicBezTo>
                  <a:cubicBezTo>
                    <a:pt x="219" y="1990"/>
                    <a:pt x="214" y="1968"/>
                    <a:pt x="217" y="1949"/>
                  </a:cubicBezTo>
                  <a:cubicBezTo>
                    <a:pt x="214" y="1949"/>
                    <a:pt x="596" y="427"/>
                    <a:pt x="596" y="427"/>
                  </a:cubicBezTo>
                  <a:cubicBezTo>
                    <a:pt x="644" y="244"/>
                    <a:pt x="534" y="57"/>
                    <a:pt x="351" y="11"/>
                  </a:cubicBezTo>
                  <a:cubicBezTo>
                    <a:pt x="324" y="4"/>
                    <a:pt x="296" y="1"/>
                    <a:pt x="268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0"/>
            <p:cNvSpPr/>
            <p:nvPr/>
          </p:nvSpPr>
          <p:spPr>
            <a:xfrm>
              <a:off x="11263941" y="2110027"/>
              <a:ext cx="233843" cy="804666"/>
            </a:xfrm>
            <a:custGeom>
              <a:avLst/>
              <a:gdLst/>
              <a:ahLst/>
              <a:cxnLst/>
              <a:rect l="l" t="t" r="r" b="b"/>
              <a:pathLst>
                <a:path w="916" h="3152" extrusionOk="0">
                  <a:moveTo>
                    <a:pt x="535" y="1"/>
                  </a:moveTo>
                  <a:cubicBezTo>
                    <a:pt x="469" y="1"/>
                    <a:pt x="406" y="20"/>
                    <a:pt x="351" y="55"/>
                  </a:cubicBezTo>
                  <a:cubicBezTo>
                    <a:pt x="372" y="55"/>
                    <a:pt x="392" y="60"/>
                    <a:pt x="411" y="64"/>
                  </a:cubicBezTo>
                  <a:cubicBezTo>
                    <a:pt x="596" y="110"/>
                    <a:pt x="706" y="295"/>
                    <a:pt x="658" y="480"/>
                  </a:cubicBezTo>
                  <a:lnTo>
                    <a:pt x="168" y="2401"/>
                  </a:lnTo>
                  <a:lnTo>
                    <a:pt x="19" y="2989"/>
                  </a:lnTo>
                  <a:cubicBezTo>
                    <a:pt x="0" y="3057"/>
                    <a:pt x="43" y="3129"/>
                    <a:pt x="115" y="3148"/>
                  </a:cubicBezTo>
                  <a:cubicBezTo>
                    <a:pt x="126" y="3151"/>
                    <a:pt x="136" y="3152"/>
                    <a:pt x="146" y="3152"/>
                  </a:cubicBezTo>
                  <a:cubicBezTo>
                    <a:pt x="201" y="3152"/>
                    <a:pt x="251" y="3116"/>
                    <a:pt x="271" y="3064"/>
                  </a:cubicBezTo>
                  <a:cubicBezTo>
                    <a:pt x="235" y="3030"/>
                    <a:pt x="216" y="2982"/>
                    <a:pt x="228" y="2934"/>
                  </a:cubicBezTo>
                  <a:lnTo>
                    <a:pt x="379" y="2346"/>
                  </a:lnTo>
                  <a:lnTo>
                    <a:pt x="867" y="425"/>
                  </a:lnTo>
                  <a:cubicBezTo>
                    <a:pt x="915" y="242"/>
                    <a:pt x="805" y="55"/>
                    <a:pt x="622" y="12"/>
                  </a:cubicBezTo>
                  <a:cubicBezTo>
                    <a:pt x="593" y="4"/>
                    <a:pt x="564" y="1"/>
                    <a:pt x="53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0"/>
            <p:cNvSpPr/>
            <p:nvPr/>
          </p:nvSpPr>
          <p:spPr>
            <a:xfrm>
              <a:off x="11372948" y="2404884"/>
              <a:ext cx="296389" cy="1058933"/>
            </a:xfrm>
            <a:custGeom>
              <a:avLst/>
              <a:gdLst/>
              <a:ahLst/>
              <a:cxnLst/>
              <a:rect l="l" t="t" r="r" b="b"/>
              <a:pathLst>
                <a:path w="1161" h="4148" extrusionOk="0">
                  <a:moveTo>
                    <a:pt x="782" y="1"/>
                  </a:moveTo>
                  <a:cubicBezTo>
                    <a:pt x="716" y="1"/>
                    <a:pt x="652" y="20"/>
                    <a:pt x="599" y="57"/>
                  </a:cubicBezTo>
                  <a:cubicBezTo>
                    <a:pt x="618" y="57"/>
                    <a:pt x="637" y="60"/>
                    <a:pt x="659" y="65"/>
                  </a:cubicBezTo>
                  <a:cubicBezTo>
                    <a:pt x="841" y="110"/>
                    <a:pt x="952" y="297"/>
                    <a:pt x="903" y="480"/>
                  </a:cubicBezTo>
                  <a:lnTo>
                    <a:pt x="469" y="2187"/>
                  </a:lnTo>
                  <a:cubicBezTo>
                    <a:pt x="469" y="2187"/>
                    <a:pt x="133" y="3590"/>
                    <a:pt x="46" y="3907"/>
                  </a:cubicBezTo>
                  <a:cubicBezTo>
                    <a:pt x="0" y="4073"/>
                    <a:pt x="39" y="4148"/>
                    <a:pt x="96" y="4148"/>
                  </a:cubicBezTo>
                  <a:cubicBezTo>
                    <a:pt x="145" y="4148"/>
                    <a:pt x="208" y="4091"/>
                    <a:pt x="238" y="3989"/>
                  </a:cubicBezTo>
                  <a:cubicBezTo>
                    <a:pt x="233" y="3953"/>
                    <a:pt x="238" y="3912"/>
                    <a:pt x="255" y="3854"/>
                  </a:cubicBezTo>
                  <a:cubicBezTo>
                    <a:pt x="342" y="3535"/>
                    <a:pt x="678" y="2135"/>
                    <a:pt x="678" y="2135"/>
                  </a:cubicBezTo>
                  <a:lnTo>
                    <a:pt x="1115" y="425"/>
                  </a:lnTo>
                  <a:cubicBezTo>
                    <a:pt x="1160" y="242"/>
                    <a:pt x="1050" y="57"/>
                    <a:pt x="867" y="12"/>
                  </a:cubicBezTo>
                  <a:cubicBezTo>
                    <a:pt x="839" y="5"/>
                    <a:pt x="810" y="1"/>
                    <a:pt x="78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0"/>
            <p:cNvSpPr/>
            <p:nvPr/>
          </p:nvSpPr>
          <p:spPr>
            <a:xfrm>
              <a:off x="13214593" y="2398246"/>
              <a:ext cx="144237" cy="266520"/>
            </a:xfrm>
            <a:custGeom>
              <a:avLst/>
              <a:gdLst/>
              <a:ahLst/>
              <a:cxnLst/>
              <a:rect l="l" t="t" r="r" b="b"/>
              <a:pathLst>
                <a:path w="565" h="1044" extrusionOk="0">
                  <a:moveTo>
                    <a:pt x="183" y="1"/>
                  </a:moveTo>
                  <a:cubicBezTo>
                    <a:pt x="117" y="1"/>
                    <a:pt x="54" y="21"/>
                    <a:pt x="1" y="55"/>
                  </a:cubicBezTo>
                  <a:cubicBezTo>
                    <a:pt x="20" y="59"/>
                    <a:pt x="41" y="62"/>
                    <a:pt x="65" y="67"/>
                  </a:cubicBezTo>
                  <a:cubicBezTo>
                    <a:pt x="246" y="115"/>
                    <a:pt x="354" y="302"/>
                    <a:pt x="303" y="484"/>
                  </a:cubicBezTo>
                  <a:cubicBezTo>
                    <a:pt x="303" y="484"/>
                    <a:pt x="219" y="936"/>
                    <a:pt x="222" y="936"/>
                  </a:cubicBezTo>
                  <a:cubicBezTo>
                    <a:pt x="222" y="984"/>
                    <a:pt x="253" y="1027"/>
                    <a:pt x="303" y="1039"/>
                  </a:cubicBezTo>
                  <a:cubicBezTo>
                    <a:pt x="313" y="1042"/>
                    <a:pt x="323" y="1044"/>
                    <a:pt x="333" y="1044"/>
                  </a:cubicBezTo>
                  <a:cubicBezTo>
                    <a:pt x="375" y="1044"/>
                    <a:pt x="415" y="1016"/>
                    <a:pt x="433" y="977"/>
                  </a:cubicBezTo>
                  <a:cubicBezTo>
                    <a:pt x="433" y="977"/>
                    <a:pt x="438" y="955"/>
                    <a:pt x="447" y="931"/>
                  </a:cubicBezTo>
                  <a:cubicBezTo>
                    <a:pt x="438" y="917"/>
                    <a:pt x="433" y="900"/>
                    <a:pt x="433" y="881"/>
                  </a:cubicBezTo>
                  <a:cubicBezTo>
                    <a:pt x="428" y="881"/>
                    <a:pt x="512" y="432"/>
                    <a:pt x="512" y="432"/>
                  </a:cubicBezTo>
                  <a:cubicBezTo>
                    <a:pt x="565" y="247"/>
                    <a:pt x="457" y="62"/>
                    <a:pt x="272" y="14"/>
                  </a:cubicBezTo>
                  <a:cubicBezTo>
                    <a:pt x="242" y="5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0"/>
            <p:cNvSpPr/>
            <p:nvPr/>
          </p:nvSpPr>
          <p:spPr>
            <a:xfrm>
              <a:off x="13424950" y="2535336"/>
              <a:ext cx="143727" cy="262180"/>
            </a:xfrm>
            <a:custGeom>
              <a:avLst/>
              <a:gdLst/>
              <a:ahLst/>
              <a:cxnLst/>
              <a:rect l="l" t="t" r="r" b="b"/>
              <a:pathLst>
                <a:path w="563" h="1027" extrusionOk="0">
                  <a:moveTo>
                    <a:pt x="189" y="1"/>
                  </a:moveTo>
                  <a:cubicBezTo>
                    <a:pt x="122" y="1"/>
                    <a:pt x="56" y="22"/>
                    <a:pt x="0" y="55"/>
                  </a:cubicBezTo>
                  <a:cubicBezTo>
                    <a:pt x="22" y="58"/>
                    <a:pt x="44" y="60"/>
                    <a:pt x="68" y="67"/>
                  </a:cubicBezTo>
                  <a:cubicBezTo>
                    <a:pt x="245" y="115"/>
                    <a:pt x="353" y="305"/>
                    <a:pt x="305" y="485"/>
                  </a:cubicBezTo>
                  <a:lnTo>
                    <a:pt x="214" y="942"/>
                  </a:lnTo>
                  <a:cubicBezTo>
                    <a:pt x="200" y="991"/>
                    <a:pt x="257" y="1027"/>
                    <a:pt x="315" y="1027"/>
                  </a:cubicBezTo>
                  <a:cubicBezTo>
                    <a:pt x="359" y="1027"/>
                    <a:pt x="404" y="1007"/>
                    <a:pt x="421" y="956"/>
                  </a:cubicBezTo>
                  <a:cubicBezTo>
                    <a:pt x="425" y="946"/>
                    <a:pt x="430" y="939"/>
                    <a:pt x="433" y="930"/>
                  </a:cubicBezTo>
                  <a:cubicBezTo>
                    <a:pt x="425" y="918"/>
                    <a:pt x="421" y="901"/>
                    <a:pt x="425" y="886"/>
                  </a:cubicBezTo>
                  <a:lnTo>
                    <a:pt x="514" y="430"/>
                  </a:lnTo>
                  <a:cubicBezTo>
                    <a:pt x="562" y="250"/>
                    <a:pt x="457" y="60"/>
                    <a:pt x="274" y="12"/>
                  </a:cubicBezTo>
                  <a:cubicBezTo>
                    <a:pt x="246" y="4"/>
                    <a:pt x="217" y="1"/>
                    <a:pt x="189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0"/>
            <p:cNvSpPr/>
            <p:nvPr/>
          </p:nvSpPr>
          <p:spPr>
            <a:xfrm>
              <a:off x="13022616" y="2082456"/>
              <a:ext cx="181765" cy="568781"/>
            </a:xfrm>
            <a:custGeom>
              <a:avLst/>
              <a:gdLst/>
              <a:ahLst/>
              <a:cxnLst/>
              <a:rect l="l" t="t" r="r" b="b"/>
              <a:pathLst>
                <a:path w="712" h="2228" extrusionOk="0">
                  <a:moveTo>
                    <a:pt x="332" y="1"/>
                  </a:moveTo>
                  <a:cubicBezTo>
                    <a:pt x="266" y="1"/>
                    <a:pt x="202" y="22"/>
                    <a:pt x="147" y="55"/>
                  </a:cubicBezTo>
                  <a:cubicBezTo>
                    <a:pt x="169" y="60"/>
                    <a:pt x="191" y="62"/>
                    <a:pt x="215" y="67"/>
                  </a:cubicBezTo>
                  <a:cubicBezTo>
                    <a:pt x="397" y="115"/>
                    <a:pt x="503" y="302"/>
                    <a:pt x="455" y="485"/>
                  </a:cubicBezTo>
                  <a:lnTo>
                    <a:pt x="20" y="2060"/>
                  </a:lnTo>
                  <a:cubicBezTo>
                    <a:pt x="1" y="2130"/>
                    <a:pt x="39" y="2202"/>
                    <a:pt x="111" y="2223"/>
                  </a:cubicBezTo>
                  <a:cubicBezTo>
                    <a:pt x="122" y="2226"/>
                    <a:pt x="133" y="2227"/>
                    <a:pt x="144" y="2227"/>
                  </a:cubicBezTo>
                  <a:cubicBezTo>
                    <a:pt x="200" y="2227"/>
                    <a:pt x="251" y="2192"/>
                    <a:pt x="268" y="2139"/>
                  </a:cubicBezTo>
                  <a:cubicBezTo>
                    <a:pt x="231" y="2106"/>
                    <a:pt x="215" y="2058"/>
                    <a:pt x="227" y="2007"/>
                  </a:cubicBezTo>
                  <a:lnTo>
                    <a:pt x="661" y="432"/>
                  </a:lnTo>
                  <a:cubicBezTo>
                    <a:pt x="712" y="252"/>
                    <a:pt x="604" y="62"/>
                    <a:pt x="421" y="14"/>
                  </a:cubicBezTo>
                  <a:cubicBezTo>
                    <a:pt x="392" y="5"/>
                    <a:pt x="362" y="1"/>
                    <a:pt x="33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0"/>
            <p:cNvSpPr/>
            <p:nvPr/>
          </p:nvSpPr>
          <p:spPr>
            <a:xfrm>
              <a:off x="12652450" y="2607072"/>
              <a:ext cx="142961" cy="471771"/>
            </a:xfrm>
            <a:custGeom>
              <a:avLst/>
              <a:gdLst/>
              <a:ahLst/>
              <a:cxnLst/>
              <a:rect l="l" t="t" r="r" b="b"/>
              <a:pathLst>
                <a:path w="560" h="1848" extrusionOk="0">
                  <a:moveTo>
                    <a:pt x="46" y="0"/>
                  </a:moveTo>
                  <a:cubicBezTo>
                    <a:pt x="46" y="0"/>
                    <a:pt x="24" y="51"/>
                    <a:pt x="0" y="130"/>
                  </a:cubicBezTo>
                  <a:cubicBezTo>
                    <a:pt x="272" y="288"/>
                    <a:pt x="341" y="562"/>
                    <a:pt x="298" y="718"/>
                  </a:cubicBezTo>
                  <a:lnTo>
                    <a:pt x="97" y="1624"/>
                  </a:lnTo>
                  <a:cubicBezTo>
                    <a:pt x="61" y="1752"/>
                    <a:pt x="106" y="1848"/>
                    <a:pt x="167" y="1848"/>
                  </a:cubicBezTo>
                  <a:cubicBezTo>
                    <a:pt x="210" y="1848"/>
                    <a:pt x="260" y="1801"/>
                    <a:pt x="296" y="1684"/>
                  </a:cubicBezTo>
                  <a:cubicBezTo>
                    <a:pt x="293" y="1650"/>
                    <a:pt x="296" y="1612"/>
                    <a:pt x="308" y="1571"/>
                  </a:cubicBezTo>
                  <a:lnTo>
                    <a:pt x="510" y="663"/>
                  </a:lnTo>
                  <a:cubicBezTo>
                    <a:pt x="560" y="480"/>
                    <a:pt x="457" y="135"/>
                    <a:pt x="46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0"/>
            <p:cNvSpPr/>
            <p:nvPr/>
          </p:nvSpPr>
          <p:spPr>
            <a:xfrm>
              <a:off x="13280712" y="2701017"/>
              <a:ext cx="484791" cy="1475051"/>
            </a:xfrm>
            <a:custGeom>
              <a:avLst/>
              <a:gdLst/>
              <a:ahLst/>
              <a:cxnLst/>
              <a:rect l="l" t="t" r="r" b="b"/>
              <a:pathLst>
                <a:path w="1899" h="5778" extrusionOk="0">
                  <a:moveTo>
                    <a:pt x="1517" y="1"/>
                  </a:moveTo>
                  <a:cubicBezTo>
                    <a:pt x="1451" y="1"/>
                    <a:pt x="1388" y="20"/>
                    <a:pt x="1334" y="55"/>
                  </a:cubicBezTo>
                  <a:cubicBezTo>
                    <a:pt x="1355" y="57"/>
                    <a:pt x="1379" y="62"/>
                    <a:pt x="1401" y="67"/>
                  </a:cubicBezTo>
                  <a:cubicBezTo>
                    <a:pt x="1584" y="115"/>
                    <a:pt x="1689" y="305"/>
                    <a:pt x="1641" y="485"/>
                  </a:cubicBezTo>
                  <a:lnTo>
                    <a:pt x="1411" y="1683"/>
                  </a:lnTo>
                  <a:lnTo>
                    <a:pt x="1411" y="1685"/>
                  </a:lnTo>
                  <a:cubicBezTo>
                    <a:pt x="1411" y="1685"/>
                    <a:pt x="1274" y="2163"/>
                    <a:pt x="1257" y="2190"/>
                  </a:cubicBezTo>
                  <a:cubicBezTo>
                    <a:pt x="870" y="3347"/>
                    <a:pt x="553" y="3347"/>
                    <a:pt x="491" y="3585"/>
                  </a:cubicBezTo>
                  <a:cubicBezTo>
                    <a:pt x="431" y="3816"/>
                    <a:pt x="95" y="5317"/>
                    <a:pt x="1" y="5725"/>
                  </a:cubicBezTo>
                  <a:lnTo>
                    <a:pt x="188" y="5778"/>
                  </a:lnTo>
                  <a:cubicBezTo>
                    <a:pt x="188" y="5778"/>
                    <a:pt x="628" y="3801"/>
                    <a:pt x="697" y="3532"/>
                  </a:cubicBezTo>
                  <a:cubicBezTo>
                    <a:pt x="757" y="3292"/>
                    <a:pt x="1077" y="3294"/>
                    <a:pt x="1463" y="2135"/>
                  </a:cubicBezTo>
                  <a:cubicBezTo>
                    <a:pt x="1478" y="2108"/>
                    <a:pt x="1617" y="1630"/>
                    <a:pt x="1617" y="1630"/>
                  </a:cubicBezTo>
                  <a:lnTo>
                    <a:pt x="1617" y="1628"/>
                  </a:lnTo>
                  <a:lnTo>
                    <a:pt x="1848" y="429"/>
                  </a:lnTo>
                  <a:cubicBezTo>
                    <a:pt x="1898" y="249"/>
                    <a:pt x="1795" y="64"/>
                    <a:pt x="1610" y="14"/>
                  </a:cubicBezTo>
                  <a:cubicBezTo>
                    <a:pt x="1579" y="5"/>
                    <a:pt x="1547" y="1"/>
                    <a:pt x="1517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0"/>
            <p:cNvSpPr/>
            <p:nvPr/>
          </p:nvSpPr>
          <p:spPr>
            <a:xfrm>
              <a:off x="12494937" y="3693320"/>
              <a:ext cx="1051529" cy="1120967"/>
            </a:xfrm>
            <a:custGeom>
              <a:avLst/>
              <a:gdLst/>
              <a:ahLst/>
              <a:cxnLst/>
              <a:rect l="l" t="t" r="r" b="b"/>
              <a:pathLst>
                <a:path w="4119" h="4391" extrusionOk="0">
                  <a:moveTo>
                    <a:pt x="973" y="1"/>
                  </a:moveTo>
                  <a:lnTo>
                    <a:pt x="0" y="4391"/>
                  </a:lnTo>
                  <a:lnTo>
                    <a:pt x="3300" y="4391"/>
                  </a:lnTo>
                  <a:lnTo>
                    <a:pt x="4119" y="697"/>
                  </a:lnTo>
                  <a:lnTo>
                    <a:pt x="2435" y="325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0"/>
            <p:cNvSpPr/>
            <p:nvPr/>
          </p:nvSpPr>
          <p:spPr>
            <a:xfrm>
              <a:off x="10057962" y="3871255"/>
              <a:ext cx="1009407" cy="943032"/>
            </a:xfrm>
            <a:custGeom>
              <a:avLst/>
              <a:gdLst/>
              <a:ahLst/>
              <a:cxnLst/>
              <a:rect l="l" t="t" r="r" b="b"/>
              <a:pathLst>
                <a:path w="3954" h="3694" extrusionOk="0">
                  <a:moveTo>
                    <a:pt x="805" y="0"/>
                  </a:moveTo>
                  <a:lnTo>
                    <a:pt x="0" y="3694"/>
                  </a:lnTo>
                  <a:lnTo>
                    <a:pt x="3295" y="3694"/>
                  </a:lnTo>
                  <a:lnTo>
                    <a:pt x="3953" y="68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1" name="Google Shape;721;p10"/>
            <p:cNvGrpSpPr/>
            <p:nvPr/>
          </p:nvGrpSpPr>
          <p:grpSpPr>
            <a:xfrm>
              <a:off x="12869955" y="-3076905"/>
              <a:ext cx="3218919" cy="3450721"/>
              <a:chOff x="12869955" y="-3076905"/>
              <a:chExt cx="3218919" cy="3450721"/>
            </a:xfrm>
          </p:grpSpPr>
          <p:sp>
            <p:nvSpPr>
              <p:cNvPr id="722" name="Google Shape;722;p10"/>
              <p:cNvSpPr/>
              <p:nvPr/>
            </p:nvSpPr>
            <p:spPr>
              <a:xfrm>
                <a:off x="12869955" y="-2530590"/>
                <a:ext cx="1613928" cy="2427529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9509" extrusionOk="0">
                    <a:moveTo>
                      <a:pt x="546" y="1"/>
                    </a:moveTo>
                    <a:lnTo>
                      <a:pt x="1" y="8937"/>
                    </a:lnTo>
                    <a:lnTo>
                      <a:pt x="654" y="9508"/>
                    </a:lnTo>
                    <a:lnTo>
                      <a:pt x="6322" y="8937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3036913" y="-2530590"/>
                <a:ext cx="1524832" cy="2427529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9509" extrusionOk="0">
                    <a:moveTo>
                      <a:pt x="0" y="1"/>
                    </a:moveTo>
                    <a:lnTo>
                      <a:pt x="0" y="9508"/>
                    </a:lnTo>
                    <a:lnTo>
                      <a:pt x="5973" y="9508"/>
                    </a:lnTo>
                    <a:lnTo>
                      <a:pt x="59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13077248" y="-2530590"/>
                <a:ext cx="1484497" cy="1800798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7054" extrusionOk="0">
                    <a:moveTo>
                      <a:pt x="1" y="1"/>
                    </a:moveTo>
                    <a:lnTo>
                      <a:pt x="5815" y="7054"/>
                    </a:lnTo>
                    <a:lnTo>
                      <a:pt x="5815" y="1"/>
                    </a:ln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13386401" y="-2388395"/>
                <a:ext cx="124070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06" extrusionOk="0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4088952" y="-2388395"/>
                <a:ext cx="124070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06" extrusionOk="0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3411930" y="-3076905"/>
                <a:ext cx="772755" cy="775819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3039" extrusionOk="0">
                    <a:moveTo>
                      <a:pt x="1511" y="1"/>
                    </a:moveTo>
                    <a:cubicBezTo>
                      <a:pt x="681" y="1"/>
                      <a:pt x="1" y="937"/>
                      <a:pt x="1" y="2083"/>
                    </a:cubicBezTo>
                    <a:lnTo>
                      <a:pt x="1" y="2921"/>
                    </a:lnTo>
                    <a:cubicBezTo>
                      <a:pt x="1" y="2986"/>
                      <a:pt x="61" y="3036"/>
                      <a:pt x="135" y="3036"/>
                    </a:cubicBezTo>
                    <a:cubicBezTo>
                      <a:pt x="212" y="3036"/>
                      <a:pt x="272" y="2984"/>
                      <a:pt x="272" y="2921"/>
                    </a:cubicBezTo>
                    <a:lnTo>
                      <a:pt x="272" y="2083"/>
                    </a:lnTo>
                    <a:cubicBezTo>
                      <a:pt x="272" y="1062"/>
                      <a:pt x="829" y="234"/>
                      <a:pt x="1514" y="234"/>
                    </a:cubicBezTo>
                    <a:cubicBezTo>
                      <a:pt x="2198" y="234"/>
                      <a:pt x="2758" y="1062"/>
                      <a:pt x="2758" y="2083"/>
                    </a:cubicBezTo>
                    <a:lnTo>
                      <a:pt x="2758" y="2921"/>
                    </a:lnTo>
                    <a:cubicBezTo>
                      <a:pt x="2758" y="2986"/>
                      <a:pt x="2818" y="3039"/>
                      <a:pt x="2892" y="3039"/>
                    </a:cubicBezTo>
                    <a:cubicBezTo>
                      <a:pt x="2967" y="3039"/>
                      <a:pt x="3027" y="2986"/>
                      <a:pt x="3022" y="2921"/>
                    </a:cubicBezTo>
                    <a:lnTo>
                      <a:pt x="3022" y="2083"/>
                    </a:lnTo>
                    <a:cubicBezTo>
                      <a:pt x="3022" y="916"/>
                      <a:pt x="2357" y="1"/>
                      <a:pt x="1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14066742" y="-2229606"/>
                <a:ext cx="2022132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9466" extrusionOk="0">
                    <a:moveTo>
                      <a:pt x="1" y="1"/>
                    </a:moveTo>
                    <a:lnTo>
                      <a:pt x="1" y="8898"/>
                    </a:lnTo>
                    <a:lnTo>
                      <a:pt x="7104" y="9465"/>
                    </a:lnTo>
                    <a:lnTo>
                      <a:pt x="7921" y="8898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13968201" y="-2229606"/>
                <a:ext cx="1912359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9466" extrusionOk="0">
                    <a:moveTo>
                      <a:pt x="0" y="1"/>
                    </a:moveTo>
                    <a:lnTo>
                      <a:pt x="0" y="9465"/>
                    </a:lnTo>
                    <a:lnTo>
                      <a:pt x="7490" y="9465"/>
                    </a:lnTo>
                    <a:lnTo>
                      <a:pt x="74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13988621" y="-2229606"/>
                <a:ext cx="2085954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9466" extrusionOk="0">
                    <a:moveTo>
                      <a:pt x="1" y="1"/>
                    </a:moveTo>
                    <a:lnTo>
                      <a:pt x="7328" y="9465"/>
                    </a:lnTo>
                    <a:lnTo>
                      <a:pt x="7354" y="9465"/>
                    </a:lnTo>
                    <a:lnTo>
                      <a:pt x="8171" y="8898"/>
                    </a:lnTo>
                    <a:lnTo>
                      <a:pt x="7354" y="1"/>
                    </a:ln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15287527" y="-1961554"/>
                <a:ext cx="155981" cy="15598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303" y="0"/>
                    </a:moveTo>
                    <a:cubicBezTo>
                      <a:pt x="135" y="0"/>
                      <a:pt x="0" y="137"/>
                      <a:pt x="0" y="305"/>
                    </a:cubicBezTo>
                    <a:cubicBezTo>
                      <a:pt x="0" y="476"/>
                      <a:pt x="135" y="610"/>
                      <a:pt x="303" y="610"/>
                    </a:cubicBezTo>
                    <a:cubicBezTo>
                      <a:pt x="473" y="610"/>
                      <a:pt x="610" y="473"/>
                      <a:pt x="610" y="305"/>
                    </a:cubicBezTo>
                    <a:cubicBezTo>
                      <a:pt x="610" y="137"/>
                      <a:pt x="471" y="3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14405764" y="-1961554"/>
                <a:ext cx="155981" cy="15598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306" y="0"/>
                    </a:moveTo>
                    <a:cubicBezTo>
                      <a:pt x="138" y="0"/>
                      <a:pt x="1" y="137"/>
                      <a:pt x="1" y="305"/>
                    </a:cubicBezTo>
                    <a:cubicBezTo>
                      <a:pt x="1" y="476"/>
                      <a:pt x="138" y="610"/>
                      <a:pt x="306" y="610"/>
                    </a:cubicBezTo>
                    <a:cubicBezTo>
                      <a:pt x="476" y="610"/>
                      <a:pt x="611" y="473"/>
                      <a:pt x="611" y="305"/>
                    </a:cubicBezTo>
                    <a:cubicBezTo>
                      <a:pt x="611" y="137"/>
                      <a:pt x="476" y="3"/>
                      <a:pt x="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14448653" y="-2750648"/>
                <a:ext cx="950691" cy="890953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490" extrusionOk="0">
                    <a:moveTo>
                      <a:pt x="1860" y="0"/>
                    </a:moveTo>
                    <a:cubicBezTo>
                      <a:pt x="837" y="0"/>
                      <a:pt x="1" y="1072"/>
                      <a:pt x="1" y="2392"/>
                    </a:cubicBezTo>
                    <a:lnTo>
                      <a:pt x="1" y="3353"/>
                    </a:lnTo>
                    <a:cubicBezTo>
                      <a:pt x="1" y="3430"/>
                      <a:pt x="61" y="3490"/>
                      <a:pt x="138" y="3490"/>
                    </a:cubicBezTo>
                    <a:cubicBezTo>
                      <a:pt x="212" y="3490"/>
                      <a:pt x="272" y="3430"/>
                      <a:pt x="272" y="3353"/>
                    </a:cubicBezTo>
                    <a:lnTo>
                      <a:pt x="272" y="2392"/>
                    </a:lnTo>
                    <a:cubicBezTo>
                      <a:pt x="272" y="1223"/>
                      <a:pt x="985" y="267"/>
                      <a:pt x="1862" y="267"/>
                    </a:cubicBezTo>
                    <a:cubicBezTo>
                      <a:pt x="2739" y="267"/>
                      <a:pt x="3454" y="1223"/>
                      <a:pt x="3454" y="2392"/>
                    </a:cubicBezTo>
                    <a:lnTo>
                      <a:pt x="3454" y="3353"/>
                    </a:lnTo>
                    <a:cubicBezTo>
                      <a:pt x="3454" y="3430"/>
                      <a:pt x="3514" y="3490"/>
                      <a:pt x="3589" y="3490"/>
                    </a:cubicBezTo>
                    <a:cubicBezTo>
                      <a:pt x="3663" y="3490"/>
                      <a:pt x="3723" y="3430"/>
                      <a:pt x="3718" y="3353"/>
                    </a:cubicBezTo>
                    <a:lnTo>
                      <a:pt x="3718" y="2392"/>
                    </a:lnTo>
                    <a:cubicBezTo>
                      <a:pt x="3718" y="1076"/>
                      <a:pt x="2887" y="0"/>
                      <a:pt x="1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15880305" y="-2229606"/>
                <a:ext cx="202443" cy="2296822"/>
              </a:xfrm>
              <a:custGeom>
                <a:avLst/>
                <a:gdLst/>
                <a:ahLst/>
                <a:cxnLst/>
                <a:rect l="l" t="t" r="r" b="b"/>
                <a:pathLst>
                  <a:path w="793" h="8997" extrusionOk="0">
                    <a:moveTo>
                      <a:pt x="0" y="1"/>
                    </a:moveTo>
                    <a:lnTo>
                      <a:pt x="118" y="8997"/>
                    </a:lnTo>
                    <a:lnTo>
                      <a:pt x="793" y="89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13090268" y="-1779024"/>
                <a:ext cx="1801309" cy="215283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8433" extrusionOk="0">
                    <a:moveTo>
                      <a:pt x="0" y="1"/>
                    </a:moveTo>
                    <a:lnTo>
                      <a:pt x="0" y="7926"/>
                    </a:lnTo>
                    <a:lnTo>
                      <a:pt x="6328" y="8433"/>
                    </a:lnTo>
                    <a:lnTo>
                      <a:pt x="7056" y="7926"/>
                    </a:lnTo>
                    <a:lnTo>
                      <a:pt x="64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3001938" y="-1779024"/>
                <a:ext cx="1704044" cy="2152839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33" extrusionOk="0">
                    <a:moveTo>
                      <a:pt x="0" y="1"/>
                    </a:moveTo>
                    <a:lnTo>
                      <a:pt x="0" y="8433"/>
                    </a:lnTo>
                    <a:lnTo>
                      <a:pt x="6674" y="8433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13002190" y="-2246200"/>
                <a:ext cx="1889638" cy="2620016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10263" extrusionOk="0">
                    <a:moveTo>
                      <a:pt x="3331" y="267"/>
                    </a:moveTo>
                    <a:cubicBezTo>
                      <a:pt x="4025" y="267"/>
                      <a:pt x="4601" y="945"/>
                      <a:pt x="4712" y="1831"/>
                    </a:cubicBezTo>
                    <a:lnTo>
                      <a:pt x="1950" y="1831"/>
                    </a:lnTo>
                    <a:cubicBezTo>
                      <a:pt x="2061" y="945"/>
                      <a:pt x="2637" y="267"/>
                      <a:pt x="3331" y="267"/>
                    </a:cubicBezTo>
                    <a:close/>
                    <a:moveTo>
                      <a:pt x="3333" y="1"/>
                    </a:moveTo>
                    <a:cubicBezTo>
                      <a:pt x="2498" y="1"/>
                      <a:pt x="1804" y="798"/>
                      <a:pt x="1684" y="1831"/>
                    </a:cubicBezTo>
                    <a:lnTo>
                      <a:pt x="0" y="1831"/>
                    </a:lnTo>
                    <a:lnTo>
                      <a:pt x="0" y="1884"/>
                    </a:lnTo>
                    <a:lnTo>
                      <a:pt x="6676" y="10263"/>
                    </a:lnTo>
                    <a:lnTo>
                      <a:pt x="7402" y="9758"/>
                    </a:lnTo>
                    <a:lnTo>
                      <a:pt x="6789" y="1831"/>
                    </a:lnTo>
                    <a:lnTo>
                      <a:pt x="4986" y="1831"/>
                    </a:lnTo>
                    <a:cubicBezTo>
                      <a:pt x="4866" y="796"/>
                      <a:pt x="4172" y="1"/>
                      <a:pt x="3333" y="1"/>
                    </a:cubicBezTo>
                    <a:close/>
                  </a:path>
                </a:pathLst>
              </a:custGeom>
              <a:solidFill>
                <a:srgbClr val="FFFFFF">
                  <a:alpha val="17254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4177793" y="-1543393"/>
                <a:ext cx="138111" cy="13811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9" y="0"/>
                    </a:moveTo>
                    <a:cubicBezTo>
                      <a:pt x="120" y="0"/>
                      <a:pt x="0" y="120"/>
                      <a:pt x="0" y="269"/>
                    </a:cubicBezTo>
                    <a:cubicBezTo>
                      <a:pt x="0" y="420"/>
                      <a:pt x="123" y="540"/>
                      <a:pt x="269" y="540"/>
                    </a:cubicBezTo>
                    <a:cubicBezTo>
                      <a:pt x="418" y="540"/>
                      <a:pt x="541" y="420"/>
                      <a:pt x="541" y="269"/>
                    </a:cubicBezTo>
                    <a:cubicBezTo>
                      <a:pt x="541" y="120"/>
                      <a:pt x="421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13393039" y="-1543393"/>
                <a:ext cx="138111" cy="13811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9" y="0"/>
                    </a:moveTo>
                    <a:cubicBezTo>
                      <a:pt x="121" y="0"/>
                      <a:pt x="0" y="120"/>
                      <a:pt x="0" y="269"/>
                    </a:cubicBezTo>
                    <a:cubicBezTo>
                      <a:pt x="0" y="420"/>
                      <a:pt x="121" y="540"/>
                      <a:pt x="269" y="540"/>
                    </a:cubicBezTo>
                    <a:cubicBezTo>
                      <a:pt x="421" y="540"/>
                      <a:pt x="541" y="420"/>
                      <a:pt x="541" y="269"/>
                    </a:cubicBezTo>
                    <a:cubicBezTo>
                      <a:pt x="541" y="120"/>
                      <a:pt x="418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13426737" y="-2246200"/>
                <a:ext cx="853681" cy="801092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3138" extrusionOk="0">
                    <a:moveTo>
                      <a:pt x="1672" y="1"/>
                    </a:moveTo>
                    <a:cubicBezTo>
                      <a:pt x="750" y="1"/>
                      <a:pt x="1" y="964"/>
                      <a:pt x="1" y="2145"/>
                    </a:cubicBezTo>
                    <a:lnTo>
                      <a:pt x="1" y="3003"/>
                    </a:lnTo>
                    <a:cubicBezTo>
                      <a:pt x="1" y="3077"/>
                      <a:pt x="61" y="3137"/>
                      <a:pt x="135" y="3137"/>
                    </a:cubicBezTo>
                    <a:cubicBezTo>
                      <a:pt x="209" y="3137"/>
                      <a:pt x="270" y="3077"/>
                      <a:pt x="270" y="3003"/>
                    </a:cubicBezTo>
                    <a:lnTo>
                      <a:pt x="270" y="2143"/>
                    </a:lnTo>
                    <a:cubicBezTo>
                      <a:pt x="270" y="1108"/>
                      <a:pt x="901" y="263"/>
                      <a:pt x="1672" y="263"/>
                    </a:cubicBezTo>
                    <a:cubicBezTo>
                      <a:pt x="2443" y="263"/>
                      <a:pt x="3074" y="1108"/>
                      <a:pt x="3074" y="2143"/>
                    </a:cubicBezTo>
                    <a:lnTo>
                      <a:pt x="3074" y="2998"/>
                    </a:lnTo>
                    <a:cubicBezTo>
                      <a:pt x="3074" y="3075"/>
                      <a:pt x="3134" y="3135"/>
                      <a:pt x="3209" y="3135"/>
                    </a:cubicBezTo>
                    <a:cubicBezTo>
                      <a:pt x="3283" y="3135"/>
                      <a:pt x="3343" y="3075"/>
                      <a:pt x="3343" y="3003"/>
                    </a:cubicBezTo>
                    <a:lnTo>
                      <a:pt x="3343" y="2145"/>
                    </a:lnTo>
                    <a:cubicBezTo>
                      <a:pt x="3343" y="964"/>
                      <a:pt x="2594" y="1"/>
                      <a:pt x="1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14736362" y="-1779024"/>
                <a:ext cx="155215" cy="202340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7926" extrusionOk="0">
                    <a:moveTo>
                      <a:pt x="0" y="1"/>
                    </a:moveTo>
                    <a:lnTo>
                      <a:pt x="7" y="7856"/>
                    </a:lnTo>
                    <a:lnTo>
                      <a:pt x="608" y="7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10"/>
            <p:cNvGrpSpPr/>
            <p:nvPr/>
          </p:nvGrpSpPr>
          <p:grpSpPr>
            <a:xfrm>
              <a:off x="10470507" y="-3735292"/>
              <a:ext cx="1608311" cy="2330009"/>
              <a:chOff x="10470507" y="-3735292"/>
              <a:chExt cx="1608311" cy="2330009"/>
            </a:xfrm>
          </p:grpSpPr>
          <p:sp>
            <p:nvSpPr>
              <p:cNvPr id="743" name="Google Shape;743;p10"/>
              <p:cNvSpPr/>
              <p:nvPr/>
            </p:nvSpPr>
            <p:spPr>
              <a:xfrm>
                <a:off x="10470507" y="-3735292"/>
                <a:ext cx="1608311" cy="2330009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9127" extrusionOk="0">
                    <a:moveTo>
                      <a:pt x="3151" y="1"/>
                    </a:moveTo>
                    <a:cubicBezTo>
                      <a:pt x="1413" y="1"/>
                      <a:pt x="1" y="1410"/>
                      <a:pt x="1" y="3149"/>
                    </a:cubicBezTo>
                    <a:cubicBezTo>
                      <a:pt x="1" y="4888"/>
                      <a:pt x="3151" y="9126"/>
                      <a:pt x="3151" y="9126"/>
                    </a:cubicBezTo>
                    <a:cubicBezTo>
                      <a:pt x="3151" y="9126"/>
                      <a:pt x="6300" y="4890"/>
                      <a:pt x="6300" y="3149"/>
                    </a:cubicBezTo>
                    <a:cubicBezTo>
                      <a:pt x="6300" y="1408"/>
                      <a:pt x="4890" y="1"/>
                      <a:pt x="3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10672184" y="-3504257"/>
                <a:ext cx="1203681" cy="1120712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390" extrusionOk="0">
                    <a:moveTo>
                      <a:pt x="2356" y="0"/>
                    </a:moveTo>
                    <a:cubicBezTo>
                      <a:pt x="1296" y="0"/>
                      <a:pt x="362" y="771"/>
                      <a:pt x="190" y="1853"/>
                    </a:cubicBezTo>
                    <a:cubicBezTo>
                      <a:pt x="1" y="3049"/>
                      <a:pt x="817" y="4172"/>
                      <a:pt x="2015" y="4362"/>
                    </a:cubicBezTo>
                    <a:cubicBezTo>
                      <a:pt x="2132" y="4381"/>
                      <a:pt x="2247" y="4390"/>
                      <a:pt x="2361" y="4390"/>
                    </a:cubicBezTo>
                    <a:cubicBezTo>
                      <a:pt x="3421" y="4390"/>
                      <a:pt x="4354" y="3619"/>
                      <a:pt x="4525" y="2539"/>
                    </a:cubicBezTo>
                    <a:cubicBezTo>
                      <a:pt x="4715" y="1343"/>
                      <a:pt x="3898" y="217"/>
                      <a:pt x="2702" y="27"/>
                    </a:cubicBezTo>
                    <a:cubicBezTo>
                      <a:pt x="2586" y="9"/>
                      <a:pt x="2470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10973168" y="-3065673"/>
                <a:ext cx="612690" cy="47100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2400" y="184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10973934" y="-3065673"/>
                <a:ext cx="611924" cy="47100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845" extrusionOk="0">
                    <a:moveTo>
                      <a:pt x="0" y="0"/>
                    </a:moveTo>
                    <a:lnTo>
                      <a:pt x="0" y="432"/>
                    </a:lnTo>
                    <a:lnTo>
                      <a:pt x="1933" y="502"/>
                    </a:lnTo>
                    <a:lnTo>
                      <a:pt x="1933" y="1844"/>
                    </a:lnTo>
                    <a:lnTo>
                      <a:pt x="2397" y="1844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11141147" y="-2851742"/>
                <a:ext cx="278774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07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091" y="1006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10"/>
              <p:cNvSpPr/>
              <p:nvPr/>
            </p:nvSpPr>
            <p:spPr>
              <a:xfrm>
                <a:off x="11267004" y="-2864761"/>
                <a:ext cx="26550" cy="28285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108" extrusionOk="0">
                    <a:moveTo>
                      <a:pt x="53" y="1"/>
                    </a:moveTo>
                    <a:cubicBezTo>
                      <a:pt x="24" y="1"/>
                      <a:pt x="0" y="25"/>
                      <a:pt x="0" y="51"/>
                    </a:cubicBezTo>
                    <a:lnTo>
                      <a:pt x="0" y="1057"/>
                    </a:lnTo>
                    <a:cubicBezTo>
                      <a:pt x="0" y="1084"/>
                      <a:pt x="24" y="1108"/>
                      <a:pt x="53" y="1108"/>
                    </a:cubicBezTo>
                    <a:cubicBezTo>
                      <a:pt x="79" y="1108"/>
                      <a:pt x="103" y="1086"/>
                      <a:pt x="103" y="1057"/>
                    </a:cubicBezTo>
                    <a:lnTo>
                      <a:pt x="103" y="51"/>
                    </a:lnTo>
                    <a:cubicBezTo>
                      <a:pt x="103" y="25"/>
                      <a:pt x="79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10"/>
              <p:cNvSpPr/>
              <p:nvPr/>
            </p:nvSpPr>
            <p:spPr>
              <a:xfrm>
                <a:off x="10906283" y="-2607687"/>
                <a:ext cx="747737" cy="25784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01" extrusionOk="0">
                    <a:moveTo>
                      <a:pt x="51" y="0"/>
                    </a:moveTo>
                    <a:cubicBezTo>
                      <a:pt x="25" y="0"/>
                      <a:pt x="1" y="24"/>
                      <a:pt x="1" y="50"/>
                    </a:cubicBezTo>
                    <a:cubicBezTo>
                      <a:pt x="1" y="77"/>
                      <a:pt x="25" y="101"/>
                      <a:pt x="51" y="101"/>
                    </a:cubicBezTo>
                    <a:lnTo>
                      <a:pt x="2878" y="101"/>
                    </a:lnTo>
                    <a:cubicBezTo>
                      <a:pt x="2907" y="101"/>
                      <a:pt x="2928" y="79"/>
                      <a:pt x="2928" y="50"/>
                    </a:cubicBezTo>
                    <a:cubicBezTo>
                      <a:pt x="2928" y="24"/>
                      <a:pt x="2907" y="0"/>
                      <a:pt x="28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10848843" y="-3251522"/>
                <a:ext cx="862106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1106" extrusionOk="0">
                    <a:moveTo>
                      <a:pt x="613" y="0"/>
                    </a:moveTo>
                    <a:lnTo>
                      <a:pt x="0" y="1105"/>
                    </a:lnTo>
                    <a:lnTo>
                      <a:pt x="3377" y="110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10"/>
              <p:cNvSpPr/>
              <p:nvPr/>
            </p:nvSpPr>
            <p:spPr>
              <a:xfrm>
                <a:off x="10848077" y="-2971982"/>
                <a:ext cx="862361" cy="671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263" extrusionOk="0">
                    <a:moveTo>
                      <a:pt x="1" y="1"/>
                    </a:moveTo>
                    <a:cubicBezTo>
                      <a:pt x="3" y="13"/>
                      <a:pt x="3" y="13"/>
                      <a:pt x="3" y="15"/>
                    </a:cubicBezTo>
                    <a:cubicBezTo>
                      <a:pt x="3" y="149"/>
                      <a:pt x="109" y="262"/>
                      <a:pt x="241" y="262"/>
                    </a:cubicBezTo>
                    <a:cubicBezTo>
                      <a:pt x="330" y="262"/>
                      <a:pt x="404" y="209"/>
                      <a:pt x="448" y="133"/>
                    </a:cubicBezTo>
                    <a:cubicBezTo>
                      <a:pt x="488" y="207"/>
                      <a:pt x="565" y="258"/>
                      <a:pt x="654" y="258"/>
                    </a:cubicBezTo>
                    <a:cubicBezTo>
                      <a:pt x="745" y="258"/>
                      <a:pt x="822" y="207"/>
                      <a:pt x="861" y="130"/>
                    </a:cubicBezTo>
                    <a:cubicBezTo>
                      <a:pt x="904" y="205"/>
                      <a:pt x="978" y="255"/>
                      <a:pt x="1070" y="255"/>
                    </a:cubicBezTo>
                    <a:cubicBezTo>
                      <a:pt x="1158" y="255"/>
                      <a:pt x="1238" y="205"/>
                      <a:pt x="1276" y="125"/>
                    </a:cubicBezTo>
                    <a:cubicBezTo>
                      <a:pt x="1314" y="200"/>
                      <a:pt x="1394" y="253"/>
                      <a:pt x="1483" y="253"/>
                    </a:cubicBezTo>
                    <a:cubicBezTo>
                      <a:pt x="1574" y="253"/>
                      <a:pt x="1648" y="200"/>
                      <a:pt x="1689" y="125"/>
                    </a:cubicBezTo>
                    <a:cubicBezTo>
                      <a:pt x="1730" y="200"/>
                      <a:pt x="1807" y="253"/>
                      <a:pt x="1898" y="253"/>
                    </a:cubicBezTo>
                    <a:cubicBezTo>
                      <a:pt x="1987" y="253"/>
                      <a:pt x="2066" y="200"/>
                      <a:pt x="2105" y="123"/>
                    </a:cubicBezTo>
                    <a:cubicBezTo>
                      <a:pt x="2143" y="197"/>
                      <a:pt x="2222" y="248"/>
                      <a:pt x="2311" y="248"/>
                    </a:cubicBezTo>
                    <a:cubicBezTo>
                      <a:pt x="2402" y="248"/>
                      <a:pt x="2479" y="197"/>
                      <a:pt x="2518" y="121"/>
                    </a:cubicBezTo>
                    <a:cubicBezTo>
                      <a:pt x="2561" y="195"/>
                      <a:pt x="2635" y="246"/>
                      <a:pt x="2727" y="246"/>
                    </a:cubicBezTo>
                    <a:cubicBezTo>
                      <a:pt x="2815" y="246"/>
                      <a:pt x="2895" y="195"/>
                      <a:pt x="2933" y="116"/>
                    </a:cubicBezTo>
                    <a:cubicBezTo>
                      <a:pt x="2974" y="193"/>
                      <a:pt x="3051" y="243"/>
                      <a:pt x="3140" y="243"/>
                    </a:cubicBezTo>
                    <a:cubicBezTo>
                      <a:pt x="3269" y="243"/>
                      <a:pt x="3375" y="135"/>
                      <a:pt x="3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10"/>
              <p:cNvSpPr/>
              <p:nvPr/>
            </p:nvSpPr>
            <p:spPr>
              <a:xfrm>
                <a:off x="10962191" y="-3251522"/>
                <a:ext cx="163895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642" h="1106" extrusionOk="0">
                    <a:moveTo>
                      <a:pt x="426" y="0"/>
                    </a:moveTo>
                    <a:lnTo>
                      <a:pt x="1" y="1105"/>
                    </a:lnTo>
                    <a:lnTo>
                      <a:pt x="418" y="1105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10"/>
              <p:cNvSpPr/>
              <p:nvPr/>
            </p:nvSpPr>
            <p:spPr>
              <a:xfrm>
                <a:off x="11174335" y="-3251522"/>
                <a:ext cx="106200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106" extrusionOk="0">
                    <a:moveTo>
                      <a:pt x="87" y="0"/>
                    </a:moveTo>
                    <a:lnTo>
                      <a:pt x="0" y="1105"/>
                    </a:lnTo>
                    <a:lnTo>
                      <a:pt x="416" y="110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11369885" y="-3251522"/>
                <a:ext cx="122283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106" extrusionOk="0">
                    <a:moveTo>
                      <a:pt x="1" y="0"/>
                    </a:moveTo>
                    <a:lnTo>
                      <a:pt x="63" y="1105"/>
                    </a:lnTo>
                    <a:lnTo>
                      <a:pt x="478" y="1105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10"/>
              <p:cNvSpPr/>
              <p:nvPr/>
            </p:nvSpPr>
            <p:spPr>
              <a:xfrm>
                <a:off x="11531227" y="-3251522"/>
                <a:ext cx="179722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106" extrusionOk="0">
                    <a:moveTo>
                      <a:pt x="0" y="0"/>
                    </a:moveTo>
                    <a:lnTo>
                      <a:pt x="262" y="1105"/>
                    </a:lnTo>
                    <a:lnTo>
                      <a:pt x="704" y="110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10"/>
              <p:cNvSpPr/>
              <p:nvPr/>
            </p:nvSpPr>
            <p:spPr>
              <a:xfrm>
                <a:off x="11597857" y="-2968919"/>
                <a:ext cx="113858" cy="6229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44" extrusionOk="0">
                    <a:moveTo>
                      <a:pt x="1" y="1"/>
                    </a:moveTo>
                    <a:lnTo>
                      <a:pt x="1" y="118"/>
                    </a:lnTo>
                    <a:cubicBezTo>
                      <a:pt x="44" y="193"/>
                      <a:pt x="119" y="243"/>
                      <a:pt x="210" y="243"/>
                    </a:cubicBezTo>
                    <a:cubicBezTo>
                      <a:pt x="337" y="243"/>
                      <a:pt x="443" y="135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10"/>
              <p:cNvSpPr/>
              <p:nvPr/>
            </p:nvSpPr>
            <p:spPr>
              <a:xfrm>
                <a:off x="11385713" y="-2969429"/>
                <a:ext cx="106455" cy="6280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46" extrusionOk="0">
                    <a:moveTo>
                      <a:pt x="1" y="0"/>
                    </a:moveTo>
                    <a:lnTo>
                      <a:pt x="1" y="120"/>
                    </a:lnTo>
                    <a:cubicBezTo>
                      <a:pt x="39" y="195"/>
                      <a:pt x="119" y="245"/>
                      <a:pt x="207" y="245"/>
                    </a:cubicBezTo>
                    <a:cubicBezTo>
                      <a:pt x="299" y="245"/>
                      <a:pt x="376" y="195"/>
                      <a:pt x="416" y="115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10962191" y="-2969429"/>
                <a:ext cx="105689" cy="6331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248" extrusionOk="0">
                    <a:moveTo>
                      <a:pt x="1" y="0"/>
                    </a:moveTo>
                    <a:lnTo>
                      <a:pt x="1" y="123"/>
                    </a:lnTo>
                    <a:cubicBezTo>
                      <a:pt x="41" y="197"/>
                      <a:pt x="118" y="248"/>
                      <a:pt x="207" y="248"/>
                    </a:cubicBezTo>
                    <a:cubicBezTo>
                      <a:pt x="298" y="248"/>
                      <a:pt x="375" y="197"/>
                      <a:pt x="414" y="120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10"/>
              <p:cNvSpPr/>
              <p:nvPr/>
            </p:nvSpPr>
            <p:spPr>
              <a:xfrm>
                <a:off x="11174335" y="-2969429"/>
                <a:ext cx="106200" cy="628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46" extrusionOk="0">
                    <a:moveTo>
                      <a:pt x="0" y="0"/>
                    </a:moveTo>
                    <a:lnTo>
                      <a:pt x="0" y="120"/>
                    </a:lnTo>
                    <a:cubicBezTo>
                      <a:pt x="39" y="195"/>
                      <a:pt x="118" y="245"/>
                      <a:pt x="207" y="245"/>
                    </a:cubicBezTo>
                    <a:cubicBezTo>
                      <a:pt x="298" y="245"/>
                      <a:pt x="373" y="195"/>
                      <a:pt x="416" y="12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10"/>
              <p:cNvSpPr/>
              <p:nvPr/>
            </p:nvSpPr>
            <p:spPr>
              <a:xfrm>
                <a:off x="10848843" y="-2969429"/>
                <a:ext cx="858532" cy="255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" fill="none" extrusionOk="0">
                    <a:moveTo>
                      <a:pt x="0" y="0"/>
                    </a:moveTo>
                    <a:lnTo>
                      <a:pt x="3362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10"/>
              <p:cNvSpPr/>
              <p:nvPr/>
            </p:nvSpPr>
            <p:spPr>
              <a:xfrm>
                <a:off x="10962191" y="-3251522"/>
                <a:ext cx="108752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228" fill="none" extrusionOk="0">
                    <a:moveTo>
                      <a:pt x="1" y="1228"/>
                    </a:moveTo>
                    <a:lnTo>
                      <a:pt x="1" y="1105"/>
                    </a:lnTo>
                    <a:lnTo>
                      <a:pt x="426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10"/>
              <p:cNvSpPr/>
              <p:nvPr/>
            </p:nvSpPr>
            <p:spPr>
              <a:xfrm>
                <a:off x="11068901" y="-3251522"/>
                <a:ext cx="57184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28" fill="none" extrusionOk="0">
                    <a:moveTo>
                      <a:pt x="0" y="1228"/>
                    </a:moveTo>
                    <a:lnTo>
                      <a:pt x="0" y="1105"/>
                    </a:lnTo>
                    <a:lnTo>
                      <a:pt x="224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10"/>
              <p:cNvSpPr/>
              <p:nvPr/>
            </p:nvSpPr>
            <p:spPr>
              <a:xfrm>
                <a:off x="11174335" y="-3251522"/>
                <a:ext cx="22210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228" fill="none" extrusionOk="0">
                    <a:moveTo>
                      <a:pt x="0" y="1228"/>
                    </a:moveTo>
                    <a:lnTo>
                      <a:pt x="0" y="1105"/>
                    </a:lnTo>
                    <a:lnTo>
                      <a:pt x="87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10"/>
              <p:cNvSpPr/>
              <p:nvPr/>
            </p:nvSpPr>
            <p:spPr>
              <a:xfrm>
                <a:off x="11280279" y="-3251522"/>
                <a:ext cx="255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228" fill="none" extrusionOk="0">
                    <a:moveTo>
                      <a:pt x="1" y="1228"/>
                    </a:moveTo>
                    <a:lnTo>
                      <a:pt x="1" y="1105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p10"/>
              <p:cNvSpPr/>
              <p:nvPr/>
            </p:nvSpPr>
            <p:spPr>
              <a:xfrm>
                <a:off x="11369885" y="-3251522"/>
                <a:ext cx="16083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63" h="1228" fill="none" extrusionOk="0">
                    <a:moveTo>
                      <a:pt x="63" y="1228"/>
                    </a:moveTo>
                    <a:lnTo>
                      <a:pt x="63" y="1105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6" name="Google Shape;766;p10"/>
              <p:cNvSpPr/>
              <p:nvPr/>
            </p:nvSpPr>
            <p:spPr>
              <a:xfrm>
                <a:off x="11456427" y="-3251522"/>
                <a:ext cx="35740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28" fill="none" extrusionOk="0">
                    <a:moveTo>
                      <a:pt x="139" y="1228"/>
                    </a:moveTo>
                    <a:lnTo>
                      <a:pt x="139" y="110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10"/>
              <p:cNvSpPr/>
              <p:nvPr/>
            </p:nvSpPr>
            <p:spPr>
              <a:xfrm>
                <a:off x="11531227" y="-3251522"/>
                <a:ext cx="66885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228" fill="none" extrusionOk="0">
                    <a:moveTo>
                      <a:pt x="262" y="1228"/>
                    </a:moveTo>
                    <a:lnTo>
                      <a:pt x="262" y="110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10"/>
              <p:cNvSpPr/>
              <p:nvPr/>
            </p:nvSpPr>
            <p:spPr>
              <a:xfrm>
                <a:off x="11154678" y="-2818299"/>
                <a:ext cx="90372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4" extrusionOk="0">
                    <a:moveTo>
                      <a:pt x="338" y="0"/>
                    </a:moveTo>
                    <a:cubicBezTo>
                      <a:pt x="335" y="0"/>
                      <a:pt x="332" y="1"/>
                      <a:pt x="330" y="4"/>
                    </a:cubicBezTo>
                    <a:lnTo>
                      <a:pt x="5" y="352"/>
                    </a:lnTo>
                    <a:cubicBezTo>
                      <a:pt x="1" y="359"/>
                      <a:pt x="1" y="364"/>
                      <a:pt x="5" y="371"/>
                    </a:cubicBezTo>
                    <a:cubicBezTo>
                      <a:pt x="8" y="374"/>
                      <a:pt x="13" y="374"/>
                      <a:pt x="15" y="374"/>
                    </a:cubicBezTo>
                    <a:cubicBezTo>
                      <a:pt x="17" y="374"/>
                      <a:pt x="20" y="371"/>
                      <a:pt x="22" y="371"/>
                    </a:cubicBezTo>
                    <a:lnTo>
                      <a:pt x="349" y="23"/>
                    </a:lnTo>
                    <a:cubicBezTo>
                      <a:pt x="354" y="16"/>
                      <a:pt x="354" y="11"/>
                      <a:pt x="349" y="4"/>
                    </a:cubicBezTo>
                    <a:cubicBezTo>
                      <a:pt x="345" y="1"/>
                      <a:pt x="342" y="0"/>
                      <a:pt x="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10"/>
              <p:cNvSpPr/>
              <p:nvPr/>
            </p:nvSpPr>
            <p:spPr>
              <a:xfrm>
                <a:off x="11145487" y="-2771071"/>
                <a:ext cx="90372" cy="9598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6" extrusionOk="0">
                    <a:moveTo>
                      <a:pt x="339" y="1"/>
                    </a:moveTo>
                    <a:cubicBezTo>
                      <a:pt x="336" y="1"/>
                      <a:pt x="333" y="2"/>
                      <a:pt x="330" y="6"/>
                    </a:cubicBezTo>
                    <a:lnTo>
                      <a:pt x="5" y="354"/>
                    </a:lnTo>
                    <a:cubicBezTo>
                      <a:pt x="1" y="359"/>
                      <a:pt x="1" y="366"/>
                      <a:pt x="5" y="371"/>
                    </a:cubicBezTo>
                    <a:cubicBezTo>
                      <a:pt x="8" y="376"/>
                      <a:pt x="13" y="376"/>
                      <a:pt x="15" y="376"/>
                    </a:cubicBezTo>
                    <a:cubicBezTo>
                      <a:pt x="20" y="376"/>
                      <a:pt x="25" y="371"/>
                      <a:pt x="25" y="371"/>
                    </a:cubicBezTo>
                    <a:lnTo>
                      <a:pt x="349" y="23"/>
                    </a:lnTo>
                    <a:cubicBezTo>
                      <a:pt x="354" y="18"/>
                      <a:pt x="354" y="11"/>
                      <a:pt x="349" y="6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0"/>
              <p:cNvSpPr/>
              <p:nvPr/>
            </p:nvSpPr>
            <p:spPr>
              <a:xfrm>
                <a:off x="11316530" y="-2795068"/>
                <a:ext cx="91138" cy="962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77" extrusionOk="0">
                    <a:moveTo>
                      <a:pt x="340" y="1"/>
                    </a:moveTo>
                    <a:cubicBezTo>
                      <a:pt x="337" y="1"/>
                      <a:pt x="334" y="3"/>
                      <a:pt x="332" y="6"/>
                    </a:cubicBezTo>
                    <a:lnTo>
                      <a:pt x="8" y="355"/>
                    </a:lnTo>
                    <a:cubicBezTo>
                      <a:pt x="1" y="362"/>
                      <a:pt x="1" y="367"/>
                      <a:pt x="8" y="371"/>
                    </a:cubicBezTo>
                    <a:cubicBezTo>
                      <a:pt x="10" y="376"/>
                      <a:pt x="15" y="376"/>
                      <a:pt x="17" y="376"/>
                    </a:cubicBezTo>
                    <a:cubicBezTo>
                      <a:pt x="22" y="376"/>
                      <a:pt x="27" y="374"/>
                      <a:pt x="25" y="371"/>
                    </a:cubicBezTo>
                    <a:lnTo>
                      <a:pt x="349" y="23"/>
                    </a:lnTo>
                    <a:cubicBezTo>
                      <a:pt x="356" y="18"/>
                      <a:pt x="356" y="11"/>
                      <a:pt x="349" y="6"/>
                    </a:cubicBezTo>
                    <a:cubicBezTo>
                      <a:pt x="346" y="3"/>
                      <a:pt x="343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0"/>
              <p:cNvSpPr/>
              <p:nvPr/>
            </p:nvSpPr>
            <p:spPr>
              <a:xfrm>
                <a:off x="11308616" y="-2747329"/>
                <a:ext cx="90372" cy="9573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5" extrusionOk="0">
                    <a:moveTo>
                      <a:pt x="339" y="1"/>
                    </a:moveTo>
                    <a:cubicBezTo>
                      <a:pt x="336" y="1"/>
                      <a:pt x="333" y="2"/>
                      <a:pt x="329" y="4"/>
                    </a:cubicBezTo>
                    <a:lnTo>
                      <a:pt x="5" y="355"/>
                    </a:lnTo>
                    <a:cubicBezTo>
                      <a:pt x="0" y="360"/>
                      <a:pt x="0" y="367"/>
                      <a:pt x="5" y="372"/>
                    </a:cubicBezTo>
                    <a:cubicBezTo>
                      <a:pt x="10" y="374"/>
                      <a:pt x="12" y="374"/>
                      <a:pt x="15" y="374"/>
                    </a:cubicBezTo>
                    <a:cubicBezTo>
                      <a:pt x="17" y="374"/>
                      <a:pt x="22" y="372"/>
                      <a:pt x="24" y="372"/>
                    </a:cubicBezTo>
                    <a:lnTo>
                      <a:pt x="349" y="24"/>
                    </a:lnTo>
                    <a:cubicBezTo>
                      <a:pt x="353" y="16"/>
                      <a:pt x="353" y="12"/>
                      <a:pt x="349" y="4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10"/>
              <p:cNvSpPr/>
              <p:nvPr/>
            </p:nvSpPr>
            <p:spPr>
              <a:xfrm>
                <a:off x="11005079" y="-3251522"/>
                <a:ext cx="705870" cy="344128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348" extrusionOk="0">
                    <a:moveTo>
                      <a:pt x="1" y="0"/>
                    </a:moveTo>
                    <a:lnTo>
                      <a:pt x="1907" y="1105"/>
                    </a:lnTo>
                    <a:lnTo>
                      <a:pt x="1907" y="1220"/>
                    </a:lnTo>
                    <a:cubicBezTo>
                      <a:pt x="1948" y="1297"/>
                      <a:pt x="2023" y="1348"/>
                      <a:pt x="2114" y="1348"/>
                    </a:cubicBezTo>
                    <a:cubicBezTo>
                      <a:pt x="2203" y="1348"/>
                      <a:pt x="2282" y="1297"/>
                      <a:pt x="2320" y="1218"/>
                    </a:cubicBezTo>
                    <a:cubicBezTo>
                      <a:pt x="2364" y="1292"/>
                      <a:pt x="2438" y="1345"/>
                      <a:pt x="2527" y="1345"/>
                    </a:cubicBezTo>
                    <a:cubicBezTo>
                      <a:pt x="2657" y="1345"/>
                      <a:pt x="2762" y="1235"/>
                      <a:pt x="2765" y="1100"/>
                    </a:cubicBezTo>
                    <a:lnTo>
                      <a:pt x="2155" y="0"/>
                    </a:lnTo>
                    <a:close/>
                  </a:path>
                </a:pathLst>
              </a:custGeom>
              <a:solidFill>
                <a:srgbClr val="76B8F4">
                  <a:alpha val="20392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73" name="Google Shape;773;p10"/>
          <p:cNvSpPr txBox="1"/>
          <p:nvPr/>
        </p:nvSpPr>
        <p:spPr>
          <a:xfrm>
            <a:off x="952500" y="11723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solidFill>
                  <a:schemeClr val="dk2"/>
                </a:solidFill>
                <a:latin typeface="Crete Round"/>
                <a:ea typeface="Crete Round"/>
                <a:cs typeface="Crete Round"/>
                <a:sym typeface="Crete Round"/>
              </a:rPr>
              <a:t>02</a:t>
            </a:r>
            <a:endParaRPr sz="7000">
              <a:solidFill>
                <a:schemeClr val="dk2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774" name="Google Shape;774;p10"/>
          <p:cNvSpPr txBox="1">
            <a:spLocks noGrp="1"/>
          </p:cNvSpPr>
          <p:nvPr>
            <p:ph type="title"/>
          </p:nvPr>
        </p:nvSpPr>
        <p:spPr>
          <a:xfrm>
            <a:off x="952500" y="2099450"/>
            <a:ext cx="390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500">
                <a:solidFill>
                  <a:schemeClr val="dk1"/>
                </a:solidFill>
              </a:rPr>
              <a:t>System Architecture</a:t>
            </a:r>
            <a:endParaRPr sz="4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Marketplace Business Plan">
  <a:themeElements>
    <a:clrScheme name="Simple Light">
      <a:dk1>
        <a:srgbClr val="2F3352"/>
      </a:dk1>
      <a:lt1>
        <a:srgbClr val="F5F9FF"/>
      </a:lt1>
      <a:dk2>
        <a:srgbClr val="EB5C5C"/>
      </a:dk2>
      <a:lt2>
        <a:srgbClr val="363DCC"/>
      </a:lt2>
      <a:accent1>
        <a:srgbClr val="4E63D9"/>
      </a:accent1>
      <a:accent2>
        <a:srgbClr val="76B8F4"/>
      </a:accent2>
      <a:accent3>
        <a:srgbClr val="99BF18"/>
      </a:accent3>
      <a:accent4>
        <a:srgbClr val="F3E400"/>
      </a:accent4>
      <a:accent5>
        <a:srgbClr val="FFFFFF"/>
      </a:accent5>
      <a:accent6>
        <a:srgbClr val="FFFFFF"/>
      </a:accent6>
      <a:hlink>
        <a:srgbClr val="2F33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65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Arimo</vt:lpstr>
      <vt:lpstr>Roboto</vt:lpstr>
      <vt:lpstr>Arimo Medium</vt:lpstr>
      <vt:lpstr>Proxima Nova Semibold</vt:lpstr>
      <vt:lpstr>Crete Round</vt:lpstr>
      <vt:lpstr>Anaheim</vt:lpstr>
      <vt:lpstr>Proxima Nova</vt:lpstr>
      <vt:lpstr>Arial</vt:lpstr>
      <vt:lpstr>Nunito Light</vt:lpstr>
      <vt:lpstr>Online Marketplace Business Plan</vt:lpstr>
      <vt:lpstr>Slidesgo Final Pages</vt:lpstr>
      <vt:lpstr>Price Scout  </vt:lpstr>
      <vt:lpstr>Agenda</vt:lpstr>
      <vt:lpstr>Project Overview</vt:lpstr>
      <vt:lpstr>Our Team</vt:lpstr>
      <vt:lpstr>What is Price Scout? </vt:lpstr>
      <vt:lpstr>Tech Stack</vt:lpstr>
      <vt:lpstr>Profit Model</vt:lpstr>
      <vt:lpstr>Profit Model</vt:lpstr>
      <vt:lpstr>System Architecture</vt:lpstr>
      <vt:lpstr>Relational Model Diagram</vt:lpstr>
      <vt:lpstr>User Journey #1</vt:lpstr>
      <vt:lpstr>User Journey #2</vt:lpstr>
      <vt:lpstr>Reporting Demo</vt:lpstr>
      <vt:lpstr>PowerPoint Presentation</vt:lpstr>
      <vt:lpstr>PowerPoint Presentation</vt:lpstr>
      <vt:lpstr>Teamwork &amp; Collaboration</vt:lpstr>
      <vt:lpstr>Teamwork &amp; Collaboration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E.V. Nghiem</cp:lastModifiedBy>
  <cp:revision>1</cp:revision>
  <dcterms:modified xsi:type="dcterms:W3CDTF">2025-05-14T20:21:35Z</dcterms:modified>
</cp:coreProperties>
</file>