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Play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QpLEIXD8WRxa0MLrEhYeU/FaY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bold.fntdata"/><Relationship Id="rId6" Type="http://schemas.openxmlformats.org/officeDocument/2006/relationships/slide" Target="slides/slide2.xml"/><Relationship Id="rId18" Type="http://schemas.openxmlformats.org/officeDocument/2006/relationships/font" Target="fonts/Play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April Fools, this will never be a thing. haha…jk</a:t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6db460a54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346db460a54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Very nice</a:t>
            </a:r>
            <a:endParaRPr/>
          </a:p>
        </p:txBody>
      </p:sp>
      <p:sp>
        <p:nvSpPr>
          <p:cNvPr id="216" name="Google Shape;21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???</a:t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681232a9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" name="Google Shape;98;g34681232a9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6db460a5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346db460a5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681232a90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By centralizing the shopping experiences we expect a high potential user base, based on convenience and cheap prices.</a:t>
            </a:r>
            <a:endParaRPr/>
          </a:p>
        </p:txBody>
      </p:sp>
      <p:sp>
        <p:nvSpPr>
          <p:cNvPr id="146" name="Google Shape;146;g34681232a90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6f9796b16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search for product and we display a list of the product in order of price.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346f9796b16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681232a90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4681232a90_0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721728f8e_1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4721728f8e_1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-72725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>
            <p:ph type="ctr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Price Scout</a:t>
            </a:r>
            <a:endParaRPr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3315031" y="4076802"/>
            <a:ext cx="5561938" cy="1534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Presented by Aspirationless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Justin, Ethan, Edison, Tahsina, Billy, Fardin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4/1/25</a:t>
            </a:r>
            <a:endParaRPr/>
          </a:p>
        </p:txBody>
      </p:sp>
      <p:sp>
        <p:nvSpPr>
          <p:cNvPr id="94" name="Google Shape;94;p1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"/>
          <p:cNvSpPr/>
          <p:nvPr/>
        </p:nvSpPr>
        <p:spPr>
          <a:xfrm>
            <a:off x="0" y="13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rgbClr val="E971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5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The Stack</a:t>
            </a:r>
            <a:endParaRPr/>
          </a:p>
        </p:txBody>
      </p:sp>
      <p:sp>
        <p:nvSpPr>
          <p:cNvPr id="201" name="Google Shape;201;p5"/>
          <p:cNvSpPr txBox="1"/>
          <p:nvPr/>
        </p:nvSpPr>
        <p:spPr>
          <a:xfrm>
            <a:off x="3634775" y="1815450"/>
            <a:ext cx="41907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Front End</a:t>
            </a:r>
            <a:r>
              <a:rPr lang="en-US" sz="2800">
                <a:solidFill>
                  <a:schemeClr val="dk1"/>
                </a:solidFill>
              </a:rPr>
              <a:t>: React.js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Back End</a:t>
            </a:r>
            <a:r>
              <a:rPr lang="en-US" sz="2800">
                <a:solidFill>
                  <a:schemeClr val="dk1"/>
                </a:solidFill>
              </a:rPr>
              <a:t>: Node.js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Database</a:t>
            </a:r>
            <a:r>
              <a:rPr lang="en-US" sz="2800">
                <a:solidFill>
                  <a:schemeClr val="dk1"/>
                </a:solidFill>
              </a:rPr>
              <a:t>: MySQL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Once projects works locally, transition to Docker and deploy it on a hosted server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52638" y="432925"/>
            <a:ext cx="1747350" cy="174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24925" y="1829325"/>
            <a:ext cx="2682076" cy="1644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5"/>
          <p:cNvPicPr preferRelativeResize="0"/>
          <p:nvPr/>
        </p:nvPicPr>
        <p:blipFill rotWithShape="1">
          <a:blip r:embed="rId5">
            <a:alphaModFix/>
          </a:blip>
          <a:srcRect b="31112" l="33488" r="36161" t="31112"/>
          <a:stretch/>
        </p:blipFill>
        <p:spPr>
          <a:xfrm>
            <a:off x="9499975" y="4293825"/>
            <a:ext cx="2564451" cy="213125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205" name="Google Shape;205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3800" y="326872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6db460a54_2_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46db460a54_2_8"/>
          <p:cNvSpPr/>
          <p:nvPr/>
        </p:nvSpPr>
        <p:spPr>
          <a:xfrm>
            <a:off x="0" y="0"/>
            <a:ext cx="20136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346db460a54_2_8"/>
          <p:cNvSpPr/>
          <p:nvPr>
            <p:ph type="title"/>
          </p:nvPr>
        </p:nvSpPr>
        <p:spPr>
          <a:xfrm>
            <a:off x="624850" y="2031150"/>
            <a:ext cx="2816400" cy="2795700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40"/>
              <a:buFont typeface="Play"/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40"/>
              <a:buFont typeface="Play"/>
              <a:buNone/>
            </a:pPr>
            <a:r>
              <a:rPr lang="en-US" sz="2300">
                <a:solidFill>
                  <a:srgbClr val="FFFFFF"/>
                </a:solidFill>
              </a:rPr>
              <a:t>Monetization</a:t>
            </a:r>
            <a:br>
              <a:rPr lang="en-US" sz="2300">
                <a:solidFill>
                  <a:srgbClr val="FFFFFF"/>
                </a:solidFill>
              </a:rPr>
            </a:br>
            <a:endParaRPr sz="2300"/>
          </a:p>
        </p:txBody>
      </p:sp>
      <p:sp>
        <p:nvSpPr>
          <p:cNvPr id="213" name="Google Shape;213;g346db460a54_2_8"/>
          <p:cNvSpPr txBox="1"/>
          <p:nvPr>
            <p:ph idx="1" type="body"/>
          </p:nvPr>
        </p:nvSpPr>
        <p:spPr>
          <a:xfrm>
            <a:off x="4447300" y="2455375"/>
            <a:ext cx="69066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Affiliated Products: </a:t>
            </a:r>
            <a:endParaRPr b="1"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Contract with companies to affiliate links on their products. So we are monetized when a user clicks on our link to visit their website. </a:t>
            </a:r>
            <a:endParaRPr sz="2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As a free user: </a:t>
            </a:r>
            <a:r>
              <a:rPr lang="en-US" sz="2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Ads</a:t>
            </a:r>
            <a:r>
              <a:rPr lang="en-US" sz="2600"/>
              <a:t> </a:t>
            </a:r>
            <a:r>
              <a:rPr lang="en-US" sz="26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Ads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app will display multiple ads of products we have </a:t>
            </a:r>
            <a:r>
              <a:rPr lang="en-US" sz="2600"/>
              <a:t>affiliated</a:t>
            </a:r>
            <a:r>
              <a:rPr lang="en-US" sz="2600"/>
              <a:t> links for. 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600"/>
              <a:t>As a subscription user: </a:t>
            </a:r>
            <a:endParaRPr b="1"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R</a:t>
            </a:r>
            <a:r>
              <a:rPr lang="en-US" sz="2600"/>
              <a:t>eplace </a:t>
            </a:r>
            <a:r>
              <a:rPr lang="en-US" sz="2600"/>
              <a:t>ads with a monthly subscription fee. 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 quality of the app will not be </a:t>
            </a:r>
            <a:r>
              <a:rPr lang="en-US" sz="2600"/>
              <a:t>affected</a:t>
            </a:r>
            <a:r>
              <a:rPr lang="en-US" sz="2600"/>
              <a:t>, just removes the ads. </a:t>
            </a:r>
            <a:endParaRPr sz="2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lang="en-US" sz="2600"/>
              <a:t>The</a:t>
            </a:r>
            <a:r>
              <a:rPr lang="en-US" sz="2600"/>
              <a:t> affiliation of product links will remain</a:t>
            </a:r>
            <a:br>
              <a:rPr lang="en-US" sz="2600"/>
            </a:b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60875" y="13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E9713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6"/>
          <p:cNvSpPr/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cap="flat" cmpd="thinThick" w="1746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Play"/>
              <a:buNone/>
            </a:pPr>
            <a:r>
              <a:rPr lang="en-US" sz="2600">
                <a:solidFill>
                  <a:srgbClr val="FFFFFF"/>
                </a:solidFill>
                <a:latin typeface="Play"/>
                <a:ea typeface="Play"/>
                <a:cs typeface="Play"/>
                <a:sym typeface="Play"/>
              </a:rPr>
              <a:t>Member Roles</a:t>
            </a:r>
            <a:endParaRPr/>
          </a:p>
        </p:txBody>
      </p:sp>
      <p:sp>
        <p:nvSpPr>
          <p:cNvPr id="221" name="Google Shape;221;p6"/>
          <p:cNvSpPr/>
          <p:nvPr/>
        </p:nvSpPr>
        <p:spPr>
          <a:xfrm>
            <a:off x="5377850" y="959213"/>
            <a:ext cx="4187400" cy="4187400"/>
          </a:xfrm>
          <a:prstGeom prst="ellipse">
            <a:avLst/>
          </a:prstGeom>
          <a:solidFill>
            <a:srgbClr val="FFFFFF"/>
          </a:solidFill>
          <a:ln cap="flat" cmpd="sng" w="76200">
            <a:solidFill>
              <a:srgbClr val="262626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5706800" y="1288163"/>
            <a:ext cx="3529500" cy="3529500"/>
          </a:xfrm>
          <a:prstGeom prst="ellipse">
            <a:avLst/>
          </a:prstGeom>
          <a:noFill/>
          <a:ln cap="flat" cmpd="sng" w="114300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4298475" y="1951663"/>
            <a:ext cx="2281800" cy="1515900"/>
          </a:xfrm>
          <a:prstGeom prst="roundRect">
            <a:avLst>
              <a:gd fmla="val 16667" name="adj"/>
            </a:avLst>
          </a:prstGeom>
          <a:solidFill>
            <a:srgbClr val="E971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EFEFEF"/>
                </a:solidFill>
              </a:rPr>
              <a:t>Front End</a:t>
            </a:r>
            <a:endParaRPr b="1" sz="2200">
              <a:solidFill>
                <a:srgbClr val="EFEFE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-"/>
            </a:pPr>
            <a:r>
              <a:rPr lang="en-US" sz="2200">
                <a:solidFill>
                  <a:srgbClr val="EFEFEF"/>
                </a:solidFill>
              </a:rPr>
              <a:t>Ethan N. </a:t>
            </a:r>
            <a:endParaRPr sz="2200">
              <a:solidFill>
                <a:srgbClr val="EFEFE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-"/>
            </a:pPr>
            <a:r>
              <a:rPr lang="en-US" sz="2200">
                <a:solidFill>
                  <a:srgbClr val="EFEFEF"/>
                </a:solidFill>
              </a:rPr>
              <a:t>Tahsina K. </a:t>
            </a:r>
            <a:endParaRPr sz="2200">
              <a:solidFill>
                <a:srgbClr val="EFEFE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24" name="Google Shape;224;p6"/>
          <p:cNvSpPr/>
          <p:nvPr/>
        </p:nvSpPr>
        <p:spPr>
          <a:xfrm>
            <a:off x="6330650" y="3910488"/>
            <a:ext cx="2281800" cy="1515900"/>
          </a:xfrm>
          <a:prstGeom prst="roundRect">
            <a:avLst>
              <a:gd fmla="val 16667" name="adj"/>
            </a:avLst>
          </a:prstGeom>
          <a:solidFill>
            <a:srgbClr val="E971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EFEFEF"/>
                </a:solidFill>
              </a:rPr>
              <a:t>Database</a:t>
            </a:r>
            <a:endParaRPr b="1" sz="2200">
              <a:solidFill>
                <a:srgbClr val="EFEFE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-"/>
            </a:pPr>
            <a:r>
              <a:rPr lang="en-US" sz="2200">
                <a:solidFill>
                  <a:srgbClr val="EFEFEF"/>
                </a:solidFill>
              </a:rPr>
              <a:t>Justin</a:t>
            </a:r>
            <a:endParaRPr sz="2200">
              <a:solidFill>
                <a:srgbClr val="EFEFE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-"/>
            </a:pPr>
            <a:r>
              <a:rPr lang="en-US" sz="2200">
                <a:solidFill>
                  <a:srgbClr val="EFEFEF"/>
                </a:solidFill>
              </a:rPr>
              <a:t>Fardin</a:t>
            </a:r>
            <a:endParaRPr sz="2200">
              <a:solidFill>
                <a:srgbClr val="EFEFEF"/>
              </a:solidFill>
            </a:endParaRPr>
          </a:p>
        </p:txBody>
      </p:sp>
      <p:sp>
        <p:nvSpPr>
          <p:cNvPr id="225" name="Google Shape;225;p6"/>
          <p:cNvSpPr/>
          <p:nvPr/>
        </p:nvSpPr>
        <p:spPr>
          <a:xfrm>
            <a:off x="8475300" y="1951663"/>
            <a:ext cx="2281800" cy="1515900"/>
          </a:xfrm>
          <a:prstGeom prst="roundRect">
            <a:avLst>
              <a:gd fmla="val 16667" name="adj"/>
            </a:avLst>
          </a:prstGeom>
          <a:solidFill>
            <a:srgbClr val="E9713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EFEFEF"/>
                </a:solidFill>
              </a:rPr>
              <a:t>Back End</a:t>
            </a:r>
            <a:endParaRPr b="1" sz="2200">
              <a:solidFill>
                <a:srgbClr val="EFEFE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-"/>
            </a:pPr>
            <a:r>
              <a:rPr lang="en-US" sz="2200">
                <a:solidFill>
                  <a:srgbClr val="EFEFEF"/>
                </a:solidFill>
              </a:rPr>
              <a:t>Billy Y.</a:t>
            </a:r>
            <a:endParaRPr sz="2200">
              <a:solidFill>
                <a:srgbClr val="EFEFEF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200"/>
              <a:buChar char="-"/>
            </a:pPr>
            <a:r>
              <a:rPr lang="en-US" sz="2200">
                <a:solidFill>
                  <a:srgbClr val="EFEFEF"/>
                </a:solidFill>
              </a:rPr>
              <a:t>Edison F.</a:t>
            </a:r>
            <a:endParaRPr sz="22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"/>
          <p:cNvSpPr/>
          <p:nvPr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7"/>
          <p:cNvSpPr txBox="1"/>
          <p:nvPr>
            <p:ph type="title"/>
          </p:nvPr>
        </p:nvSpPr>
        <p:spPr>
          <a:xfrm>
            <a:off x="3315031" y="1380754"/>
            <a:ext cx="5561938" cy="251351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0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Q&amp;A</a:t>
            </a:r>
            <a:endParaRPr/>
          </a:p>
        </p:txBody>
      </p:sp>
      <p:sp>
        <p:nvSpPr>
          <p:cNvPr id="235" name="Google Shape;235;p7"/>
          <p:cNvSpPr/>
          <p:nvPr/>
        </p:nvSpPr>
        <p:spPr>
          <a:xfrm flipH="1" rot="-1577571">
            <a:off x="2494119" y="6170"/>
            <a:ext cx="6816262" cy="6816262"/>
          </a:xfrm>
          <a:prstGeom prst="arc">
            <a:avLst>
              <a:gd fmla="val 16200000" name="adj1"/>
              <a:gd fmla="val 20093138" name="adj2"/>
            </a:avLst>
          </a:prstGeom>
          <a:noFill/>
          <a:ln cap="rnd" cmpd="sng" w="127000">
            <a:solidFill>
              <a:schemeClr val="accent4">
                <a:alpha val="94509"/>
              </a:schemeClr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681232a90_0_4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4681232a90_0_40"/>
          <p:cNvSpPr txBox="1"/>
          <p:nvPr>
            <p:ph type="title"/>
          </p:nvPr>
        </p:nvSpPr>
        <p:spPr>
          <a:xfrm>
            <a:off x="838200" y="459863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What, Who, How and Why </a:t>
            </a:r>
            <a:endParaRPr/>
          </a:p>
        </p:txBody>
      </p:sp>
      <p:sp>
        <p:nvSpPr>
          <p:cNvPr id="102" name="Google Shape;102;g34681232a90_0_40"/>
          <p:cNvSpPr/>
          <p:nvPr/>
        </p:nvSpPr>
        <p:spPr>
          <a:xfrm>
            <a:off x="579496" y="1587970"/>
            <a:ext cx="11033100" cy="4768500"/>
          </a:xfrm>
          <a:prstGeom prst="roundRect">
            <a:avLst>
              <a:gd fmla="val 3174" name="adj"/>
            </a:avLst>
          </a:prstGeom>
          <a:solidFill>
            <a:schemeClr val="lt1">
              <a:alpha val="945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" name="Google Shape;103;g34681232a90_0_40"/>
          <p:cNvGrpSpPr/>
          <p:nvPr/>
        </p:nvGrpSpPr>
        <p:grpSpPr>
          <a:xfrm>
            <a:off x="913968" y="2379079"/>
            <a:ext cx="10364213" cy="3195001"/>
            <a:chOff x="75768" y="578168"/>
            <a:chExt cx="10364213" cy="3195001"/>
          </a:xfrm>
        </p:grpSpPr>
        <p:sp>
          <p:nvSpPr>
            <p:cNvPr id="104" name="Google Shape;104;g34681232a90_0_40"/>
            <p:cNvSpPr/>
            <p:nvPr/>
          </p:nvSpPr>
          <p:spPr>
            <a:xfrm>
              <a:off x="679050" y="578168"/>
              <a:ext cx="1887300" cy="1887300"/>
            </a:xfrm>
            <a:prstGeom prst="ellipse">
              <a:avLst/>
            </a:prstGeom>
            <a:solidFill>
              <a:srgbClr val="E971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34681232a90_0_40"/>
            <p:cNvSpPr/>
            <p:nvPr/>
          </p:nvSpPr>
          <p:spPr>
            <a:xfrm>
              <a:off x="1081237" y="980356"/>
              <a:ext cx="1082700" cy="1082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34681232a90_0_40"/>
            <p:cNvSpPr/>
            <p:nvPr/>
          </p:nvSpPr>
          <p:spPr>
            <a:xfrm>
              <a:off x="75768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34681232a90_0_40"/>
            <p:cNvSpPr txBox="1"/>
            <p:nvPr/>
          </p:nvSpPr>
          <p:spPr>
            <a:xfrm>
              <a:off x="75768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</a:rPr>
                <a:t>WHAT IS THE IDEA?</a:t>
              </a:r>
              <a:br>
                <a:rPr lang="en-US" sz="1700">
                  <a:solidFill>
                    <a:schemeClr val="dk1"/>
                  </a:solidFill>
                </a:rPr>
              </a:br>
              <a:r>
                <a:rPr lang="en-US" sz="1700">
                  <a:solidFill>
                    <a:schemeClr val="dk1"/>
                  </a:solidFill>
                </a:rPr>
                <a:t>Help consumers save money, by finding the cheapest offer of a product across </a:t>
              </a:r>
              <a:r>
                <a:rPr lang="en-US" sz="1700">
                  <a:solidFill>
                    <a:schemeClr val="dk1"/>
                  </a:solidFill>
                </a:rPr>
                <a:t>different</a:t>
              </a:r>
              <a:r>
                <a:rPr lang="en-US" sz="1700">
                  <a:solidFill>
                    <a:schemeClr val="dk1"/>
                  </a:solidFill>
                </a:rPr>
                <a:t> companies.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34681232a90_0_40"/>
            <p:cNvSpPr/>
            <p:nvPr/>
          </p:nvSpPr>
          <p:spPr>
            <a:xfrm>
              <a:off x="4314206" y="578168"/>
              <a:ext cx="1887300" cy="1887300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34681232a90_0_40"/>
            <p:cNvSpPr/>
            <p:nvPr/>
          </p:nvSpPr>
          <p:spPr>
            <a:xfrm>
              <a:off x="4716393" y="980356"/>
              <a:ext cx="1082700" cy="1082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34681232a90_0_40"/>
            <p:cNvSpPr/>
            <p:nvPr/>
          </p:nvSpPr>
          <p:spPr>
            <a:xfrm>
              <a:off x="3710925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34681232a90_0_40"/>
            <p:cNvSpPr txBox="1"/>
            <p:nvPr/>
          </p:nvSpPr>
          <p:spPr>
            <a:xfrm>
              <a:off x="3710925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</a:rPr>
                <a:t>WHO NEEDS IT?</a:t>
              </a:r>
              <a:b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700">
                  <a:solidFill>
                    <a:schemeClr val="dk1"/>
                  </a:solidFill>
                </a:rPr>
                <a:t>The everyday c</a:t>
              </a: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onsumers</a:t>
              </a:r>
              <a:r>
                <a:rPr lang="en-US" sz="1700">
                  <a:solidFill>
                    <a:schemeClr val="dk1"/>
                  </a:solidFill>
                </a:rPr>
                <a:t>; searching for cheaper groceries, home goods, or any product purchasable online.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34681232a90_0_40"/>
            <p:cNvSpPr/>
            <p:nvPr/>
          </p:nvSpPr>
          <p:spPr>
            <a:xfrm>
              <a:off x="7949362" y="578168"/>
              <a:ext cx="1887300" cy="1887300"/>
            </a:xfrm>
            <a:prstGeom prst="ellipse">
              <a:avLst/>
            </a:prstGeom>
            <a:solidFill>
              <a:srgbClr val="0C9ED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g34681232a90_0_40"/>
            <p:cNvSpPr/>
            <p:nvPr/>
          </p:nvSpPr>
          <p:spPr>
            <a:xfrm>
              <a:off x="8351550" y="980356"/>
              <a:ext cx="1082700" cy="1082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g34681232a90_0_40"/>
            <p:cNvSpPr/>
            <p:nvPr/>
          </p:nvSpPr>
          <p:spPr>
            <a:xfrm>
              <a:off x="7346081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g34681232a90_0_40"/>
            <p:cNvSpPr txBox="1"/>
            <p:nvPr/>
          </p:nvSpPr>
          <p:spPr>
            <a:xfrm>
              <a:off x="7346081" y="3053169"/>
              <a:ext cx="30939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1" i="0" lang="en-US" sz="1700" u="none" cap="none" strike="noStrike">
                  <a:solidFill>
                    <a:schemeClr val="dk1"/>
                  </a:solidFill>
                </a:rPr>
                <a:t>WHY WILL an investor WANT?</a:t>
              </a:r>
              <a:endParaRPr b="1" i="0" sz="1700" u="none" cap="none" strike="noStrike">
                <a:solidFill>
                  <a:schemeClr val="dk1"/>
                </a:solidFill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</a:t>
              </a:r>
              <a:r>
                <a:rPr lang="en-US" sz="1700">
                  <a:solidFill>
                    <a:schemeClr val="dk1"/>
                  </a:solidFill>
                </a:rPr>
                <a:t>o gain multiple income streams, </a:t>
              </a:r>
              <a:r>
                <a:rPr lang="en-US" sz="1700">
                  <a:solidFill>
                    <a:schemeClr val="dk1"/>
                  </a:solidFill>
                </a:rPr>
                <a:t>affiliate</a:t>
              </a:r>
              <a:r>
                <a:rPr lang="en-US" sz="1700">
                  <a:solidFill>
                    <a:schemeClr val="dk1"/>
                  </a:solidFill>
                </a:rPr>
                <a:t> marketing and ads.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>
            <p:ph type="title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WHAT IS THE IDEA?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579496" y="1587970"/>
            <a:ext cx="11033008" cy="4768380"/>
          </a:xfrm>
          <a:prstGeom prst="roundRect">
            <a:avLst>
              <a:gd fmla="val 3174" name="adj"/>
            </a:avLst>
          </a:prstGeom>
          <a:solidFill>
            <a:schemeClr val="lt1">
              <a:alpha val="9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/>
          <p:nvPr/>
        </p:nvSpPr>
        <p:spPr>
          <a:xfrm>
            <a:off x="1517263" y="3028567"/>
            <a:ext cx="1887300" cy="1887300"/>
          </a:xfrm>
          <a:prstGeom prst="ellipse">
            <a:avLst/>
          </a:prstGeom>
          <a:solidFill>
            <a:srgbClr val="E9713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1919450" y="3430755"/>
            <a:ext cx="1082700" cy="108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913968" y="4854080"/>
            <a:ext cx="30937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"/>
          <p:cNvSpPr/>
          <p:nvPr/>
        </p:nvSpPr>
        <p:spPr>
          <a:xfrm>
            <a:off x="4549125" y="4854080"/>
            <a:ext cx="30937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8184281" y="4854080"/>
            <a:ext cx="309375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4007725" y="2358550"/>
            <a:ext cx="68226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Provide users with filter to compare the prices of certain products across several online stores.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Convenience</a:t>
            </a:r>
            <a:r>
              <a:rPr lang="en-US" sz="2800">
                <a:solidFill>
                  <a:schemeClr val="dk1"/>
                </a:solidFill>
              </a:rPr>
              <a:t> the online shopping experience, by creating a hub that contains similar products across multiple websites.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6db460a54_0_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46db460a54_0_11"/>
          <p:cNvSpPr txBox="1"/>
          <p:nvPr>
            <p:ph type="title"/>
          </p:nvPr>
        </p:nvSpPr>
        <p:spPr>
          <a:xfrm>
            <a:off x="838200" y="459863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WHO NEEDS IT?</a:t>
            </a:r>
            <a:endParaRPr/>
          </a:p>
        </p:txBody>
      </p:sp>
      <p:sp>
        <p:nvSpPr>
          <p:cNvPr id="135" name="Google Shape;135;g346db460a54_0_11"/>
          <p:cNvSpPr/>
          <p:nvPr/>
        </p:nvSpPr>
        <p:spPr>
          <a:xfrm>
            <a:off x="579496" y="1587970"/>
            <a:ext cx="11033100" cy="4768500"/>
          </a:xfrm>
          <a:prstGeom prst="roundRect">
            <a:avLst>
              <a:gd fmla="val 3174" name="adj"/>
            </a:avLst>
          </a:prstGeom>
          <a:solidFill>
            <a:schemeClr val="lt1">
              <a:alpha val="945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46db460a54_0_11"/>
          <p:cNvSpPr/>
          <p:nvPr/>
        </p:nvSpPr>
        <p:spPr>
          <a:xfrm>
            <a:off x="1919450" y="3430755"/>
            <a:ext cx="1082700" cy="108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46db460a54_0_11"/>
          <p:cNvSpPr/>
          <p:nvPr/>
        </p:nvSpPr>
        <p:spPr>
          <a:xfrm>
            <a:off x="913968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46db460a54_0_11"/>
          <p:cNvSpPr/>
          <p:nvPr/>
        </p:nvSpPr>
        <p:spPr>
          <a:xfrm>
            <a:off x="4549125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46db460a54_0_11"/>
          <p:cNvSpPr/>
          <p:nvPr/>
        </p:nvSpPr>
        <p:spPr>
          <a:xfrm>
            <a:off x="8184281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346db460a54_0_11"/>
          <p:cNvSpPr txBox="1"/>
          <p:nvPr/>
        </p:nvSpPr>
        <p:spPr>
          <a:xfrm>
            <a:off x="4007725" y="2358550"/>
            <a:ext cx="6822600" cy="36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everyday consumer searching for a cheaper deal.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Let’s say: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groceries, </a:t>
            </a:r>
            <a:r>
              <a:rPr lang="en-US" sz="2800">
                <a:solidFill>
                  <a:schemeClr val="dk1"/>
                </a:solidFill>
              </a:rPr>
              <a:t>who</a:t>
            </a:r>
            <a:r>
              <a:rPr lang="en-US" sz="2800">
                <a:solidFill>
                  <a:schemeClr val="dk1"/>
                </a:solidFill>
              </a:rPr>
              <a:t> sells cheaper eggs: Target or Walgreens? 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devices, who sells the cheaper printer: Amazon or Best Buy? </a:t>
            </a:r>
            <a:endParaRPr sz="2800">
              <a:solidFill>
                <a:schemeClr val="dk1"/>
              </a:solidFill>
            </a:endParaRPr>
          </a:p>
        </p:txBody>
      </p:sp>
      <p:grpSp>
        <p:nvGrpSpPr>
          <p:cNvPr id="141" name="Google Shape;141;g346db460a54_0_11"/>
          <p:cNvGrpSpPr/>
          <p:nvPr/>
        </p:nvGrpSpPr>
        <p:grpSpPr>
          <a:xfrm>
            <a:off x="1517281" y="3028454"/>
            <a:ext cx="1887300" cy="1887300"/>
            <a:chOff x="4314206" y="578168"/>
            <a:chExt cx="1887300" cy="1887300"/>
          </a:xfrm>
        </p:grpSpPr>
        <p:sp>
          <p:nvSpPr>
            <p:cNvPr id="142" name="Google Shape;142;g346db460a54_0_11"/>
            <p:cNvSpPr/>
            <p:nvPr/>
          </p:nvSpPr>
          <p:spPr>
            <a:xfrm>
              <a:off x="4314206" y="578168"/>
              <a:ext cx="1887300" cy="1887300"/>
            </a:xfrm>
            <a:prstGeom prst="ellipse">
              <a:avLst/>
            </a:prstGeom>
            <a:solidFill>
              <a:srgbClr val="176B2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g346db460a54_0_11"/>
            <p:cNvSpPr/>
            <p:nvPr/>
          </p:nvSpPr>
          <p:spPr>
            <a:xfrm>
              <a:off x="4716393" y="980356"/>
              <a:ext cx="1082700" cy="1082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681232a90_0_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4681232a90_0_2"/>
          <p:cNvSpPr txBox="1"/>
          <p:nvPr>
            <p:ph type="title"/>
          </p:nvPr>
        </p:nvSpPr>
        <p:spPr>
          <a:xfrm>
            <a:off x="838200" y="459863"/>
            <a:ext cx="105156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Play"/>
              <a:buNone/>
            </a:pPr>
            <a:r>
              <a:rPr lang="en-US">
                <a:solidFill>
                  <a:srgbClr val="FFFFFF"/>
                </a:solidFill>
              </a:rPr>
              <a:t>Why will investors be interested?</a:t>
            </a:r>
            <a:endParaRPr/>
          </a:p>
        </p:txBody>
      </p:sp>
      <p:sp>
        <p:nvSpPr>
          <p:cNvPr id="150" name="Google Shape;150;g34681232a90_0_2"/>
          <p:cNvSpPr/>
          <p:nvPr/>
        </p:nvSpPr>
        <p:spPr>
          <a:xfrm>
            <a:off x="579496" y="1587970"/>
            <a:ext cx="11033100" cy="4768500"/>
          </a:xfrm>
          <a:prstGeom prst="roundRect">
            <a:avLst>
              <a:gd fmla="val 3174" name="adj"/>
            </a:avLst>
          </a:prstGeom>
          <a:solidFill>
            <a:schemeClr val="lt1">
              <a:alpha val="945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4681232a90_0_2"/>
          <p:cNvSpPr/>
          <p:nvPr/>
        </p:nvSpPr>
        <p:spPr>
          <a:xfrm>
            <a:off x="913968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4681232a90_0_2"/>
          <p:cNvSpPr/>
          <p:nvPr/>
        </p:nvSpPr>
        <p:spPr>
          <a:xfrm>
            <a:off x="4549125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4681232a90_0_2"/>
          <p:cNvSpPr/>
          <p:nvPr/>
        </p:nvSpPr>
        <p:spPr>
          <a:xfrm>
            <a:off x="8787562" y="2379079"/>
            <a:ext cx="1887300" cy="1887300"/>
          </a:xfrm>
          <a:prstGeom prst="ellipse">
            <a:avLst/>
          </a:prstGeom>
          <a:solidFill>
            <a:srgbClr val="0C9E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4681232a90_0_2"/>
          <p:cNvSpPr/>
          <p:nvPr/>
        </p:nvSpPr>
        <p:spPr>
          <a:xfrm>
            <a:off x="9189750" y="2781267"/>
            <a:ext cx="1082700" cy="1082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4681232a90_0_2"/>
          <p:cNvSpPr/>
          <p:nvPr/>
        </p:nvSpPr>
        <p:spPr>
          <a:xfrm>
            <a:off x="8184281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4681232a90_0_2"/>
          <p:cNvSpPr txBox="1"/>
          <p:nvPr/>
        </p:nvSpPr>
        <p:spPr>
          <a:xfrm>
            <a:off x="8184281" y="4854080"/>
            <a:ext cx="30939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WILL an investor WANT TO Invest in YOUR APPs, or your Data, or business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4681232a90_0_2"/>
          <p:cNvSpPr txBox="1"/>
          <p:nvPr/>
        </p:nvSpPr>
        <p:spPr>
          <a:xfrm>
            <a:off x="913975" y="1709175"/>
            <a:ext cx="6822600" cy="32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 centralized e-shop that can compare product prices, has the potential for a large user base</a:t>
            </a:r>
            <a:r>
              <a:rPr lang="en-US" sz="2800">
                <a:solidFill>
                  <a:schemeClr val="dk1"/>
                </a:solidFill>
              </a:rPr>
              <a:t>.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As an investor you’ll continuously receive a percentage of the earnings that we receive from the advertised, affiliated products. 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And as a company, </a:t>
            </a:r>
            <a:r>
              <a:rPr lang="en-US" sz="2800">
                <a:solidFill>
                  <a:schemeClr val="dk1"/>
                </a:solidFill>
              </a:rPr>
              <a:t>affiliation </a:t>
            </a:r>
            <a:r>
              <a:rPr lang="en-US" sz="2800">
                <a:solidFill>
                  <a:schemeClr val="dk1"/>
                </a:solidFill>
              </a:rPr>
              <a:t>would promote your products</a:t>
            </a:r>
            <a:r>
              <a:rPr lang="en-US" sz="2800">
                <a:solidFill>
                  <a:schemeClr val="dk1"/>
                </a:solidFill>
              </a:rPr>
              <a:t> with the cheapest offer. 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6f9796b16_0_9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g346f9796b16_0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673" y="975475"/>
            <a:ext cx="5943999" cy="52817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64" name="Google Shape;164;g346f9796b16_0_9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346f9796b16_0_9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346f9796b16_0_9"/>
          <p:cNvSpPr txBox="1"/>
          <p:nvPr/>
        </p:nvSpPr>
        <p:spPr>
          <a:xfrm>
            <a:off x="-207912" y="2993775"/>
            <a:ext cx="45831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Use Case Diagram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681232a90_0_70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4681232a90_0_70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4681232a90_0_70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g34681232a90_0_70" title="Screenshot 2025-03-31 at 4.20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50" y="1500487"/>
            <a:ext cx="12192002" cy="4806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4681232a90_0_70"/>
          <p:cNvSpPr txBox="1"/>
          <p:nvPr/>
        </p:nvSpPr>
        <p:spPr>
          <a:xfrm>
            <a:off x="3391850" y="535325"/>
            <a:ext cx="65466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User Journey: Search for a product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721728f8e_1_11"/>
          <p:cNvSpPr/>
          <p:nvPr/>
        </p:nvSpPr>
        <p:spPr>
          <a:xfrm>
            <a:off x="3048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4721728f8e_1_11"/>
          <p:cNvSpPr/>
          <p:nvPr/>
        </p:nvSpPr>
        <p:spPr>
          <a:xfrm>
            <a:off x="1" y="0"/>
            <a:ext cx="4167271" cy="6858000"/>
          </a:xfrm>
          <a:custGeom>
            <a:rect b="b" l="l" r="r" t="t"/>
            <a:pathLst>
              <a:path extrusionOk="0" h="6858000" w="4167271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4721728f8e_1_11"/>
          <p:cNvSpPr/>
          <p:nvPr/>
        </p:nvSpPr>
        <p:spPr>
          <a:xfrm flipH="1" rot="10800000">
            <a:off x="7550402" y="2455612"/>
            <a:ext cx="4083300" cy="4083300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34721728f8e_1_11" title="Screenshot 2025-03-31 at 4.30.0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50" y="1856644"/>
            <a:ext cx="12192001" cy="442206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4721728f8e_1_11"/>
          <p:cNvSpPr txBox="1"/>
          <p:nvPr/>
        </p:nvSpPr>
        <p:spPr>
          <a:xfrm>
            <a:off x="4332200" y="720500"/>
            <a:ext cx="6184200" cy="6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User Journey: Admin Account managing Products</a:t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9713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6250" y="-2175"/>
            <a:ext cx="12188950" cy="6862379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4"/>
          <p:cNvSpPr/>
          <p:nvPr/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</a:rPr>
              <a:t>Data Modelling Diagram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6C5AB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F6C5AB"/>
              </a:solidFill>
            </a:endParaRPr>
          </a:p>
        </p:txBody>
      </p:sp>
      <p:sp>
        <p:nvSpPr>
          <p:cNvPr id="192" name="Google Shape;192;p4"/>
          <p:cNvSpPr txBox="1"/>
          <p:nvPr>
            <p:ph type="title"/>
          </p:nvPr>
        </p:nvSpPr>
        <p:spPr>
          <a:xfrm>
            <a:off x="538550" y="729175"/>
            <a:ext cx="4589400" cy="125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sz="4800"/>
              <a:t>The Data</a:t>
            </a:r>
            <a:endParaRPr sz="48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 sz="4800"/>
          </a:p>
        </p:txBody>
      </p:sp>
      <p:pic>
        <p:nvPicPr>
          <p:cNvPr id="193" name="Google Shape;193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7950" y="729175"/>
            <a:ext cx="6376913" cy="539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2024-02-20T13:08:53Z</dcterms:created>
  <dc:creator>Sheng-Min Chen</dc:creator>
</cp:coreProperties>
</file>