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jCOMiNGc0BLB4uNkKcoalRT4EQ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640CB6-932F-45AA-82A1-456211260BAB}">
  <a:tblStyle styleId="{06640CB6-932F-45AA-82A1-456211260B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8bb4f0a7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358bb4f0a7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897c9944f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897c9944f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35897c9944f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897c9944f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897c9944f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35897c9944f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89d41280c_8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89d41280c_8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589d41280c_8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0" name="Google Shape;30;p22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1" name="Google Shape;3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route.j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ublic.tableau.com/app/profile/kevin.budzinski/viz/RevenueReport_17471544962600/Dashboard1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/>
          <p:nvPr/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40000">
                <a:srgbClr val="4472C4">
                  <a:alpha val="0"/>
                </a:srgbClr>
              </a:gs>
              <a:gs pos="100000">
                <a:srgbClr val="2F5496">
                  <a:alpha val="51372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"/>
          <p:cNvSpPr/>
          <p:nvPr/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17000">
                <a:srgbClr val="4472C4">
                  <a:alpha val="0"/>
                </a:srgbClr>
              </a:gs>
              <a:gs pos="100000">
                <a:srgbClr val="000000">
                  <a:alpha val="36470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rgbClr val="1F3864">
                  <a:alpha val="0"/>
                </a:srgbClr>
              </a:gs>
              <a:gs pos="100000">
                <a:srgbClr val="000000">
                  <a:alpha val="24313"/>
                </a:srgbClr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/>
          <p:nvPr/>
        </p:nvSpPr>
        <p:spPr>
          <a:xfrm rot="-9091028">
            <a:off x="5945431" y="-1032053"/>
            <a:ext cx="4990147" cy="4439131"/>
          </a:xfrm>
          <a:custGeom>
            <a:rect b="b" l="l" r="r" t="t"/>
            <a:pathLst>
              <a:path extrusionOk="0" h="4439131" w="4990147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472C4">
                  <a:alpha val="21568"/>
                </a:srgbClr>
              </a:gs>
              <a:gs pos="87000">
                <a:srgbClr val="8DA9DB">
                  <a:alpha val="1568"/>
                </a:srgbClr>
              </a:gs>
              <a:gs pos="100000">
                <a:srgbClr val="8DA9DB">
                  <a:alpha val="1568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"/>
          <p:cNvSpPr txBox="1"/>
          <p:nvPr>
            <p:ph type="ctrTitle"/>
          </p:nvPr>
        </p:nvSpPr>
        <p:spPr>
          <a:xfrm>
            <a:off x="1314824" y="735106"/>
            <a:ext cx="10053763" cy="292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FFFFFF"/>
                </a:solidFill>
              </a:rPr>
              <a:t>SMART FINDER</a:t>
            </a:r>
            <a:endParaRPr/>
          </a:p>
        </p:txBody>
      </p:sp>
      <p:sp>
        <p:nvSpPr>
          <p:cNvPr id="51" name="Google Shape;51;p1"/>
          <p:cNvSpPr txBox="1"/>
          <p:nvPr>
            <p:ph idx="1" type="subTitle"/>
          </p:nvPr>
        </p:nvSpPr>
        <p:spPr>
          <a:xfrm>
            <a:off x="1350682" y="4870824"/>
            <a:ext cx="10005951" cy="1458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rgbClr val="31394D"/>
              </a:buClr>
              <a:buSzPts val="2400"/>
              <a:buFont typeface="Arial"/>
              <a:buNone/>
            </a:pPr>
            <a:r>
              <a:t/>
            </a:r>
            <a:endParaRPr sz="2100">
              <a:solidFill>
                <a:srgbClr val="626B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rgbClr val="31394D"/>
              </a:buClr>
              <a:buSzPts val="2400"/>
              <a:buFont typeface="Arial"/>
              <a:buNone/>
            </a:pPr>
            <a:r>
              <a:rPr lang="en-US" sz="2100">
                <a:solidFill>
                  <a:srgbClr val="626B73"/>
                </a:solidFill>
                <a:latin typeface="Roboto"/>
                <a:ea typeface="Roboto"/>
                <a:cs typeface="Roboto"/>
                <a:sym typeface="Roboto"/>
              </a:rPr>
              <a:t>BY: Hamim Choudhury, Eduardo Torres, Sahaf Khan, Kevin Budzinski, Kenneth Romero, Alexis Juarez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/>
          <p:nvPr/>
        </p:nvSpPr>
        <p:spPr>
          <a:xfrm>
            <a:off x="1524001" y="1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3"/>
          <p:cNvSpPr txBox="1"/>
          <p:nvPr>
            <p:ph type="title"/>
          </p:nvPr>
        </p:nvSpPr>
        <p:spPr>
          <a:xfrm>
            <a:off x="2367475" y="325225"/>
            <a:ext cx="74571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b="1" lang="en-US" sz="4200"/>
              <a:t>Job Delegation and Team Work</a:t>
            </a:r>
            <a:endParaRPr b="1"/>
          </a:p>
        </p:txBody>
      </p:sp>
      <p:graphicFrame>
        <p:nvGraphicFramePr>
          <p:cNvPr id="122" name="Google Shape;122;p13"/>
          <p:cNvGraphicFramePr/>
          <p:nvPr/>
        </p:nvGraphicFramePr>
        <p:xfrm>
          <a:off x="952500" y="146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{06640CB6-932F-45AA-82A1-456211260BAB}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Hamim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Alexis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Kenneth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Initially set up the project and began working on the frontend.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Had a major impact on the frontend, created all of the other static pages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Huge emphasis on the backend, was in charge of the database as well.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Moved on to the database and backend. Created the map page using Google Maps API.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Created the contact form, user dashboard, and made changes to all other pages.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Set up the database, created the admin dashboard, and helped to create the APIs to connect to the database.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Created some of the api/</a:t>
                      </a:r>
                      <a:r>
                        <a:rPr lang="en-US" u="sng">
                          <a:solidFill>
                            <a:schemeClr val="hlink"/>
                          </a:solidFill>
                          <a:hlinkClick r:id="rId3"/>
                        </a:rPr>
                        <a:t>route.js</a:t>
                      </a:r>
                      <a:r>
                        <a:rPr lang="en-US"/>
                        <a:t> files for contact page, AI, favorites, reviews.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3" name="Google Shape;123;p13"/>
          <p:cNvGraphicFramePr/>
          <p:nvPr/>
        </p:nvGraphicFramePr>
        <p:xfrm>
          <a:off x="952525" y="441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{06640CB6-932F-45AA-82A1-456211260BAB}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Sahaf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Kevin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Eduardo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Focused on the frontend, helped to create pages with Alexis.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Was in charge of the data visualization.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Helped on the backend and made sure that the authentication worked.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Worked on the deli pages (Remove, Add, Pricing).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Used Tableau to showcase revenue and helped Kenneth with dashboard.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Helped Hamim with the map logic and implementing markers and windows.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/>
          <p:nvPr/>
        </p:nvSpPr>
        <p:spPr>
          <a:xfrm>
            <a:off x="1524001" y="1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" name="Google Shape;129;p14"/>
          <p:cNvGrpSpPr/>
          <p:nvPr/>
        </p:nvGrpSpPr>
        <p:grpSpPr>
          <a:xfrm>
            <a:off x="1524001" y="1216597"/>
            <a:ext cx="548639" cy="673460"/>
            <a:chOff x="3940602" y="308034"/>
            <a:chExt cx="2116791" cy="3428999"/>
          </a:xfrm>
        </p:grpSpPr>
        <p:sp>
          <p:nvSpPr>
            <p:cNvPr id="130" name="Google Shape;130;p14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14"/>
          <p:cNvSpPr/>
          <p:nvPr/>
        </p:nvSpPr>
        <p:spPr>
          <a:xfrm>
            <a:off x="2004060" y="613954"/>
            <a:ext cx="8180615" cy="18941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4"/>
          <p:cNvSpPr txBox="1"/>
          <p:nvPr>
            <p:ph type="title"/>
          </p:nvPr>
        </p:nvSpPr>
        <p:spPr>
          <a:xfrm>
            <a:off x="2306724" y="809898"/>
            <a:ext cx="7457037" cy="155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b="1" lang="en-US" sz="4200"/>
              <a:t>Extra Credit Work</a:t>
            </a:r>
            <a:endParaRPr b="1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2307772" y="3017522"/>
            <a:ext cx="7455989" cy="31246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2100"/>
              <a:t>A user-friendly web UI with a UX-focused approach.</a:t>
            </a:r>
            <a:endParaRPr sz="21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 sz="2100"/>
              <a:t>Implementing a dynamic reporting system using Tableau. </a:t>
            </a:r>
            <a:endParaRPr sz="21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 sz="2100"/>
              <a:t>Added AI capabilities within the application.</a:t>
            </a:r>
            <a:endParaRPr sz="21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 sz="2100"/>
              <a:t>Incorporated APIs (NYC Open Data &amp; </a:t>
            </a:r>
            <a:r>
              <a:rPr lang="en-US" sz="2100"/>
              <a:t>Google Maps) and Authentication (StackAuth)</a:t>
            </a:r>
            <a:br>
              <a:rPr lang="en-US" sz="2100"/>
            </a:br>
            <a:br>
              <a:rPr lang="en-US" sz="2100"/>
            </a:br>
            <a:r>
              <a:rPr lang="en-US" sz="2100" u="sng">
                <a:solidFill>
                  <a:schemeClr val="hlink"/>
                </a:solidFill>
                <a:hlinkClick r:id="rId3"/>
              </a:rPr>
              <a:t>https://public.tableau.com/app/profile/kevin.budzinski/viz/RevenueReport_17471544962600/Dashboard1</a:t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cxnSp>
        <p:nvCxnSpPr>
          <p:cNvPr id="136" name="Google Shape;136;p14"/>
          <p:cNvCxnSpPr/>
          <p:nvPr/>
        </p:nvCxnSpPr>
        <p:spPr>
          <a:xfrm rot="10800000">
            <a:off x="2152650" y="6485313"/>
            <a:ext cx="78867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8bb4f0a78_0_6"/>
          <p:cNvSpPr/>
          <p:nvPr/>
        </p:nvSpPr>
        <p:spPr>
          <a:xfrm>
            <a:off x="1524001" y="1"/>
            <a:ext cx="9144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358bb4f0a78_0_6"/>
          <p:cNvSpPr/>
          <p:nvPr/>
        </p:nvSpPr>
        <p:spPr>
          <a:xfrm>
            <a:off x="2005660" y="2481604"/>
            <a:ext cx="8180700" cy="189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358bb4f0a78_0_6"/>
          <p:cNvSpPr txBox="1"/>
          <p:nvPr>
            <p:ph type="title"/>
          </p:nvPr>
        </p:nvSpPr>
        <p:spPr>
          <a:xfrm>
            <a:off x="2367449" y="2651698"/>
            <a:ext cx="74571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/>
              <a:t>Project Demo</a:t>
            </a:r>
            <a:endParaRPr b="1"/>
          </a:p>
        </p:txBody>
      </p:sp>
      <p:cxnSp>
        <p:nvCxnSpPr>
          <p:cNvPr id="144" name="Google Shape;144;g358bb4f0a78_0_6"/>
          <p:cNvCxnSpPr/>
          <p:nvPr/>
        </p:nvCxnSpPr>
        <p:spPr>
          <a:xfrm rot="10800000">
            <a:off x="2152650" y="6485313"/>
            <a:ext cx="78867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/>
          <p:nvPr/>
        </p:nvSpPr>
        <p:spPr>
          <a:xfrm>
            <a:off x="1524001" y="39"/>
            <a:ext cx="9144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" name="Google Shape;150;p15"/>
          <p:cNvGrpSpPr/>
          <p:nvPr/>
        </p:nvGrpSpPr>
        <p:grpSpPr>
          <a:xfrm>
            <a:off x="1524001" y="1216597"/>
            <a:ext cx="548639" cy="673460"/>
            <a:chOff x="3940602" y="308034"/>
            <a:chExt cx="2116791" cy="3428999"/>
          </a:xfrm>
        </p:grpSpPr>
        <p:sp>
          <p:nvSpPr>
            <p:cNvPr id="151" name="Google Shape;151;p15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15"/>
          <p:cNvSpPr/>
          <p:nvPr/>
        </p:nvSpPr>
        <p:spPr>
          <a:xfrm>
            <a:off x="2005648" y="2481904"/>
            <a:ext cx="8180700" cy="189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5"/>
          <p:cNvSpPr txBox="1"/>
          <p:nvPr>
            <p:ph type="title"/>
          </p:nvPr>
        </p:nvSpPr>
        <p:spPr>
          <a:xfrm>
            <a:off x="2367449" y="2651460"/>
            <a:ext cx="74571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b="1" lang="en-US" sz="4200"/>
              <a:t>THANK YOU</a:t>
            </a:r>
            <a:endParaRPr b="1"/>
          </a:p>
        </p:txBody>
      </p:sp>
      <p:cxnSp>
        <p:nvCxnSpPr>
          <p:cNvPr id="156" name="Google Shape;156;p15"/>
          <p:cNvCxnSpPr/>
          <p:nvPr/>
        </p:nvCxnSpPr>
        <p:spPr>
          <a:xfrm rot="10800000">
            <a:off x="2152650" y="6485313"/>
            <a:ext cx="78867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4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1196650" y="728400"/>
            <a:ext cx="100935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1318050" y="1786300"/>
            <a:ext cx="9538500" cy="3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 finder is a our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application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helps users discover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compare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sandwich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prices at local New York City delis. We allow users to submit, review and brows deli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listings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provided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tiers of subscriptions.Our goals are to help users find affordable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sandwich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options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nearby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allow deli owners/businesses to promote their offerings. </a:t>
            </a:r>
            <a:b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Map Based Searching</a:t>
            </a:r>
            <a:b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Favorites, Reviews, &amp; Photos</a:t>
            </a:r>
            <a:b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Price Listings &amp; Crowd-Sourced Menus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897c9944f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Services</a:t>
            </a:r>
            <a:endParaRPr/>
          </a:p>
        </p:txBody>
      </p:sp>
      <p:pic>
        <p:nvPicPr>
          <p:cNvPr id="67" name="Google Shape;67;g35897c9944f_0_6" title="Screenshot 2025-05-13 at 8.58.1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550" y="1874975"/>
            <a:ext cx="10308900" cy="454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897c9944f_0_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Tech Stack</a:t>
            </a:r>
            <a:endParaRPr b="1"/>
          </a:p>
        </p:txBody>
      </p:sp>
      <p:sp>
        <p:nvSpPr>
          <p:cNvPr id="74" name="Google Shape;74;g35897c9944f_0_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Frontend</a:t>
            </a:r>
            <a:r>
              <a:rPr lang="en-US"/>
              <a:t>: React.JS, Next.JS ,MUI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Backend</a:t>
            </a:r>
            <a:r>
              <a:rPr lang="en-US"/>
              <a:t>: </a:t>
            </a:r>
            <a:r>
              <a:rPr lang="en-US"/>
              <a:t>Node.JS, Javascript, GoogleAPIs, NYC Open Data API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DataBase</a:t>
            </a:r>
            <a:r>
              <a:rPr lang="en-US"/>
              <a:t>: MySQL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Authentication</a:t>
            </a:r>
            <a:r>
              <a:rPr lang="en-US"/>
              <a:t>: StackAuth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Dashboard</a:t>
            </a:r>
            <a:r>
              <a:rPr lang="en-US"/>
              <a:t>: Tableau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/>
          <p:nvPr/>
        </p:nvSpPr>
        <p:spPr>
          <a:xfrm>
            <a:off x="1621675" y="703374"/>
            <a:ext cx="9144000" cy="615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7"/>
          <p:cNvSpPr txBox="1"/>
          <p:nvPr>
            <p:ph type="title"/>
          </p:nvPr>
        </p:nvSpPr>
        <p:spPr>
          <a:xfrm>
            <a:off x="2119246" y="386930"/>
            <a:ext cx="7549592" cy="12984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 sz="4200"/>
              <a:t>2NF Relational Model Diagram</a:t>
            </a:r>
            <a:endParaRPr/>
          </a:p>
        </p:txBody>
      </p:sp>
      <p:sp>
        <p:nvSpPr>
          <p:cNvPr id="81" name="Google Shape;81;p7"/>
          <p:cNvSpPr txBox="1"/>
          <p:nvPr/>
        </p:nvSpPr>
        <p:spPr>
          <a:xfrm>
            <a:off x="2081150" y="2341275"/>
            <a:ext cx="7873500" cy="41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7" title="drawSQL-image-export-2025-05-14 (1).png"/>
          <p:cNvPicPr preferRelativeResize="0"/>
          <p:nvPr/>
        </p:nvPicPr>
        <p:blipFill rotWithShape="1">
          <a:blip r:embed="rId3">
            <a:alphaModFix/>
          </a:blip>
          <a:srcRect b="0" l="0" r="0" t="-6055"/>
          <a:stretch/>
        </p:blipFill>
        <p:spPr>
          <a:xfrm>
            <a:off x="0" y="0"/>
            <a:ext cx="12192000" cy="677599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7"/>
          <p:cNvSpPr txBox="1"/>
          <p:nvPr/>
        </p:nvSpPr>
        <p:spPr>
          <a:xfrm>
            <a:off x="4332850" y="0"/>
            <a:ext cx="3122400" cy="10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2nf-Diagram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1"/>
          <p:cNvSpPr/>
          <p:nvPr/>
        </p:nvSpPr>
        <p:spPr>
          <a:xfrm>
            <a:off x="641774" y="623275"/>
            <a:ext cx="10905000" cy="5607900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1"/>
          <p:cNvSpPr txBox="1"/>
          <p:nvPr>
            <p:ph type="title"/>
          </p:nvPr>
        </p:nvSpPr>
        <p:spPr>
          <a:xfrm>
            <a:off x="2058590" y="2619757"/>
            <a:ext cx="80748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b="1" lang="en-US" sz="4200"/>
              <a:t>Reporting Demo</a:t>
            </a:r>
            <a:endParaRPr b="1" sz="4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89d41280c_8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3589d41280c_8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g3589d41280c_8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5" y="0"/>
            <a:ext cx="1212882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/>
          <p:nvPr/>
        </p:nvSpPr>
        <p:spPr>
          <a:xfrm>
            <a:off x="1524001" y="1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2"/>
          <p:cNvSpPr/>
          <p:nvPr/>
        </p:nvSpPr>
        <p:spPr>
          <a:xfrm>
            <a:off x="2005698" y="2481629"/>
            <a:ext cx="8180700" cy="189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2"/>
          <p:cNvSpPr txBox="1"/>
          <p:nvPr>
            <p:ph type="title"/>
          </p:nvPr>
        </p:nvSpPr>
        <p:spPr>
          <a:xfrm>
            <a:off x="2367537" y="2651485"/>
            <a:ext cx="74571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b="1" lang="en-US" sz="4200"/>
              <a:t>Stored Procedures Demonstration</a:t>
            </a:r>
            <a:endParaRPr b="1"/>
          </a:p>
        </p:txBody>
      </p:sp>
      <p:cxnSp>
        <p:nvCxnSpPr>
          <p:cNvPr id="107" name="Google Shape;107;p12"/>
          <p:cNvCxnSpPr/>
          <p:nvPr/>
        </p:nvCxnSpPr>
        <p:spPr>
          <a:xfrm rot="10800000">
            <a:off x="2152650" y="6485313"/>
            <a:ext cx="78867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/>
          <p:nvPr/>
        </p:nvSpPr>
        <p:spPr>
          <a:xfrm>
            <a:off x="1524001" y="1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9"/>
          <p:cNvSpPr txBox="1"/>
          <p:nvPr>
            <p:ph type="title"/>
          </p:nvPr>
        </p:nvSpPr>
        <p:spPr>
          <a:xfrm>
            <a:off x="2119246" y="386930"/>
            <a:ext cx="7549592" cy="12984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 sz="4200"/>
              <a:t>Use Case (using User Journey with Diagram)</a:t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rot="5400000">
            <a:off x="9847318" y="2332076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956" y="1914050"/>
            <a:ext cx="10712095" cy="4268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51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2024-02-26T15:40:34Z</dcterms:created>
  <dc:creator>Sheng-Min Chen</dc:creator>
</cp:coreProperties>
</file>