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0" r:id="rId1"/>
    <p:sldMasterId id="2147483691"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5143500" type="screen16x9"/>
  <p:notesSz cx="6858000" cy="9144000"/>
  <p:embeddedFontLst>
    <p:embeddedFont>
      <p:font typeface="DM Sans" pitchFamily="2" charset="77"/>
      <p:regular r:id="rId21"/>
      <p:bold r:id="rId22"/>
      <p:italic r:id="rId23"/>
      <p:boldItalic r:id="rId24"/>
    </p:embeddedFont>
    <p:embeddedFont>
      <p:font typeface="Nunito Light" panose="020F0302020204030204" pitchFamily="34" charset="0"/>
      <p:regular r:id="rId25"/>
    </p:embeddedFont>
    <p:embeddedFont>
      <p:font typeface="Outfit" pitchFamily="2" charset="0"/>
      <p:regular r:id="rId26"/>
      <p:bold r:id="rId27"/>
    </p:embeddedFont>
    <p:embeddedFont>
      <p:font typeface="Outfit Light" pitchFamily="2"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B3BEB2-A604-4290-96BC-4DE800DD73DF}">
  <a:tblStyle styleId="{73B3BEB2-A604-4290-96BC-4DE800DD73D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font" Target="fonts/font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31151dbaf67_0_114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31151dbaf67_0_11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31151dbaf67_2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31151dbaf6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31151dbaf67_2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31151dbaf67_2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1151dbaf67_2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1151dbaf67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3112089c3ad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3112089c3a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31151dbaf67_2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31151dbaf67_2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313d719aa7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313d719aa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31151dbaf67_2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31151dbaf67_2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3112089c3a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3112089c3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1151dbaf67_0_2475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9" name="Google Shape;409;g31151dbaf67_0_247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31151dbaf67_0_226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31151dbaf67_0_226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1151dbaf67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1151dbaf6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3139b6b5712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3139b6b571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3139e712c92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3139e712c92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3139e712c92_3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3139e712c92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1151dbaf67_2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1151dbaf67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31378770a8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31378770a8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sp>
        <p:nvSpPr>
          <p:cNvPr id="54" name="Google Shape;54;p14"/>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5" name="Google Shape;55;p14"/>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15"/>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8" name="Google Shape;58;p15"/>
          <p:cNvSpPr txBox="1">
            <a:spLocks noGrp="1"/>
          </p:cNvSpPr>
          <p:nvPr>
            <p:ph type="title" idx="2" hasCustomPrompt="1"/>
          </p:nvPr>
        </p:nvSpPr>
        <p:spPr>
          <a:xfrm>
            <a:off x="713225" y="1468350"/>
            <a:ext cx="1264200" cy="915900"/>
          </a:xfrm>
          <a:prstGeom prst="rect">
            <a:avLst/>
          </a:prstGeom>
          <a:noFill/>
        </p:spPr>
        <p:txBody>
          <a:bodyPr spcFirstLastPara="1" wrap="square" lIns="91425" tIns="91425" rIns="91425" bIns="91425" anchor="ctr" anchorCtr="0">
            <a:noAutofit/>
          </a:bodyPr>
          <a:lstStyle>
            <a:lvl1pPr lvl="0" algn="l">
              <a:spcBef>
                <a:spcPts val="0"/>
              </a:spcBef>
              <a:spcAft>
                <a:spcPts val="0"/>
              </a:spcAft>
              <a:buClr>
                <a:schemeClr val="lt1"/>
              </a:buClr>
              <a:buSzPts val="6000"/>
              <a:buNone/>
              <a:defRPr sz="600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59" name="Google Shape;59;p15"/>
          <p:cNvSpPr txBox="1">
            <a:spLocks noGrp="1"/>
          </p:cNvSpPr>
          <p:nvPr>
            <p:ph type="subTitle" idx="1"/>
          </p:nvPr>
        </p:nvSpPr>
        <p:spPr>
          <a:xfrm>
            <a:off x="713225" y="3300150"/>
            <a:ext cx="4344300" cy="375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grpSp>
        <p:nvGrpSpPr>
          <p:cNvPr id="61" name="Google Shape;61;p16"/>
          <p:cNvGrpSpPr/>
          <p:nvPr/>
        </p:nvGrpSpPr>
        <p:grpSpPr>
          <a:xfrm>
            <a:off x="-247298" y="-446215"/>
            <a:ext cx="9638600" cy="6030088"/>
            <a:chOff x="-247298" y="-446215"/>
            <a:chExt cx="9638600" cy="6030088"/>
          </a:xfrm>
        </p:grpSpPr>
        <p:sp>
          <p:nvSpPr>
            <p:cNvPr id="62" name="Google Shape;62;p16"/>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6"/>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6"/>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6"/>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6"/>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6"/>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6"/>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71" name="Google Shape;71;p16"/>
          <p:cNvSpPr txBox="1">
            <a:spLocks noGrp="1"/>
          </p:cNvSpPr>
          <p:nvPr>
            <p:ph type="body" idx="1"/>
          </p:nvPr>
        </p:nvSpPr>
        <p:spPr>
          <a:xfrm>
            <a:off x="720000" y="1215751"/>
            <a:ext cx="7704000" cy="39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Font typeface="Nunito Light"/>
              <a:buChar char="●"/>
              <a:defRPr/>
            </a:lvl1pPr>
            <a:lvl2pPr marL="914400" lvl="1" indent="-317500">
              <a:lnSpc>
                <a:spcPct val="100000"/>
              </a:lnSpc>
              <a:spcBef>
                <a:spcPts val="0"/>
              </a:spcBef>
              <a:spcAft>
                <a:spcPts val="0"/>
              </a:spcAft>
              <a:buSzPts val="1400"/>
              <a:buFont typeface="Nunito Light"/>
              <a:buChar char="○"/>
              <a:defRPr/>
            </a:lvl2pPr>
            <a:lvl3pPr marL="1371600" lvl="2" indent="-317500">
              <a:lnSpc>
                <a:spcPct val="100000"/>
              </a:lnSpc>
              <a:spcBef>
                <a:spcPts val="0"/>
              </a:spcBef>
              <a:spcAft>
                <a:spcPts val="0"/>
              </a:spcAft>
              <a:buSzPts val="1400"/>
              <a:buFont typeface="Nunito Light"/>
              <a:buChar char="■"/>
              <a:defRPr/>
            </a:lvl3pPr>
            <a:lvl4pPr marL="1828800" lvl="3" indent="-317500">
              <a:lnSpc>
                <a:spcPct val="100000"/>
              </a:lnSpc>
              <a:spcBef>
                <a:spcPts val="0"/>
              </a:spcBef>
              <a:spcAft>
                <a:spcPts val="0"/>
              </a:spcAft>
              <a:buSzPts val="1400"/>
              <a:buFont typeface="Nunito Light"/>
              <a:buChar char="●"/>
              <a:defRPr/>
            </a:lvl4pPr>
            <a:lvl5pPr marL="2286000" lvl="4" indent="-317500">
              <a:lnSpc>
                <a:spcPct val="100000"/>
              </a:lnSpc>
              <a:spcBef>
                <a:spcPts val="0"/>
              </a:spcBef>
              <a:spcAft>
                <a:spcPts val="0"/>
              </a:spcAft>
              <a:buSzPts val="1400"/>
              <a:buFont typeface="Nunito Light"/>
              <a:buChar char="○"/>
              <a:defRPr/>
            </a:lvl5pPr>
            <a:lvl6pPr marL="2743200" lvl="5" indent="-317500">
              <a:lnSpc>
                <a:spcPct val="100000"/>
              </a:lnSpc>
              <a:spcBef>
                <a:spcPts val="0"/>
              </a:spcBef>
              <a:spcAft>
                <a:spcPts val="0"/>
              </a:spcAft>
              <a:buSzPts val="1400"/>
              <a:buFont typeface="Nunito Light"/>
              <a:buChar char="■"/>
              <a:defRPr/>
            </a:lvl6pPr>
            <a:lvl7pPr marL="3200400" lvl="6" indent="-317500">
              <a:lnSpc>
                <a:spcPct val="100000"/>
              </a:lnSpc>
              <a:spcBef>
                <a:spcPts val="0"/>
              </a:spcBef>
              <a:spcAft>
                <a:spcPts val="0"/>
              </a:spcAft>
              <a:buSzPts val="1400"/>
              <a:buFont typeface="Nunito Light"/>
              <a:buChar char="●"/>
              <a:defRPr/>
            </a:lvl7pPr>
            <a:lvl8pPr marL="3657600" lvl="7" indent="-317500">
              <a:lnSpc>
                <a:spcPct val="100000"/>
              </a:lnSpc>
              <a:spcBef>
                <a:spcPts val="0"/>
              </a:spcBef>
              <a:spcAft>
                <a:spcPts val="0"/>
              </a:spcAft>
              <a:buSzPts val="1400"/>
              <a:buFont typeface="Nunito Light"/>
              <a:buChar char="○"/>
              <a:defRPr/>
            </a:lvl8pPr>
            <a:lvl9pPr marL="4114800" lvl="8" indent="-31750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2"/>
        <p:cNvGrpSpPr/>
        <p:nvPr/>
      </p:nvGrpSpPr>
      <p:grpSpPr>
        <a:xfrm>
          <a:off x="0" y="0"/>
          <a:ext cx="0" cy="0"/>
          <a:chOff x="0" y="0"/>
          <a:chExt cx="0" cy="0"/>
        </a:xfrm>
      </p:grpSpPr>
      <p:grpSp>
        <p:nvGrpSpPr>
          <p:cNvPr id="73" name="Google Shape;73;p17"/>
          <p:cNvGrpSpPr/>
          <p:nvPr/>
        </p:nvGrpSpPr>
        <p:grpSpPr>
          <a:xfrm>
            <a:off x="-247298" y="-446215"/>
            <a:ext cx="9638600" cy="6030088"/>
            <a:chOff x="-247298" y="-446215"/>
            <a:chExt cx="9638600" cy="6030088"/>
          </a:xfrm>
        </p:grpSpPr>
        <p:sp>
          <p:nvSpPr>
            <p:cNvPr id="74" name="Google Shape;74;p17"/>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7"/>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7"/>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7"/>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7"/>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7"/>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7"/>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83" name="Google Shape;83;p17"/>
          <p:cNvSpPr txBox="1">
            <a:spLocks noGrp="1"/>
          </p:cNvSpPr>
          <p:nvPr>
            <p:ph type="subTitle" idx="1"/>
          </p:nvPr>
        </p:nvSpPr>
        <p:spPr>
          <a:xfrm>
            <a:off x="5055284" y="3562574"/>
            <a:ext cx="2505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84" name="Google Shape;84;p17"/>
          <p:cNvSpPr txBox="1">
            <a:spLocks noGrp="1"/>
          </p:cNvSpPr>
          <p:nvPr>
            <p:ph type="subTitle" idx="2"/>
          </p:nvPr>
        </p:nvSpPr>
        <p:spPr>
          <a:xfrm>
            <a:off x="1583300" y="3562574"/>
            <a:ext cx="2505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85" name="Google Shape;85;p17"/>
          <p:cNvSpPr txBox="1">
            <a:spLocks noGrp="1"/>
          </p:cNvSpPr>
          <p:nvPr>
            <p:ph type="subTitle" idx="3"/>
          </p:nvPr>
        </p:nvSpPr>
        <p:spPr>
          <a:xfrm>
            <a:off x="5055275" y="3122525"/>
            <a:ext cx="2505600" cy="5727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86" name="Google Shape;86;p17"/>
          <p:cNvSpPr txBox="1">
            <a:spLocks noGrp="1"/>
          </p:cNvSpPr>
          <p:nvPr>
            <p:ph type="subTitle" idx="4"/>
          </p:nvPr>
        </p:nvSpPr>
        <p:spPr>
          <a:xfrm>
            <a:off x="1583075" y="3122525"/>
            <a:ext cx="2505600" cy="5727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grpSp>
        <p:nvGrpSpPr>
          <p:cNvPr id="88" name="Google Shape;88;p18"/>
          <p:cNvGrpSpPr/>
          <p:nvPr/>
        </p:nvGrpSpPr>
        <p:grpSpPr>
          <a:xfrm>
            <a:off x="-247298" y="-284290"/>
            <a:ext cx="9638600" cy="5868163"/>
            <a:chOff x="-247298" y="-284290"/>
            <a:chExt cx="9638600" cy="5868163"/>
          </a:xfrm>
        </p:grpSpPr>
        <p:sp>
          <p:nvSpPr>
            <p:cNvPr id="89" name="Google Shape;89;p18"/>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8"/>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8"/>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8"/>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8"/>
            <p:cNvSpPr/>
            <p:nvPr/>
          </p:nvSpPr>
          <p:spPr>
            <a:xfrm rot="10800000" flipH="1">
              <a:off x="-125473" y="1234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8"/>
            <p:cNvSpPr/>
            <p:nvPr/>
          </p:nvSpPr>
          <p:spPr>
            <a:xfrm rot="10800000" flipH="1">
              <a:off x="-125483" y="-2842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8"/>
            <p:cNvSpPr/>
            <p:nvPr/>
          </p:nvSpPr>
          <p:spPr>
            <a:xfrm rot="10800000" flipH="1">
              <a:off x="8424002" y="1234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rot="10800000" flipH="1">
              <a:off x="8423992" y="-2842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20000" y="445025"/>
            <a:ext cx="5549700" cy="572700"/>
          </a:xfrm>
          <a:prstGeom prst="rect">
            <a:avLst/>
          </a:prstGeom>
        </p:spPr>
        <p:txBody>
          <a:bodyPr spcFirstLastPara="1" wrap="square" lIns="91425" tIns="91425" rIns="91425" bIns="91425" anchor="t" anchorCtr="0">
            <a:noAutofit/>
          </a:bodyPr>
          <a:lstStyle>
            <a:lvl1pPr lvl="0" algn="l">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00" name="Google Shape;100;p19"/>
          <p:cNvSpPr txBox="1">
            <a:spLocks noGrp="1"/>
          </p:cNvSpPr>
          <p:nvPr>
            <p:ph type="subTitle" idx="1"/>
          </p:nvPr>
        </p:nvSpPr>
        <p:spPr>
          <a:xfrm>
            <a:off x="720000" y="1652075"/>
            <a:ext cx="4294800" cy="2133900"/>
          </a:xfrm>
          <a:prstGeom prst="rect">
            <a:avLst/>
          </a:prstGeom>
        </p:spPr>
        <p:txBody>
          <a:bodyPr spcFirstLastPara="1" wrap="square" lIns="91425" tIns="91425" rIns="91425" bIns="91425" anchor="t" anchorCtr="0">
            <a:noAutofit/>
          </a:bodyPr>
          <a:lstStyle>
            <a:lvl1pPr lvl="0">
              <a:spcBef>
                <a:spcPts val="0"/>
              </a:spcBef>
              <a:spcAft>
                <a:spcPts val="0"/>
              </a:spcAft>
              <a:buSzPts val="1600"/>
              <a:buFont typeface="Nunito Light"/>
              <a:buChar char="●"/>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4292275" y="1663850"/>
            <a:ext cx="4138500" cy="1815900"/>
          </a:xfrm>
          <a:prstGeom prst="rect">
            <a:avLst/>
          </a:prstGeom>
        </p:spPr>
        <p:txBody>
          <a:bodyPr spcFirstLastPara="1" wrap="square" lIns="91425" tIns="91425" rIns="91425" bIns="91425" anchor="ctr" anchorCtr="0">
            <a:noAutofit/>
          </a:bodyPr>
          <a:lstStyle>
            <a:lvl1pPr lvl="0" algn="l">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862975" y="1655500"/>
            <a:ext cx="4567800" cy="1161300"/>
          </a:xfrm>
          <a:prstGeom prst="rect">
            <a:avLst/>
          </a:prstGeom>
        </p:spPr>
        <p:txBody>
          <a:bodyPr spcFirstLastPara="1" wrap="square" lIns="91425" tIns="91425" rIns="91425" bIns="91425" anchor="b" anchorCtr="0">
            <a:noAutofit/>
          </a:bodyPr>
          <a:lstStyle>
            <a:lvl1pPr lvl="0" algn="l">
              <a:spcBef>
                <a:spcPts val="0"/>
              </a:spcBef>
              <a:spcAft>
                <a:spcPts val="0"/>
              </a:spcAft>
              <a:buSzPts val="3500"/>
              <a:buNone/>
              <a:defRPr sz="6500"/>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a:endParaRPr/>
          </a:p>
        </p:txBody>
      </p:sp>
      <p:sp>
        <p:nvSpPr>
          <p:cNvPr id="105" name="Google Shape;105;p21"/>
          <p:cNvSpPr txBox="1">
            <a:spLocks noGrp="1"/>
          </p:cNvSpPr>
          <p:nvPr>
            <p:ph type="subTitle" idx="1"/>
          </p:nvPr>
        </p:nvSpPr>
        <p:spPr>
          <a:xfrm>
            <a:off x="3862975" y="2816925"/>
            <a:ext cx="4567800" cy="6711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
        <p:cNvGrpSpPr/>
        <p:nvPr/>
      </p:nvGrpSpPr>
      <p:grpSpPr>
        <a:xfrm>
          <a:off x="0" y="0"/>
          <a:ext cx="0" cy="0"/>
          <a:chOff x="0" y="0"/>
          <a:chExt cx="0" cy="0"/>
        </a:xfrm>
      </p:grpSpPr>
      <p:sp>
        <p:nvSpPr>
          <p:cNvPr id="107" name="Google Shape;107;p22"/>
          <p:cNvSpPr>
            <a:spLocks noGrp="1"/>
          </p:cNvSpPr>
          <p:nvPr>
            <p:ph type="pic" idx="2"/>
          </p:nvPr>
        </p:nvSpPr>
        <p:spPr>
          <a:xfrm>
            <a:off x="-25" y="-13725"/>
            <a:ext cx="9144000" cy="5157300"/>
          </a:xfrm>
          <a:prstGeom prst="rect">
            <a:avLst/>
          </a:prstGeom>
          <a:noFill/>
          <a:ln>
            <a:noFill/>
          </a:ln>
        </p:spPr>
      </p:sp>
      <p:sp>
        <p:nvSpPr>
          <p:cNvPr id="108" name="Google Shape;108;p22"/>
          <p:cNvSpPr txBox="1">
            <a:spLocks noGrp="1"/>
          </p:cNvSpPr>
          <p:nvPr>
            <p:ph type="title"/>
          </p:nvPr>
        </p:nvSpPr>
        <p:spPr>
          <a:xfrm>
            <a:off x="720000" y="3942625"/>
            <a:ext cx="7704000" cy="644400"/>
          </a:xfrm>
          <a:prstGeom prst="rect">
            <a:avLst/>
          </a:prstGeom>
          <a:solidFill>
            <a:schemeClr val="lt1"/>
          </a:solidFill>
        </p:spPr>
        <p:txBody>
          <a:bodyPr spcFirstLastPara="1" wrap="square" lIns="91425" tIns="91425" rIns="91425" bIns="91425" anchor="t" anchorCtr="0">
            <a:noAutofit/>
          </a:bodyPr>
          <a:lstStyle>
            <a:lvl1pPr lvl="0" algn="ctr">
              <a:spcBef>
                <a:spcPts val="0"/>
              </a:spcBef>
              <a:spcAft>
                <a:spcPts val="0"/>
              </a:spcAft>
              <a:buSzPts val="3500"/>
              <a:buNone/>
              <a:defRPr sz="3000"/>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sp>
        <p:nvSpPr>
          <p:cNvPr id="110" name="Google Shape;110;p23"/>
          <p:cNvSpPr txBox="1">
            <a:spLocks noGrp="1"/>
          </p:cNvSpPr>
          <p:nvPr>
            <p:ph type="title" hasCustomPrompt="1"/>
          </p:nvPr>
        </p:nvSpPr>
        <p:spPr>
          <a:xfrm>
            <a:off x="713225" y="1774100"/>
            <a:ext cx="4676100" cy="1098000"/>
          </a:xfrm>
          <a:prstGeom prst="rect">
            <a:avLst/>
          </a:prstGeom>
        </p:spPr>
        <p:txBody>
          <a:bodyPr spcFirstLastPara="1" wrap="square" lIns="91425" tIns="91425" rIns="91425" bIns="91425" anchor="b" anchorCtr="0">
            <a:noAutofit/>
          </a:bodyPr>
          <a:lstStyle>
            <a:lvl1pPr lvl="0" algn="l">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1" name="Google Shape;111;p23"/>
          <p:cNvSpPr txBox="1">
            <a:spLocks noGrp="1"/>
          </p:cNvSpPr>
          <p:nvPr>
            <p:ph type="subTitle" idx="1"/>
          </p:nvPr>
        </p:nvSpPr>
        <p:spPr>
          <a:xfrm>
            <a:off x="713225" y="2872275"/>
            <a:ext cx="4676100" cy="4971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13"/>
        <p:cNvGrpSpPr/>
        <p:nvPr/>
      </p:nvGrpSpPr>
      <p:grpSpPr>
        <a:xfrm>
          <a:off x="0" y="0"/>
          <a:ext cx="0" cy="0"/>
          <a:chOff x="0" y="0"/>
          <a:chExt cx="0" cy="0"/>
        </a:xfrm>
      </p:grpSpPr>
      <p:grpSp>
        <p:nvGrpSpPr>
          <p:cNvPr id="114" name="Google Shape;114;p25"/>
          <p:cNvGrpSpPr/>
          <p:nvPr/>
        </p:nvGrpSpPr>
        <p:grpSpPr>
          <a:xfrm>
            <a:off x="-417711" y="-428628"/>
            <a:ext cx="9979385" cy="6000759"/>
            <a:chOff x="-417711" y="-428628"/>
            <a:chExt cx="9979385" cy="6000759"/>
          </a:xfrm>
        </p:grpSpPr>
        <p:sp>
          <p:nvSpPr>
            <p:cNvPr id="115" name="Google Shape;115;p25"/>
            <p:cNvSpPr/>
            <p:nvPr/>
          </p:nvSpPr>
          <p:spPr>
            <a:xfrm>
              <a:off x="421002"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5"/>
            <p:cNvSpPr/>
            <p:nvPr/>
          </p:nvSpPr>
          <p:spPr>
            <a:xfrm>
              <a:off x="7884277"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5"/>
            <p:cNvSpPr/>
            <p:nvPr/>
          </p:nvSpPr>
          <p:spPr>
            <a:xfrm>
              <a:off x="8430764"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5"/>
            <p:cNvSpPr/>
            <p:nvPr/>
          </p:nvSpPr>
          <p:spPr>
            <a:xfrm>
              <a:off x="8430764"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5"/>
            <p:cNvSpPr/>
            <p:nvPr/>
          </p:nvSpPr>
          <p:spPr>
            <a:xfrm>
              <a:off x="-125486"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5"/>
            <p:cNvSpPr/>
            <p:nvPr/>
          </p:nvSpPr>
          <p:spPr>
            <a:xfrm>
              <a:off x="-125486"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5"/>
            <p:cNvSpPr/>
            <p:nvPr/>
          </p:nvSpPr>
          <p:spPr>
            <a:xfrm>
              <a:off x="-417711"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5"/>
            <p:cNvSpPr/>
            <p:nvPr/>
          </p:nvSpPr>
          <p:spPr>
            <a:xfrm>
              <a:off x="872296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24" name="Google Shape;124;p25"/>
          <p:cNvSpPr txBox="1">
            <a:spLocks noGrp="1"/>
          </p:cNvSpPr>
          <p:nvPr>
            <p:ph type="subTitle" idx="1"/>
          </p:nvPr>
        </p:nvSpPr>
        <p:spPr>
          <a:xfrm>
            <a:off x="720000" y="2178493"/>
            <a:ext cx="2305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5" name="Google Shape;125;p25"/>
          <p:cNvSpPr txBox="1">
            <a:spLocks noGrp="1"/>
          </p:cNvSpPr>
          <p:nvPr>
            <p:ph type="subTitle" idx="2"/>
          </p:nvPr>
        </p:nvSpPr>
        <p:spPr>
          <a:xfrm>
            <a:off x="3419271" y="2178493"/>
            <a:ext cx="2305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6" name="Google Shape;126;p25"/>
          <p:cNvSpPr txBox="1">
            <a:spLocks noGrp="1"/>
          </p:cNvSpPr>
          <p:nvPr>
            <p:ph type="subTitle" idx="3"/>
          </p:nvPr>
        </p:nvSpPr>
        <p:spPr>
          <a:xfrm>
            <a:off x="720000" y="3911675"/>
            <a:ext cx="2305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7" name="Google Shape;127;p25"/>
          <p:cNvSpPr txBox="1">
            <a:spLocks noGrp="1"/>
          </p:cNvSpPr>
          <p:nvPr>
            <p:ph type="subTitle" idx="4"/>
          </p:nvPr>
        </p:nvSpPr>
        <p:spPr>
          <a:xfrm>
            <a:off x="3419271" y="3911675"/>
            <a:ext cx="2305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8" name="Google Shape;128;p25"/>
          <p:cNvSpPr txBox="1">
            <a:spLocks noGrp="1"/>
          </p:cNvSpPr>
          <p:nvPr>
            <p:ph type="subTitle" idx="5"/>
          </p:nvPr>
        </p:nvSpPr>
        <p:spPr>
          <a:xfrm>
            <a:off x="6118549" y="2178493"/>
            <a:ext cx="2305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9" name="Google Shape;129;p25"/>
          <p:cNvSpPr txBox="1">
            <a:spLocks noGrp="1"/>
          </p:cNvSpPr>
          <p:nvPr>
            <p:ph type="subTitle" idx="6"/>
          </p:nvPr>
        </p:nvSpPr>
        <p:spPr>
          <a:xfrm>
            <a:off x="6118549" y="3911675"/>
            <a:ext cx="2305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0" name="Google Shape;130;p25"/>
          <p:cNvSpPr txBox="1">
            <a:spLocks noGrp="1"/>
          </p:cNvSpPr>
          <p:nvPr>
            <p:ph type="title" idx="7" hasCustomPrompt="1"/>
          </p:nvPr>
        </p:nvSpPr>
        <p:spPr>
          <a:xfrm>
            <a:off x="1505400" y="1206926"/>
            <a:ext cx="734700" cy="572700"/>
          </a:xfrm>
          <a:prstGeom prst="rect">
            <a:avLst/>
          </a:prstGeom>
          <a:noFill/>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31" name="Google Shape;131;p25"/>
          <p:cNvSpPr txBox="1">
            <a:spLocks noGrp="1"/>
          </p:cNvSpPr>
          <p:nvPr>
            <p:ph type="title" idx="8" hasCustomPrompt="1"/>
          </p:nvPr>
        </p:nvSpPr>
        <p:spPr>
          <a:xfrm>
            <a:off x="1505400" y="2939527"/>
            <a:ext cx="734700" cy="572700"/>
          </a:xfrm>
          <a:prstGeom prst="rect">
            <a:avLst/>
          </a:prstGeom>
          <a:noFill/>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32" name="Google Shape;132;p25"/>
          <p:cNvSpPr txBox="1">
            <a:spLocks noGrp="1"/>
          </p:cNvSpPr>
          <p:nvPr>
            <p:ph type="title" idx="9" hasCustomPrompt="1"/>
          </p:nvPr>
        </p:nvSpPr>
        <p:spPr>
          <a:xfrm>
            <a:off x="4204671" y="1206926"/>
            <a:ext cx="734700" cy="572700"/>
          </a:xfrm>
          <a:prstGeom prst="rect">
            <a:avLst/>
          </a:prstGeom>
          <a:noFill/>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33" name="Google Shape;133;p25"/>
          <p:cNvSpPr txBox="1">
            <a:spLocks noGrp="1"/>
          </p:cNvSpPr>
          <p:nvPr>
            <p:ph type="title" idx="13" hasCustomPrompt="1"/>
          </p:nvPr>
        </p:nvSpPr>
        <p:spPr>
          <a:xfrm>
            <a:off x="4204671" y="2939527"/>
            <a:ext cx="734700" cy="572700"/>
          </a:xfrm>
          <a:prstGeom prst="rect">
            <a:avLst/>
          </a:prstGeom>
          <a:noFill/>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34" name="Google Shape;134;p25"/>
          <p:cNvSpPr txBox="1">
            <a:spLocks noGrp="1"/>
          </p:cNvSpPr>
          <p:nvPr>
            <p:ph type="title" idx="14" hasCustomPrompt="1"/>
          </p:nvPr>
        </p:nvSpPr>
        <p:spPr>
          <a:xfrm>
            <a:off x="6903950" y="1206926"/>
            <a:ext cx="734700" cy="572700"/>
          </a:xfrm>
          <a:prstGeom prst="rect">
            <a:avLst/>
          </a:prstGeom>
          <a:noFill/>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35" name="Google Shape;135;p25"/>
          <p:cNvSpPr txBox="1">
            <a:spLocks noGrp="1"/>
          </p:cNvSpPr>
          <p:nvPr>
            <p:ph type="title" idx="15" hasCustomPrompt="1"/>
          </p:nvPr>
        </p:nvSpPr>
        <p:spPr>
          <a:xfrm>
            <a:off x="6903950" y="2939527"/>
            <a:ext cx="734700" cy="572700"/>
          </a:xfrm>
          <a:prstGeom prst="rect">
            <a:avLst/>
          </a:prstGeom>
          <a:noFill/>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36" name="Google Shape;136;p25"/>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nSpc>
                <a:spcPct val="100000"/>
              </a:lnSpc>
              <a:spcBef>
                <a:spcPts val="0"/>
              </a:spcBef>
              <a:spcAft>
                <a:spcPts val="0"/>
              </a:spcAft>
              <a:buSzPts val="2400"/>
              <a:buFont typeface="DM Sans"/>
              <a:buNone/>
              <a:defRPr sz="2400" b="1">
                <a:latin typeface="DM Sans"/>
                <a:ea typeface="DM Sans"/>
                <a:cs typeface="DM Sans"/>
                <a:sym typeface="DM Sans"/>
              </a:defRPr>
            </a:lvl2pPr>
            <a:lvl3pPr lvl="2">
              <a:lnSpc>
                <a:spcPct val="100000"/>
              </a:lnSpc>
              <a:spcBef>
                <a:spcPts val="0"/>
              </a:spcBef>
              <a:spcAft>
                <a:spcPts val="0"/>
              </a:spcAft>
              <a:buSzPts val="2400"/>
              <a:buFont typeface="DM Sans"/>
              <a:buNone/>
              <a:defRPr sz="2400" b="1">
                <a:latin typeface="DM Sans"/>
                <a:ea typeface="DM Sans"/>
                <a:cs typeface="DM Sans"/>
                <a:sym typeface="DM Sans"/>
              </a:defRPr>
            </a:lvl3pPr>
            <a:lvl4pPr lvl="3">
              <a:lnSpc>
                <a:spcPct val="100000"/>
              </a:lnSpc>
              <a:spcBef>
                <a:spcPts val="0"/>
              </a:spcBef>
              <a:spcAft>
                <a:spcPts val="0"/>
              </a:spcAft>
              <a:buSzPts val="2400"/>
              <a:buFont typeface="DM Sans"/>
              <a:buNone/>
              <a:defRPr sz="2400" b="1">
                <a:latin typeface="DM Sans"/>
                <a:ea typeface="DM Sans"/>
                <a:cs typeface="DM Sans"/>
                <a:sym typeface="DM Sans"/>
              </a:defRPr>
            </a:lvl4pPr>
            <a:lvl5pPr lvl="4">
              <a:lnSpc>
                <a:spcPct val="100000"/>
              </a:lnSpc>
              <a:spcBef>
                <a:spcPts val="0"/>
              </a:spcBef>
              <a:spcAft>
                <a:spcPts val="0"/>
              </a:spcAft>
              <a:buSzPts val="2400"/>
              <a:buFont typeface="DM Sans"/>
              <a:buNone/>
              <a:defRPr sz="2400" b="1">
                <a:latin typeface="DM Sans"/>
                <a:ea typeface="DM Sans"/>
                <a:cs typeface="DM Sans"/>
                <a:sym typeface="DM Sans"/>
              </a:defRPr>
            </a:lvl5pPr>
            <a:lvl6pPr lvl="5">
              <a:lnSpc>
                <a:spcPct val="100000"/>
              </a:lnSpc>
              <a:spcBef>
                <a:spcPts val="0"/>
              </a:spcBef>
              <a:spcAft>
                <a:spcPts val="0"/>
              </a:spcAft>
              <a:buSzPts val="2400"/>
              <a:buFont typeface="DM Sans"/>
              <a:buNone/>
              <a:defRPr sz="2400" b="1">
                <a:latin typeface="DM Sans"/>
                <a:ea typeface="DM Sans"/>
                <a:cs typeface="DM Sans"/>
                <a:sym typeface="DM Sans"/>
              </a:defRPr>
            </a:lvl6pPr>
            <a:lvl7pPr lvl="6">
              <a:lnSpc>
                <a:spcPct val="100000"/>
              </a:lnSpc>
              <a:spcBef>
                <a:spcPts val="0"/>
              </a:spcBef>
              <a:spcAft>
                <a:spcPts val="0"/>
              </a:spcAft>
              <a:buSzPts val="2400"/>
              <a:buFont typeface="DM Sans"/>
              <a:buNone/>
              <a:defRPr sz="2400" b="1">
                <a:latin typeface="DM Sans"/>
                <a:ea typeface="DM Sans"/>
                <a:cs typeface="DM Sans"/>
                <a:sym typeface="DM Sans"/>
              </a:defRPr>
            </a:lvl7pPr>
            <a:lvl8pPr lvl="7">
              <a:lnSpc>
                <a:spcPct val="100000"/>
              </a:lnSpc>
              <a:spcBef>
                <a:spcPts val="0"/>
              </a:spcBef>
              <a:spcAft>
                <a:spcPts val="0"/>
              </a:spcAft>
              <a:buSzPts val="2400"/>
              <a:buFont typeface="DM Sans"/>
              <a:buNone/>
              <a:defRPr sz="2400" b="1">
                <a:latin typeface="DM Sans"/>
                <a:ea typeface="DM Sans"/>
                <a:cs typeface="DM Sans"/>
                <a:sym typeface="DM Sans"/>
              </a:defRPr>
            </a:lvl8pPr>
            <a:lvl9pPr lvl="8">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37" name="Google Shape;137;p25"/>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nSpc>
                <a:spcPct val="100000"/>
              </a:lnSpc>
              <a:spcBef>
                <a:spcPts val="0"/>
              </a:spcBef>
              <a:spcAft>
                <a:spcPts val="0"/>
              </a:spcAft>
              <a:buSzPts val="2400"/>
              <a:buFont typeface="DM Sans"/>
              <a:buNone/>
              <a:defRPr sz="2400" b="1">
                <a:latin typeface="DM Sans"/>
                <a:ea typeface="DM Sans"/>
                <a:cs typeface="DM Sans"/>
                <a:sym typeface="DM Sans"/>
              </a:defRPr>
            </a:lvl2pPr>
            <a:lvl3pPr lvl="2">
              <a:lnSpc>
                <a:spcPct val="100000"/>
              </a:lnSpc>
              <a:spcBef>
                <a:spcPts val="0"/>
              </a:spcBef>
              <a:spcAft>
                <a:spcPts val="0"/>
              </a:spcAft>
              <a:buSzPts val="2400"/>
              <a:buFont typeface="DM Sans"/>
              <a:buNone/>
              <a:defRPr sz="2400" b="1">
                <a:latin typeface="DM Sans"/>
                <a:ea typeface="DM Sans"/>
                <a:cs typeface="DM Sans"/>
                <a:sym typeface="DM Sans"/>
              </a:defRPr>
            </a:lvl3pPr>
            <a:lvl4pPr lvl="3">
              <a:lnSpc>
                <a:spcPct val="100000"/>
              </a:lnSpc>
              <a:spcBef>
                <a:spcPts val="0"/>
              </a:spcBef>
              <a:spcAft>
                <a:spcPts val="0"/>
              </a:spcAft>
              <a:buSzPts val="2400"/>
              <a:buFont typeface="DM Sans"/>
              <a:buNone/>
              <a:defRPr sz="2400" b="1">
                <a:latin typeface="DM Sans"/>
                <a:ea typeface="DM Sans"/>
                <a:cs typeface="DM Sans"/>
                <a:sym typeface="DM Sans"/>
              </a:defRPr>
            </a:lvl4pPr>
            <a:lvl5pPr lvl="4">
              <a:lnSpc>
                <a:spcPct val="100000"/>
              </a:lnSpc>
              <a:spcBef>
                <a:spcPts val="0"/>
              </a:spcBef>
              <a:spcAft>
                <a:spcPts val="0"/>
              </a:spcAft>
              <a:buSzPts val="2400"/>
              <a:buFont typeface="DM Sans"/>
              <a:buNone/>
              <a:defRPr sz="2400" b="1">
                <a:latin typeface="DM Sans"/>
                <a:ea typeface="DM Sans"/>
                <a:cs typeface="DM Sans"/>
                <a:sym typeface="DM Sans"/>
              </a:defRPr>
            </a:lvl5pPr>
            <a:lvl6pPr lvl="5">
              <a:lnSpc>
                <a:spcPct val="100000"/>
              </a:lnSpc>
              <a:spcBef>
                <a:spcPts val="0"/>
              </a:spcBef>
              <a:spcAft>
                <a:spcPts val="0"/>
              </a:spcAft>
              <a:buSzPts val="2400"/>
              <a:buFont typeface="DM Sans"/>
              <a:buNone/>
              <a:defRPr sz="2400" b="1">
                <a:latin typeface="DM Sans"/>
                <a:ea typeface="DM Sans"/>
                <a:cs typeface="DM Sans"/>
                <a:sym typeface="DM Sans"/>
              </a:defRPr>
            </a:lvl6pPr>
            <a:lvl7pPr lvl="6">
              <a:lnSpc>
                <a:spcPct val="100000"/>
              </a:lnSpc>
              <a:spcBef>
                <a:spcPts val="0"/>
              </a:spcBef>
              <a:spcAft>
                <a:spcPts val="0"/>
              </a:spcAft>
              <a:buSzPts val="2400"/>
              <a:buFont typeface="DM Sans"/>
              <a:buNone/>
              <a:defRPr sz="2400" b="1">
                <a:latin typeface="DM Sans"/>
                <a:ea typeface="DM Sans"/>
                <a:cs typeface="DM Sans"/>
                <a:sym typeface="DM Sans"/>
              </a:defRPr>
            </a:lvl7pPr>
            <a:lvl8pPr lvl="7">
              <a:lnSpc>
                <a:spcPct val="100000"/>
              </a:lnSpc>
              <a:spcBef>
                <a:spcPts val="0"/>
              </a:spcBef>
              <a:spcAft>
                <a:spcPts val="0"/>
              </a:spcAft>
              <a:buSzPts val="2400"/>
              <a:buFont typeface="DM Sans"/>
              <a:buNone/>
              <a:defRPr sz="2400" b="1">
                <a:latin typeface="DM Sans"/>
                <a:ea typeface="DM Sans"/>
                <a:cs typeface="DM Sans"/>
                <a:sym typeface="DM Sans"/>
              </a:defRPr>
            </a:lvl8pPr>
            <a:lvl9pPr lvl="8">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38" name="Google Shape;138;p25"/>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nSpc>
                <a:spcPct val="100000"/>
              </a:lnSpc>
              <a:spcBef>
                <a:spcPts val="0"/>
              </a:spcBef>
              <a:spcAft>
                <a:spcPts val="0"/>
              </a:spcAft>
              <a:buSzPts val="2400"/>
              <a:buFont typeface="DM Sans"/>
              <a:buNone/>
              <a:defRPr sz="2400" b="1">
                <a:latin typeface="DM Sans"/>
                <a:ea typeface="DM Sans"/>
                <a:cs typeface="DM Sans"/>
                <a:sym typeface="DM Sans"/>
              </a:defRPr>
            </a:lvl2pPr>
            <a:lvl3pPr lvl="2">
              <a:lnSpc>
                <a:spcPct val="100000"/>
              </a:lnSpc>
              <a:spcBef>
                <a:spcPts val="0"/>
              </a:spcBef>
              <a:spcAft>
                <a:spcPts val="0"/>
              </a:spcAft>
              <a:buSzPts val="2400"/>
              <a:buFont typeface="DM Sans"/>
              <a:buNone/>
              <a:defRPr sz="2400" b="1">
                <a:latin typeface="DM Sans"/>
                <a:ea typeface="DM Sans"/>
                <a:cs typeface="DM Sans"/>
                <a:sym typeface="DM Sans"/>
              </a:defRPr>
            </a:lvl3pPr>
            <a:lvl4pPr lvl="3">
              <a:lnSpc>
                <a:spcPct val="100000"/>
              </a:lnSpc>
              <a:spcBef>
                <a:spcPts val="0"/>
              </a:spcBef>
              <a:spcAft>
                <a:spcPts val="0"/>
              </a:spcAft>
              <a:buSzPts val="2400"/>
              <a:buFont typeface="DM Sans"/>
              <a:buNone/>
              <a:defRPr sz="2400" b="1">
                <a:latin typeface="DM Sans"/>
                <a:ea typeface="DM Sans"/>
                <a:cs typeface="DM Sans"/>
                <a:sym typeface="DM Sans"/>
              </a:defRPr>
            </a:lvl4pPr>
            <a:lvl5pPr lvl="4">
              <a:lnSpc>
                <a:spcPct val="100000"/>
              </a:lnSpc>
              <a:spcBef>
                <a:spcPts val="0"/>
              </a:spcBef>
              <a:spcAft>
                <a:spcPts val="0"/>
              </a:spcAft>
              <a:buSzPts val="2400"/>
              <a:buFont typeface="DM Sans"/>
              <a:buNone/>
              <a:defRPr sz="2400" b="1">
                <a:latin typeface="DM Sans"/>
                <a:ea typeface="DM Sans"/>
                <a:cs typeface="DM Sans"/>
                <a:sym typeface="DM Sans"/>
              </a:defRPr>
            </a:lvl5pPr>
            <a:lvl6pPr lvl="5">
              <a:lnSpc>
                <a:spcPct val="100000"/>
              </a:lnSpc>
              <a:spcBef>
                <a:spcPts val="0"/>
              </a:spcBef>
              <a:spcAft>
                <a:spcPts val="0"/>
              </a:spcAft>
              <a:buSzPts val="2400"/>
              <a:buFont typeface="DM Sans"/>
              <a:buNone/>
              <a:defRPr sz="2400" b="1">
                <a:latin typeface="DM Sans"/>
                <a:ea typeface="DM Sans"/>
                <a:cs typeface="DM Sans"/>
                <a:sym typeface="DM Sans"/>
              </a:defRPr>
            </a:lvl6pPr>
            <a:lvl7pPr lvl="6">
              <a:lnSpc>
                <a:spcPct val="100000"/>
              </a:lnSpc>
              <a:spcBef>
                <a:spcPts val="0"/>
              </a:spcBef>
              <a:spcAft>
                <a:spcPts val="0"/>
              </a:spcAft>
              <a:buSzPts val="2400"/>
              <a:buFont typeface="DM Sans"/>
              <a:buNone/>
              <a:defRPr sz="2400" b="1">
                <a:latin typeface="DM Sans"/>
                <a:ea typeface="DM Sans"/>
                <a:cs typeface="DM Sans"/>
                <a:sym typeface="DM Sans"/>
              </a:defRPr>
            </a:lvl7pPr>
            <a:lvl8pPr lvl="7">
              <a:lnSpc>
                <a:spcPct val="100000"/>
              </a:lnSpc>
              <a:spcBef>
                <a:spcPts val="0"/>
              </a:spcBef>
              <a:spcAft>
                <a:spcPts val="0"/>
              </a:spcAft>
              <a:buSzPts val="2400"/>
              <a:buFont typeface="DM Sans"/>
              <a:buNone/>
              <a:defRPr sz="2400" b="1">
                <a:latin typeface="DM Sans"/>
                <a:ea typeface="DM Sans"/>
                <a:cs typeface="DM Sans"/>
                <a:sym typeface="DM Sans"/>
              </a:defRPr>
            </a:lvl8pPr>
            <a:lvl9pPr lvl="8">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39" name="Google Shape;139;p25"/>
          <p:cNvSpPr txBox="1">
            <a:spLocks noGrp="1"/>
          </p:cNvSpPr>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nSpc>
                <a:spcPct val="100000"/>
              </a:lnSpc>
              <a:spcBef>
                <a:spcPts val="0"/>
              </a:spcBef>
              <a:spcAft>
                <a:spcPts val="0"/>
              </a:spcAft>
              <a:buSzPts val="2400"/>
              <a:buFont typeface="DM Sans"/>
              <a:buNone/>
              <a:defRPr sz="2400" b="1">
                <a:latin typeface="DM Sans"/>
                <a:ea typeface="DM Sans"/>
                <a:cs typeface="DM Sans"/>
                <a:sym typeface="DM Sans"/>
              </a:defRPr>
            </a:lvl2pPr>
            <a:lvl3pPr lvl="2">
              <a:lnSpc>
                <a:spcPct val="100000"/>
              </a:lnSpc>
              <a:spcBef>
                <a:spcPts val="0"/>
              </a:spcBef>
              <a:spcAft>
                <a:spcPts val="0"/>
              </a:spcAft>
              <a:buSzPts val="2400"/>
              <a:buFont typeface="DM Sans"/>
              <a:buNone/>
              <a:defRPr sz="2400" b="1">
                <a:latin typeface="DM Sans"/>
                <a:ea typeface="DM Sans"/>
                <a:cs typeface="DM Sans"/>
                <a:sym typeface="DM Sans"/>
              </a:defRPr>
            </a:lvl3pPr>
            <a:lvl4pPr lvl="3">
              <a:lnSpc>
                <a:spcPct val="100000"/>
              </a:lnSpc>
              <a:spcBef>
                <a:spcPts val="0"/>
              </a:spcBef>
              <a:spcAft>
                <a:spcPts val="0"/>
              </a:spcAft>
              <a:buSzPts val="2400"/>
              <a:buFont typeface="DM Sans"/>
              <a:buNone/>
              <a:defRPr sz="2400" b="1">
                <a:latin typeface="DM Sans"/>
                <a:ea typeface="DM Sans"/>
                <a:cs typeface="DM Sans"/>
                <a:sym typeface="DM Sans"/>
              </a:defRPr>
            </a:lvl4pPr>
            <a:lvl5pPr lvl="4">
              <a:lnSpc>
                <a:spcPct val="100000"/>
              </a:lnSpc>
              <a:spcBef>
                <a:spcPts val="0"/>
              </a:spcBef>
              <a:spcAft>
                <a:spcPts val="0"/>
              </a:spcAft>
              <a:buSzPts val="2400"/>
              <a:buFont typeface="DM Sans"/>
              <a:buNone/>
              <a:defRPr sz="2400" b="1">
                <a:latin typeface="DM Sans"/>
                <a:ea typeface="DM Sans"/>
                <a:cs typeface="DM Sans"/>
                <a:sym typeface="DM Sans"/>
              </a:defRPr>
            </a:lvl5pPr>
            <a:lvl6pPr lvl="5">
              <a:lnSpc>
                <a:spcPct val="100000"/>
              </a:lnSpc>
              <a:spcBef>
                <a:spcPts val="0"/>
              </a:spcBef>
              <a:spcAft>
                <a:spcPts val="0"/>
              </a:spcAft>
              <a:buSzPts val="2400"/>
              <a:buFont typeface="DM Sans"/>
              <a:buNone/>
              <a:defRPr sz="2400" b="1">
                <a:latin typeface="DM Sans"/>
                <a:ea typeface="DM Sans"/>
                <a:cs typeface="DM Sans"/>
                <a:sym typeface="DM Sans"/>
              </a:defRPr>
            </a:lvl6pPr>
            <a:lvl7pPr lvl="6">
              <a:lnSpc>
                <a:spcPct val="100000"/>
              </a:lnSpc>
              <a:spcBef>
                <a:spcPts val="0"/>
              </a:spcBef>
              <a:spcAft>
                <a:spcPts val="0"/>
              </a:spcAft>
              <a:buSzPts val="2400"/>
              <a:buFont typeface="DM Sans"/>
              <a:buNone/>
              <a:defRPr sz="2400" b="1">
                <a:latin typeface="DM Sans"/>
                <a:ea typeface="DM Sans"/>
                <a:cs typeface="DM Sans"/>
                <a:sym typeface="DM Sans"/>
              </a:defRPr>
            </a:lvl7pPr>
            <a:lvl8pPr lvl="7">
              <a:lnSpc>
                <a:spcPct val="100000"/>
              </a:lnSpc>
              <a:spcBef>
                <a:spcPts val="0"/>
              </a:spcBef>
              <a:spcAft>
                <a:spcPts val="0"/>
              </a:spcAft>
              <a:buSzPts val="2400"/>
              <a:buFont typeface="DM Sans"/>
              <a:buNone/>
              <a:defRPr sz="2400" b="1">
                <a:latin typeface="DM Sans"/>
                <a:ea typeface="DM Sans"/>
                <a:cs typeface="DM Sans"/>
                <a:sym typeface="DM Sans"/>
              </a:defRPr>
            </a:lvl8pPr>
            <a:lvl9pPr lvl="8">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40" name="Google Shape;140;p25"/>
          <p:cNvSpPr txBox="1">
            <a:spLocks noGrp="1"/>
          </p:cNvSpPr>
          <p:nvPr>
            <p:ph type="subTitle" idx="20"/>
          </p:nvPr>
        </p:nvSpPr>
        <p:spPr>
          <a:xfrm>
            <a:off x="3419271" y="3533775"/>
            <a:ext cx="2305500" cy="4848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nSpc>
                <a:spcPct val="100000"/>
              </a:lnSpc>
              <a:spcBef>
                <a:spcPts val="0"/>
              </a:spcBef>
              <a:spcAft>
                <a:spcPts val="0"/>
              </a:spcAft>
              <a:buSzPts val="2400"/>
              <a:buFont typeface="DM Sans"/>
              <a:buNone/>
              <a:defRPr sz="2400" b="1">
                <a:latin typeface="DM Sans"/>
                <a:ea typeface="DM Sans"/>
                <a:cs typeface="DM Sans"/>
                <a:sym typeface="DM Sans"/>
              </a:defRPr>
            </a:lvl2pPr>
            <a:lvl3pPr lvl="2">
              <a:lnSpc>
                <a:spcPct val="100000"/>
              </a:lnSpc>
              <a:spcBef>
                <a:spcPts val="0"/>
              </a:spcBef>
              <a:spcAft>
                <a:spcPts val="0"/>
              </a:spcAft>
              <a:buSzPts val="2400"/>
              <a:buFont typeface="DM Sans"/>
              <a:buNone/>
              <a:defRPr sz="2400" b="1">
                <a:latin typeface="DM Sans"/>
                <a:ea typeface="DM Sans"/>
                <a:cs typeface="DM Sans"/>
                <a:sym typeface="DM Sans"/>
              </a:defRPr>
            </a:lvl3pPr>
            <a:lvl4pPr lvl="3">
              <a:lnSpc>
                <a:spcPct val="100000"/>
              </a:lnSpc>
              <a:spcBef>
                <a:spcPts val="0"/>
              </a:spcBef>
              <a:spcAft>
                <a:spcPts val="0"/>
              </a:spcAft>
              <a:buSzPts val="2400"/>
              <a:buFont typeface="DM Sans"/>
              <a:buNone/>
              <a:defRPr sz="2400" b="1">
                <a:latin typeface="DM Sans"/>
                <a:ea typeface="DM Sans"/>
                <a:cs typeface="DM Sans"/>
                <a:sym typeface="DM Sans"/>
              </a:defRPr>
            </a:lvl4pPr>
            <a:lvl5pPr lvl="4">
              <a:lnSpc>
                <a:spcPct val="100000"/>
              </a:lnSpc>
              <a:spcBef>
                <a:spcPts val="0"/>
              </a:spcBef>
              <a:spcAft>
                <a:spcPts val="0"/>
              </a:spcAft>
              <a:buSzPts val="2400"/>
              <a:buFont typeface="DM Sans"/>
              <a:buNone/>
              <a:defRPr sz="2400" b="1">
                <a:latin typeface="DM Sans"/>
                <a:ea typeface="DM Sans"/>
                <a:cs typeface="DM Sans"/>
                <a:sym typeface="DM Sans"/>
              </a:defRPr>
            </a:lvl5pPr>
            <a:lvl6pPr lvl="5">
              <a:lnSpc>
                <a:spcPct val="100000"/>
              </a:lnSpc>
              <a:spcBef>
                <a:spcPts val="0"/>
              </a:spcBef>
              <a:spcAft>
                <a:spcPts val="0"/>
              </a:spcAft>
              <a:buSzPts val="2400"/>
              <a:buFont typeface="DM Sans"/>
              <a:buNone/>
              <a:defRPr sz="2400" b="1">
                <a:latin typeface="DM Sans"/>
                <a:ea typeface="DM Sans"/>
                <a:cs typeface="DM Sans"/>
                <a:sym typeface="DM Sans"/>
              </a:defRPr>
            </a:lvl6pPr>
            <a:lvl7pPr lvl="6">
              <a:lnSpc>
                <a:spcPct val="100000"/>
              </a:lnSpc>
              <a:spcBef>
                <a:spcPts val="0"/>
              </a:spcBef>
              <a:spcAft>
                <a:spcPts val="0"/>
              </a:spcAft>
              <a:buSzPts val="2400"/>
              <a:buFont typeface="DM Sans"/>
              <a:buNone/>
              <a:defRPr sz="2400" b="1">
                <a:latin typeface="DM Sans"/>
                <a:ea typeface="DM Sans"/>
                <a:cs typeface="DM Sans"/>
                <a:sym typeface="DM Sans"/>
              </a:defRPr>
            </a:lvl7pPr>
            <a:lvl8pPr lvl="7">
              <a:lnSpc>
                <a:spcPct val="100000"/>
              </a:lnSpc>
              <a:spcBef>
                <a:spcPts val="0"/>
              </a:spcBef>
              <a:spcAft>
                <a:spcPts val="0"/>
              </a:spcAft>
              <a:buSzPts val="2400"/>
              <a:buFont typeface="DM Sans"/>
              <a:buNone/>
              <a:defRPr sz="2400" b="1">
                <a:latin typeface="DM Sans"/>
                <a:ea typeface="DM Sans"/>
                <a:cs typeface="DM Sans"/>
                <a:sym typeface="DM Sans"/>
              </a:defRPr>
            </a:lvl8pPr>
            <a:lvl9pPr lvl="8">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41" name="Google Shape;141;p25"/>
          <p:cNvSpPr txBox="1">
            <a:spLocks noGrp="1"/>
          </p:cNvSpPr>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nSpc>
                <a:spcPct val="100000"/>
              </a:lnSpc>
              <a:spcBef>
                <a:spcPts val="0"/>
              </a:spcBef>
              <a:spcAft>
                <a:spcPts val="0"/>
              </a:spcAft>
              <a:buSzPts val="2400"/>
              <a:buFont typeface="DM Sans"/>
              <a:buNone/>
              <a:defRPr sz="2400" b="1">
                <a:latin typeface="DM Sans"/>
                <a:ea typeface="DM Sans"/>
                <a:cs typeface="DM Sans"/>
                <a:sym typeface="DM Sans"/>
              </a:defRPr>
            </a:lvl2pPr>
            <a:lvl3pPr lvl="2">
              <a:lnSpc>
                <a:spcPct val="100000"/>
              </a:lnSpc>
              <a:spcBef>
                <a:spcPts val="0"/>
              </a:spcBef>
              <a:spcAft>
                <a:spcPts val="0"/>
              </a:spcAft>
              <a:buSzPts val="2400"/>
              <a:buFont typeface="DM Sans"/>
              <a:buNone/>
              <a:defRPr sz="2400" b="1">
                <a:latin typeface="DM Sans"/>
                <a:ea typeface="DM Sans"/>
                <a:cs typeface="DM Sans"/>
                <a:sym typeface="DM Sans"/>
              </a:defRPr>
            </a:lvl3pPr>
            <a:lvl4pPr lvl="3">
              <a:lnSpc>
                <a:spcPct val="100000"/>
              </a:lnSpc>
              <a:spcBef>
                <a:spcPts val="0"/>
              </a:spcBef>
              <a:spcAft>
                <a:spcPts val="0"/>
              </a:spcAft>
              <a:buSzPts val="2400"/>
              <a:buFont typeface="DM Sans"/>
              <a:buNone/>
              <a:defRPr sz="2400" b="1">
                <a:latin typeface="DM Sans"/>
                <a:ea typeface="DM Sans"/>
                <a:cs typeface="DM Sans"/>
                <a:sym typeface="DM Sans"/>
              </a:defRPr>
            </a:lvl4pPr>
            <a:lvl5pPr lvl="4">
              <a:lnSpc>
                <a:spcPct val="100000"/>
              </a:lnSpc>
              <a:spcBef>
                <a:spcPts val="0"/>
              </a:spcBef>
              <a:spcAft>
                <a:spcPts val="0"/>
              </a:spcAft>
              <a:buSzPts val="2400"/>
              <a:buFont typeface="DM Sans"/>
              <a:buNone/>
              <a:defRPr sz="2400" b="1">
                <a:latin typeface="DM Sans"/>
                <a:ea typeface="DM Sans"/>
                <a:cs typeface="DM Sans"/>
                <a:sym typeface="DM Sans"/>
              </a:defRPr>
            </a:lvl5pPr>
            <a:lvl6pPr lvl="5">
              <a:lnSpc>
                <a:spcPct val="100000"/>
              </a:lnSpc>
              <a:spcBef>
                <a:spcPts val="0"/>
              </a:spcBef>
              <a:spcAft>
                <a:spcPts val="0"/>
              </a:spcAft>
              <a:buSzPts val="2400"/>
              <a:buFont typeface="DM Sans"/>
              <a:buNone/>
              <a:defRPr sz="2400" b="1">
                <a:latin typeface="DM Sans"/>
                <a:ea typeface="DM Sans"/>
                <a:cs typeface="DM Sans"/>
                <a:sym typeface="DM Sans"/>
              </a:defRPr>
            </a:lvl6pPr>
            <a:lvl7pPr lvl="6">
              <a:lnSpc>
                <a:spcPct val="100000"/>
              </a:lnSpc>
              <a:spcBef>
                <a:spcPts val="0"/>
              </a:spcBef>
              <a:spcAft>
                <a:spcPts val="0"/>
              </a:spcAft>
              <a:buSzPts val="2400"/>
              <a:buFont typeface="DM Sans"/>
              <a:buNone/>
              <a:defRPr sz="2400" b="1">
                <a:latin typeface="DM Sans"/>
                <a:ea typeface="DM Sans"/>
                <a:cs typeface="DM Sans"/>
                <a:sym typeface="DM Sans"/>
              </a:defRPr>
            </a:lvl7pPr>
            <a:lvl8pPr lvl="7">
              <a:lnSpc>
                <a:spcPct val="100000"/>
              </a:lnSpc>
              <a:spcBef>
                <a:spcPts val="0"/>
              </a:spcBef>
              <a:spcAft>
                <a:spcPts val="0"/>
              </a:spcAft>
              <a:buSzPts val="2400"/>
              <a:buFont typeface="DM Sans"/>
              <a:buNone/>
              <a:defRPr sz="2400" b="1">
                <a:latin typeface="DM Sans"/>
                <a:ea typeface="DM Sans"/>
                <a:cs typeface="DM Sans"/>
                <a:sym typeface="DM Sans"/>
              </a:defRPr>
            </a:lvl8pPr>
            <a:lvl9pPr lvl="8">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42"/>
        <p:cNvGrpSpPr/>
        <p:nvPr/>
      </p:nvGrpSpPr>
      <p:grpSpPr>
        <a:xfrm>
          <a:off x="0" y="0"/>
          <a:ext cx="0" cy="0"/>
          <a:chOff x="0" y="0"/>
          <a:chExt cx="0" cy="0"/>
        </a:xfrm>
      </p:grpSpPr>
      <p:grpSp>
        <p:nvGrpSpPr>
          <p:cNvPr id="143" name="Google Shape;143;p26"/>
          <p:cNvGrpSpPr/>
          <p:nvPr/>
        </p:nvGrpSpPr>
        <p:grpSpPr>
          <a:xfrm>
            <a:off x="-247298" y="-446215"/>
            <a:ext cx="9638600" cy="6030088"/>
            <a:chOff x="-247298" y="-446215"/>
            <a:chExt cx="9638600" cy="6030088"/>
          </a:xfrm>
        </p:grpSpPr>
        <p:sp>
          <p:nvSpPr>
            <p:cNvPr id="144" name="Google Shape;144;p26"/>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26"/>
          <p:cNvSpPr txBox="1">
            <a:spLocks noGrp="1"/>
          </p:cNvSpPr>
          <p:nvPr>
            <p:ph type="title"/>
          </p:nvPr>
        </p:nvSpPr>
        <p:spPr>
          <a:xfrm>
            <a:off x="1226425" y="3229500"/>
            <a:ext cx="6691200" cy="54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endParaRPr/>
          </a:p>
        </p:txBody>
      </p:sp>
      <p:sp>
        <p:nvSpPr>
          <p:cNvPr id="153" name="Google Shape;153;p26"/>
          <p:cNvSpPr txBox="1">
            <a:spLocks noGrp="1"/>
          </p:cNvSpPr>
          <p:nvPr>
            <p:ph type="subTitle" idx="1"/>
          </p:nvPr>
        </p:nvSpPr>
        <p:spPr>
          <a:xfrm>
            <a:off x="1226413" y="1366200"/>
            <a:ext cx="6691200" cy="1863300"/>
          </a:xfrm>
          <a:prstGeom prst="rect">
            <a:avLst/>
          </a:prstGeom>
        </p:spPr>
        <p:txBody>
          <a:bodyPr spcFirstLastPara="1" wrap="square" lIns="91425" tIns="91425" rIns="91425" bIns="91425" anchor="b" anchorCtr="0">
            <a:noAutofit/>
          </a:bodyPr>
          <a:lstStyle>
            <a:lvl1pPr lvl="0" algn="ctr">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54"/>
        <p:cNvGrpSpPr/>
        <p:nvPr/>
      </p:nvGrpSpPr>
      <p:grpSpPr>
        <a:xfrm>
          <a:off x="0" y="0"/>
          <a:ext cx="0" cy="0"/>
          <a:chOff x="0" y="0"/>
          <a:chExt cx="0" cy="0"/>
        </a:xfrm>
      </p:grpSpPr>
      <p:grpSp>
        <p:nvGrpSpPr>
          <p:cNvPr id="155" name="Google Shape;155;p27"/>
          <p:cNvGrpSpPr/>
          <p:nvPr/>
        </p:nvGrpSpPr>
        <p:grpSpPr>
          <a:xfrm>
            <a:off x="-535133" y="-37823"/>
            <a:ext cx="10207495" cy="5621696"/>
            <a:chOff x="-535133" y="-37823"/>
            <a:chExt cx="10207495" cy="5621696"/>
          </a:xfrm>
        </p:grpSpPr>
        <p:sp>
          <p:nvSpPr>
            <p:cNvPr id="156" name="Google Shape;156;p27"/>
            <p:cNvSpPr/>
            <p:nvPr/>
          </p:nvSpPr>
          <p:spPr>
            <a:xfrm>
              <a:off x="-1254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7"/>
            <p:cNvSpPr/>
            <p:nvPr/>
          </p:nvSpPr>
          <p:spPr>
            <a:xfrm>
              <a:off x="-53513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7"/>
            <p:cNvSpPr/>
            <p:nvPr/>
          </p:nvSpPr>
          <p:spPr>
            <a:xfrm rot="10800000">
              <a:off x="8833642"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7"/>
            <p:cNvSpPr/>
            <p:nvPr/>
          </p:nvSpPr>
          <p:spPr>
            <a:xfrm rot="10800000">
              <a:off x="8430777"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7"/>
            <p:cNvSpPr/>
            <p:nvPr/>
          </p:nvSpPr>
          <p:spPr>
            <a:xfrm flipH="1">
              <a:off x="84239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7"/>
            <p:cNvSpPr/>
            <p:nvPr/>
          </p:nvSpPr>
          <p:spPr>
            <a:xfrm flipH="1">
              <a:off x="88336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7"/>
            <p:cNvSpPr/>
            <p:nvPr/>
          </p:nvSpPr>
          <p:spPr>
            <a:xfrm rot="10800000" flipH="1">
              <a:off x="-528348"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p:nvPr/>
          </p:nvSpPr>
          <p:spPr>
            <a:xfrm rot="10800000" flipH="1">
              <a:off x="-125483"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65"/>
        <p:cNvGrpSpPr/>
        <p:nvPr/>
      </p:nvGrpSpPr>
      <p:grpSpPr>
        <a:xfrm>
          <a:off x="0" y="0"/>
          <a:ext cx="0" cy="0"/>
          <a:chOff x="0" y="0"/>
          <a:chExt cx="0" cy="0"/>
        </a:xfrm>
      </p:grpSpPr>
      <p:grpSp>
        <p:nvGrpSpPr>
          <p:cNvPr id="166" name="Google Shape;166;p28"/>
          <p:cNvGrpSpPr/>
          <p:nvPr/>
        </p:nvGrpSpPr>
        <p:grpSpPr>
          <a:xfrm>
            <a:off x="-247298" y="-446215"/>
            <a:ext cx="9638610" cy="6030088"/>
            <a:chOff x="-247298" y="-446215"/>
            <a:chExt cx="9638610" cy="6030088"/>
          </a:xfrm>
        </p:grpSpPr>
        <p:sp>
          <p:nvSpPr>
            <p:cNvPr id="167" name="Google Shape;167;p28"/>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8"/>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8"/>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8"/>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8"/>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8"/>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8"/>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8"/>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 name="Google Shape;175;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176"/>
        <p:cNvGrpSpPr/>
        <p:nvPr/>
      </p:nvGrpSpPr>
      <p:grpSpPr>
        <a:xfrm>
          <a:off x="0" y="0"/>
          <a:ext cx="0" cy="0"/>
          <a:chOff x="0" y="0"/>
          <a:chExt cx="0" cy="0"/>
        </a:xfrm>
      </p:grpSpPr>
      <p:grpSp>
        <p:nvGrpSpPr>
          <p:cNvPr id="177" name="Google Shape;177;p29"/>
          <p:cNvGrpSpPr/>
          <p:nvPr/>
        </p:nvGrpSpPr>
        <p:grpSpPr>
          <a:xfrm>
            <a:off x="-548808" y="-584898"/>
            <a:ext cx="10241610" cy="6168779"/>
            <a:chOff x="-548808" y="-584898"/>
            <a:chExt cx="10241610" cy="6168779"/>
          </a:xfrm>
        </p:grpSpPr>
        <p:sp>
          <p:nvSpPr>
            <p:cNvPr id="178" name="Google Shape;178;p29"/>
            <p:cNvSpPr/>
            <p:nvPr/>
          </p:nvSpPr>
          <p:spPr>
            <a:xfrm>
              <a:off x="293877" y="46157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rot="10800000" flipH="1">
              <a:off x="-129123" y="4496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rot="10800000" flipH="1">
              <a:off x="-548808" y="449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185192" y="-58489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rot="10800000">
              <a:off x="8434407" y="4496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rot="10800000">
              <a:off x="8854092" y="449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flipH="1">
              <a:off x="8120092" y="-58489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4">
  <p:cSld name="TITLE_ONLY_4">
    <p:spTree>
      <p:nvGrpSpPr>
        <p:cNvPr id="1" name="Shape 187"/>
        <p:cNvGrpSpPr/>
        <p:nvPr/>
      </p:nvGrpSpPr>
      <p:grpSpPr>
        <a:xfrm>
          <a:off x="0" y="0"/>
          <a:ext cx="0" cy="0"/>
          <a:chOff x="0" y="0"/>
          <a:chExt cx="0" cy="0"/>
        </a:xfrm>
      </p:grpSpPr>
      <p:sp>
        <p:nvSpPr>
          <p:cNvPr id="188" name="Google Shape;188;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grpSp>
        <p:nvGrpSpPr>
          <p:cNvPr id="189" name="Google Shape;189;p30"/>
          <p:cNvGrpSpPr/>
          <p:nvPr/>
        </p:nvGrpSpPr>
        <p:grpSpPr>
          <a:xfrm>
            <a:off x="-476796" y="2900252"/>
            <a:ext cx="10097585" cy="2865204"/>
            <a:chOff x="-476796" y="2900252"/>
            <a:chExt cx="10097585" cy="2865204"/>
          </a:xfrm>
        </p:grpSpPr>
        <p:grpSp>
          <p:nvGrpSpPr>
            <p:cNvPr id="190" name="Google Shape;190;p30"/>
            <p:cNvGrpSpPr/>
            <p:nvPr/>
          </p:nvGrpSpPr>
          <p:grpSpPr>
            <a:xfrm>
              <a:off x="-476796" y="2900252"/>
              <a:ext cx="10097585" cy="2865204"/>
              <a:chOff x="-476796" y="2900252"/>
              <a:chExt cx="10097585" cy="2865204"/>
            </a:xfrm>
          </p:grpSpPr>
          <p:sp>
            <p:nvSpPr>
              <p:cNvPr id="191" name="Google Shape;191;p30"/>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0"/>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0"/>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0"/>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0"/>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0"/>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0"/>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30"/>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99"/>
        <p:cNvGrpSpPr/>
        <p:nvPr/>
      </p:nvGrpSpPr>
      <p:grpSpPr>
        <a:xfrm>
          <a:off x="0" y="0"/>
          <a:ext cx="0" cy="0"/>
          <a:chOff x="0" y="0"/>
          <a:chExt cx="0" cy="0"/>
        </a:xfrm>
      </p:grpSpPr>
      <p:grpSp>
        <p:nvGrpSpPr>
          <p:cNvPr id="200" name="Google Shape;200;p31"/>
          <p:cNvGrpSpPr/>
          <p:nvPr/>
        </p:nvGrpSpPr>
        <p:grpSpPr>
          <a:xfrm>
            <a:off x="-145083" y="-503840"/>
            <a:ext cx="9434170" cy="6151188"/>
            <a:chOff x="-145083" y="-503840"/>
            <a:chExt cx="9434170" cy="6151188"/>
          </a:xfrm>
        </p:grpSpPr>
        <p:sp>
          <p:nvSpPr>
            <p:cNvPr id="201" name="Google Shape;201;p31"/>
            <p:cNvSpPr/>
            <p:nvPr/>
          </p:nvSpPr>
          <p:spPr>
            <a:xfrm rot="10800000" flipH="1">
              <a:off x="534577" y="46792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1"/>
            <p:cNvSpPr/>
            <p:nvPr/>
          </p:nvSpPr>
          <p:spPr>
            <a:xfrm>
              <a:off x="-145073" y="392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1"/>
            <p:cNvSpPr/>
            <p:nvPr/>
          </p:nvSpPr>
          <p:spPr>
            <a:xfrm>
              <a:off x="-145083" y="44198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1"/>
            <p:cNvSpPr/>
            <p:nvPr/>
          </p:nvSpPr>
          <p:spPr>
            <a:xfrm flipH="1">
              <a:off x="8430777" y="46443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1"/>
            <p:cNvSpPr/>
            <p:nvPr/>
          </p:nvSpPr>
          <p:spPr>
            <a:xfrm rot="10800000" flipH="1">
              <a:off x="-125483" y="-4286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1"/>
            <p:cNvSpPr/>
            <p:nvPr/>
          </p:nvSpPr>
          <p:spPr>
            <a:xfrm flipH="1">
              <a:off x="7770717" y="-5038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1"/>
            <p:cNvSpPr/>
            <p:nvPr/>
          </p:nvSpPr>
          <p:spPr>
            <a:xfrm rot="10800000">
              <a:off x="8450367" y="2513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1"/>
            <p:cNvSpPr/>
            <p:nvPr/>
          </p:nvSpPr>
          <p:spPr>
            <a:xfrm rot="10800000">
              <a:off x="8450377" y="-2444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31"/>
          <p:cNvSpPr txBox="1">
            <a:spLocks noGrp="1"/>
          </p:cNvSpPr>
          <p:nvPr>
            <p:ph type="title"/>
          </p:nvPr>
        </p:nvSpPr>
        <p:spPr>
          <a:xfrm>
            <a:off x="720000" y="1270313"/>
            <a:ext cx="3777300" cy="1709700"/>
          </a:xfrm>
          <a:prstGeom prst="rect">
            <a:avLst/>
          </a:prstGeom>
        </p:spPr>
        <p:txBody>
          <a:bodyPr spcFirstLastPara="1" wrap="square" lIns="91425" tIns="91425" rIns="91425" bIns="91425" anchor="b" anchorCtr="0">
            <a:noAutofit/>
          </a:bodyPr>
          <a:lstStyle>
            <a:lvl1pPr lvl="0" algn="l">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10" name="Google Shape;210;p31"/>
          <p:cNvSpPr txBox="1">
            <a:spLocks noGrp="1"/>
          </p:cNvSpPr>
          <p:nvPr>
            <p:ph type="subTitle" idx="1"/>
          </p:nvPr>
        </p:nvSpPr>
        <p:spPr>
          <a:xfrm>
            <a:off x="720000" y="2979813"/>
            <a:ext cx="3777300" cy="8934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1" name="Google Shape;211;p31"/>
          <p:cNvSpPr>
            <a:spLocks noGrp="1"/>
          </p:cNvSpPr>
          <p:nvPr>
            <p:ph type="pic" idx="2"/>
          </p:nvPr>
        </p:nvSpPr>
        <p:spPr>
          <a:xfrm>
            <a:off x="5121925" y="1060325"/>
            <a:ext cx="3109200" cy="3109200"/>
          </a:xfrm>
          <a:prstGeom prst="ellipse">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212"/>
        <p:cNvGrpSpPr/>
        <p:nvPr/>
      </p:nvGrpSpPr>
      <p:grpSpPr>
        <a:xfrm>
          <a:off x="0" y="0"/>
          <a:ext cx="0" cy="0"/>
          <a:chOff x="0" y="0"/>
          <a:chExt cx="0" cy="0"/>
        </a:xfrm>
      </p:grpSpPr>
      <p:grpSp>
        <p:nvGrpSpPr>
          <p:cNvPr id="213" name="Google Shape;213;p32"/>
          <p:cNvGrpSpPr/>
          <p:nvPr/>
        </p:nvGrpSpPr>
        <p:grpSpPr>
          <a:xfrm>
            <a:off x="-247298" y="-446215"/>
            <a:ext cx="9638600" cy="6030088"/>
            <a:chOff x="-247298" y="-446215"/>
            <a:chExt cx="9638600" cy="6030088"/>
          </a:xfrm>
        </p:grpSpPr>
        <p:sp>
          <p:nvSpPr>
            <p:cNvPr id="214" name="Google Shape;214;p32"/>
            <p:cNvSpPr/>
            <p:nvPr/>
          </p:nvSpPr>
          <p:spPr>
            <a:xfrm>
              <a:off x="-125473" y="4453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2"/>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2"/>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2"/>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2"/>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2"/>
            <p:cNvSpPr/>
            <p:nvPr/>
          </p:nvSpPr>
          <p:spPr>
            <a:xfrm rot="10800000">
              <a:off x="8430767" y="-4042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2"/>
            <p:cNvSpPr/>
            <p:nvPr/>
          </p:nvSpPr>
          <p:spPr>
            <a:xfrm>
              <a:off x="-125483" y="3996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2"/>
            <p:cNvSpPr/>
            <p:nvPr/>
          </p:nvSpPr>
          <p:spPr>
            <a:xfrm>
              <a:off x="8430767" y="468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32"/>
          <p:cNvSpPr txBox="1">
            <a:spLocks noGrp="1"/>
          </p:cNvSpPr>
          <p:nvPr>
            <p:ph type="title"/>
          </p:nvPr>
        </p:nvSpPr>
        <p:spPr>
          <a:xfrm>
            <a:off x="720000" y="1637550"/>
            <a:ext cx="3597900" cy="1063200"/>
          </a:xfrm>
          <a:prstGeom prst="rect">
            <a:avLst/>
          </a:prstGeom>
        </p:spPr>
        <p:txBody>
          <a:bodyPr spcFirstLastPara="1" wrap="square" lIns="91425" tIns="91425" rIns="91425" bIns="91425" anchor="b" anchorCtr="0">
            <a:noAutofit/>
          </a:bodyPr>
          <a:lstStyle>
            <a:lvl1pPr lvl="0" algn="l">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23" name="Google Shape;223;p32"/>
          <p:cNvSpPr txBox="1">
            <a:spLocks noGrp="1"/>
          </p:cNvSpPr>
          <p:nvPr>
            <p:ph type="subTitle" idx="1"/>
          </p:nvPr>
        </p:nvSpPr>
        <p:spPr>
          <a:xfrm>
            <a:off x="720000" y="2700750"/>
            <a:ext cx="3597900" cy="805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224"/>
        <p:cNvGrpSpPr/>
        <p:nvPr/>
      </p:nvGrpSpPr>
      <p:grpSpPr>
        <a:xfrm>
          <a:off x="0" y="0"/>
          <a:ext cx="0" cy="0"/>
          <a:chOff x="0" y="0"/>
          <a:chExt cx="0" cy="0"/>
        </a:xfrm>
      </p:grpSpPr>
      <p:grpSp>
        <p:nvGrpSpPr>
          <p:cNvPr id="225" name="Google Shape;225;p33"/>
          <p:cNvGrpSpPr/>
          <p:nvPr/>
        </p:nvGrpSpPr>
        <p:grpSpPr>
          <a:xfrm flipH="1">
            <a:off x="-247298" y="-446215"/>
            <a:ext cx="9638600" cy="6030088"/>
            <a:chOff x="-247298" y="-446215"/>
            <a:chExt cx="9638600" cy="6030088"/>
          </a:xfrm>
        </p:grpSpPr>
        <p:sp>
          <p:nvSpPr>
            <p:cNvPr id="226" name="Google Shape;226;p33"/>
            <p:cNvSpPr/>
            <p:nvPr/>
          </p:nvSpPr>
          <p:spPr>
            <a:xfrm>
              <a:off x="-125473" y="4453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3"/>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3"/>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3"/>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3"/>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3"/>
            <p:cNvSpPr/>
            <p:nvPr/>
          </p:nvSpPr>
          <p:spPr>
            <a:xfrm rot="10800000">
              <a:off x="8430767" y="-4042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3"/>
            <p:cNvSpPr/>
            <p:nvPr/>
          </p:nvSpPr>
          <p:spPr>
            <a:xfrm>
              <a:off x="-125483" y="3996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3"/>
            <p:cNvSpPr/>
            <p:nvPr/>
          </p:nvSpPr>
          <p:spPr>
            <a:xfrm>
              <a:off x="8430767" y="468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33"/>
          <p:cNvSpPr txBox="1">
            <a:spLocks noGrp="1"/>
          </p:cNvSpPr>
          <p:nvPr>
            <p:ph type="title"/>
          </p:nvPr>
        </p:nvSpPr>
        <p:spPr>
          <a:xfrm>
            <a:off x="4837200" y="1796350"/>
            <a:ext cx="3593400" cy="644700"/>
          </a:xfrm>
          <a:prstGeom prst="rect">
            <a:avLst/>
          </a:prstGeom>
          <a:ln>
            <a:noFill/>
          </a:ln>
        </p:spPr>
        <p:txBody>
          <a:bodyPr spcFirstLastPara="1" wrap="square" lIns="91425" tIns="91425" rIns="91425" bIns="91425" anchor="b" anchorCtr="0">
            <a:noAutofit/>
          </a:bodyPr>
          <a:lstStyle>
            <a:lvl1pPr lvl="0" algn="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35" name="Google Shape;235;p33"/>
          <p:cNvSpPr txBox="1">
            <a:spLocks noGrp="1"/>
          </p:cNvSpPr>
          <p:nvPr>
            <p:ph type="subTitle" idx="1"/>
          </p:nvPr>
        </p:nvSpPr>
        <p:spPr>
          <a:xfrm>
            <a:off x="4837375" y="2441150"/>
            <a:ext cx="3593400" cy="906000"/>
          </a:xfrm>
          <a:prstGeom prst="rect">
            <a:avLst/>
          </a:prstGeom>
          <a:ln>
            <a:noFill/>
          </a:ln>
        </p:spPr>
        <p:txBody>
          <a:bodyPr spcFirstLastPara="1" wrap="square" lIns="91425" tIns="91425" rIns="91425" bIns="91425" anchor="t" anchorCtr="0">
            <a:noAutofit/>
          </a:bodyPr>
          <a:lstStyle>
            <a:lvl1pPr lvl="0" algn="r">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ext 3">
  <p:cSld name="TITLE_AND_BODY_1">
    <p:spTree>
      <p:nvGrpSpPr>
        <p:cNvPr id="1" name="Shape 236"/>
        <p:cNvGrpSpPr/>
        <p:nvPr/>
      </p:nvGrpSpPr>
      <p:grpSpPr>
        <a:xfrm>
          <a:off x="0" y="0"/>
          <a:ext cx="0" cy="0"/>
          <a:chOff x="0" y="0"/>
          <a:chExt cx="0" cy="0"/>
        </a:xfrm>
      </p:grpSpPr>
      <p:grpSp>
        <p:nvGrpSpPr>
          <p:cNvPr id="237" name="Google Shape;237;p34"/>
          <p:cNvGrpSpPr/>
          <p:nvPr/>
        </p:nvGrpSpPr>
        <p:grpSpPr>
          <a:xfrm>
            <a:off x="-247298" y="-446215"/>
            <a:ext cx="9638600" cy="6030088"/>
            <a:chOff x="-247298" y="-446215"/>
            <a:chExt cx="9638600" cy="6030088"/>
          </a:xfrm>
        </p:grpSpPr>
        <p:sp>
          <p:nvSpPr>
            <p:cNvPr id="238" name="Google Shape;238;p34"/>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4"/>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4"/>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4"/>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4"/>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 name="Google Shape;246;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47" name="Google Shape;247;p34"/>
          <p:cNvSpPr txBox="1">
            <a:spLocks noGrp="1"/>
          </p:cNvSpPr>
          <p:nvPr>
            <p:ph type="body" idx="1"/>
          </p:nvPr>
        </p:nvSpPr>
        <p:spPr>
          <a:xfrm>
            <a:off x="720000" y="1215742"/>
            <a:ext cx="7704000" cy="10221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Font typeface="Nunito Light"/>
              <a:buChar char="●"/>
              <a:defRPr/>
            </a:lvl1pPr>
            <a:lvl2pPr marL="914400" lvl="1" indent="-317500">
              <a:lnSpc>
                <a:spcPct val="100000"/>
              </a:lnSpc>
              <a:spcBef>
                <a:spcPts val="0"/>
              </a:spcBef>
              <a:spcAft>
                <a:spcPts val="0"/>
              </a:spcAft>
              <a:buClr>
                <a:srgbClr val="1A1A1A"/>
              </a:buClr>
              <a:buSzPts val="1400"/>
              <a:buFont typeface="Nunito Light"/>
              <a:buChar char="○"/>
              <a:defRPr/>
            </a:lvl2pPr>
            <a:lvl3pPr marL="1371600" lvl="2" indent="-317500">
              <a:lnSpc>
                <a:spcPct val="100000"/>
              </a:lnSpc>
              <a:spcBef>
                <a:spcPts val="0"/>
              </a:spcBef>
              <a:spcAft>
                <a:spcPts val="0"/>
              </a:spcAft>
              <a:buClr>
                <a:srgbClr val="1A1A1A"/>
              </a:buClr>
              <a:buSzPts val="1400"/>
              <a:buFont typeface="Nunito Light"/>
              <a:buChar char="■"/>
              <a:defRPr/>
            </a:lvl3pPr>
            <a:lvl4pPr marL="1828800" lvl="3" indent="-317500">
              <a:lnSpc>
                <a:spcPct val="100000"/>
              </a:lnSpc>
              <a:spcBef>
                <a:spcPts val="0"/>
              </a:spcBef>
              <a:spcAft>
                <a:spcPts val="0"/>
              </a:spcAft>
              <a:buClr>
                <a:srgbClr val="1A1A1A"/>
              </a:buClr>
              <a:buSzPts val="1400"/>
              <a:buFont typeface="Nunito Light"/>
              <a:buChar char="●"/>
              <a:defRPr/>
            </a:lvl4pPr>
            <a:lvl5pPr marL="2286000" lvl="4" indent="-317500">
              <a:lnSpc>
                <a:spcPct val="100000"/>
              </a:lnSpc>
              <a:spcBef>
                <a:spcPts val="0"/>
              </a:spcBef>
              <a:spcAft>
                <a:spcPts val="0"/>
              </a:spcAft>
              <a:buClr>
                <a:srgbClr val="1A1A1A"/>
              </a:buClr>
              <a:buSzPts val="1400"/>
              <a:buFont typeface="Nunito Light"/>
              <a:buChar char="○"/>
              <a:defRPr/>
            </a:lvl5pPr>
            <a:lvl6pPr marL="2743200" lvl="5" indent="-317500">
              <a:lnSpc>
                <a:spcPct val="100000"/>
              </a:lnSpc>
              <a:spcBef>
                <a:spcPts val="0"/>
              </a:spcBef>
              <a:spcAft>
                <a:spcPts val="0"/>
              </a:spcAft>
              <a:buClr>
                <a:srgbClr val="1A1A1A"/>
              </a:buClr>
              <a:buSzPts val="1400"/>
              <a:buFont typeface="Nunito Light"/>
              <a:buChar char="■"/>
              <a:defRPr/>
            </a:lvl6pPr>
            <a:lvl7pPr marL="3200400" lvl="6" indent="-317500">
              <a:lnSpc>
                <a:spcPct val="100000"/>
              </a:lnSpc>
              <a:spcBef>
                <a:spcPts val="0"/>
              </a:spcBef>
              <a:spcAft>
                <a:spcPts val="0"/>
              </a:spcAft>
              <a:buClr>
                <a:srgbClr val="1A1A1A"/>
              </a:buClr>
              <a:buSzPts val="1400"/>
              <a:buFont typeface="Nunito Light"/>
              <a:buChar char="●"/>
              <a:defRPr/>
            </a:lvl7pPr>
            <a:lvl8pPr marL="3657600" lvl="7" indent="-317500">
              <a:lnSpc>
                <a:spcPct val="100000"/>
              </a:lnSpc>
              <a:spcBef>
                <a:spcPts val="0"/>
              </a:spcBef>
              <a:spcAft>
                <a:spcPts val="0"/>
              </a:spcAft>
              <a:buClr>
                <a:srgbClr val="1A1A1A"/>
              </a:buClr>
              <a:buSzPts val="1400"/>
              <a:buFont typeface="Nunito Light"/>
              <a:buChar char="○"/>
              <a:defRPr/>
            </a:lvl8pPr>
            <a:lvl9pPr marL="4114800" lvl="8" indent="-317500">
              <a:lnSpc>
                <a:spcPct val="100000"/>
              </a:lnSpc>
              <a:spcBef>
                <a:spcPts val="0"/>
              </a:spcBef>
              <a:spcAft>
                <a:spcPts val="0"/>
              </a:spcAft>
              <a:buClr>
                <a:srgbClr val="1A1A1A"/>
              </a:buClr>
              <a:buSzPts val="1400"/>
              <a:buFont typeface="Nunito Light"/>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4">
  <p:cSld name="TITLE_AND_BODY_1_1">
    <p:spTree>
      <p:nvGrpSpPr>
        <p:cNvPr id="1" name="Shape 248"/>
        <p:cNvGrpSpPr/>
        <p:nvPr/>
      </p:nvGrpSpPr>
      <p:grpSpPr>
        <a:xfrm>
          <a:off x="0" y="0"/>
          <a:ext cx="0" cy="0"/>
          <a:chOff x="0" y="0"/>
          <a:chExt cx="0" cy="0"/>
        </a:xfrm>
      </p:grpSpPr>
      <p:grpSp>
        <p:nvGrpSpPr>
          <p:cNvPr id="249" name="Google Shape;249;p35"/>
          <p:cNvGrpSpPr/>
          <p:nvPr/>
        </p:nvGrpSpPr>
        <p:grpSpPr>
          <a:xfrm>
            <a:off x="-535133" y="-37823"/>
            <a:ext cx="10207495" cy="5621696"/>
            <a:chOff x="-535133" y="-37823"/>
            <a:chExt cx="10207495" cy="5621696"/>
          </a:xfrm>
        </p:grpSpPr>
        <p:sp>
          <p:nvSpPr>
            <p:cNvPr id="250" name="Google Shape;250;p35"/>
            <p:cNvSpPr/>
            <p:nvPr/>
          </p:nvSpPr>
          <p:spPr>
            <a:xfrm>
              <a:off x="-1254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5"/>
            <p:cNvSpPr/>
            <p:nvPr/>
          </p:nvSpPr>
          <p:spPr>
            <a:xfrm>
              <a:off x="-53513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5"/>
            <p:cNvSpPr/>
            <p:nvPr/>
          </p:nvSpPr>
          <p:spPr>
            <a:xfrm rot="10800000">
              <a:off x="8833642"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5"/>
            <p:cNvSpPr/>
            <p:nvPr/>
          </p:nvSpPr>
          <p:spPr>
            <a:xfrm rot="10800000">
              <a:off x="8430777"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5"/>
            <p:cNvSpPr/>
            <p:nvPr/>
          </p:nvSpPr>
          <p:spPr>
            <a:xfrm flipH="1">
              <a:off x="84239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5"/>
            <p:cNvSpPr/>
            <p:nvPr/>
          </p:nvSpPr>
          <p:spPr>
            <a:xfrm flipH="1">
              <a:off x="88336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5"/>
            <p:cNvSpPr/>
            <p:nvPr/>
          </p:nvSpPr>
          <p:spPr>
            <a:xfrm rot="10800000" flipH="1">
              <a:off x="-528348"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5"/>
            <p:cNvSpPr/>
            <p:nvPr/>
          </p:nvSpPr>
          <p:spPr>
            <a:xfrm rot="10800000" flipH="1">
              <a:off x="-125483"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59" name="Google Shape;259;p35"/>
          <p:cNvSpPr txBox="1">
            <a:spLocks noGrp="1"/>
          </p:cNvSpPr>
          <p:nvPr>
            <p:ph type="body" idx="1"/>
          </p:nvPr>
        </p:nvSpPr>
        <p:spPr>
          <a:xfrm>
            <a:off x="720000" y="1215749"/>
            <a:ext cx="7704000" cy="31452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Font typeface="Nunito Light"/>
              <a:buChar char="●"/>
              <a:defRPr/>
            </a:lvl1pPr>
            <a:lvl2pPr marL="914400" lvl="1" indent="-317500">
              <a:lnSpc>
                <a:spcPct val="100000"/>
              </a:lnSpc>
              <a:spcBef>
                <a:spcPts val="0"/>
              </a:spcBef>
              <a:spcAft>
                <a:spcPts val="0"/>
              </a:spcAft>
              <a:buClr>
                <a:srgbClr val="1A1A1A"/>
              </a:buClr>
              <a:buSzPts val="1400"/>
              <a:buFont typeface="Nunito Light"/>
              <a:buChar char="○"/>
              <a:defRPr/>
            </a:lvl2pPr>
            <a:lvl3pPr marL="1371600" lvl="2" indent="-317500">
              <a:lnSpc>
                <a:spcPct val="100000"/>
              </a:lnSpc>
              <a:spcBef>
                <a:spcPts val="0"/>
              </a:spcBef>
              <a:spcAft>
                <a:spcPts val="0"/>
              </a:spcAft>
              <a:buClr>
                <a:srgbClr val="1A1A1A"/>
              </a:buClr>
              <a:buSzPts val="1400"/>
              <a:buFont typeface="Nunito Light"/>
              <a:buChar char="■"/>
              <a:defRPr/>
            </a:lvl3pPr>
            <a:lvl4pPr marL="1828800" lvl="3" indent="-317500">
              <a:lnSpc>
                <a:spcPct val="100000"/>
              </a:lnSpc>
              <a:spcBef>
                <a:spcPts val="0"/>
              </a:spcBef>
              <a:spcAft>
                <a:spcPts val="0"/>
              </a:spcAft>
              <a:buClr>
                <a:srgbClr val="1A1A1A"/>
              </a:buClr>
              <a:buSzPts val="1400"/>
              <a:buFont typeface="Nunito Light"/>
              <a:buChar char="●"/>
              <a:defRPr/>
            </a:lvl4pPr>
            <a:lvl5pPr marL="2286000" lvl="4" indent="-317500">
              <a:lnSpc>
                <a:spcPct val="100000"/>
              </a:lnSpc>
              <a:spcBef>
                <a:spcPts val="0"/>
              </a:spcBef>
              <a:spcAft>
                <a:spcPts val="0"/>
              </a:spcAft>
              <a:buClr>
                <a:srgbClr val="1A1A1A"/>
              </a:buClr>
              <a:buSzPts val="1400"/>
              <a:buFont typeface="Nunito Light"/>
              <a:buChar char="○"/>
              <a:defRPr/>
            </a:lvl5pPr>
            <a:lvl6pPr marL="2743200" lvl="5" indent="-317500">
              <a:lnSpc>
                <a:spcPct val="100000"/>
              </a:lnSpc>
              <a:spcBef>
                <a:spcPts val="0"/>
              </a:spcBef>
              <a:spcAft>
                <a:spcPts val="0"/>
              </a:spcAft>
              <a:buClr>
                <a:srgbClr val="1A1A1A"/>
              </a:buClr>
              <a:buSzPts val="1400"/>
              <a:buFont typeface="Nunito Light"/>
              <a:buChar char="■"/>
              <a:defRPr/>
            </a:lvl6pPr>
            <a:lvl7pPr marL="3200400" lvl="6" indent="-317500">
              <a:lnSpc>
                <a:spcPct val="100000"/>
              </a:lnSpc>
              <a:spcBef>
                <a:spcPts val="0"/>
              </a:spcBef>
              <a:spcAft>
                <a:spcPts val="0"/>
              </a:spcAft>
              <a:buClr>
                <a:srgbClr val="1A1A1A"/>
              </a:buClr>
              <a:buSzPts val="1400"/>
              <a:buFont typeface="Nunito Light"/>
              <a:buChar char="●"/>
              <a:defRPr/>
            </a:lvl7pPr>
            <a:lvl8pPr marL="3657600" lvl="7" indent="-317500">
              <a:lnSpc>
                <a:spcPct val="100000"/>
              </a:lnSpc>
              <a:spcBef>
                <a:spcPts val="0"/>
              </a:spcBef>
              <a:spcAft>
                <a:spcPts val="0"/>
              </a:spcAft>
              <a:buClr>
                <a:srgbClr val="1A1A1A"/>
              </a:buClr>
              <a:buSzPts val="1400"/>
              <a:buFont typeface="Nunito Light"/>
              <a:buChar char="○"/>
              <a:defRPr/>
            </a:lvl8pPr>
            <a:lvl9pPr marL="4114800" lvl="8" indent="-317500">
              <a:lnSpc>
                <a:spcPct val="100000"/>
              </a:lnSpc>
              <a:spcBef>
                <a:spcPts val="0"/>
              </a:spcBef>
              <a:spcAft>
                <a:spcPts val="0"/>
              </a:spcAft>
              <a:buClr>
                <a:srgbClr val="1A1A1A"/>
              </a:buClr>
              <a:buSzPts val="1400"/>
              <a:buFont typeface="Nunito Light"/>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60"/>
        <p:cNvGrpSpPr/>
        <p:nvPr/>
      </p:nvGrpSpPr>
      <p:grpSpPr>
        <a:xfrm>
          <a:off x="0" y="0"/>
          <a:ext cx="0" cy="0"/>
          <a:chOff x="0" y="0"/>
          <a:chExt cx="0" cy="0"/>
        </a:xfrm>
      </p:grpSpPr>
      <p:grpSp>
        <p:nvGrpSpPr>
          <p:cNvPr id="261" name="Google Shape;261;p36"/>
          <p:cNvGrpSpPr/>
          <p:nvPr/>
        </p:nvGrpSpPr>
        <p:grpSpPr>
          <a:xfrm>
            <a:off x="-310473" y="3500727"/>
            <a:ext cx="9764950" cy="2327954"/>
            <a:chOff x="-310473" y="3500727"/>
            <a:chExt cx="9764950" cy="2327954"/>
          </a:xfrm>
        </p:grpSpPr>
        <p:sp>
          <p:nvSpPr>
            <p:cNvPr id="262" name="Google Shape;262;p36"/>
            <p:cNvSpPr/>
            <p:nvPr/>
          </p:nvSpPr>
          <p:spPr>
            <a:xfrm rot="10800000" flipH="1">
              <a:off x="927364"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6"/>
            <p:cNvSpPr/>
            <p:nvPr/>
          </p:nvSpPr>
          <p:spPr>
            <a:xfrm rot="10800000" flipH="1">
              <a:off x="273054"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6"/>
            <p:cNvSpPr/>
            <p:nvPr/>
          </p:nvSpPr>
          <p:spPr>
            <a:xfrm>
              <a:off x="-310473"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6"/>
            <p:cNvSpPr/>
            <p:nvPr/>
          </p:nvSpPr>
          <p:spPr>
            <a:xfrm>
              <a:off x="-125483"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6"/>
            <p:cNvSpPr/>
            <p:nvPr/>
          </p:nvSpPr>
          <p:spPr>
            <a:xfrm flipH="1">
              <a:off x="8615767"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6"/>
            <p:cNvSpPr/>
            <p:nvPr/>
          </p:nvSpPr>
          <p:spPr>
            <a:xfrm flipH="1">
              <a:off x="8424002"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6"/>
            <p:cNvSpPr/>
            <p:nvPr/>
          </p:nvSpPr>
          <p:spPr>
            <a:xfrm rot="10800000">
              <a:off x="7377929"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6"/>
            <p:cNvSpPr/>
            <p:nvPr/>
          </p:nvSpPr>
          <p:spPr>
            <a:xfrm rot="10800000">
              <a:off x="8032239"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71" name="Google Shape;271;p36"/>
          <p:cNvSpPr txBox="1">
            <a:spLocks noGrp="1"/>
          </p:cNvSpPr>
          <p:nvPr>
            <p:ph type="subTitle" idx="1"/>
          </p:nvPr>
        </p:nvSpPr>
        <p:spPr>
          <a:xfrm>
            <a:off x="4821081" y="2782975"/>
            <a:ext cx="2844000" cy="11613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72" name="Google Shape;272;p36"/>
          <p:cNvSpPr txBox="1">
            <a:spLocks noGrp="1"/>
          </p:cNvSpPr>
          <p:nvPr>
            <p:ph type="subTitle" idx="2"/>
          </p:nvPr>
        </p:nvSpPr>
        <p:spPr>
          <a:xfrm>
            <a:off x="1478950" y="2782975"/>
            <a:ext cx="2844000" cy="11613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73" name="Google Shape;273;p36"/>
          <p:cNvSpPr txBox="1">
            <a:spLocks noGrp="1"/>
          </p:cNvSpPr>
          <p:nvPr>
            <p:ph type="subTitle" idx="3"/>
          </p:nvPr>
        </p:nvSpPr>
        <p:spPr>
          <a:xfrm>
            <a:off x="1478950" y="2370625"/>
            <a:ext cx="2844000" cy="5589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4" name="Google Shape;274;p36"/>
          <p:cNvSpPr txBox="1">
            <a:spLocks noGrp="1"/>
          </p:cNvSpPr>
          <p:nvPr>
            <p:ph type="subTitle" idx="4"/>
          </p:nvPr>
        </p:nvSpPr>
        <p:spPr>
          <a:xfrm>
            <a:off x="4821091" y="2370625"/>
            <a:ext cx="2844000" cy="5589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75"/>
        <p:cNvGrpSpPr/>
        <p:nvPr/>
      </p:nvGrpSpPr>
      <p:grpSpPr>
        <a:xfrm>
          <a:off x="0" y="0"/>
          <a:ext cx="0" cy="0"/>
          <a:chOff x="0" y="0"/>
          <a:chExt cx="0" cy="0"/>
        </a:xfrm>
      </p:grpSpPr>
      <p:grpSp>
        <p:nvGrpSpPr>
          <p:cNvPr id="276" name="Google Shape;276;p37"/>
          <p:cNvGrpSpPr/>
          <p:nvPr/>
        </p:nvGrpSpPr>
        <p:grpSpPr>
          <a:xfrm>
            <a:off x="-655296" y="3436585"/>
            <a:ext cx="10454595" cy="2311221"/>
            <a:chOff x="-655296" y="3436585"/>
            <a:chExt cx="10454595" cy="2311221"/>
          </a:xfrm>
        </p:grpSpPr>
        <p:sp>
          <p:nvSpPr>
            <p:cNvPr id="277" name="Google Shape;277;p37"/>
            <p:cNvSpPr/>
            <p:nvPr/>
          </p:nvSpPr>
          <p:spPr>
            <a:xfrm rot="10800000" flipH="1">
              <a:off x="-136836"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7"/>
            <p:cNvSpPr/>
            <p:nvPr/>
          </p:nvSpPr>
          <p:spPr>
            <a:xfrm>
              <a:off x="183414"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7"/>
            <p:cNvSpPr/>
            <p:nvPr/>
          </p:nvSpPr>
          <p:spPr>
            <a:xfrm rot="10800000" flipH="1">
              <a:off x="-655296"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7"/>
            <p:cNvSpPr/>
            <p:nvPr/>
          </p:nvSpPr>
          <p:spPr>
            <a:xfrm rot="10800000">
              <a:off x="8442129"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7"/>
            <p:cNvSpPr/>
            <p:nvPr/>
          </p:nvSpPr>
          <p:spPr>
            <a:xfrm flipH="1">
              <a:off x="8121879"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7"/>
            <p:cNvSpPr/>
            <p:nvPr/>
          </p:nvSpPr>
          <p:spPr>
            <a:xfrm rot="10800000">
              <a:off x="8960589"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7"/>
            <p:cNvSpPr/>
            <p:nvPr/>
          </p:nvSpPr>
          <p:spPr>
            <a:xfrm rot="10800000">
              <a:off x="7718714"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7"/>
            <p:cNvSpPr/>
            <p:nvPr/>
          </p:nvSpPr>
          <p:spPr>
            <a:xfrm rot="10800000">
              <a:off x="586589"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 name="Google Shape;285;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86" name="Google Shape;286;p37"/>
          <p:cNvSpPr txBox="1">
            <a:spLocks noGrp="1"/>
          </p:cNvSpPr>
          <p:nvPr>
            <p:ph type="subTitle" idx="1"/>
          </p:nvPr>
        </p:nvSpPr>
        <p:spPr>
          <a:xfrm>
            <a:off x="4646250" y="1667625"/>
            <a:ext cx="3398400" cy="18993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7" name="Google Shape;287;p37"/>
          <p:cNvSpPr txBox="1">
            <a:spLocks noGrp="1"/>
          </p:cNvSpPr>
          <p:nvPr>
            <p:ph type="subTitle" idx="2"/>
          </p:nvPr>
        </p:nvSpPr>
        <p:spPr>
          <a:xfrm>
            <a:off x="1099338" y="1667625"/>
            <a:ext cx="3398400" cy="18993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88"/>
        <p:cNvGrpSpPr/>
        <p:nvPr/>
      </p:nvGrpSpPr>
      <p:grpSpPr>
        <a:xfrm>
          <a:off x="0" y="0"/>
          <a:ext cx="0" cy="0"/>
          <a:chOff x="0" y="0"/>
          <a:chExt cx="0" cy="0"/>
        </a:xfrm>
      </p:grpSpPr>
      <p:grpSp>
        <p:nvGrpSpPr>
          <p:cNvPr id="289" name="Google Shape;289;p38"/>
          <p:cNvGrpSpPr/>
          <p:nvPr/>
        </p:nvGrpSpPr>
        <p:grpSpPr>
          <a:xfrm>
            <a:off x="-512036" y="-358023"/>
            <a:ext cx="10169413" cy="5930154"/>
            <a:chOff x="-512036" y="-358023"/>
            <a:chExt cx="10169413" cy="5930154"/>
          </a:xfrm>
        </p:grpSpPr>
        <p:sp>
          <p:nvSpPr>
            <p:cNvPr id="290" name="Google Shape;290;p38"/>
            <p:cNvSpPr/>
            <p:nvPr/>
          </p:nvSpPr>
          <p:spPr>
            <a:xfrm flipH="1">
              <a:off x="8430767"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8"/>
            <p:cNvSpPr/>
            <p:nvPr/>
          </p:nvSpPr>
          <p:spPr>
            <a:xfrm rot="10800000">
              <a:off x="8818667"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8"/>
            <p:cNvSpPr/>
            <p:nvPr/>
          </p:nvSpPr>
          <p:spPr>
            <a:xfrm rot="10800000">
              <a:off x="801141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8"/>
            <p:cNvSpPr/>
            <p:nvPr/>
          </p:nvSpPr>
          <p:spPr>
            <a:xfrm flipH="1">
              <a:off x="8430777"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8"/>
            <p:cNvSpPr/>
            <p:nvPr/>
          </p:nvSpPr>
          <p:spPr>
            <a:xfrm>
              <a:off x="-124136"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8"/>
            <p:cNvSpPr/>
            <p:nvPr/>
          </p:nvSpPr>
          <p:spPr>
            <a:xfrm rot="10800000" flipH="1">
              <a:off x="-512036"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8"/>
            <p:cNvSpPr/>
            <p:nvPr/>
          </p:nvSpPr>
          <p:spPr>
            <a:xfrm rot="10800000" flipH="1">
              <a:off x="295217"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8"/>
            <p:cNvSpPr/>
            <p:nvPr/>
          </p:nvSpPr>
          <p:spPr>
            <a:xfrm>
              <a:off x="-124133"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 name="Google Shape;298;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99" name="Google Shape;299;p38"/>
          <p:cNvSpPr txBox="1">
            <a:spLocks noGrp="1"/>
          </p:cNvSpPr>
          <p:nvPr>
            <p:ph type="subTitle" idx="1"/>
          </p:nvPr>
        </p:nvSpPr>
        <p:spPr>
          <a:xfrm>
            <a:off x="881225" y="2768751"/>
            <a:ext cx="2288100" cy="8955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00" name="Google Shape;300;p38"/>
          <p:cNvSpPr txBox="1">
            <a:spLocks noGrp="1"/>
          </p:cNvSpPr>
          <p:nvPr>
            <p:ph type="subTitle" idx="2"/>
          </p:nvPr>
        </p:nvSpPr>
        <p:spPr>
          <a:xfrm>
            <a:off x="3427950" y="2768751"/>
            <a:ext cx="2288100" cy="8955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01" name="Google Shape;301;p38"/>
          <p:cNvSpPr txBox="1">
            <a:spLocks noGrp="1"/>
          </p:cNvSpPr>
          <p:nvPr>
            <p:ph type="subTitle" idx="3"/>
          </p:nvPr>
        </p:nvSpPr>
        <p:spPr>
          <a:xfrm>
            <a:off x="5974700" y="2768751"/>
            <a:ext cx="2288100" cy="8955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02" name="Google Shape;302;p38"/>
          <p:cNvSpPr txBox="1">
            <a:spLocks noGrp="1"/>
          </p:cNvSpPr>
          <p:nvPr>
            <p:ph type="subTitle" idx="4"/>
          </p:nvPr>
        </p:nvSpPr>
        <p:spPr>
          <a:xfrm>
            <a:off x="881225" y="2250275"/>
            <a:ext cx="2288100" cy="6600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3" name="Google Shape;303;p38"/>
          <p:cNvSpPr txBox="1">
            <a:spLocks noGrp="1"/>
          </p:cNvSpPr>
          <p:nvPr>
            <p:ph type="subTitle" idx="5"/>
          </p:nvPr>
        </p:nvSpPr>
        <p:spPr>
          <a:xfrm>
            <a:off x="3427954" y="2250275"/>
            <a:ext cx="2288100" cy="6600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4" name="Google Shape;304;p38"/>
          <p:cNvSpPr txBox="1">
            <a:spLocks noGrp="1"/>
          </p:cNvSpPr>
          <p:nvPr>
            <p:ph type="subTitle" idx="6"/>
          </p:nvPr>
        </p:nvSpPr>
        <p:spPr>
          <a:xfrm>
            <a:off x="5974700" y="2250275"/>
            <a:ext cx="2288100" cy="6600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05"/>
        <p:cNvGrpSpPr/>
        <p:nvPr/>
      </p:nvGrpSpPr>
      <p:grpSpPr>
        <a:xfrm>
          <a:off x="0" y="0"/>
          <a:ext cx="0" cy="0"/>
          <a:chOff x="0" y="0"/>
          <a:chExt cx="0" cy="0"/>
        </a:xfrm>
      </p:grpSpPr>
      <p:grpSp>
        <p:nvGrpSpPr>
          <p:cNvPr id="306" name="Google Shape;306;p39"/>
          <p:cNvGrpSpPr/>
          <p:nvPr/>
        </p:nvGrpSpPr>
        <p:grpSpPr>
          <a:xfrm>
            <a:off x="-519458" y="2674710"/>
            <a:ext cx="10224210" cy="2744938"/>
            <a:chOff x="-519458" y="2674710"/>
            <a:chExt cx="10224210" cy="2744938"/>
          </a:xfrm>
        </p:grpSpPr>
        <p:sp>
          <p:nvSpPr>
            <p:cNvPr id="307" name="Google Shape;307;p39"/>
            <p:cNvSpPr/>
            <p:nvPr/>
          </p:nvSpPr>
          <p:spPr>
            <a:xfrm rot="10800000" flipH="1">
              <a:off x="-118698" y="30847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9"/>
            <p:cNvSpPr/>
            <p:nvPr/>
          </p:nvSpPr>
          <p:spPr>
            <a:xfrm rot="10800000" flipH="1">
              <a:off x="-519458" y="2674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9"/>
            <p:cNvSpPr/>
            <p:nvPr/>
          </p:nvSpPr>
          <p:spPr>
            <a:xfrm>
              <a:off x="-519448" y="3955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9"/>
            <p:cNvSpPr/>
            <p:nvPr/>
          </p:nvSpPr>
          <p:spPr>
            <a:xfrm>
              <a:off x="21392" y="44515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9"/>
            <p:cNvSpPr/>
            <p:nvPr/>
          </p:nvSpPr>
          <p:spPr>
            <a:xfrm rot="10800000">
              <a:off x="8465282" y="30847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9"/>
            <p:cNvSpPr/>
            <p:nvPr/>
          </p:nvSpPr>
          <p:spPr>
            <a:xfrm rot="10800000">
              <a:off x="8866042" y="2674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9"/>
            <p:cNvSpPr/>
            <p:nvPr/>
          </p:nvSpPr>
          <p:spPr>
            <a:xfrm flipH="1">
              <a:off x="8866032" y="3955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9"/>
            <p:cNvSpPr/>
            <p:nvPr/>
          </p:nvSpPr>
          <p:spPr>
            <a:xfrm flipH="1">
              <a:off x="8325192" y="44515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316" name="Google Shape;316;p39"/>
          <p:cNvSpPr txBox="1">
            <a:spLocks noGrp="1"/>
          </p:cNvSpPr>
          <p:nvPr>
            <p:ph type="subTitle" idx="1"/>
          </p:nvPr>
        </p:nvSpPr>
        <p:spPr>
          <a:xfrm>
            <a:off x="1142950" y="2219063"/>
            <a:ext cx="3251700" cy="57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7" name="Google Shape;317;p39"/>
          <p:cNvSpPr txBox="1">
            <a:spLocks noGrp="1"/>
          </p:cNvSpPr>
          <p:nvPr>
            <p:ph type="subTitle" idx="2"/>
          </p:nvPr>
        </p:nvSpPr>
        <p:spPr>
          <a:xfrm>
            <a:off x="4749341" y="2219063"/>
            <a:ext cx="3251700" cy="57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8" name="Google Shape;318;p39"/>
          <p:cNvSpPr txBox="1">
            <a:spLocks noGrp="1"/>
          </p:cNvSpPr>
          <p:nvPr>
            <p:ph type="subTitle" idx="3"/>
          </p:nvPr>
        </p:nvSpPr>
        <p:spPr>
          <a:xfrm>
            <a:off x="1142950" y="4010313"/>
            <a:ext cx="3251700" cy="57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9" name="Google Shape;319;p39"/>
          <p:cNvSpPr txBox="1">
            <a:spLocks noGrp="1"/>
          </p:cNvSpPr>
          <p:nvPr>
            <p:ph type="subTitle" idx="4"/>
          </p:nvPr>
        </p:nvSpPr>
        <p:spPr>
          <a:xfrm>
            <a:off x="4749341" y="4010313"/>
            <a:ext cx="3251700" cy="57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0" name="Google Shape;320;p39"/>
          <p:cNvSpPr txBox="1">
            <a:spLocks noGrp="1"/>
          </p:cNvSpPr>
          <p:nvPr>
            <p:ph type="subTitle" idx="5"/>
          </p:nvPr>
        </p:nvSpPr>
        <p:spPr>
          <a:xfrm>
            <a:off x="1142962" y="1860588"/>
            <a:ext cx="3251700" cy="505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21" name="Google Shape;321;p39"/>
          <p:cNvSpPr txBox="1">
            <a:spLocks noGrp="1"/>
          </p:cNvSpPr>
          <p:nvPr>
            <p:ph type="subTitle" idx="6"/>
          </p:nvPr>
        </p:nvSpPr>
        <p:spPr>
          <a:xfrm>
            <a:off x="1142962" y="3651938"/>
            <a:ext cx="3251700" cy="505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22" name="Google Shape;322;p39"/>
          <p:cNvSpPr txBox="1">
            <a:spLocks noGrp="1"/>
          </p:cNvSpPr>
          <p:nvPr>
            <p:ph type="subTitle" idx="7"/>
          </p:nvPr>
        </p:nvSpPr>
        <p:spPr>
          <a:xfrm>
            <a:off x="4749338" y="1860588"/>
            <a:ext cx="3251700" cy="505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23" name="Google Shape;323;p39"/>
          <p:cNvSpPr txBox="1">
            <a:spLocks noGrp="1"/>
          </p:cNvSpPr>
          <p:nvPr>
            <p:ph type="subTitle" idx="8"/>
          </p:nvPr>
        </p:nvSpPr>
        <p:spPr>
          <a:xfrm>
            <a:off x="4749338" y="3651938"/>
            <a:ext cx="3251700" cy="505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24"/>
        <p:cNvGrpSpPr/>
        <p:nvPr/>
      </p:nvGrpSpPr>
      <p:grpSpPr>
        <a:xfrm>
          <a:off x="0" y="0"/>
          <a:ext cx="0" cy="0"/>
          <a:chOff x="0" y="0"/>
          <a:chExt cx="0" cy="0"/>
        </a:xfrm>
      </p:grpSpPr>
      <p:grpSp>
        <p:nvGrpSpPr>
          <p:cNvPr id="325" name="Google Shape;325;p40"/>
          <p:cNvGrpSpPr/>
          <p:nvPr/>
        </p:nvGrpSpPr>
        <p:grpSpPr>
          <a:xfrm>
            <a:off x="-266473" y="3341397"/>
            <a:ext cx="9676960" cy="2321921"/>
            <a:chOff x="-266473" y="3341397"/>
            <a:chExt cx="9676960" cy="2321921"/>
          </a:xfrm>
        </p:grpSpPr>
        <p:sp>
          <p:nvSpPr>
            <p:cNvPr id="326" name="Google Shape;326;p40"/>
            <p:cNvSpPr/>
            <p:nvPr/>
          </p:nvSpPr>
          <p:spPr>
            <a:xfrm flipH="1">
              <a:off x="7441675" y="469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0"/>
            <p:cNvSpPr/>
            <p:nvPr/>
          </p:nvSpPr>
          <p:spPr>
            <a:xfrm>
              <a:off x="863615" y="469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0"/>
            <p:cNvSpPr/>
            <p:nvPr/>
          </p:nvSpPr>
          <p:spPr>
            <a:xfrm rot="10800000" flipH="1">
              <a:off x="-266473" y="4028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0"/>
            <p:cNvSpPr/>
            <p:nvPr/>
          </p:nvSpPr>
          <p:spPr>
            <a:xfrm>
              <a:off x="152867" y="4524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0"/>
            <p:cNvSpPr/>
            <p:nvPr/>
          </p:nvSpPr>
          <p:spPr>
            <a:xfrm rot="10800000" flipH="1">
              <a:off x="-151033" y="33413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0"/>
            <p:cNvSpPr/>
            <p:nvPr/>
          </p:nvSpPr>
          <p:spPr>
            <a:xfrm rot="10800000">
              <a:off x="8571777" y="4028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0"/>
            <p:cNvSpPr/>
            <p:nvPr/>
          </p:nvSpPr>
          <p:spPr>
            <a:xfrm flipH="1">
              <a:off x="8152437" y="4524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0"/>
            <p:cNvSpPr/>
            <p:nvPr/>
          </p:nvSpPr>
          <p:spPr>
            <a:xfrm rot="10800000">
              <a:off x="8456337" y="33413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335" name="Google Shape;335;p40"/>
          <p:cNvSpPr txBox="1">
            <a:spLocks noGrp="1"/>
          </p:cNvSpPr>
          <p:nvPr>
            <p:ph type="subTitle" idx="1"/>
          </p:nvPr>
        </p:nvSpPr>
        <p:spPr>
          <a:xfrm>
            <a:off x="968524" y="2235613"/>
            <a:ext cx="2266200" cy="6354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6" name="Google Shape;336;p40"/>
          <p:cNvSpPr txBox="1">
            <a:spLocks noGrp="1"/>
          </p:cNvSpPr>
          <p:nvPr>
            <p:ph type="subTitle" idx="2"/>
          </p:nvPr>
        </p:nvSpPr>
        <p:spPr>
          <a:xfrm>
            <a:off x="3439063" y="2235613"/>
            <a:ext cx="2265900" cy="6354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7" name="Google Shape;337;p40"/>
          <p:cNvSpPr txBox="1">
            <a:spLocks noGrp="1"/>
          </p:cNvSpPr>
          <p:nvPr>
            <p:ph type="subTitle" idx="3"/>
          </p:nvPr>
        </p:nvSpPr>
        <p:spPr>
          <a:xfrm>
            <a:off x="968524" y="3967325"/>
            <a:ext cx="2266200" cy="6354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8" name="Google Shape;338;p40"/>
          <p:cNvSpPr txBox="1">
            <a:spLocks noGrp="1"/>
          </p:cNvSpPr>
          <p:nvPr>
            <p:ph type="subTitle" idx="4"/>
          </p:nvPr>
        </p:nvSpPr>
        <p:spPr>
          <a:xfrm>
            <a:off x="3439063" y="3967325"/>
            <a:ext cx="2265900" cy="6354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9" name="Google Shape;339;p40"/>
          <p:cNvSpPr txBox="1">
            <a:spLocks noGrp="1"/>
          </p:cNvSpPr>
          <p:nvPr>
            <p:ph type="subTitle" idx="5"/>
          </p:nvPr>
        </p:nvSpPr>
        <p:spPr>
          <a:xfrm>
            <a:off x="5909375" y="2235613"/>
            <a:ext cx="2265900" cy="6354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40" name="Google Shape;340;p40"/>
          <p:cNvSpPr txBox="1">
            <a:spLocks noGrp="1"/>
          </p:cNvSpPr>
          <p:nvPr>
            <p:ph type="subTitle" idx="6"/>
          </p:nvPr>
        </p:nvSpPr>
        <p:spPr>
          <a:xfrm>
            <a:off x="5909375" y="3967325"/>
            <a:ext cx="2265900" cy="6354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41" name="Google Shape;341;p40"/>
          <p:cNvSpPr txBox="1">
            <a:spLocks noGrp="1"/>
          </p:cNvSpPr>
          <p:nvPr>
            <p:ph type="subTitle" idx="7"/>
          </p:nvPr>
        </p:nvSpPr>
        <p:spPr>
          <a:xfrm>
            <a:off x="968524" y="1890138"/>
            <a:ext cx="2266200" cy="4926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42" name="Google Shape;342;p40"/>
          <p:cNvSpPr txBox="1">
            <a:spLocks noGrp="1"/>
          </p:cNvSpPr>
          <p:nvPr>
            <p:ph type="subTitle" idx="8"/>
          </p:nvPr>
        </p:nvSpPr>
        <p:spPr>
          <a:xfrm>
            <a:off x="3439063" y="1890138"/>
            <a:ext cx="2265900" cy="4926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43" name="Google Shape;343;p40"/>
          <p:cNvSpPr txBox="1">
            <a:spLocks noGrp="1"/>
          </p:cNvSpPr>
          <p:nvPr>
            <p:ph type="subTitle" idx="9"/>
          </p:nvPr>
        </p:nvSpPr>
        <p:spPr>
          <a:xfrm>
            <a:off x="5909375" y="1890138"/>
            <a:ext cx="2265900" cy="4926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44" name="Google Shape;344;p40"/>
          <p:cNvSpPr txBox="1">
            <a:spLocks noGrp="1"/>
          </p:cNvSpPr>
          <p:nvPr>
            <p:ph type="subTitle" idx="13"/>
          </p:nvPr>
        </p:nvSpPr>
        <p:spPr>
          <a:xfrm>
            <a:off x="968524" y="3621825"/>
            <a:ext cx="2266200" cy="4926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45" name="Google Shape;345;p40"/>
          <p:cNvSpPr txBox="1">
            <a:spLocks noGrp="1"/>
          </p:cNvSpPr>
          <p:nvPr>
            <p:ph type="subTitle" idx="14"/>
          </p:nvPr>
        </p:nvSpPr>
        <p:spPr>
          <a:xfrm>
            <a:off x="3439063" y="3621825"/>
            <a:ext cx="2265900" cy="4926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46" name="Google Shape;346;p40"/>
          <p:cNvSpPr txBox="1">
            <a:spLocks noGrp="1"/>
          </p:cNvSpPr>
          <p:nvPr>
            <p:ph type="subTitle" idx="15"/>
          </p:nvPr>
        </p:nvSpPr>
        <p:spPr>
          <a:xfrm>
            <a:off x="5909375" y="3621825"/>
            <a:ext cx="2265900" cy="4926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347"/>
        <p:cNvGrpSpPr/>
        <p:nvPr/>
      </p:nvGrpSpPr>
      <p:grpSpPr>
        <a:xfrm>
          <a:off x="0" y="0"/>
          <a:ext cx="0" cy="0"/>
          <a:chOff x="0" y="0"/>
          <a:chExt cx="0" cy="0"/>
        </a:xfrm>
      </p:grpSpPr>
      <p:sp>
        <p:nvSpPr>
          <p:cNvPr id="348" name="Google Shape;348;p41"/>
          <p:cNvSpPr txBox="1">
            <a:spLocks noGrp="1"/>
          </p:cNvSpPr>
          <p:nvPr>
            <p:ph type="title" hasCustomPrompt="1"/>
          </p:nvPr>
        </p:nvSpPr>
        <p:spPr>
          <a:xfrm>
            <a:off x="4351975" y="638350"/>
            <a:ext cx="4078800" cy="768900"/>
          </a:xfrm>
          <a:prstGeom prst="rect">
            <a:avLst/>
          </a:prstGeom>
          <a:noFill/>
        </p:spPr>
        <p:txBody>
          <a:bodyPr spcFirstLastPara="1" wrap="square" lIns="91425" tIns="91425" rIns="91425" bIns="91425" anchor="b" anchorCtr="0">
            <a:noAutofit/>
          </a:bodyPr>
          <a:lstStyle>
            <a:lvl1pPr lvl="0" algn="l">
              <a:spcBef>
                <a:spcPts val="0"/>
              </a:spcBef>
              <a:spcAft>
                <a:spcPts val="0"/>
              </a:spcAft>
              <a:buClr>
                <a:schemeClr val="lt1"/>
              </a:buClr>
              <a:buSzPts val="6000"/>
              <a:buNone/>
              <a:defRPr sz="450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349" name="Google Shape;349;p41"/>
          <p:cNvSpPr txBox="1">
            <a:spLocks noGrp="1"/>
          </p:cNvSpPr>
          <p:nvPr>
            <p:ph type="subTitle" idx="1"/>
          </p:nvPr>
        </p:nvSpPr>
        <p:spPr>
          <a:xfrm>
            <a:off x="4351975" y="1327275"/>
            <a:ext cx="4078800" cy="419100"/>
          </a:xfrm>
          <a:prstGeom prst="rect">
            <a:avLst/>
          </a:prstGeom>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None/>
              <a:defRPr sz="1600"/>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50" name="Google Shape;350;p41"/>
          <p:cNvSpPr txBox="1">
            <a:spLocks noGrp="1"/>
          </p:cNvSpPr>
          <p:nvPr>
            <p:ph type="title" idx="2" hasCustomPrompt="1"/>
          </p:nvPr>
        </p:nvSpPr>
        <p:spPr>
          <a:xfrm>
            <a:off x="4351975" y="1990612"/>
            <a:ext cx="4078800" cy="768900"/>
          </a:xfrm>
          <a:prstGeom prst="rect">
            <a:avLst/>
          </a:prstGeom>
          <a:noFill/>
        </p:spPr>
        <p:txBody>
          <a:bodyPr spcFirstLastPara="1" wrap="square" lIns="91425" tIns="91425" rIns="91425" bIns="91425" anchor="b" anchorCtr="0">
            <a:noAutofit/>
          </a:bodyPr>
          <a:lstStyle>
            <a:lvl1pPr lvl="0" algn="l">
              <a:spcBef>
                <a:spcPts val="0"/>
              </a:spcBef>
              <a:spcAft>
                <a:spcPts val="0"/>
              </a:spcAft>
              <a:buClr>
                <a:schemeClr val="lt1"/>
              </a:buClr>
              <a:buSzPts val="6000"/>
              <a:buNone/>
              <a:defRPr sz="450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351" name="Google Shape;351;p41"/>
          <p:cNvSpPr txBox="1">
            <a:spLocks noGrp="1"/>
          </p:cNvSpPr>
          <p:nvPr>
            <p:ph type="subTitle" idx="3"/>
          </p:nvPr>
        </p:nvSpPr>
        <p:spPr>
          <a:xfrm>
            <a:off x="4351975" y="2679529"/>
            <a:ext cx="4078800" cy="419100"/>
          </a:xfrm>
          <a:prstGeom prst="rect">
            <a:avLst/>
          </a:prstGeom>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None/>
              <a:defRPr sz="1600"/>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52" name="Google Shape;352;p41"/>
          <p:cNvSpPr txBox="1">
            <a:spLocks noGrp="1"/>
          </p:cNvSpPr>
          <p:nvPr>
            <p:ph type="title" idx="4" hasCustomPrompt="1"/>
          </p:nvPr>
        </p:nvSpPr>
        <p:spPr>
          <a:xfrm>
            <a:off x="4351975" y="3342874"/>
            <a:ext cx="4078800" cy="768900"/>
          </a:xfrm>
          <a:prstGeom prst="rect">
            <a:avLst/>
          </a:prstGeom>
          <a:noFill/>
        </p:spPr>
        <p:txBody>
          <a:bodyPr spcFirstLastPara="1" wrap="square" lIns="91425" tIns="91425" rIns="91425" bIns="91425" anchor="b" anchorCtr="0">
            <a:noAutofit/>
          </a:bodyPr>
          <a:lstStyle>
            <a:lvl1pPr lvl="0" algn="l">
              <a:spcBef>
                <a:spcPts val="0"/>
              </a:spcBef>
              <a:spcAft>
                <a:spcPts val="0"/>
              </a:spcAft>
              <a:buClr>
                <a:schemeClr val="lt1"/>
              </a:buClr>
              <a:buSzPts val="6000"/>
              <a:buNone/>
              <a:defRPr sz="450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353" name="Google Shape;353;p41"/>
          <p:cNvSpPr txBox="1">
            <a:spLocks noGrp="1"/>
          </p:cNvSpPr>
          <p:nvPr>
            <p:ph type="subTitle" idx="5"/>
          </p:nvPr>
        </p:nvSpPr>
        <p:spPr>
          <a:xfrm>
            <a:off x="4351975" y="4031799"/>
            <a:ext cx="4078800" cy="419100"/>
          </a:xfrm>
          <a:prstGeom prst="rect">
            <a:avLst/>
          </a:prstGeom>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None/>
              <a:defRPr sz="1600"/>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54"/>
        <p:cNvGrpSpPr/>
        <p:nvPr/>
      </p:nvGrpSpPr>
      <p:grpSpPr>
        <a:xfrm>
          <a:off x="0" y="0"/>
          <a:ext cx="0" cy="0"/>
          <a:chOff x="0" y="0"/>
          <a:chExt cx="0" cy="0"/>
        </a:xfrm>
      </p:grpSpPr>
      <p:sp>
        <p:nvSpPr>
          <p:cNvPr id="355" name="Google Shape;355;p42"/>
          <p:cNvSpPr txBox="1">
            <a:spLocks noGrp="1"/>
          </p:cNvSpPr>
          <p:nvPr>
            <p:ph type="title"/>
          </p:nvPr>
        </p:nvSpPr>
        <p:spPr>
          <a:xfrm>
            <a:off x="713225" y="677525"/>
            <a:ext cx="5094600" cy="1058700"/>
          </a:xfrm>
          <a:prstGeom prst="rect">
            <a:avLst/>
          </a:prstGeom>
        </p:spPr>
        <p:txBody>
          <a:bodyPr spcFirstLastPara="1" wrap="square" lIns="91425" tIns="91425" rIns="91425" bIns="91425" anchor="t" anchorCtr="0">
            <a:noAutofit/>
          </a:bodyPr>
          <a:lstStyle>
            <a:lvl1pPr lvl="0" algn="l">
              <a:spcBef>
                <a:spcPts val="0"/>
              </a:spcBef>
              <a:spcAft>
                <a:spcPts val="0"/>
              </a:spcAft>
              <a:buSzPts val="3500"/>
              <a:buNone/>
              <a:defRPr sz="60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356" name="Google Shape;356;p42"/>
          <p:cNvSpPr txBox="1">
            <a:spLocks noGrp="1"/>
          </p:cNvSpPr>
          <p:nvPr>
            <p:ph type="subTitle" idx="1"/>
          </p:nvPr>
        </p:nvSpPr>
        <p:spPr>
          <a:xfrm>
            <a:off x="713225" y="1841450"/>
            <a:ext cx="5094600" cy="1058700"/>
          </a:xfrm>
          <a:prstGeom prst="rect">
            <a:avLst/>
          </a:prstGeom>
        </p:spPr>
        <p:txBody>
          <a:bodyPr spcFirstLastPara="1" wrap="square" lIns="91425" tIns="91425" rIns="91425" bIns="91425" anchor="ctr" anchorCtr="0">
            <a:noAutofit/>
          </a:bodyPr>
          <a:lstStyle>
            <a:lvl1pPr lvl="0">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57" name="Google Shape;357;p42"/>
          <p:cNvSpPr txBox="1"/>
          <p:nvPr/>
        </p:nvSpPr>
        <p:spPr>
          <a:xfrm>
            <a:off x="713225" y="3611950"/>
            <a:ext cx="50946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DM Sans"/>
                <a:ea typeface="DM Sans"/>
                <a:cs typeface="DM Sans"/>
                <a:sym typeface="DM Sans"/>
              </a:rPr>
              <a:t>CREDITS:</a:t>
            </a:r>
            <a:r>
              <a:rPr lang="en" sz="1200">
                <a:solidFill>
                  <a:schemeClr val="dk1"/>
                </a:solidFill>
                <a:latin typeface="DM Sans"/>
                <a:ea typeface="DM Sans"/>
                <a:cs typeface="DM Sans"/>
                <a:sym typeface="DM Sans"/>
              </a:rPr>
              <a:t> This presentation template was created by </a:t>
            </a:r>
            <a:r>
              <a:rPr lang="en" sz="1200" b="1" u="sng">
                <a:solidFill>
                  <a:schemeClr val="dk1"/>
                </a:solid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DM Sans"/>
                <a:ea typeface="DM Sans"/>
                <a:cs typeface="DM Sans"/>
                <a:sym typeface="DM Sans"/>
              </a:rPr>
              <a:t>, and includes icons by </a:t>
            </a:r>
            <a:r>
              <a:rPr lang="en" sz="1200" b="1" u="sng">
                <a:solidFill>
                  <a:schemeClr val="dk1"/>
                </a:solid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DM Sans"/>
                <a:ea typeface="DM Sans"/>
                <a:cs typeface="DM Sans"/>
                <a:sym typeface="DM Sans"/>
              </a:rPr>
              <a:t>, and infographics &amp; images by </a:t>
            </a:r>
            <a:r>
              <a:rPr lang="en" sz="1200" b="1" u="sng">
                <a:solidFill>
                  <a:schemeClr val="dk1"/>
                </a:solid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DM Sans"/>
                <a:ea typeface="DM Sans"/>
                <a:cs typeface="DM Sans"/>
                <a:sym typeface="DM Sans"/>
              </a:rPr>
              <a:t> </a:t>
            </a:r>
            <a:endParaRPr sz="1200" b="1" u="sng">
              <a:solidFill>
                <a:schemeClr val="dk1"/>
              </a:solidFill>
              <a:latin typeface="DM Sans"/>
              <a:ea typeface="DM Sans"/>
              <a:cs typeface="DM Sans"/>
              <a:sym typeface="DM San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58"/>
        <p:cNvGrpSpPr/>
        <p:nvPr/>
      </p:nvGrpSpPr>
      <p:grpSpPr>
        <a:xfrm>
          <a:off x="0" y="0"/>
          <a:ext cx="0" cy="0"/>
          <a:chOff x="0" y="0"/>
          <a:chExt cx="0" cy="0"/>
        </a:xfrm>
      </p:grpSpPr>
      <p:grpSp>
        <p:nvGrpSpPr>
          <p:cNvPr id="359" name="Google Shape;359;p43"/>
          <p:cNvGrpSpPr/>
          <p:nvPr/>
        </p:nvGrpSpPr>
        <p:grpSpPr>
          <a:xfrm>
            <a:off x="-247298" y="-446215"/>
            <a:ext cx="9638610" cy="6030088"/>
            <a:chOff x="-247298" y="-446215"/>
            <a:chExt cx="9638610" cy="6030088"/>
          </a:xfrm>
        </p:grpSpPr>
        <p:sp>
          <p:nvSpPr>
            <p:cNvPr id="360" name="Google Shape;360;p43"/>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3"/>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3"/>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3"/>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3"/>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3"/>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3"/>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3"/>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68"/>
        <p:cNvGrpSpPr/>
        <p:nvPr/>
      </p:nvGrpSpPr>
      <p:grpSpPr>
        <a:xfrm>
          <a:off x="0" y="0"/>
          <a:ext cx="0" cy="0"/>
          <a:chOff x="0" y="0"/>
          <a:chExt cx="0" cy="0"/>
        </a:xfrm>
      </p:grpSpPr>
      <p:grpSp>
        <p:nvGrpSpPr>
          <p:cNvPr id="369" name="Google Shape;369;p44"/>
          <p:cNvGrpSpPr/>
          <p:nvPr/>
        </p:nvGrpSpPr>
        <p:grpSpPr>
          <a:xfrm>
            <a:off x="-476796" y="2900252"/>
            <a:ext cx="10097585" cy="2865204"/>
            <a:chOff x="-476796" y="2900252"/>
            <a:chExt cx="10097585" cy="2865204"/>
          </a:xfrm>
        </p:grpSpPr>
        <p:grpSp>
          <p:nvGrpSpPr>
            <p:cNvPr id="370" name="Google Shape;370;p44"/>
            <p:cNvGrpSpPr/>
            <p:nvPr/>
          </p:nvGrpSpPr>
          <p:grpSpPr>
            <a:xfrm>
              <a:off x="-476796" y="2900252"/>
              <a:ext cx="10097585" cy="2865204"/>
              <a:chOff x="-476796" y="2900252"/>
              <a:chExt cx="10097585" cy="2865204"/>
            </a:xfrm>
          </p:grpSpPr>
          <p:sp>
            <p:nvSpPr>
              <p:cNvPr id="371" name="Google Shape;371;p44"/>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4"/>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4"/>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4"/>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4"/>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4"/>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4"/>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p44"/>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1pPr>
            <a:lvl2pPr lvl="1">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a:endParaRPr/>
          </a:p>
        </p:txBody>
      </p:sp>
      <p:sp>
        <p:nvSpPr>
          <p:cNvPr id="52" name="Google Shape;52;p13"/>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5"/>
          <p:cNvSpPr txBox="1">
            <a:spLocks noGrp="1"/>
          </p:cNvSpPr>
          <p:nvPr>
            <p:ph type="ctrTitle"/>
          </p:nvPr>
        </p:nvSpPr>
        <p:spPr>
          <a:xfrm>
            <a:off x="713225" y="1156000"/>
            <a:ext cx="4925100" cy="238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300"/>
              <a:t>Big Data </a:t>
            </a:r>
            <a:endParaRPr sz="4300"/>
          </a:p>
          <a:p>
            <a:pPr marL="0" lvl="0" indent="0" algn="l" rtl="0">
              <a:spcBef>
                <a:spcPts val="0"/>
              </a:spcBef>
              <a:spcAft>
                <a:spcPts val="0"/>
              </a:spcAft>
              <a:buNone/>
            </a:pPr>
            <a:r>
              <a:rPr lang="en" sz="4300"/>
              <a:t>Analytic Software</a:t>
            </a:r>
            <a:br>
              <a:rPr lang="en" b="1"/>
            </a:br>
            <a:r>
              <a:rPr lang="en" sz="2200"/>
              <a:t>Pod 6 Presentation</a:t>
            </a:r>
            <a:endParaRPr sz="4800"/>
          </a:p>
        </p:txBody>
      </p:sp>
      <p:sp>
        <p:nvSpPr>
          <p:cNvPr id="384" name="Google Shape;384;p45"/>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34157"/>
                </a:solidFill>
                <a:latin typeface="Outfit Light"/>
                <a:ea typeface="Outfit Light"/>
                <a:cs typeface="Outfit Light"/>
                <a:sym typeface="Outfit Light"/>
              </a:rPr>
              <a:t>Jay Noppone P, Abdul Andha, Olu Kukoyi, Nur Mazumder, Mansij Mishra, Tajwar Rahman</a:t>
            </a:r>
            <a:endParaRPr>
              <a:solidFill>
                <a:srgbClr val="334157"/>
              </a:solidFill>
              <a:latin typeface="Outfit Light"/>
              <a:ea typeface="Outfit Light"/>
              <a:cs typeface="Outfit Light"/>
              <a:sym typeface="Outfit Light"/>
            </a:endParaRPr>
          </a:p>
          <a:p>
            <a:pPr marL="0" lvl="0" indent="0" algn="l" rtl="0">
              <a:spcBef>
                <a:spcPts val="0"/>
              </a:spcBef>
              <a:spcAft>
                <a:spcPts val="0"/>
              </a:spcAft>
              <a:buNone/>
            </a:pPr>
            <a:endParaRPr>
              <a:latin typeface="Outfit Light"/>
              <a:ea typeface="Outfit Light"/>
              <a:cs typeface="Outfit Light"/>
              <a:sym typeface="Outfit Light"/>
            </a:endParaRPr>
          </a:p>
        </p:txBody>
      </p:sp>
      <p:cxnSp>
        <p:nvCxnSpPr>
          <p:cNvPr id="385" name="Google Shape;385;p45"/>
          <p:cNvCxnSpPr/>
          <p:nvPr/>
        </p:nvCxnSpPr>
        <p:spPr>
          <a:xfrm>
            <a:off x="823425" y="987213"/>
            <a:ext cx="373500" cy="0"/>
          </a:xfrm>
          <a:prstGeom prst="straightConnector1">
            <a:avLst/>
          </a:prstGeom>
          <a:noFill/>
          <a:ln w="19050" cap="flat" cmpd="sng">
            <a:solidFill>
              <a:schemeClr val="dk1"/>
            </a:solidFill>
            <a:prstDash val="solid"/>
            <a:round/>
            <a:headEnd type="none" w="med" len="med"/>
            <a:tailEnd type="none" w="med" len="med"/>
          </a:ln>
        </p:spPr>
      </p:cxnSp>
      <p:grpSp>
        <p:nvGrpSpPr>
          <p:cNvPr id="386" name="Google Shape;386;p45"/>
          <p:cNvGrpSpPr/>
          <p:nvPr/>
        </p:nvGrpSpPr>
        <p:grpSpPr>
          <a:xfrm>
            <a:off x="5115337" y="-428624"/>
            <a:ext cx="4275118" cy="6450405"/>
            <a:chOff x="5115337" y="-428624"/>
            <a:chExt cx="4275118" cy="6450405"/>
          </a:xfrm>
        </p:grpSpPr>
        <p:sp>
          <p:nvSpPr>
            <p:cNvPr id="387" name="Google Shape;387;p45"/>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5"/>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5"/>
            <p:cNvSpPr/>
            <p:nvPr/>
          </p:nvSpPr>
          <p:spPr>
            <a:xfrm>
              <a:off x="6606686"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5"/>
            <p:cNvSpPr/>
            <p:nvPr/>
          </p:nvSpPr>
          <p:spPr>
            <a:xfrm>
              <a:off x="7103477"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5"/>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5"/>
            <p:cNvSpPr/>
            <p:nvPr/>
          </p:nvSpPr>
          <p:spPr>
            <a:xfrm>
              <a:off x="6109895" y="1194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5"/>
            <p:cNvSpPr/>
            <p:nvPr/>
          </p:nvSpPr>
          <p:spPr>
            <a:xfrm>
              <a:off x="6109895" y="697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5"/>
            <p:cNvSpPr/>
            <p:nvPr/>
          </p:nvSpPr>
          <p:spPr>
            <a:xfrm>
              <a:off x="7587339" y="1194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5"/>
            <p:cNvSpPr/>
            <p:nvPr/>
          </p:nvSpPr>
          <p:spPr>
            <a:xfrm>
              <a:off x="5634170" y="-4286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5"/>
            <p:cNvSpPr/>
            <p:nvPr/>
          </p:nvSpPr>
          <p:spPr>
            <a:xfrm>
              <a:off x="7017892"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5"/>
            <p:cNvSpPr/>
            <p:nvPr/>
          </p:nvSpPr>
          <p:spPr>
            <a:xfrm>
              <a:off x="5193798" y="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5"/>
            <p:cNvSpPr/>
            <p:nvPr/>
          </p:nvSpPr>
          <p:spPr>
            <a:xfrm>
              <a:off x="8068891" y="16222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5"/>
            <p:cNvSpPr/>
            <p:nvPr/>
          </p:nvSpPr>
          <p:spPr>
            <a:xfrm rot="10800000" flipH="1">
              <a:off x="5115337" y="3655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5"/>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5"/>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5"/>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5"/>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5"/>
            <p:cNvSpPr/>
            <p:nvPr/>
          </p:nvSpPr>
          <p:spPr>
            <a:xfrm rot="10800000" flipH="1">
              <a:off x="5526543" y="41283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5"/>
            <p:cNvSpPr/>
            <p:nvPr/>
          </p:nvSpPr>
          <p:spPr>
            <a:xfrm>
              <a:off x="8117298" y="2852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5"/>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54"/>
          <p:cNvSpPr txBox="1">
            <a:spLocks noGrp="1"/>
          </p:cNvSpPr>
          <p:nvPr>
            <p:ph type="title"/>
          </p:nvPr>
        </p:nvSpPr>
        <p:spPr>
          <a:xfrm>
            <a:off x="713225" y="2384250"/>
            <a:ext cx="4500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Benchmarking</a:t>
            </a:r>
            <a:endParaRPr/>
          </a:p>
        </p:txBody>
      </p:sp>
      <p:sp>
        <p:nvSpPr>
          <p:cNvPr id="554" name="Google Shape;554;p54"/>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555" name="Google Shape;555;p54"/>
          <p:cNvSpPr txBox="1">
            <a:spLocks noGrp="1"/>
          </p:cNvSpPr>
          <p:nvPr>
            <p:ph type="subTitle" idx="1"/>
          </p:nvPr>
        </p:nvSpPr>
        <p:spPr>
          <a:xfrm>
            <a:off x="713225" y="3300150"/>
            <a:ext cx="43443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enter a subtitle here if you need it</a:t>
            </a:r>
            <a:endParaRPr/>
          </a:p>
        </p:txBody>
      </p:sp>
      <p:grpSp>
        <p:nvGrpSpPr>
          <p:cNvPr id="556" name="Google Shape;556;p54"/>
          <p:cNvGrpSpPr/>
          <p:nvPr/>
        </p:nvGrpSpPr>
        <p:grpSpPr>
          <a:xfrm>
            <a:off x="5104880" y="-153372"/>
            <a:ext cx="4218588" cy="6000577"/>
            <a:chOff x="5104880" y="-153372"/>
            <a:chExt cx="4218588" cy="6000577"/>
          </a:xfrm>
        </p:grpSpPr>
        <p:sp>
          <p:nvSpPr>
            <p:cNvPr id="557" name="Google Shape;557;p54"/>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4"/>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4"/>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4"/>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4"/>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4"/>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4"/>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4"/>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4"/>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4"/>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4"/>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4"/>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4"/>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4"/>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4"/>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4"/>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4"/>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74" name="Google Shape;574;p54"/>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5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Tabular Comparison</a:t>
            </a:r>
            <a:endParaRPr/>
          </a:p>
        </p:txBody>
      </p:sp>
      <p:graphicFrame>
        <p:nvGraphicFramePr>
          <p:cNvPr id="580" name="Google Shape;580;p55"/>
          <p:cNvGraphicFramePr/>
          <p:nvPr/>
        </p:nvGraphicFramePr>
        <p:xfrm>
          <a:off x="726750" y="1332238"/>
          <a:ext cx="7704000" cy="3551285"/>
        </p:xfrm>
        <a:graphic>
          <a:graphicData uri="http://schemas.openxmlformats.org/drawingml/2006/table">
            <a:tbl>
              <a:tblPr>
                <a:noFill/>
                <a:tableStyleId>{73B3BEB2-A604-4290-96BC-4DE800DD73DF}</a:tableStyleId>
              </a:tblPr>
              <a:tblGrid>
                <a:gridCol w="1447100">
                  <a:extLst>
                    <a:ext uri="{9D8B030D-6E8A-4147-A177-3AD203B41FA5}">
                      <a16:colId xmlns:a16="http://schemas.microsoft.com/office/drawing/2014/main" val="20000"/>
                    </a:ext>
                  </a:extLst>
                </a:gridCol>
                <a:gridCol w="2097700">
                  <a:extLst>
                    <a:ext uri="{9D8B030D-6E8A-4147-A177-3AD203B41FA5}">
                      <a16:colId xmlns:a16="http://schemas.microsoft.com/office/drawing/2014/main" val="20001"/>
                    </a:ext>
                  </a:extLst>
                </a:gridCol>
                <a:gridCol w="2097675">
                  <a:extLst>
                    <a:ext uri="{9D8B030D-6E8A-4147-A177-3AD203B41FA5}">
                      <a16:colId xmlns:a16="http://schemas.microsoft.com/office/drawing/2014/main" val="20002"/>
                    </a:ext>
                  </a:extLst>
                </a:gridCol>
                <a:gridCol w="2061525">
                  <a:extLst>
                    <a:ext uri="{9D8B030D-6E8A-4147-A177-3AD203B41FA5}">
                      <a16:colId xmlns:a16="http://schemas.microsoft.com/office/drawing/2014/main" val="20003"/>
                    </a:ext>
                  </a:extLst>
                </a:gridCol>
              </a:tblGrid>
              <a:tr h="507225">
                <a:tc>
                  <a:txBody>
                    <a:bodyPr/>
                    <a:lstStyle/>
                    <a:p>
                      <a:pPr marL="0" lvl="0" indent="0" algn="ctr" rtl="0">
                        <a:spcBef>
                          <a:spcPts val="0"/>
                        </a:spcBef>
                        <a:spcAft>
                          <a:spcPts val="0"/>
                        </a:spcAft>
                        <a:buNone/>
                      </a:pPr>
                      <a:r>
                        <a:rPr lang="en" b="1">
                          <a:solidFill>
                            <a:schemeClr val="dk1"/>
                          </a:solidFill>
                          <a:latin typeface="Outfit"/>
                          <a:ea typeface="Outfit"/>
                          <a:cs typeface="Outfit"/>
                          <a:sym typeface="Outfit"/>
                        </a:rPr>
                        <a:t>Criteria</a:t>
                      </a:r>
                      <a:endParaRPr b="1">
                        <a:solidFill>
                          <a:schemeClr val="dk1"/>
                        </a:solidFill>
                        <a:latin typeface="Outfit"/>
                        <a:ea typeface="Outfit"/>
                        <a:cs typeface="Outfit"/>
                        <a:sym typeface="Outfit"/>
                      </a:endParaRPr>
                    </a:p>
                  </a:txBody>
                  <a:tcPr marL="91425" marR="943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b="1">
                          <a:solidFill>
                            <a:schemeClr val="dk1"/>
                          </a:solidFill>
                          <a:latin typeface="Outfit"/>
                          <a:ea typeface="Outfit"/>
                          <a:cs typeface="Outfit"/>
                          <a:sym typeface="Outfit"/>
                        </a:rPr>
                        <a:t>Apache Kafka</a:t>
                      </a:r>
                      <a:endParaRPr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b="1">
                          <a:solidFill>
                            <a:schemeClr val="dk1"/>
                          </a:solidFill>
                          <a:latin typeface="Outfit"/>
                          <a:ea typeface="Outfit"/>
                          <a:cs typeface="Outfit"/>
                          <a:sym typeface="Outfit"/>
                        </a:rPr>
                        <a:t>AWS Kinesis</a:t>
                      </a:r>
                      <a:endParaRPr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b="1">
                          <a:solidFill>
                            <a:schemeClr val="dk1"/>
                          </a:solidFill>
                          <a:latin typeface="Outfit"/>
                          <a:ea typeface="Outfit"/>
                          <a:cs typeface="Outfit"/>
                          <a:sym typeface="Outfit"/>
                        </a:rPr>
                        <a:t>GCP Dataflow</a:t>
                      </a:r>
                      <a:endParaRPr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607675">
                <a:tc>
                  <a:txBody>
                    <a:bodyPr/>
                    <a:lstStyle/>
                    <a:p>
                      <a:pPr marL="0" lvl="0" indent="0" algn="ctr" rtl="0">
                        <a:spcBef>
                          <a:spcPts val="0"/>
                        </a:spcBef>
                        <a:spcAft>
                          <a:spcPts val="0"/>
                        </a:spcAft>
                        <a:buNone/>
                      </a:pPr>
                      <a:r>
                        <a:rPr lang="en" b="1">
                          <a:solidFill>
                            <a:schemeClr val="dk1"/>
                          </a:solidFill>
                          <a:latin typeface="Outfit"/>
                          <a:ea typeface="Outfit"/>
                          <a:cs typeface="Outfit"/>
                          <a:sym typeface="Outfit"/>
                        </a:rPr>
                        <a:t>Learning Curve</a:t>
                      </a:r>
                      <a:endParaRPr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a:solidFill>
                            <a:schemeClr val="dk1"/>
                          </a:solidFill>
                          <a:latin typeface="DM Sans"/>
                          <a:ea typeface="DM Sans"/>
                          <a:cs typeface="DM Sans"/>
                          <a:sym typeface="DM Sans"/>
                        </a:rPr>
                        <a:t>Steep</a:t>
                      </a:r>
                      <a:endParaRPr>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DM Sans"/>
                          <a:ea typeface="DM Sans"/>
                          <a:cs typeface="DM Sans"/>
                          <a:sym typeface="DM Sans"/>
                        </a:rPr>
                        <a:t>Moderate</a:t>
                      </a:r>
                      <a:endParaRPr>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DM Sans"/>
                          <a:ea typeface="DM Sans"/>
                          <a:cs typeface="DM Sans"/>
                          <a:sym typeface="DM Sans"/>
                        </a:rPr>
                        <a:t>Low to Moderate</a:t>
                      </a:r>
                      <a:endParaRPr>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1"/>
                  </a:ext>
                </a:extLst>
              </a:tr>
              <a:tr h="607675">
                <a:tc>
                  <a:txBody>
                    <a:bodyPr/>
                    <a:lstStyle/>
                    <a:p>
                      <a:pPr marL="0" lvl="0" indent="0" algn="ctr" rtl="0">
                        <a:spcBef>
                          <a:spcPts val="0"/>
                        </a:spcBef>
                        <a:spcAft>
                          <a:spcPts val="0"/>
                        </a:spcAft>
                        <a:buNone/>
                      </a:pPr>
                      <a:r>
                        <a:rPr lang="en" b="1">
                          <a:solidFill>
                            <a:schemeClr val="dk1"/>
                          </a:solidFill>
                          <a:latin typeface="Outfit"/>
                          <a:ea typeface="Outfit"/>
                          <a:cs typeface="Outfit"/>
                          <a:sym typeface="Outfit"/>
                        </a:rPr>
                        <a:t>Use Case</a:t>
                      </a:r>
                      <a:endParaRPr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a:t>Real-time analytics, event streaming, ETL</a:t>
                      </a: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Real-time data streaming and analytics</a:t>
                      </a: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Real-time data processing, ETL</a:t>
                      </a: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07675">
                <a:tc>
                  <a:txBody>
                    <a:bodyPr/>
                    <a:lstStyle/>
                    <a:p>
                      <a:pPr marL="0" lvl="0" indent="0" algn="ctr" rtl="0">
                        <a:spcBef>
                          <a:spcPts val="0"/>
                        </a:spcBef>
                        <a:spcAft>
                          <a:spcPts val="0"/>
                        </a:spcAft>
                        <a:buNone/>
                      </a:pPr>
                      <a:r>
                        <a:rPr lang="en" b="1">
                          <a:solidFill>
                            <a:schemeClr val="dk1"/>
                          </a:solidFill>
                          <a:latin typeface="Outfit"/>
                          <a:ea typeface="Outfit"/>
                          <a:cs typeface="Outfit"/>
                          <a:sym typeface="Outfit"/>
                        </a:rPr>
                        <a:t>Flexibility</a:t>
                      </a:r>
                      <a:endParaRPr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a:solidFill>
                            <a:schemeClr val="dk1"/>
                          </a:solidFill>
                          <a:latin typeface="DM Sans"/>
                          <a:ea typeface="DM Sans"/>
                          <a:cs typeface="DM Sans"/>
                          <a:sym typeface="DM Sans"/>
                        </a:rPr>
                        <a:t>Open source</a:t>
                      </a:r>
                      <a:endParaRPr>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dk1"/>
                          </a:solidFill>
                          <a:latin typeface="DM Sans"/>
                          <a:ea typeface="DM Sans"/>
                          <a:cs typeface="DM Sans"/>
                          <a:sym typeface="DM Sans"/>
                        </a:rPr>
                        <a:t>Managed by AWS</a:t>
                      </a:r>
                      <a:endParaRPr>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DM Sans"/>
                          <a:ea typeface="DM Sans"/>
                          <a:cs typeface="DM Sans"/>
                          <a:sym typeface="DM Sans"/>
                        </a:rPr>
                        <a:t>Managed by GCP</a:t>
                      </a:r>
                      <a:endParaRPr>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07675">
                <a:tc>
                  <a:txBody>
                    <a:bodyPr/>
                    <a:lstStyle/>
                    <a:p>
                      <a:pPr marL="0" lvl="0" indent="0" algn="ctr" rtl="0">
                        <a:spcBef>
                          <a:spcPts val="0"/>
                        </a:spcBef>
                        <a:spcAft>
                          <a:spcPts val="0"/>
                        </a:spcAft>
                        <a:buNone/>
                      </a:pPr>
                      <a:r>
                        <a:rPr lang="en" b="1">
                          <a:solidFill>
                            <a:schemeClr val="dk1"/>
                          </a:solidFill>
                          <a:latin typeface="Outfit"/>
                          <a:ea typeface="Outfit"/>
                          <a:cs typeface="Outfit"/>
                          <a:sym typeface="Outfit"/>
                        </a:rPr>
                        <a:t>Pricing</a:t>
                      </a:r>
                      <a:endParaRPr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a:solidFill>
                            <a:schemeClr val="dk1"/>
                          </a:solidFill>
                          <a:latin typeface="DM Sans"/>
                          <a:ea typeface="DM Sans"/>
                          <a:cs typeface="DM Sans"/>
                          <a:sym typeface="DM Sans"/>
                        </a:rPr>
                        <a:t>Self-hosted infrastructure</a:t>
                      </a:r>
                      <a:endParaRPr>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dk1"/>
                          </a:solidFill>
                          <a:latin typeface="DM Sans"/>
                          <a:ea typeface="DM Sans"/>
                          <a:cs typeface="DM Sans"/>
                          <a:sym typeface="DM Sans"/>
                        </a:rPr>
                        <a:t>Pay-as-you-go model based on usage</a:t>
                      </a:r>
                      <a:endParaRPr>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DM Sans"/>
                          <a:ea typeface="DM Sans"/>
                          <a:cs typeface="DM Sans"/>
                          <a:sym typeface="DM Sans"/>
                        </a:rPr>
                        <a:t>Pay-as-you-go model based on usage</a:t>
                      </a:r>
                      <a:endParaRPr>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607675">
                <a:tc>
                  <a:txBody>
                    <a:bodyPr/>
                    <a:lstStyle/>
                    <a:p>
                      <a:pPr marL="0" lvl="0" indent="0" algn="ctr" rtl="0">
                        <a:spcBef>
                          <a:spcPts val="0"/>
                        </a:spcBef>
                        <a:spcAft>
                          <a:spcPts val="0"/>
                        </a:spcAft>
                        <a:buNone/>
                      </a:pPr>
                      <a:r>
                        <a:rPr lang="en" b="1">
                          <a:solidFill>
                            <a:schemeClr val="dk1"/>
                          </a:solidFill>
                          <a:latin typeface="Outfit"/>
                          <a:ea typeface="Outfit"/>
                          <a:cs typeface="Outfit"/>
                          <a:sym typeface="Outfit"/>
                        </a:rPr>
                        <a:t>Scalability</a:t>
                      </a:r>
                      <a:endParaRPr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a:solidFill>
                            <a:schemeClr val="dk1"/>
                          </a:solidFill>
                          <a:latin typeface="DM Sans"/>
                          <a:ea typeface="DM Sans"/>
                          <a:cs typeface="DM Sans"/>
                          <a:sym typeface="DM Sans"/>
                        </a:rPr>
                        <a:t>Highly scalable; distributed structure</a:t>
                      </a:r>
                      <a:endParaRPr>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solidFill>
                            <a:schemeClr val="dk1"/>
                          </a:solidFill>
                          <a:latin typeface="DM Sans"/>
                          <a:ea typeface="DM Sans"/>
                          <a:cs typeface="DM Sans"/>
                          <a:sym typeface="DM Sans"/>
                        </a:rPr>
                        <a:t>Automatically scalable within AWS</a:t>
                      </a:r>
                      <a:endParaRPr>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DM Sans"/>
                          <a:ea typeface="DM Sans"/>
                          <a:cs typeface="DM Sans"/>
                          <a:sym typeface="DM Sans"/>
                        </a:rPr>
                        <a:t>Automatically Scalable within GCP</a:t>
                      </a:r>
                      <a:endParaRPr>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56"/>
          <p:cNvSpPr txBox="1">
            <a:spLocks noGrp="1"/>
          </p:cNvSpPr>
          <p:nvPr>
            <p:ph type="title"/>
          </p:nvPr>
        </p:nvSpPr>
        <p:spPr>
          <a:xfrm>
            <a:off x="713225" y="1823413"/>
            <a:ext cx="4344300" cy="260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Industry &amp; Academic Relevance</a:t>
            </a:r>
            <a:endParaRPr/>
          </a:p>
        </p:txBody>
      </p:sp>
      <p:sp>
        <p:nvSpPr>
          <p:cNvPr id="586" name="Google Shape;586;p56"/>
          <p:cNvSpPr txBox="1">
            <a:spLocks noGrp="1"/>
          </p:cNvSpPr>
          <p:nvPr>
            <p:ph type="title" idx="2"/>
          </p:nvPr>
        </p:nvSpPr>
        <p:spPr>
          <a:xfrm>
            <a:off x="713225" y="11728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grpSp>
        <p:nvGrpSpPr>
          <p:cNvPr id="587" name="Google Shape;587;p56"/>
          <p:cNvGrpSpPr/>
          <p:nvPr/>
        </p:nvGrpSpPr>
        <p:grpSpPr>
          <a:xfrm>
            <a:off x="5104880" y="-153372"/>
            <a:ext cx="4218588" cy="6000577"/>
            <a:chOff x="5104880" y="-153372"/>
            <a:chExt cx="4218588" cy="6000577"/>
          </a:xfrm>
        </p:grpSpPr>
        <p:sp>
          <p:nvSpPr>
            <p:cNvPr id="588" name="Google Shape;588;p56"/>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6"/>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6"/>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6"/>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6"/>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6"/>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6"/>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6"/>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6"/>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6"/>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6"/>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6"/>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6"/>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6"/>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6"/>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6"/>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6"/>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05" name="Google Shape;605;p56"/>
          <p:cNvCxnSpPr/>
          <p:nvPr/>
        </p:nvCxnSpPr>
        <p:spPr>
          <a:xfrm>
            <a:off x="841250" y="11305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57"/>
          <p:cNvSpPr/>
          <p:nvPr/>
        </p:nvSpPr>
        <p:spPr>
          <a:xfrm>
            <a:off x="262275" y="168400"/>
            <a:ext cx="2765480" cy="4698294"/>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rgbClr val="ECF1FE"/>
          </a:solidFill>
          <a:ln w="9525" cap="flat" cmpd="sng">
            <a:solidFill>
              <a:srgbClr val="2121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7"/>
          <p:cNvSpPr/>
          <p:nvPr/>
        </p:nvSpPr>
        <p:spPr>
          <a:xfrm>
            <a:off x="3189400" y="168400"/>
            <a:ext cx="2765480" cy="4698294"/>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rgbClr val="ECF1FE"/>
          </a:solidFill>
          <a:ln w="9525" cap="flat" cmpd="sng">
            <a:solidFill>
              <a:srgbClr val="2121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7"/>
          <p:cNvSpPr/>
          <p:nvPr/>
        </p:nvSpPr>
        <p:spPr>
          <a:xfrm>
            <a:off x="6116500" y="168400"/>
            <a:ext cx="2765480" cy="4698294"/>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rgbClr val="ECF1FE"/>
          </a:solidFill>
          <a:ln w="9525" cap="flat" cmpd="sng">
            <a:solidFill>
              <a:srgbClr val="2121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3" name="Google Shape;613;p57"/>
          <p:cNvPicPr preferRelativeResize="0"/>
          <p:nvPr/>
        </p:nvPicPr>
        <p:blipFill>
          <a:blip r:embed="rId3">
            <a:alphaModFix/>
          </a:blip>
          <a:stretch>
            <a:fillRect/>
          </a:stretch>
        </p:blipFill>
        <p:spPr>
          <a:xfrm>
            <a:off x="674550" y="160487"/>
            <a:ext cx="1940925" cy="1940925"/>
          </a:xfrm>
          <a:prstGeom prst="rect">
            <a:avLst/>
          </a:prstGeom>
          <a:noFill/>
          <a:ln>
            <a:noFill/>
          </a:ln>
        </p:spPr>
      </p:pic>
      <p:pic>
        <p:nvPicPr>
          <p:cNvPr id="614" name="Google Shape;614;p57"/>
          <p:cNvPicPr preferRelativeResize="0"/>
          <p:nvPr/>
        </p:nvPicPr>
        <p:blipFill>
          <a:blip r:embed="rId4">
            <a:alphaModFix/>
          </a:blip>
          <a:stretch>
            <a:fillRect/>
          </a:stretch>
        </p:blipFill>
        <p:spPr>
          <a:xfrm>
            <a:off x="3836235" y="244925"/>
            <a:ext cx="1471799" cy="1772052"/>
          </a:xfrm>
          <a:prstGeom prst="rect">
            <a:avLst/>
          </a:prstGeom>
          <a:noFill/>
          <a:ln>
            <a:noFill/>
          </a:ln>
        </p:spPr>
      </p:pic>
      <p:pic>
        <p:nvPicPr>
          <p:cNvPr id="615" name="Google Shape;615;p57"/>
          <p:cNvPicPr preferRelativeResize="0"/>
          <p:nvPr/>
        </p:nvPicPr>
        <p:blipFill>
          <a:blip r:embed="rId5">
            <a:alphaModFix/>
          </a:blip>
          <a:stretch>
            <a:fillRect/>
          </a:stretch>
        </p:blipFill>
        <p:spPr>
          <a:xfrm>
            <a:off x="6583124" y="394650"/>
            <a:ext cx="1832248" cy="1472598"/>
          </a:xfrm>
          <a:prstGeom prst="rect">
            <a:avLst/>
          </a:prstGeom>
          <a:noFill/>
          <a:ln>
            <a:noFill/>
          </a:ln>
        </p:spPr>
      </p:pic>
      <p:sp>
        <p:nvSpPr>
          <p:cNvPr id="616" name="Google Shape;616;p57"/>
          <p:cNvSpPr txBox="1">
            <a:spLocks noGrp="1"/>
          </p:cNvSpPr>
          <p:nvPr>
            <p:ph type="subTitle" idx="4294967295"/>
          </p:nvPr>
        </p:nvSpPr>
        <p:spPr>
          <a:xfrm>
            <a:off x="378450" y="2016975"/>
            <a:ext cx="2551500" cy="2220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Large-scale real-time data processing</a:t>
            </a:r>
            <a:endParaRPr/>
          </a:p>
          <a:p>
            <a:pPr marL="457200" lvl="0" indent="-317500" algn="l" rtl="0">
              <a:spcBef>
                <a:spcPts val="0"/>
              </a:spcBef>
              <a:spcAft>
                <a:spcPts val="0"/>
              </a:spcAft>
              <a:buSzPts val="1400"/>
              <a:buChar char="-"/>
            </a:pPr>
            <a:r>
              <a:rPr lang="en"/>
              <a:t>High-usage demand</a:t>
            </a:r>
            <a:endParaRPr/>
          </a:p>
          <a:p>
            <a:pPr marL="457200" lvl="0" indent="-317500" algn="l" rtl="0">
              <a:spcBef>
                <a:spcPts val="0"/>
              </a:spcBef>
              <a:spcAft>
                <a:spcPts val="0"/>
              </a:spcAft>
              <a:buSzPts val="1400"/>
              <a:buChar char="-"/>
            </a:pPr>
            <a:r>
              <a:rPr lang="en"/>
              <a:t>High customer base</a:t>
            </a:r>
            <a:endParaRPr/>
          </a:p>
          <a:p>
            <a:pPr marL="457200" lvl="0" indent="-317500" algn="l" rtl="0">
              <a:spcBef>
                <a:spcPts val="0"/>
              </a:spcBef>
              <a:spcAft>
                <a:spcPts val="0"/>
              </a:spcAft>
              <a:buSzPts val="1400"/>
              <a:buChar char="-"/>
            </a:pPr>
            <a:r>
              <a:rPr lang="en"/>
              <a:t>LinkedIn, Uber, Netflix, JP Morgan Chase, PayPal</a:t>
            </a:r>
            <a:endParaRPr/>
          </a:p>
        </p:txBody>
      </p:sp>
      <p:sp>
        <p:nvSpPr>
          <p:cNvPr id="617" name="Google Shape;617;p57"/>
          <p:cNvSpPr txBox="1">
            <a:spLocks noGrp="1"/>
          </p:cNvSpPr>
          <p:nvPr>
            <p:ph type="subTitle" idx="4294967295"/>
          </p:nvPr>
        </p:nvSpPr>
        <p:spPr>
          <a:xfrm>
            <a:off x="3296375" y="2016975"/>
            <a:ext cx="2551500" cy="2220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Smaller end of large-scale companies</a:t>
            </a:r>
            <a:endParaRPr/>
          </a:p>
          <a:p>
            <a:pPr marL="457200" lvl="0" indent="-317500" algn="l" rtl="0">
              <a:spcBef>
                <a:spcPts val="0"/>
              </a:spcBef>
              <a:spcAft>
                <a:spcPts val="0"/>
              </a:spcAft>
              <a:buSzPts val="1400"/>
              <a:buChar char="-"/>
            </a:pPr>
            <a:r>
              <a:rPr lang="en"/>
              <a:t>Requires real-time processing, but room for latency</a:t>
            </a:r>
            <a:endParaRPr/>
          </a:p>
          <a:p>
            <a:pPr marL="457200" lvl="0" indent="-317500" algn="l" rtl="0">
              <a:spcBef>
                <a:spcPts val="0"/>
              </a:spcBef>
              <a:spcAft>
                <a:spcPts val="0"/>
              </a:spcAft>
              <a:buSzPts val="1400"/>
              <a:buChar char="-"/>
            </a:pPr>
            <a:r>
              <a:rPr lang="en"/>
              <a:t>Streaming &amp; entertainment</a:t>
            </a:r>
            <a:endParaRPr/>
          </a:p>
          <a:p>
            <a:pPr marL="457200" lvl="0" indent="-317500" algn="l" rtl="0">
              <a:spcBef>
                <a:spcPts val="0"/>
              </a:spcBef>
              <a:spcAft>
                <a:spcPts val="0"/>
              </a:spcAft>
              <a:buSzPts val="1400"/>
              <a:buChar char="-"/>
            </a:pPr>
            <a:r>
              <a:rPr lang="en"/>
              <a:t>Disney+, Comcast, Twitch</a:t>
            </a:r>
            <a:endParaRPr/>
          </a:p>
        </p:txBody>
      </p:sp>
      <p:sp>
        <p:nvSpPr>
          <p:cNvPr id="618" name="Google Shape;618;p57"/>
          <p:cNvSpPr txBox="1">
            <a:spLocks noGrp="1"/>
          </p:cNvSpPr>
          <p:nvPr>
            <p:ph type="subTitle" idx="4294967295"/>
          </p:nvPr>
        </p:nvSpPr>
        <p:spPr>
          <a:xfrm>
            <a:off x="6214325" y="2016975"/>
            <a:ext cx="2551500" cy="2220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Large-scale companies</a:t>
            </a:r>
            <a:endParaRPr/>
          </a:p>
          <a:p>
            <a:pPr marL="457200" lvl="0" indent="-317500" algn="l" rtl="0">
              <a:spcBef>
                <a:spcPts val="0"/>
              </a:spcBef>
              <a:spcAft>
                <a:spcPts val="0"/>
              </a:spcAft>
              <a:buSzPts val="1400"/>
              <a:buChar char="-"/>
            </a:pPr>
            <a:r>
              <a:rPr lang="en"/>
              <a:t>Less-intensive real-time processing</a:t>
            </a:r>
            <a:endParaRPr/>
          </a:p>
          <a:p>
            <a:pPr marL="457200" lvl="0" indent="-317500" algn="l" rtl="0">
              <a:spcBef>
                <a:spcPts val="0"/>
              </a:spcBef>
              <a:spcAft>
                <a:spcPts val="0"/>
              </a:spcAft>
              <a:buSzPts val="1400"/>
              <a:buChar char="-"/>
            </a:pPr>
            <a:r>
              <a:rPr lang="en"/>
              <a:t>Benefits from Google’s ML and BigQuery products</a:t>
            </a:r>
            <a:endParaRPr/>
          </a:p>
          <a:p>
            <a:pPr marL="457200" lvl="0" indent="-317500" algn="l" rtl="0">
              <a:spcBef>
                <a:spcPts val="0"/>
              </a:spcBef>
              <a:spcAft>
                <a:spcPts val="0"/>
              </a:spcAft>
              <a:buSzPts val="1400"/>
              <a:buChar char="-"/>
            </a:pPr>
            <a:r>
              <a:rPr lang="en"/>
              <a:t>Twitter, The New York Times, Spotify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58"/>
          <p:cNvSpPr txBox="1">
            <a:spLocks noGrp="1"/>
          </p:cNvSpPr>
          <p:nvPr>
            <p:ph type="title"/>
          </p:nvPr>
        </p:nvSpPr>
        <p:spPr>
          <a:xfrm>
            <a:off x="713225" y="2384250"/>
            <a:ext cx="54399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Recommendation</a:t>
            </a:r>
            <a:endParaRPr/>
          </a:p>
        </p:txBody>
      </p:sp>
      <p:sp>
        <p:nvSpPr>
          <p:cNvPr id="624" name="Google Shape;624;p58"/>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625" name="Google Shape;625;p58"/>
          <p:cNvSpPr txBox="1">
            <a:spLocks noGrp="1"/>
          </p:cNvSpPr>
          <p:nvPr>
            <p:ph type="subTitle" idx="1"/>
          </p:nvPr>
        </p:nvSpPr>
        <p:spPr>
          <a:xfrm>
            <a:off x="713225" y="3300150"/>
            <a:ext cx="43443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enter a subtitle here if you need it</a:t>
            </a:r>
            <a:endParaRPr/>
          </a:p>
        </p:txBody>
      </p:sp>
      <p:grpSp>
        <p:nvGrpSpPr>
          <p:cNvPr id="626" name="Google Shape;626;p58"/>
          <p:cNvGrpSpPr/>
          <p:nvPr/>
        </p:nvGrpSpPr>
        <p:grpSpPr>
          <a:xfrm>
            <a:off x="5104880" y="-153372"/>
            <a:ext cx="4218588" cy="6000577"/>
            <a:chOff x="5104880" y="-153372"/>
            <a:chExt cx="4218588" cy="6000577"/>
          </a:xfrm>
        </p:grpSpPr>
        <p:sp>
          <p:nvSpPr>
            <p:cNvPr id="627" name="Google Shape;627;p58"/>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8"/>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8"/>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8"/>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8"/>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8"/>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8"/>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8"/>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8"/>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8"/>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8"/>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8"/>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8"/>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8"/>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8"/>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8"/>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8"/>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44" name="Google Shape;644;p58"/>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59"/>
          <p:cNvSpPr txBox="1">
            <a:spLocks noGrp="1"/>
          </p:cNvSpPr>
          <p:nvPr>
            <p:ph type="title"/>
          </p:nvPr>
        </p:nvSpPr>
        <p:spPr>
          <a:xfrm>
            <a:off x="720000" y="168100"/>
            <a:ext cx="7704000" cy="6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Recommendations</a:t>
            </a:r>
            <a:endParaRPr/>
          </a:p>
          <a:p>
            <a:pPr marL="0" lvl="0" indent="0" algn="ctr" rtl="0">
              <a:spcBef>
                <a:spcPts val="0"/>
              </a:spcBef>
              <a:spcAft>
                <a:spcPts val="0"/>
              </a:spcAft>
              <a:buNone/>
            </a:pPr>
            <a:endParaRPr/>
          </a:p>
        </p:txBody>
      </p:sp>
      <p:sp>
        <p:nvSpPr>
          <p:cNvPr id="650" name="Google Shape;650;p59"/>
          <p:cNvSpPr txBox="1">
            <a:spLocks noGrp="1"/>
          </p:cNvSpPr>
          <p:nvPr>
            <p:ph type="subTitle" idx="3"/>
          </p:nvPr>
        </p:nvSpPr>
        <p:spPr>
          <a:xfrm>
            <a:off x="2550550" y="1415913"/>
            <a:ext cx="35220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Google Cloud Dataflow</a:t>
            </a:r>
            <a:endParaRPr sz="2000"/>
          </a:p>
        </p:txBody>
      </p:sp>
      <p:sp>
        <p:nvSpPr>
          <p:cNvPr id="651" name="Google Shape;651;p59"/>
          <p:cNvSpPr txBox="1">
            <a:spLocks noGrp="1"/>
          </p:cNvSpPr>
          <p:nvPr>
            <p:ph type="subTitle" idx="4294967295"/>
          </p:nvPr>
        </p:nvSpPr>
        <p:spPr>
          <a:xfrm>
            <a:off x="756700" y="2587533"/>
            <a:ext cx="2288100" cy="115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Automatically adjusts resources based on data volume, ensuring efficient performance for fluctuating workloads, such as monitoring real-time user behavior or transaction processing.</a:t>
            </a:r>
            <a:endParaRPr sz="1000"/>
          </a:p>
        </p:txBody>
      </p:sp>
      <p:sp>
        <p:nvSpPr>
          <p:cNvPr id="652" name="Google Shape;652;p59"/>
          <p:cNvSpPr txBox="1">
            <a:spLocks noGrp="1"/>
          </p:cNvSpPr>
          <p:nvPr>
            <p:ph type="subTitle" idx="4294967295"/>
          </p:nvPr>
        </p:nvSpPr>
        <p:spPr>
          <a:xfrm>
            <a:off x="3167500" y="2587550"/>
            <a:ext cx="2288100" cy="89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Serverless, pay-per-use model helps control costs, making it ideal for unpredictable workloads like event-driven analytics.</a:t>
            </a:r>
            <a:endParaRPr sz="1000"/>
          </a:p>
        </p:txBody>
      </p:sp>
      <p:sp>
        <p:nvSpPr>
          <p:cNvPr id="653" name="Google Shape;653;p59"/>
          <p:cNvSpPr txBox="1">
            <a:spLocks noGrp="1"/>
          </p:cNvSpPr>
          <p:nvPr>
            <p:ph type="subTitle" idx="4294967295"/>
          </p:nvPr>
        </p:nvSpPr>
        <p:spPr>
          <a:xfrm>
            <a:off x="5777650" y="2587528"/>
            <a:ext cx="2288100" cy="115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Combines both streaming and batch processing in one platform, ideal for use cases like real-time analytics and IoT sensor data, where both real-time and periodic batch analysis are needed.</a:t>
            </a:r>
            <a:endParaRPr sz="1000"/>
          </a:p>
        </p:txBody>
      </p:sp>
      <p:sp>
        <p:nvSpPr>
          <p:cNvPr id="654" name="Google Shape;654;p59"/>
          <p:cNvSpPr txBox="1">
            <a:spLocks noGrp="1"/>
          </p:cNvSpPr>
          <p:nvPr>
            <p:ph type="subTitle" idx="3"/>
          </p:nvPr>
        </p:nvSpPr>
        <p:spPr>
          <a:xfrm>
            <a:off x="420525" y="2006750"/>
            <a:ext cx="22881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500"/>
              <a:t>Auto-scaling</a:t>
            </a:r>
            <a:endParaRPr sz="1500"/>
          </a:p>
        </p:txBody>
      </p:sp>
      <p:sp>
        <p:nvSpPr>
          <p:cNvPr id="655" name="Google Shape;655;p59"/>
          <p:cNvSpPr txBox="1">
            <a:spLocks noGrp="1"/>
          </p:cNvSpPr>
          <p:nvPr>
            <p:ph type="subTitle" idx="4"/>
          </p:nvPr>
        </p:nvSpPr>
        <p:spPr>
          <a:xfrm>
            <a:off x="3167500" y="2148997"/>
            <a:ext cx="2288100" cy="50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500"/>
              <a:t>Cost Efficiency</a:t>
            </a:r>
            <a:endParaRPr sz="1500"/>
          </a:p>
        </p:txBody>
      </p:sp>
      <p:sp>
        <p:nvSpPr>
          <p:cNvPr id="656" name="Google Shape;656;p59"/>
          <p:cNvSpPr txBox="1">
            <a:spLocks noGrp="1"/>
          </p:cNvSpPr>
          <p:nvPr>
            <p:ph type="subTitle" idx="4294967295"/>
          </p:nvPr>
        </p:nvSpPr>
        <p:spPr>
          <a:xfrm>
            <a:off x="5808775" y="2170875"/>
            <a:ext cx="2288100" cy="33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b="1">
                <a:latin typeface="Outfit"/>
                <a:ea typeface="Outfit"/>
                <a:cs typeface="Outfit"/>
                <a:sym typeface="Outfit"/>
              </a:rPr>
              <a:t>Unified Processing</a:t>
            </a:r>
            <a:endParaRPr sz="21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60"/>
          <p:cNvSpPr txBox="1">
            <a:spLocks noGrp="1"/>
          </p:cNvSpPr>
          <p:nvPr>
            <p:ph type="title"/>
          </p:nvPr>
        </p:nvSpPr>
        <p:spPr>
          <a:xfrm>
            <a:off x="4292275" y="1663850"/>
            <a:ext cx="4138500" cy="18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QnA</a:t>
            </a:r>
            <a:endParaRPr/>
          </a:p>
        </p:txBody>
      </p:sp>
      <p:grpSp>
        <p:nvGrpSpPr>
          <p:cNvPr id="662" name="Google Shape;662;p60"/>
          <p:cNvGrpSpPr/>
          <p:nvPr/>
        </p:nvGrpSpPr>
        <p:grpSpPr>
          <a:xfrm>
            <a:off x="-311973" y="-106034"/>
            <a:ext cx="3997531" cy="5454467"/>
            <a:chOff x="-311973" y="-106034"/>
            <a:chExt cx="3997531" cy="5454467"/>
          </a:xfrm>
        </p:grpSpPr>
        <p:sp>
          <p:nvSpPr>
            <p:cNvPr id="663" name="Google Shape;663;p60"/>
            <p:cNvSpPr/>
            <p:nvPr/>
          </p:nvSpPr>
          <p:spPr>
            <a:xfrm>
              <a:off x="2084909" y="643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60"/>
            <p:cNvSpPr/>
            <p:nvPr/>
          </p:nvSpPr>
          <p:spPr>
            <a:xfrm>
              <a:off x="1401408" y="27017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0"/>
            <p:cNvSpPr/>
            <p:nvPr/>
          </p:nvSpPr>
          <p:spPr>
            <a:xfrm>
              <a:off x="1061727" y="4905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60"/>
            <p:cNvSpPr/>
            <p:nvPr/>
          </p:nvSpPr>
          <p:spPr>
            <a:xfrm>
              <a:off x="644984" y="-10603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60"/>
            <p:cNvSpPr/>
            <p:nvPr/>
          </p:nvSpPr>
          <p:spPr>
            <a:xfrm>
              <a:off x="822495" y="15961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60"/>
            <p:cNvSpPr/>
            <p:nvPr/>
          </p:nvSpPr>
          <p:spPr>
            <a:xfrm>
              <a:off x="1401408" y="19952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60"/>
            <p:cNvSpPr/>
            <p:nvPr/>
          </p:nvSpPr>
          <p:spPr>
            <a:xfrm>
              <a:off x="2008129" y="17131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60"/>
            <p:cNvSpPr/>
            <p:nvPr/>
          </p:nvSpPr>
          <p:spPr>
            <a:xfrm rot="10800000" flipH="1">
              <a:off x="-72150" y="24780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60"/>
            <p:cNvSpPr/>
            <p:nvPr/>
          </p:nvSpPr>
          <p:spPr>
            <a:xfrm rot="10800000" flipH="1">
              <a:off x="876630" y="37414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60"/>
            <p:cNvSpPr/>
            <p:nvPr/>
          </p:nvSpPr>
          <p:spPr>
            <a:xfrm rot="10800000" flipH="1">
              <a:off x="324034" y="41605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60"/>
            <p:cNvSpPr/>
            <p:nvPr/>
          </p:nvSpPr>
          <p:spPr>
            <a:xfrm>
              <a:off x="2455608" y="27831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60"/>
            <p:cNvSpPr/>
            <p:nvPr/>
          </p:nvSpPr>
          <p:spPr>
            <a:xfrm>
              <a:off x="2846848" y="3266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60"/>
            <p:cNvSpPr/>
            <p:nvPr/>
          </p:nvSpPr>
          <p:spPr>
            <a:xfrm rot="10800000" flipH="1">
              <a:off x="1900437" y="38532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60"/>
            <p:cNvSpPr/>
            <p:nvPr/>
          </p:nvSpPr>
          <p:spPr>
            <a:xfrm rot="10800000" flipH="1">
              <a:off x="2417668" y="43803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60"/>
            <p:cNvSpPr/>
            <p:nvPr/>
          </p:nvSpPr>
          <p:spPr>
            <a:xfrm>
              <a:off x="347208" y="29254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60"/>
            <p:cNvSpPr/>
            <p:nvPr/>
          </p:nvSpPr>
          <p:spPr>
            <a:xfrm>
              <a:off x="2523872" y="2239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60"/>
            <p:cNvSpPr/>
            <p:nvPr/>
          </p:nvSpPr>
          <p:spPr>
            <a:xfrm>
              <a:off x="-311973" y="1386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60"/>
            <p:cNvSpPr/>
            <p:nvPr/>
          </p:nvSpPr>
          <p:spPr>
            <a:xfrm>
              <a:off x="96929" y="8031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81" name="Google Shape;681;p60"/>
          <p:cNvCxnSpPr/>
          <p:nvPr/>
        </p:nvCxnSpPr>
        <p:spPr>
          <a:xfrm>
            <a:off x="4394150" y="1562388"/>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61"/>
          <p:cNvSpPr txBox="1">
            <a:spLocks noGrp="1"/>
          </p:cNvSpPr>
          <p:nvPr>
            <p:ph type="title"/>
          </p:nvPr>
        </p:nvSpPr>
        <p:spPr>
          <a:xfrm>
            <a:off x="713225" y="2113800"/>
            <a:ext cx="54399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 you!</a:t>
            </a:r>
            <a:endParaRPr/>
          </a:p>
        </p:txBody>
      </p:sp>
      <p:grpSp>
        <p:nvGrpSpPr>
          <p:cNvPr id="687" name="Google Shape;687;p61"/>
          <p:cNvGrpSpPr/>
          <p:nvPr/>
        </p:nvGrpSpPr>
        <p:grpSpPr>
          <a:xfrm>
            <a:off x="5104880" y="-153372"/>
            <a:ext cx="4218588" cy="6000577"/>
            <a:chOff x="5104880" y="-153372"/>
            <a:chExt cx="4218588" cy="6000577"/>
          </a:xfrm>
        </p:grpSpPr>
        <p:sp>
          <p:nvSpPr>
            <p:cNvPr id="688" name="Google Shape;688;p61"/>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1"/>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1"/>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61"/>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61"/>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61"/>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1"/>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1"/>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61"/>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61"/>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61"/>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61"/>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61"/>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61"/>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61"/>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61"/>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61"/>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05" name="Google Shape;705;p61"/>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0"/>
        <p:cNvGrpSpPr/>
        <p:nvPr/>
      </p:nvGrpSpPr>
      <p:grpSpPr>
        <a:xfrm>
          <a:off x="0" y="0"/>
          <a:ext cx="0" cy="0"/>
          <a:chOff x="0" y="0"/>
          <a:chExt cx="0" cy="0"/>
        </a:xfrm>
      </p:grpSpPr>
      <p:sp>
        <p:nvSpPr>
          <p:cNvPr id="411" name="Google Shape;411;p46"/>
          <p:cNvSpPr txBox="1"/>
          <p:nvPr/>
        </p:nvSpPr>
        <p:spPr>
          <a:xfrm>
            <a:off x="3774159" y="2471947"/>
            <a:ext cx="1707900" cy="323100"/>
          </a:xfrm>
          <a:prstGeom prst="rect">
            <a:avLst/>
          </a:prstGeom>
          <a:noFill/>
          <a:ln>
            <a:noFill/>
          </a:ln>
        </p:spPr>
        <p:txBody>
          <a:bodyPr spcFirstLastPara="1" wrap="square" lIns="68575" tIns="68575" rIns="68575" bIns="68575" anchor="t" anchorCtr="0">
            <a:spAutoFit/>
          </a:bodyPr>
          <a:lstStyle/>
          <a:p>
            <a:pPr marL="0" lvl="0" indent="0" algn="ctr" rtl="0">
              <a:spcBef>
                <a:spcPts val="0"/>
              </a:spcBef>
              <a:spcAft>
                <a:spcPts val="0"/>
              </a:spcAft>
              <a:buNone/>
            </a:pPr>
            <a:r>
              <a:rPr lang="en" sz="1200" b="1">
                <a:solidFill>
                  <a:schemeClr val="dk1"/>
                </a:solidFill>
                <a:latin typeface="Outfit"/>
                <a:ea typeface="Outfit"/>
                <a:cs typeface="Outfit"/>
                <a:sym typeface="Outfit"/>
              </a:rPr>
              <a:t>Olu Kukoyi</a:t>
            </a:r>
            <a:endParaRPr sz="1200" b="1">
              <a:solidFill>
                <a:schemeClr val="dk1"/>
              </a:solidFill>
              <a:latin typeface="Outfit"/>
              <a:ea typeface="Outfit"/>
              <a:cs typeface="Outfit"/>
              <a:sym typeface="Outfit"/>
            </a:endParaRPr>
          </a:p>
        </p:txBody>
      </p:sp>
      <p:sp>
        <p:nvSpPr>
          <p:cNvPr id="412" name="Google Shape;412;p46"/>
          <p:cNvSpPr txBox="1"/>
          <p:nvPr/>
        </p:nvSpPr>
        <p:spPr>
          <a:xfrm>
            <a:off x="2218609" y="2468975"/>
            <a:ext cx="1406400" cy="323100"/>
          </a:xfrm>
          <a:prstGeom prst="rect">
            <a:avLst/>
          </a:prstGeom>
          <a:noFill/>
          <a:ln>
            <a:noFill/>
          </a:ln>
        </p:spPr>
        <p:txBody>
          <a:bodyPr spcFirstLastPara="1" wrap="square" lIns="68575" tIns="68575" rIns="68575" bIns="68575" anchor="t" anchorCtr="0">
            <a:spAutoFit/>
          </a:bodyPr>
          <a:lstStyle/>
          <a:p>
            <a:pPr marL="0" lvl="0" indent="0" algn="ctr" rtl="0">
              <a:spcBef>
                <a:spcPts val="0"/>
              </a:spcBef>
              <a:spcAft>
                <a:spcPts val="0"/>
              </a:spcAft>
              <a:buNone/>
            </a:pPr>
            <a:r>
              <a:rPr lang="en" sz="1200" b="1">
                <a:solidFill>
                  <a:schemeClr val="dk1"/>
                </a:solidFill>
                <a:latin typeface="Outfit"/>
                <a:ea typeface="Outfit"/>
                <a:cs typeface="Outfit"/>
                <a:sym typeface="Outfit"/>
              </a:rPr>
              <a:t>Abdul Andha</a:t>
            </a:r>
            <a:endParaRPr sz="1200" b="1">
              <a:solidFill>
                <a:schemeClr val="dk1"/>
              </a:solidFill>
              <a:latin typeface="Outfit"/>
              <a:ea typeface="Outfit"/>
              <a:cs typeface="Outfit"/>
              <a:sym typeface="Outfit"/>
            </a:endParaRPr>
          </a:p>
        </p:txBody>
      </p:sp>
      <p:sp>
        <p:nvSpPr>
          <p:cNvPr id="413" name="Google Shape;413;p46"/>
          <p:cNvSpPr txBox="1"/>
          <p:nvPr/>
        </p:nvSpPr>
        <p:spPr>
          <a:xfrm>
            <a:off x="5631000" y="2470453"/>
            <a:ext cx="1318200" cy="323100"/>
          </a:xfrm>
          <a:prstGeom prst="rect">
            <a:avLst/>
          </a:prstGeom>
          <a:noFill/>
          <a:ln>
            <a:noFill/>
          </a:ln>
        </p:spPr>
        <p:txBody>
          <a:bodyPr spcFirstLastPara="1" wrap="square" lIns="68575" tIns="68575" rIns="68575" bIns="68575" anchor="t" anchorCtr="0">
            <a:spAutoFit/>
          </a:bodyPr>
          <a:lstStyle/>
          <a:p>
            <a:pPr marL="0" lvl="0" indent="0" algn="ctr" rtl="0">
              <a:spcBef>
                <a:spcPts val="0"/>
              </a:spcBef>
              <a:spcAft>
                <a:spcPts val="0"/>
              </a:spcAft>
              <a:buNone/>
            </a:pPr>
            <a:r>
              <a:rPr lang="en" sz="1200" b="1">
                <a:solidFill>
                  <a:schemeClr val="dk1"/>
                </a:solidFill>
                <a:latin typeface="Outfit"/>
                <a:ea typeface="Outfit"/>
                <a:cs typeface="Outfit"/>
                <a:sym typeface="Outfit"/>
              </a:rPr>
              <a:t>Nur Mazumder</a:t>
            </a:r>
            <a:endParaRPr sz="1200" b="1">
              <a:solidFill>
                <a:schemeClr val="dk1"/>
              </a:solidFill>
              <a:latin typeface="Outfit"/>
              <a:ea typeface="Outfit"/>
              <a:cs typeface="Outfit"/>
              <a:sym typeface="Outfit"/>
            </a:endParaRPr>
          </a:p>
        </p:txBody>
      </p:sp>
      <p:pic>
        <p:nvPicPr>
          <p:cNvPr id="414" name="Google Shape;414;p46"/>
          <p:cNvPicPr preferRelativeResize="0"/>
          <p:nvPr/>
        </p:nvPicPr>
        <p:blipFill>
          <a:blip r:embed="rId3">
            <a:alphaModFix/>
          </a:blip>
          <a:stretch>
            <a:fillRect/>
          </a:stretch>
        </p:blipFill>
        <p:spPr>
          <a:xfrm>
            <a:off x="4036875" y="1336491"/>
            <a:ext cx="1115100" cy="1115100"/>
          </a:xfrm>
          <a:prstGeom prst="ellipse">
            <a:avLst/>
          </a:prstGeom>
          <a:noFill/>
          <a:ln w="19050" cap="flat" cmpd="sng">
            <a:solidFill>
              <a:srgbClr val="1482AB"/>
            </a:solidFill>
            <a:prstDash val="solid"/>
            <a:round/>
            <a:headEnd type="none" w="sm" len="sm"/>
            <a:tailEnd type="none" w="sm" len="sm"/>
          </a:ln>
        </p:spPr>
      </p:pic>
      <p:pic>
        <p:nvPicPr>
          <p:cNvPr id="415" name="Google Shape;415;p46"/>
          <p:cNvPicPr preferRelativeResize="0"/>
          <p:nvPr/>
        </p:nvPicPr>
        <p:blipFill rotWithShape="1">
          <a:blip r:embed="rId4">
            <a:alphaModFix/>
          </a:blip>
          <a:srcRect l="11337" t="10555" r="14418" b="2427"/>
          <a:stretch/>
        </p:blipFill>
        <p:spPr>
          <a:xfrm>
            <a:off x="2356378" y="1316147"/>
            <a:ext cx="1115100" cy="1119300"/>
          </a:xfrm>
          <a:prstGeom prst="ellipse">
            <a:avLst/>
          </a:prstGeom>
          <a:noFill/>
          <a:ln w="19050" cap="flat" cmpd="sng">
            <a:solidFill>
              <a:srgbClr val="1482AB"/>
            </a:solidFill>
            <a:prstDash val="solid"/>
            <a:round/>
            <a:headEnd type="none" w="sm" len="sm"/>
            <a:tailEnd type="none" w="sm" len="sm"/>
          </a:ln>
        </p:spPr>
      </p:pic>
      <p:sp>
        <p:nvSpPr>
          <p:cNvPr id="416" name="Google Shape;416;p46"/>
          <p:cNvSpPr txBox="1"/>
          <p:nvPr/>
        </p:nvSpPr>
        <p:spPr>
          <a:xfrm>
            <a:off x="3726178" y="4247225"/>
            <a:ext cx="1707900" cy="323100"/>
          </a:xfrm>
          <a:prstGeom prst="rect">
            <a:avLst/>
          </a:prstGeom>
          <a:noFill/>
          <a:ln>
            <a:noFill/>
          </a:ln>
        </p:spPr>
        <p:txBody>
          <a:bodyPr spcFirstLastPara="1" wrap="square" lIns="68575" tIns="68575" rIns="68575" bIns="68575" anchor="t" anchorCtr="0">
            <a:spAutoFit/>
          </a:bodyPr>
          <a:lstStyle/>
          <a:p>
            <a:pPr marL="0" lvl="0" indent="0" algn="ctr" rtl="0">
              <a:spcBef>
                <a:spcPts val="0"/>
              </a:spcBef>
              <a:spcAft>
                <a:spcPts val="0"/>
              </a:spcAft>
              <a:buNone/>
            </a:pPr>
            <a:r>
              <a:rPr lang="en" sz="1200" b="1">
                <a:solidFill>
                  <a:schemeClr val="dk1"/>
                </a:solidFill>
                <a:latin typeface="Outfit"/>
                <a:ea typeface="Outfit"/>
                <a:cs typeface="Outfit"/>
                <a:sym typeface="Outfit"/>
              </a:rPr>
              <a:t>Tajwar Rahman</a:t>
            </a:r>
            <a:endParaRPr sz="1200" b="1">
              <a:solidFill>
                <a:schemeClr val="dk1"/>
              </a:solidFill>
              <a:latin typeface="Outfit"/>
              <a:ea typeface="Outfit"/>
              <a:cs typeface="Outfit"/>
              <a:sym typeface="Outfit"/>
            </a:endParaRPr>
          </a:p>
        </p:txBody>
      </p:sp>
      <p:sp>
        <p:nvSpPr>
          <p:cNvPr id="417" name="Google Shape;417;p46"/>
          <p:cNvSpPr txBox="1"/>
          <p:nvPr/>
        </p:nvSpPr>
        <p:spPr>
          <a:xfrm>
            <a:off x="2227946" y="4244272"/>
            <a:ext cx="1406400" cy="323100"/>
          </a:xfrm>
          <a:prstGeom prst="rect">
            <a:avLst/>
          </a:prstGeom>
          <a:noFill/>
          <a:ln>
            <a:noFill/>
          </a:ln>
        </p:spPr>
        <p:txBody>
          <a:bodyPr spcFirstLastPara="1" wrap="square" lIns="68575" tIns="68575" rIns="68575" bIns="68575" anchor="t" anchorCtr="0">
            <a:spAutoFit/>
          </a:bodyPr>
          <a:lstStyle/>
          <a:p>
            <a:pPr marL="0" lvl="0" indent="0" algn="l" rtl="0">
              <a:lnSpc>
                <a:spcPct val="115000"/>
              </a:lnSpc>
              <a:spcBef>
                <a:spcPts val="0"/>
              </a:spcBef>
              <a:spcAft>
                <a:spcPts val="0"/>
              </a:spcAft>
              <a:buNone/>
            </a:pPr>
            <a:r>
              <a:rPr lang="en" sz="1200" b="1">
                <a:solidFill>
                  <a:schemeClr val="dk1"/>
                </a:solidFill>
                <a:latin typeface="Outfit"/>
                <a:ea typeface="Outfit"/>
                <a:cs typeface="Outfit"/>
                <a:sym typeface="Outfit"/>
              </a:rPr>
              <a:t>Jay Noppone P</a:t>
            </a:r>
            <a:endParaRPr sz="1200" b="1">
              <a:solidFill>
                <a:schemeClr val="dk1"/>
              </a:solidFill>
              <a:latin typeface="Outfit"/>
              <a:ea typeface="Outfit"/>
              <a:cs typeface="Outfit"/>
              <a:sym typeface="Outfit"/>
            </a:endParaRPr>
          </a:p>
        </p:txBody>
      </p:sp>
      <p:sp>
        <p:nvSpPr>
          <p:cNvPr id="418" name="Google Shape;418;p46"/>
          <p:cNvSpPr txBox="1"/>
          <p:nvPr/>
        </p:nvSpPr>
        <p:spPr>
          <a:xfrm>
            <a:off x="5684591" y="4244272"/>
            <a:ext cx="1239600" cy="323100"/>
          </a:xfrm>
          <a:prstGeom prst="rect">
            <a:avLst/>
          </a:prstGeom>
          <a:noFill/>
          <a:ln>
            <a:noFill/>
          </a:ln>
        </p:spPr>
        <p:txBody>
          <a:bodyPr spcFirstLastPara="1" wrap="square" lIns="68575" tIns="68575" rIns="68575" bIns="68575" anchor="t" anchorCtr="0">
            <a:spAutoFit/>
          </a:bodyPr>
          <a:lstStyle/>
          <a:p>
            <a:pPr marL="0" lvl="0" indent="0" algn="ctr" rtl="0">
              <a:spcBef>
                <a:spcPts val="0"/>
              </a:spcBef>
              <a:spcAft>
                <a:spcPts val="0"/>
              </a:spcAft>
              <a:buNone/>
            </a:pPr>
            <a:r>
              <a:rPr lang="en" sz="1200" b="1">
                <a:solidFill>
                  <a:schemeClr val="dk1"/>
                </a:solidFill>
                <a:latin typeface="Outfit"/>
                <a:ea typeface="Outfit"/>
                <a:cs typeface="Outfit"/>
                <a:sym typeface="Outfit"/>
              </a:rPr>
              <a:t>Mansij Mishra</a:t>
            </a:r>
            <a:endParaRPr sz="1200" b="1">
              <a:solidFill>
                <a:schemeClr val="dk1"/>
              </a:solidFill>
              <a:latin typeface="Outfit"/>
              <a:ea typeface="Outfit"/>
              <a:cs typeface="Outfit"/>
              <a:sym typeface="Outfit"/>
            </a:endParaRPr>
          </a:p>
        </p:txBody>
      </p:sp>
      <p:pic>
        <p:nvPicPr>
          <p:cNvPr id="419" name="Google Shape;419;p46"/>
          <p:cNvPicPr preferRelativeResize="0"/>
          <p:nvPr/>
        </p:nvPicPr>
        <p:blipFill rotWithShape="1">
          <a:blip r:embed="rId5">
            <a:alphaModFix/>
          </a:blip>
          <a:srcRect l="30884" t="48867" r="30572" b="21972"/>
          <a:stretch/>
        </p:blipFill>
        <p:spPr>
          <a:xfrm>
            <a:off x="5717353" y="3122466"/>
            <a:ext cx="1115100" cy="1124700"/>
          </a:xfrm>
          <a:prstGeom prst="ellipse">
            <a:avLst/>
          </a:prstGeom>
          <a:noFill/>
          <a:ln w="19050" cap="flat" cmpd="sng">
            <a:solidFill>
              <a:srgbClr val="1482AB"/>
            </a:solidFill>
            <a:prstDash val="solid"/>
            <a:round/>
            <a:headEnd type="none" w="sm" len="sm"/>
            <a:tailEnd type="none" w="sm" len="sm"/>
          </a:ln>
        </p:spPr>
      </p:pic>
      <p:pic>
        <p:nvPicPr>
          <p:cNvPr id="420" name="Google Shape;420;p46"/>
          <p:cNvPicPr preferRelativeResize="0"/>
          <p:nvPr/>
        </p:nvPicPr>
        <p:blipFill>
          <a:blip r:embed="rId6">
            <a:alphaModFix/>
          </a:blip>
          <a:stretch>
            <a:fillRect/>
          </a:stretch>
        </p:blipFill>
        <p:spPr>
          <a:xfrm>
            <a:off x="2373638" y="3127294"/>
            <a:ext cx="1115100" cy="1115100"/>
          </a:xfrm>
          <a:prstGeom prst="ellipse">
            <a:avLst/>
          </a:prstGeom>
          <a:noFill/>
          <a:ln w="19050" cap="flat" cmpd="sng">
            <a:solidFill>
              <a:srgbClr val="1482AB"/>
            </a:solidFill>
            <a:prstDash val="solid"/>
            <a:round/>
            <a:headEnd type="none" w="sm" len="sm"/>
            <a:tailEnd type="none" w="sm" len="sm"/>
          </a:ln>
        </p:spPr>
      </p:pic>
      <p:pic>
        <p:nvPicPr>
          <p:cNvPr id="421" name="Google Shape;421;p46"/>
          <p:cNvPicPr preferRelativeResize="0"/>
          <p:nvPr/>
        </p:nvPicPr>
        <p:blipFill rotWithShape="1">
          <a:blip r:embed="rId7">
            <a:alphaModFix/>
          </a:blip>
          <a:srcRect l="25380" t="35580" r="28381" b="29605"/>
          <a:stretch/>
        </p:blipFill>
        <p:spPr>
          <a:xfrm>
            <a:off x="4070494" y="3125150"/>
            <a:ext cx="1115100" cy="1119300"/>
          </a:xfrm>
          <a:prstGeom prst="ellipse">
            <a:avLst/>
          </a:prstGeom>
          <a:noFill/>
          <a:ln w="19050" cap="flat" cmpd="sng">
            <a:solidFill>
              <a:srgbClr val="1482AB"/>
            </a:solidFill>
            <a:prstDash val="solid"/>
            <a:round/>
            <a:headEnd type="none" w="sm" len="sm"/>
            <a:tailEnd type="none" w="sm" len="sm"/>
          </a:ln>
        </p:spPr>
      </p:pic>
      <p:pic>
        <p:nvPicPr>
          <p:cNvPr id="422" name="Google Shape;422;p46"/>
          <p:cNvPicPr preferRelativeResize="0"/>
          <p:nvPr/>
        </p:nvPicPr>
        <p:blipFill rotWithShape="1">
          <a:blip r:embed="rId8">
            <a:alphaModFix/>
          </a:blip>
          <a:srcRect t="-190" b="-180"/>
          <a:stretch/>
        </p:blipFill>
        <p:spPr>
          <a:xfrm>
            <a:off x="5684588" y="1334356"/>
            <a:ext cx="1115100" cy="1119300"/>
          </a:xfrm>
          <a:prstGeom prst="ellipse">
            <a:avLst/>
          </a:prstGeom>
          <a:noFill/>
          <a:ln w="19050" cap="flat" cmpd="sng">
            <a:solidFill>
              <a:srgbClr val="1482AB"/>
            </a:solidFill>
            <a:prstDash val="solid"/>
            <a:round/>
            <a:headEnd type="none" w="sm" len="sm"/>
            <a:tailEnd type="none" w="sm" len="sm"/>
          </a:ln>
        </p:spPr>
      </p:pic>
      <p:sp>
        <p:nvSpPr>
          <p:cNvPr id="423" name="Google Shape;423;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 Team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Agenda</a:t>
            </a:r>
            <a:endParaRPr/>
          </a:p>
        </p:txBody>
      </p:sp>
      <p:sp>
        <p:nvSpPr>
          <p:cNvPr id="429" name="Google Shape;429;p47"/>
          <p:cNvSpPr txBox="1">
            <a:spLocks noGrp="1"/>
          </p:cNvSpPr>
          <p:nvPr>
            <p:ph type="subTitle" idx="3"/>
          </p:nvPr>
        </p:nvSpPr>
        <p:spPr>
          <a:xfrm>
            <a:off x="720000" y="3911675"/>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describe the topic of the section here</a:t>
            </a:r>
            <a:endParaRPr sz="1600">
              <a:solidFill>
                <a:srgbClr val="666666"/>
              </a:solidFill>
            </a:endParaRPr>
          </a:p>
        </p:txBody>
      </p:sp>
      <p:sp>
        <p:nvSpPr>
          <p:cNvPr id="430" name="Google Shape;430;p47"/>
          <p:cNvSpPr txBox="1">
            <a:spLocks noGrp="1"/>
          </p:cNvSpPr>
          <p:nvPr>
            <p:ph type="subTitle" idx="1"/>
          </p:nvPr>
        </p:nvSpPr>
        <p:spPr>
          <a:xfrm>
            <a:off x="720000" y="2178493"/>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describe the topic of the section here</a:t>
            </a:r>
            <a:endParaRPr/>
          </a:p>
        </p:txBody>
      </p:sp>
      <p:sp>
        <p:nvSpPr>
          <p:cNvPr id="431" name="Google Shape;431;p47"/>
          <p:cNvSpPr txBox="1">
            <a:spLocks noGrp="1"/>
          </p:cNvSpPr>
          <p:nvPr>
            <p:ph type="subTitle" idx="2"/>
          </p:nvPr>
        </p:nvSpPr>
        <p:spPr>
          <a:xfrm>
            <a:off x="3419271" y="2178493"/>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describe the topic of the section here</a:t>
            </a:r>
            <a:endParaRPr/>
          </a:p>
        </p:txBody>
      </p:sp>
      <p:sp>
        <p:nvSpPr>
          <p:cNvPr id="432" name="Google Shape;432;p47"/>
          <p:cNvSpPr txBox="1">
            <a:spLocks noGrp="1"/>
          </p:cNvSpPr>
          <p:nvPr>
            <p:ph type="subTitle" idx="4"/>
          </p:nvPr>
        </p:nvSpPr>
        <p:spPr>
          <a:xfrm>
            <a:off x="3419271" y="3911675"/>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describe the topic of the section here</a:t>
            </a:r>
            <a:endParaRPr/>
          </a:p>
        </p:txBody>
      </p:sp>
      <p:sp>
        <p:nvSpPr>
          <p:cNvPr id="433" name="Google Shape;433;p47"/>
          <p:cNvSpPr txBox="1">
            <a:spLocks noGrp="1"/>
          </p:cNvSpPr>
          <p:nvPr>
            <p:ph type="subTitle" idx="5"/>
          </p:nvPr>
        </p:nvSpPr>
        <p:spPr>
          <a:xfrm>
            <a:off x="6118549" y="2178493"/>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describe the topic of the section here</a:t>
            </a:r>
            <a:endParaRPr/>
          </a:p>
        </p:txBody>
      </p:sp>
      <p:sp>
        <p:nvSpPr>
          <p:cNvPr id="434" name="Google Shape;434;p47"/>
          <p:cNvSpPr txBox="1">
            <a:spLocks noGrp="1"/>
          </p:cNvSpPr>
          <p:nvPr>
            <p:ph type="subTitle" idx="6"/>
          </p:nvPr>
        </p:nvSpPr>
        <p:spPr>
          <a:xfrm>
            <a:off x="6118549" y="3911675"/>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describe the topic of the section here</a:t>
            </a:r>
            <a:endParaRPr/>
          </a:p>
        </p:txBody>
      </p:sp>
      <p:sp>
        <p:nvSpPr>
          <p:cNvPr id="435" name="Google Shape;435;p47"/>
          <p:cNvSpPr txBox="1">
            <a:spLocks noGrp="1"/>
          </p:cNvSpPr>
          <p:nvPr>
            <p:ph type="title" idx="7"/>
          </p:nvPr>
        </p:nvSpPr>
        <p:spPr>
          <a:xfrm>
            <a:off x="1505400"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436" name="Google Shape;436;p47"/>
          <p:cNvSpPr txBox="1">
            <a:spLocks noGrp="1"/>
          </p:cNvSpPr>
          <p:nvPr>
            <p:ph type="title" idx="8"/>
          </p:nvPr>
        </p:nvSpPr>
        <p:spPr>
          <a:xfrm>
            <a:off x="1505400" y="2939527"/>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437" name="Google Shape;437;p47"/>
          <p:cNvSpPr txBox="1">
            <a:spLocks noGrp="1"/>
          </p:cNvSpPr>
          <p:nvPr>
            <p:ph type="title" idx="9"/>
          </p:nvPr>
        </p:nvSpPr>
        <p:spPr>
          <a:xfrm>
            <a:off x="4204671"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438" name="Google Shape;438;p47"/>
          <p:cNvSpPr txBox="1">
            <a:spLocks noGrp="1"/>
          </p:cNvSpPr>
          <p:nvPr>
            <p:ph type="title" idx="13"/>
          </p:nvPr>
        </p:nvSpPr>
        <p:spPr>
          <a:xfrm>
            <a:off x="4204671" y="2939527"/>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a:p>
        </p:txBody>
      </p:sp>
      <p:sp>
        <p:nvSpPr>
          <p:cNvPr id="439" name="Google Shape;439;p47"/>
          <p:cNvSpPr txBox="1">
            <a:spLocks noGrp="1"/>
          </p:cNvSpPr>
          <p:nvPr>
            <p:ph type="title" idx="14"/>
          </p:nvPr>
        </p:nvSpPr>
        <p:spPr>
          <a:xfrm>
            <a:off x="6903950"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440" name="Google Shape;440;p47"/>
          <p:cNvSpPr txBox="1">
            <a:spLocks noGrp="1"/>
          </p:cNvSpPr>
          <p:nvPr>
            <p:ph type="title" idx="15"/>
          </p:nvPr>
        </p:nvSpPr>
        <p:spPr>
          <a:xfrm>
            <a:off x="6903950" y="2939527"/>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06</a:t>
            </a:r>
            <a:endParaRPr/>
          </a:p>
        </p:txBody>
      </p:sp>
      <p:sp>
        <p:nvSpPr>
          <p:cNvPr id="441" name="Google Shape;441;p47"/>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Overview</a:t>
            </a:r>
            <a:endParaRPr/>
          </a:p>
        </p:txBody>
      </p:sp>
      <p:sp>
        <p:nvSpPr>
          <p:cNvPr id="442" name="Google Shape;442;p47"/>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History</a:t>
            </a:r>
            <a:endParaRPr/>
          </a:p>
        </p:txBody>
      </p:sp>
      <p:sp>
        <p:nvSpPr>
          <p:cNvPr id="443" name="Google Shape;443;p47"/>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Benchmarking</a:t>
            </a:r>
            <a:endParaRPr/>
          </a:p>
        </p:txBody>
      </p:sp>
      <p:sp>
        <p:nvSpPr>
          <p:cNvPr id="444" name="Google Shape;444;p47"/>
          <p:cNvSpPr txBox="1">
            <a:spLocks noGrp="1"/>
          </p:cNvSpPr>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Relevance</a:t>
            </a:r>
            <a:endParaRPr/>
          </a:p>
        </p:txBody>
      </p:sp>
      <p:sp>
        <p:nvSpPr>
          <p:cNvPr id="445" name="Google Shape;445;p47"/>
          <p:cNvSpPr txBox="1">
            <a:spLocks noGrp="1"/>
          </p:cNvSpPr>
          <p:nvPr>
            <p:ph type="subTitle" idx="20"/>
          </p:nvPr>
        </p:nvSpPr>
        <p:spPr>
          <a:xfrm>
            <a:off x="3243774" y="3533775"/>
            <a:ext cx="2727655"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Recommendation</a:t>
            </a:r>
            <a:endParaRPr dirty="0"/>
          </a:p>
        </p:txBody>
      </p:sp>
      <p:sp>
        <p:nvSpPr>
          <p:cNvPr id="446" name="Google Shape;446;p47"/>
          <p:cNvSpPr txBox="1">
            <a:spLocks noGrp="1"/>
          </p:cNvSpPr>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QnA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48"/>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Overview</a:t>
            </a:r>
            <a:endParaRPr/>
          </a:p>
        </p:txBody>
      </p:sp>
      <p:sp>
        <p:nvSpPr>
          <p:cNvPr id="452" name="Google Shape;452;p48"/>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53" name="Google Shape;453;p48"/>
          <p:cNvSpPr txBox="1">
            <a:spLocks noGrp="1"/>
          </p:cNvSpPr>
          <p:nvPr>
            <p:ph type="subTitle" idx="1"/>
          </p:nvPr>
        </p:nvSpPr>
        <p:spPr>
          <a:xfrm>
            <a:off x="713225" y="3300150"/>
            <a:ext cx="43443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enter a subtitle here if you need it</a:t>
            </a:r>
            <a:endParaRPr/>
          </a:p>
        </p:txBody>
      </p:sp>
      <p:grpSp>
        <p:nvGrpSpPr>
          <p:cNvPr id="454" name="Google Shape;454;p48"/>
          <p:cNvGrpSpPr/>
          <p:nvPr/>
        </p:nvGrpSpPr>
        <p:grpSpPr>
          <a:xfrm>
            <a:off x="5104880" y="-153372"/>
            <a:ext cx="4218588" cy="6000577"/>
            <a:chOff x="5104880" y="-153372"/>
            <a:chExt cx="4218588" cy="6000577"/>
          </a:xfrm>
        </p:grpSpPr>
        <p:sp>
          <p:nvSpPr>
            <p:cNvPr id="455" name="Google Shape;455;p48"/>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8"/>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8"/>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8"/>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8"/>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8"/>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8"/>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8"/>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8"/>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8"/>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8"/>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8"/>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8"/>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8"/>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8"/>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8"/>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8"/>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2" name="Google Shape;472;p48"/>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 are Big Data tools?</a:t>
            </a:r>
            <a:endParaRPr/>
          </a:p>
        </p:txBody>
      </p:sp>
      <p:sp>
        <p:nvSpPr>
          <p:cNvPr id="478" name="Google Shape;478;p49"/>
          <p:cNvSpPr txBox="1">
            <a:spLocks noGrp="1"/>
          </p:cNvSpPr>
          <p:nvPr>
            <p:ph type="subTitle" idx="1"/>
          </p:nvPr>
        </p:nvSpPr>
        <p:spPr>
          <a:xfrm>
            <a:off x="4646250" y="1667625"/>
            <a:ext cx="3398400" cy="18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these reason, new Big Data Tools are emerging to help companies handle continuous data streams from various sources, making it possible to process data in real-time, monitor events as they happen, and quickly gain actionable insights. Some tools include Apache Kafka, Amazon Kinesis, Google Cloud Dataflow. </a:t>
            </a:r>
            <a:endParaRPr/>
          </a:p>
        </p:txBody>
      </p:sp>
      <p:sp>
        <p:nvSpPr>
          <p:cNvPr id="479" name="Google Shape;479;p49"/>
          <p:cNvSpPr txBox="1">
            <a:spLocks noGrp="1"/>
          </p:cNvSpPr>
          <p:nvPr>
            <p:ph type="subTitle" idx="2"/>
          </p:nvPr>
        </p:nvSpPr>
        <p:spPr>
          <a:xfrm>
            <a:off x="1099338" y="1667625"/>
            <a:ext cx="3398400" cy="18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Big Data refers to vast amounts of structured and unstructured data, that are sourced from social media, IoT devices, and online interactions. These datasets are so huge and complex, that traditional data management systems struggle store, process, and analyse them efficiently.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Advantages of Big Data Tools</a:t>
            </a:r>
            <a:endParaRPr/>
          </a:p>
        </p:txBody>
      </p:sp>
      <p:sp>
        <p:nvSpPr>
          <p:cNvPr id="485" name="Google Shape;485;p50"/>
          <p:cNvSpPr txBox="1">
            <a:spLocks noGrp="1"/>
          </p:cNvSpPr>
          <p:nvPr>
            <p:ph type="subTitle" idx="1"/>
          </p:nvPr>
        </p:nvSpPr>
        <p:spPr>
          <a:xfrm>
            <a:off x="4821074" y="3014900"/>
            <a:ext cx="3502200" cy="1161300"/>
          </a:xfrm>
          <a:prstGeom prst="rect">
            <a:avLst/>
          </a:prstGeom>
        </p:spPr>
        <p:txBody>
          <a:bodyPr spcFirstLastPara="1" wrap="square" lIns="91425" tIns="91425" rIns="91425" bIns="91425" anchor="t" anchorCtr="0">
            <a:noAutofit/>
          </a:bodyPr>
          <a:lstStyle/>
          <a:p>
            <a:pPr marL="457200" lvl="0" indent="-298450" algn="just"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Data is ingested and processed within seconds for time-sensitive applications.</a:t>
            </a:r>
            <a:endParaRPr sz="1100">
              <a:solidFill>
                <a:srgbClr val="000000"/>
              </a:solidFill>
              <a:latin typeface="Arial"/>
              <a:ea typeface="Arial"/>
              <a:cs typeface="Arial"/>
              <a:sym typeface="Arial"/>
            </a:endParaRPr>
          </a:p>
          <a:p>
            <a:pPr marL="457200" lvl="0" indent="-298450" algn="just"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These tools support real-time analytics, essential for fields like finance and healthcare.</a:t>
            </a:r>
            <a:endParaRPr sz="1100">
              <a:solidFill>
                <a:srgbClr val="000000"/>
              </a:solidFill>
              <a:latin typeface="Arial"/>
              <a:ea typeface="Arial"/>
              <a:cs typeface="Arial"/>
              <a:sym typeface="Arial"/>
            </a:endParaRPr>
          </a:p>
          <a:p>
            <a:pPr marL="457200" lvl="0" indent="-298450" algn="just"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They enable systems to react instantly to incoming data events.</a:t>
            </a:r>
            <a:endParaRPr sz="1100">
              <a:solidFill>
                <a:srgbClr val="000000"/>
              </a:solidFill>
              <a:latin typeface="Arial"/>
              <a:ea typeface="Arial"/>
              <a:cs typeface="Arial"/>
              <a:sym typeface="Arial"/>
            </a:endParaRPr>
          </a:p>
          <a:p>
            <a:pPr marL="457200" lvl="0" indent="0" algn="just" rtl="0">
              <a:spcBef>
                <a:spcPts val="0"/>
              </a:spcBef>
              <a:spcAft>
                <a:spcPts val="0"/>
              </a:spcAft>
              <a:buNone/>
            </a:pPr>
            <a:endParaRPr/>
          </a:p>
        </p:txBody>
      </p:sp>
      <p:sp>
        <p:nvSpPr>
          <p:cNvPr id="486" name="Google Shape;486;p50"/>
          <p:cNvSpPr txBox="1">
            <a:spLocks noGrp="1"/>
          </p:cNvSpPr>
          <p:nvPr>
            <p:ph type="subTitle" idx="2"/>
          </p:nvPr>
        </p:nvSpPr>
        <p:spPr>
          <a:xfrm>
            <a:off x="820750" y="3014900"/>
            <a:ext cx="3502200" cy="1161300"/>
          </a:xfrm>
          <a:prstGeom prst="rect">
            <a:avLst/>
          </a:prstGeom>
        </p:spPr>
        <p:txBody>
          <a:bodyPr spcFirstLastPara="1" wrap="square" lIns="91425" tIns="91425" rIns="91425" bIns="91425" anchor="t" anchorCtr="0">
            <a:noAutofit/>
          </a:bodyPr>
          <a:lstStyle/>
          <a:p>
            <a:pPr marL="457200" lvl="0" indent="-298450" algn="just"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These tools expand capacity by adding servers rather than upgrading hardware.</a:t>
            </a:r>
            <a:endParaRPr sz="1100">
              <a:solidFill>
                <a:srgbClr val="000000"/>
              </a:solidFill>
              <a:latin typeface="Arial"/>
              <a:ea typeface="Arial"/>
              <a:cs typeface="Arial"/>
              <a:sym typeface="Arial"/>
            </a:endParaRPr>
          </a:p>
          <a:p>
            <a:pPr marL="457200" lvl="0" indent="-298450" algn="just"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They dynamically adjust resources to handle varying data loads.</a:t>
            </a:r>
            <a:endParaRPr sz="1100">
              <a:solidFill>
                <a:srgbClr val="000000"/>
              </a:solidFill>
              <a:latin typeface="Arial"/>
              <a:ea typeface="Arial"/>
              <a:cs typeface="Arial"/>
              <a:sym typeface="Arial"/>
            </a:endParaRPr>
          </a:p>
          <a:p>
            <a:pPr marL="457200" lvl="0" indent="-298450" algn="just"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Tools like Kafka and Kinesis support global, distributed data processing.</a:t>
            </a:r>
            <a:endParaRPr sz="1100">
              <a:solidFill>
                <a:srgbClr val="000000"/>
              </a:solidFill>
              <a:latin typeface="Arial"/>
              <a:ea typeface="Arial"/>
              <a:cs typeface="Arial"/>
              <a:sym typeface="Arial"/>
            </a:endParaRPr>
          </a:p>
          <a:p>
            <a:pPr marL="457200" lvl="0" indent="0" algn="just" rtl="0">
              <a:spcBef>
                <a:spcPts val="0"/>
              </a:spcBef>
              <a:spcAft>
                <a:spcPts val="0"/>
              </a:spcAft>
              <a:buNone/>
            </a:pPr>
            <a:endParaRPr/>
          </a:p>
        </p:txBody>
      </p:sp>
      <p:sp>
        <p:nvSpPr>
          <p:cNvPr id="487" name="Google Shape;487;p50"/>
          <p:cNvSpPr txBox="1">
            <a:spLocks noGrp="1"/>
          </p:cNvSpPr>
          <p:nvPr>
            <p:ph type="subTitle" idx="3"/>
          </p:nvPr>
        </p:nvSpPr>
        <p:spPr>
          <a:xfrm>
            <a:off x="1478950" y="2370625"/>
            <a:ext cx="28440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Scalability</a:t>
            </a:r>
            <a:endParaRPr/>
          </a:p>
        </p:txBody>
      </p:sp>
      <p:sp>
        <p:nvSpPr>
          <p:cNvPr id="488" name="Google Shape;488;p50"/>
          <p:cNvSpPr txBox="1">
            <a:spLocks noGrp="1"/>
          </p:cNvSpPr>
          <p:nvPr>
            <p:ph type="subTitle" idx="4"/>
          </p:nvPr>
        </p:nvSpPr>
        <p:spPr>
          <a:xfrm>
            <a:off x="4977075" y="2370625"/>
            <a:ext cx="33462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Real-time processing</a:t>
            </a:r>
            <a:endParaRPr/>
          </a:p>
        </p:txBody>
      </p:sp>
      <p:grpSp>
        <p:nvGrpSpPr>
          <p:cNvPr id="489" name="Google Shape;489;p50"/>
          <p:cNvGrpSpPr/>
          <p:nvPr/>
        </p:nvGrpSpPr>
        <p:grpSpPr>
          <a:xfrm>
            <a:off x="6361768" y="1805351"/>
            <a:ext cx="420796" cy="421914"/>
            <a:chOff x="-1333200" y="2770450"/>
            <a:chExt cx="291450" cy="292225"/>
          </a:xfrm>
        </p:grpSpPr>
        <p:sp>
          <p:nvSpPr>
            <p:cNvPr id="490" name="Google Shape;490;p50"/>
            <p:cNvSpPr/>
            <p:nvPr/>
          </p:nvSpPr>
          <p:spPr>
            <a:xfrm>
              <a:off x="-1299325" y="2808250"/>
              <a:ext cx="222925" cy="134725"/>
            </a:xfrm>
            <a:custGeom>
              <a:avLst/>
              <a:gdLst/>
              <a:ahLst/>
              <a:cxnLst/>
              <a:rect l="l" t="t" r="r" b="b"/>
              <a:pathLst>
                <a:path w="8917" h="5389" extrusionOk="0">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0"/>
            <p:cNvSpPr/>
            <p:nvPr/>
          </p:nvSpPr>
          <p:spPr>
            <a:xfrm>
              <a:off x="-1333200" y="2770450"/>
              <a:ext cx="291450" cy="292225"/>
            </a:xfrm>
            <a:custGeom>
              <a:avLst/>
              <a:gdLst/>
              <a:ahLst/>
              <a:cxnLst/>
              <a:rect l="l" t="t" r="r" b="b"/>
              <a:pathLst>
                <a:path w="11658" h="11689" extrusionOk="0">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 name="Google Shape;492;p50"/>
          <p:cNvGrpSpPr/>
          <p:nvPr/>
        </p:nvGrpSpPr>
        <p:grpSpPr>
          <a:xfrm>
            <a:off x="2690548" y="1805360"/>
            <a:ext cx="420796" cy="421914"/>
            <a:chOff x="-2060175" y="2768875"/>
            <a:chExt cx="291450" cy="292225"/>
          </a:xfrm>
        </p:grpSpPr>
        <p:sp>
          <p:nvSpPr>
            <p:cNvPr id="493" name="Google Shape;493;p50"/>
            <p:cNvSpPr/>
            <p:nvPr/>
          </p:nvSpPr>
          <p:spPr>
            <a:xfrm>
              <a:off x="-2060175" y="2768875"/>
              <a:ext cx="291450" cy="292225"/>
            </a:xfrm>
            <a:custGeom>
              <a:avLst/>
              <a:gdLst/>
              <a:ahLst/>
              <a:cxnLst/>
              <a:rect l="l" t="t" r="r" b="b"/>
              <a:pathLst>
                <a:path w="11658" h="11689" extrusionOk="0">
                  <a:moveTo>
                    <a:pt x="10649" y="662"/>
                  </a:moveTo>
                  <a:cubicBezTo>
                    <a:pt x="10838" y="662"/>
                    <a:pt x="10996" y="820"/>
                    <a:pt x="10996" y="1009"/>
                  </a:cubicBezTo>
                  <a:cubicBezTo>
                    <a:pt x="10996" y="1198"/>
                    <a:pt x="10838" y="1355"/>
                    <a:pt x="10649" y="1355"/>
                  </a:cubicBezTo>
                  <a:lnTo>
                    <a:pt x="1040" y="1355"/>
                  </a:lnTo>
                  <a:cubicBezTo>
                    <a:pt x="851" y="1355"/>
                    <a:pt x="694" y="1198"/>
                    <a:pt x="694" y="1009"/>
                  </a:cubicBezTo>
                  <a:cubicBezTo>
                    <a:pt x="694" y="820"/>
                    <a:pt x="851" y="662"/>
                    <a:pt x="1040" y="662"/>
                  </a:cubicBezTo>
                  <a:close/>
                  <a:moveTo>
                    <a:pt x="10303" y="2049"/>
                  </a:moveTo>
                  <a:lnTo>
                    <a:pt x="10303" y="7908"/>
                  </a:lnTo>
                  <a:cubicBezTo>
                    <a:pt x="10334" y="8097"/>
                    <a:pt x="10177" y="8255"/>
                    <a:pt x="9988" y="8255"/>
                  </a:cubicBezTo>
                  <a:lnTo>
                    <a:pt x="1702" y="8255"/>
                  </a:lnTo>
                  <a:cubicBezTo>
                    <a:pt x="1513" y="8255"/>
                    <a:pt x="1355" y="8097"/>
                    <a:pt x="1355" y="7908"/>
                  </a:cubicBezTo>
                  <a:lnTo>
                    <a:pt x="1355" y="2049"/>
                  </a:lnTo>
                  <a:close/>
                  <a:moveTo>
                    <a:pt x="5797" y="10271"/>
                  </a:moveTo>
                  <a:cubicBezTo>
                    <a:pt x="5986" y="10271"/>
                    <a:pt x="6144" y="10429"/>
                    <a:pt x="6144" y="10618"/>
                  </a:cubicBezTo>
                  <a:cubicBezTo>
                    <a:pt x="6144" y="10807"/>
                    <a:pt x="5986" y="10964"/>
                    <a:pt x="5797" y="10964"/>
                  </a:cubicBezTo>
                  <a:cubicBezTo>
                    <a:pt x="5608" y="10964"/>
                    <a:pt x="5451" y="10807"/>
                    <a:pt x="5451" y="10618"/>
                  </a:cubicBezTo>
                  <a:cubicBezTo>
                    <a:pt x="5451" y="10429"/>
                    <a:pt x="5608" y="10271"/>
                    <a:pt x="5797" y="10271"/>
                  </a:cubicBezTo>
                  <a:close/>
                  <a:moveTo>
                    <a:pt x="1040" y="1"/>
                  </a:moveTo>
                  <a:cubicBezTo>
                    <a:pt x="473" y="1"/>
                    <a:pt x="1" y="473"/>
                    <a:pt x="1" y="1009"/>
                  </a:cubicBezTo>
                  <a:cubicBezTo>
                    <a:pt x="1" y="1450"/>
                    <a:pt x="284" y="1828"/>
                    <a:pt x="694" y="1986"/>
                  </a:cubicBezTo>
                  <a:lnTo>
                    <a:pt x="694" y="7908"/>
                  </a:lnTo>
                  <a:cubicBezTo>
                    <a:pt x="694" y="8444"/>
                    <a:pt x="1166" y="8917"/>
                    <a:pt x="1702" y="8917"/>
                  </a:cubicBezTo>
                  <a:lnTo>
                    <a:pt x="5482" y="8917"/>
                  </a:lnTo>
                  <a:lnTo>
                    <a:pt x="5482" y="9673"/>
                  </a:lnTo>
                  <a:cubicBezTo>
                    <a:pt x="5104" y="9830"/>
                    <a:pt x="4821" y="10177"/>
                    <a:pt x="4821" y="10649"/>
                  </a:cubicBezTo>
                  <a:cubicBezTo>
                    <a:pt x="4821" y="11216"/>
                    <a:pt x="5293" y="11689"/>
                    <a:pt x="5829" y="11689"/>
                  </a:cubicBezTo>
                  <a:cubicBezTo>
                    <a:pt x="6396" y="11689"/>
                    <a:pt x="6869" y="11216"/>
                    <a:pt x="6869" y="10649"/>
                  </a:cubicBezTo>
                  <a:cubicBezTo>
                    <a:pt x="6869" y="10240"/>
                    <a:pt x="6585" y="9830"/>
                    <a:pt x="6207" y="9673"/>
                  </a:cubicBezTo>
                  <a:lnTo>
                    <a:pt x="6207" y="8917"/>
                  </a:lnTo>
                  <a:lnTo>
                    <a:pt x="10019" y="8917"/>
                  </a:lnTo>
                  <a:cubicBezTo>
                    <a:pt x="10555" y="8917"/>
                    <a:pt x="11027" y="8444"/>
                    <a:pt x="11027" y="7908"/>
                  </a:cubicBezTo>
                  <a:lnTo>
                    <a:pt x="11027" y="1986"/>
                  </a:lnTo>
                  <a:cubicBezTo>
                    <a:pt x="11405" y="1828"/>
                    <a:pt x="11657" y="1450"/>
                    <a:pt x="11657" y="1009"/>
                  </a:cubicBezTo>
                  <a:cubicBezTo>
                    <a:pt x="11657" y="473"/>
                    <a:pt x="11185" y="1"/>
                    <a:pt x="10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0"/>
            <p:cNvSpPr/>
            <p:nvPr/>
          </p:nvSpPr>
          <p:spPr>
            <a:xfrm>
              <a:off x="-2008975" y="2855525"/>
              <a:ext cx="189050" cy="84500"/>
            </a:xfrm>
            <a:custGeom>
              <a:avLst/>
              <a:gdLst/>
              <a:ahLst/>
              <a:cxnLst/>
              <a:rect l="l" t="t" r="r" b="b"/>
              <a:pathLst>
                <a:path w="7562" h="3380" extrusionOk="0">
                  <a:moveTo>
                    <a:pt x="6553" y="0"/>
                  </a:moveTo>
                  <a:cubicBezTo>
                    <a:pt x="6144" y="0"/>
                    <a:pt x="6081" y="504"/>
                    <a:pt x="6427" y="662"/>
                  </a:cubicBezTo>
                  <a:lnTo>
                    <a:pt x="4474" y="2584"/>
                  </a:lnTo>
                  <a:lnTo>
                    <a:pt x="2647" y="788"/>
                  </a:lnTo>
                  <a:cubicBezTo>
                    <a:pt x="2584" y="725"/>
                    <a:pt x="2497" y="693"/>
                    <a:pt x="2410" y="693"/>
                  </a:cubicBezTo>
                  <a:cubicBezTo>
                    <a:pt x="2324" y="693"/>
                    <a:pt x="2237" y="725"/>
                    <a:pt x="2174" y="788"/>
                  </a:cubicBezTo>
                  <a:lnTo>
                    <a:pt x="126" y="2836"/>
                  </a:lnTo>
                  <a:cubicBezTo>
                    <a:pt x="0" y="2930"/>
                    <a:pt x="0" y="3182"/>
                    <a:pt x="126" y="3308"/>
                  </a:cubicBezTo>
                  <a:cubicBezTo>
                    <a:pt x="189" y="3356"/>
                    <a:pt x="276" y="3379"/>
                    <a:pt x="363" y="3379"/>
                  </a:cubicBezTo>
                  <a:cubicBezTo>
                    <a:pt x="449" y="3379"/>
                    <a:pt x="536" y="3356"/>
                    <a:pt x="599" y="3308"/>
                  </a:cubicBezTo>
                  <a:lnTo>
                    <a:pt x="2426" y="1481"/>
                  </a:lnTo>
                  <a:lnTo>
                    <a:pt x="4222" y="3308"/>
                  </a:lnTo>
                  <a:cubicBezTo>
                    <a:pt x="4285" y="3356"/>
                    <a:pt x="4372" y="3379"/>
                    <a:pt x="4458" y="3379"/>
                  </a:cubicBezTo>
                  <a:cubicBezTo>
                    <a:pt x="4545" y="3379"/>
                    <a:pt x="4632" y="3356"/>
                    <a:pt x="4695" y="3308"/>
                  </a:cubicBezTo>
                  <a:lnTo>
                    <a:pt x="6900" y="1134"/>
                  </a:lnTo>
                  <a:cubicBezTo>
                    <a:pt x="6931" y="1260"/>
                    <a:pt x="7057" y="1355"/>
                    <a:pt x="7215" y="1355"/>
                  </a:cubicBezTo>
                  <a:cubicBezTo>
                    <a:pt x="7404" y="1355"/>
                    <a:pt x="7562" y="1197"/>
                    <a:pt x="7562" y="1008"/>
                  </a:cubicBezTo>
                  <a:lnTo>
                    <a:pt x="7562" y="347"/>
                  </a:lnTo>
                  <a:cubicBezTo>
                    <a:pt x="7562" y="158"/>
                    <a:pt x="7467" y="0"/>
                    <a:pt x="7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Advantages of Big Data Tools</a:t>
            </a:r>
            <a:endParaRPr/>
          </a:p>
          <a:p>
            <a:pPr marL="0" lvl="0" indent="0" algn="ctr" rtl="0">
              <a:spcBef>
                <a:spcPts val="0"/>
              </a:spcBef>
              <a:spcAft>
                <a:spcPts val="0"/>
              </a:spcAft>
              <a:buNone/>
            </a:pPr>
            <a:endParaRPr/>
          </a:p>
        </p:txBody>
      </p:sp>
      <p:sp>
        <p:nvSpPr>
          <p:cNvPr id="500" name="Google Shape;500;p51"/>
          <p:cNvSpPr txBox="1">
            <a:spLocks noGrp="1"/>
          </p:cNvSpPr>
          <p:nvPr>
            <p:ph type="subTitle" idx="1"/>
          </p:nvPr>
        </p:nvSpPr>
        <p:spPr>
          <a:xfrm>
            <a:off x="4614150" y="2990050"/>
            <a:ext cx="3975600" cy="1161300"/>
          </a:xfrm>
          <a:prstGeom prst="rect">
            <a:avLst/>
          </a:prstGeom>
        </p:spPr>
        <p:txBody>
          <a:bodyPr spcFirstLastPara="1" wrap="square" lIns="91425" tIns="91425" rIns="91425" bIns="91425" anchor="t" anchorCtr="0">
            <a:noAutofit/>
          </a:bodyPr>
          <a:lstStyle/>
          <a:p>
            <a:pPr marL="457200" lvl="0" indent="-298450" algn="just"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Each tool integrates well with cloud and third-party services, with ample documentation.</a:t>
            </a:r>
            <a:endParaRPr sz="1100">
              <a:solidFill>
                <a:srgbClr val="000000"/>
              </a:solidFill>
              <a:latin typeface="Arial"/>
              <a:ea typeface="Arial"/>
              <a:cs typeface="Arial"/>
              <a:sym typeface="Arial"/>
            </a:endParaRPr>
          </a:p>
          <a:p>
            <a:pPr marL="457200" lvl="0" indent="-298450" algn="just"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Regular updates and support keep these tools aligned with the latest data needs and innovations.</a:t>
            </a:r>
            <a:endParaRPr sz="1100">
              <a:solidFill>
                <a:srgbClr val="000000"/>
              </a:solidFill>
              <a:latin typeface="Arial"/>
              <a:ea typeface="Arial"/>
              <a:cs typeface="Arial"/>
              <a:sym typeface="Arial"/>
            </a:endParaRPr>
          </a:p>
          <a:p>
            <a:pPr marL="0" lvl="0" indent="0" algn="just" rtl="0">
              <a:spcBef>
                <a:spcPts val="0"/>
              </a:spcBef>
              <a:spcAft>
                <a:spcPts val="0"/>
              </a:spcAft>
              <a:buNone/>
            </a:pPr>
            <a:endParaRPr/>
          </a:p>
        </p:txBody>
      </p:sp>
      <p:sp>
        <p:nvSpPr>
          <p:cNvPr id="501" name="Google Shape;501;p51"/>
          <p:cNvSpPr txBox="1">
            <a:spLocks noGrp="1"/>
          </p:cNvSpPr>
          <p:nvPr>
            <p:ph type="subTitle" idx="2"/>
          </p:nvPr>
        </p:nvSpPr>
        <p:spPr>
          <a:xfrm>
            <a:off x="720000" y="2990050"/>
            <a:ext cx="3602700" cy="1161300"/>
          </a:xfrm>
          <a:prstGeom prst="rect">
            <a:avLst/>
          </a:prstGeom>
        </p:spPr>
        <p:txBody>
          <a:bodyPr spcFirstLastPara="1" wrap="square" lIns="91425" tIns="91425" rIns="91425" bIns="91425" anchor="t" anchorCtr="0">
            <a:noAutofit/>
          </a:bodyPr>
          <a:lstStyle/>
          <a:p>
            <a:pPr marL="457200" lvl="0" indent="-298450" algn="just"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Tools like Dataflow and Kinesis automatically optimize resource use, reducing costs.</a:t>
            </a:r>
            <a:endParaRPr sz="1100">
              <a:solidFill>
                <a:srgbClr val="000000"/>
              </a:solidFill>
              <a:latin typeface="Arial"/>
              <a:ea typeface="Arial"/>
              <a:cs typeface="Arial"/>
              <a:sym typeface="Arial"/>
            </a:endParaRPr>
          </a:p>
          <a:p>
            <a:pPr marL="457200" lvl="0" indent="-298450" algn="just"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High throughput capabilities reduce processing delays and prevent bottlenecks.</a:t>
            </a:r>
            <a:endParaRPr sz="1100">
              <a:solidFill>
                <a:srgbClr val="000000"/>
              </a:solidFill>
              <a:latin typeface="Arial"/>
              <a:ea typeface="Arial"/>
              <a:cs typeface="Arial"/>
              <a:sym typeface="Arial"/>
            </a:endParaRPr>
          </a:p>
          <a:p>
            <a:pPr marL="457200" lvl="0" indent="-298450" algn="just"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Built-in fault tolerance ensures data integrity and minimizes downtime.</a:t>
            </a:r>
            <a:endParaRPr sz="1100">
              <a:solidFill>
                <a:srgbClr val="000000"/>
              </a:solidFill>
              <a:latin typeface="Arial"/>
              <a:ea typeface="Arial"/>
              <a:cs typeface="Arial"/>
              <a:sym typeface="Arial"/>
            </a:endParaRPr>
          </a:p>
          <a:p>
            <a:pPr marL="0" lvl="0" indent="0" algn="just" rtl="0">
              <a:spcBef>
                <a:spcPts val="0"/>
              </a:spcBef>
              <a:spcAft>
                <a:spcPts val="0"/>
              </a:spcAft>
              <a:buNone/>
            </a:pPr>
            <a:endParaRPr/>
          </a:p>
        </p:txBody>
      </p:sp>
      <p:sp>
        <p:nvSpPr>
          <p:cNvPr id="502" name="Google Shape;502;p51"/>
          <p:cNvSpPr txBox="1">
            <a:spLocks noGrp="1"/>
          </p:cNvSpPr>
          <p:nvPr>
            <p:ph type="subTitle" idx="3"/>
          </p:nvPr>
        </p:nvSpPr>
        <p:spPr>
          <a:xfrm>
            <a:off x="1478950" y="2370625"/>
            <a:ext cx="28440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Efficiency</a:t>
            </a:r>
            <a:endParaRPr/>
          </a:p>
        </p:txBody>
      </p:sp>
      <p:sp>
        <p:nvSpPr>
          <p:cNvPr id="503" name="Google Shape;503;p51"/>
          <p:cNvSpPr txBox="1">
            <a:spLocks noGrp="1"/>
          </p:cNvSpPr>
          <p:nvPr>
            <p:ph type="subTitle" idx="4"/>
          </p:nvPr>
        </p:nvSpPr>
        <p:spPr>
          <a:xfrm>
            <a:off x="4995026" y="2370625"/>
            <a:ext cx="31062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Community Support</a:t>
            </a:r>
            <a:endParaRPr/>
          </a:p>
        </p:txBody>
      </p:sp>
      <p:grpSp>
        <p:nvGrpSpPr>
          <p:cNvPr id="504" name="Google Shape;504;p51"/>
          <p:cNvGrpSpPr/>
          <p:nvPr/>
        </p:nvGrpSpPr>
        <p:grpSpPr>
          <a:xfrm>
            <a:off x="2740477" y="1788585"/>
            <a:ext cx="320943" cy="392133"/>
            <a:chOff x="1343025" y="1333902"/>
            <a:chExt cx="320943" cy="392133"/>
          </a:xfrm>
        </p:grpSpPr>
        <p:sp>
          <p:nvSpPr>
            <p:cNvPr id="505" name="Google Shape;505;p51"/>
            <p:cNvSpPr/>
            <p:nvPr/>
          </p:nvSpPr>
          <p:spPr>
            <a:xfrm>
              <a:off x="1422961" y="1389769"/>
              <a:ext cx="161048" cy="161025"/>
            </a:xfrm>
            <a:custGeom>
              <a:avLst/>
              <a:gdLst/>
              <a:ahLst/>
              <a:cxnLst/>
              <a:rect l="l" t="t" r="r" b="b"/>
              <a:pathLst>
                <a:path w="7126" h="7125" extrusionOk="0">
                  <a:moveTo>
                    <a:pt x="4072" y="1115"/>
                  </a:moveTo>
                  <a:lnTo>
                    <a:pt x="4411" y="1212"/>
                  </a:lnTo>
                  <a:lnTo>
                    <a:pt x="4751" y="1357"/>
                  </a:lnTo>
                  <a:lnTo>
                    <a:pt x="5041" y="1551"/>
                  </a:lnTo>
                  <a:lnTo>
                    <a:pt x="5332" y="1793"/>
                  </a:lnTo>
                  <a:lnTo>
                    <a:pt x="5574" y="2084"/>
                  </a:lnTo>
                  <a:lnTo>
                    <a:pt x="5768" y="2375"/>
                  </a:lnTo>
                  <a:lnTo>
                    <a:pt x="5914" y="2714"/>
                  </a:lnTo>
                  <a:lnTo>
                    <a:pt x="6059" y="3053"/>
                  </a:lnTo>
                  <a:lnTo>
                    <a:pt x="4993" y="3053"/>
                  </a:lnTo>
                  <a:lnTo>
                    <a:pt x="4847" y="2763"/>
                  </a:lnTo>
                  <a:lnTo>
                    <a:pt x="4605" y="2520"/>
                  </a:lnTo>
                  <a:lnTo>
                    <a:pt x="4363" y="2278"/>
                  </a:lnTo>
                  <a:lnTo>
                    <a:pt x="4072" y="2133"/>
                  </a:lnTo>
                  <a:lnTo>
                    <a:pt x="4072" y="1115"/>
                  </a:lnTo>
                  <a:close/>
                  <a:moveTo>
                    <a:pt x="3539" y="3053"/>
                  </a:moveTo>
                  <a:lnTo>
                    <a:pt x="3733" y="3102"/>
                  </a:lnTo>
                  <a:lnTo>
                    <a:pt x="3927" y="3199"/>
                  </a:lnTo>
                  <a:lnTo>
                    <a:pt x="4024" y="3393"/>
                  </a:lnTo>
                  <a:lnTo>
                    <a:pt x="4072" y="3587"/>
                  </a:lnTo>
                  <a:lnTo>
                    <a:pt x="4024" y="3780"/>
                  </a:lnTo>
                  <a:lnTo>
                    <a:pt x="3927" y="3926"/>
                  </a:lnTo>
                  <a:lnTo>
                    <a:pt x="3733" y="4071"/>
                  </a:lnTo>
                  <a:lnTo>
                    <a:pt x="3345" y="4071"/>
                  </a:lnTo>
                  <a:lnTo>
                    <a:pt x="3200" y="3926"/>
                  </a:lnTo>
                  <a:lnTo>
                    <a:pt x="3054" y="3780"/>
                  </a:lnTo>
                  <a:lnTo>
                    <a:pt x="3054" y="3587"/>
                  </a:lnTo>
                  <a:lnTo>
                    <a:pt x="3054" y="3393"/>
                  </a:lnTo>
                  <a:lnTo>
                    <a:pt x="3200" y="3199"/>
                  </a:lnTo>
                  <a:lnTo>
                    <a:pt x="3345" y="3102"/>
                  </a:lnTo>
                  <a:lnTo>
                    <a:pt x="3539" y="3053"/>
                  </a:lnTo>
                  <a:close/>
                  <a:moveTo>
                    <a:pt x="3054" y="1115"/>
                  </a:moveTo>
                  <a:lnTo>
                    <a:pt x="3054" y="2133"/>
                  </a:lnTo>
                  <a:lnTo>
                    <a:pt x="2812" y="2230"/>
                  </a:lnTo>
                  <a:lnTo>
                    <a:pt x="2618" y="2375"/>
                  </a:lnTo>
                  <a:lnTo>
                    <a:pt x="2473" y="2520"/>
                  </a:lnTo>
                  <a:lnTo>
                    <a:pt x="2327" y="2714"/>
                  </a:lnTo>
                  <a:lnTo>
                    <a:pt x="2182" y="2908"/>
                  </a:lnTo>
                  <a:lnTo>
                    <a:pt x="2085" y="3102"/>
                  </a:lnTo>
                  <a:lnTo>
                    <a:pt x="2036" y="3344"/>
                  </a:lnTo>
                  <a:lnTo>
                    <a:pt x="2036" y="3587"/>
                  </a:lnTo>
                  <a:lnTo>
                    <a:pt x="2085" y="3926"/>
                  </a:lnTo>
                  <a:lnTo>
                    <a:pt x="2182" y="4217"/>
                  </a:lnTo>
                  <a:lnTo>
                    <a:pt x="1406" y="4992"/>
                  </a:lnTo>
                  <a:lnTo>
                    <a:pt x="1261" y="4653"/>
                  </a:lnTo>
                  <a:lnTo>
                    <a:pt x="1116" y="4314"/>
                  </a:lnTo>
                  <a:lnTo>
                    <a:pt x="1019" y="3974"/>
                  </a:lnTo>
                  <a:lnTo>
                    <a:pt x="1019" y="3587"/>
                  </a:lnTo>
                  <a:lnTo>
                    <a:pt x="1067" y="3150"/>
                  </a:lnTo>
                  <a:lnTo>
                    <a:pt x="1164" y="2714"/>
                  </a:lnTo>
                  <a:lnTo>
                    <a:pt x="1358" y="2326"/>
                  </a:lnTo>
                  <a:lnTo>
                    <a:pt x="1600" y="1987"/>
                  </a:lnTo>
                  <a:lnTo>
                    <a:pt x="1891" y="1648"/>
                  </a:lnTo>
                  <a:lnTo>
                    <a:pt x="2230" y="1406"/>
                  </a:lnTo>
                  <a:lnTo>
                    <a:pt x="2618" y="1212"/>
                  </a:lnTo>
                  <a:lnTo>
                    <a:pt x="3054" y="1115"/>
                  </a:lnTo>
                  <a:close/>
                  <a:moveTo>
                    <a:pt x="6059" y="4071"/>
                  </a:moveTo>
                  <a:lnTo>
                    <a:pt x="5914" y="4507"/>
                  </a:lnTo>
                  <a:lnTo>
                    <a:pt x="5720" y="4895"/>
                  </a:lnTo>
                  <a:lnTo>
                    <a:pt x="5478" y="5234"/>
                  </a:lnTo>
                  <a:lnTo>
                    <a:pt x="5138" y="5525"/>
                  </a:lnTo>
                  <a:lnTo>
                    <a:pt x="4799" y="5767"/>
                  </a:lnTo>
                  <a:lnTo>
                    <a:pt x="4411" y="5961"/>
                  </a:lnTo>
                  <a:lnTo>
                    <a:pt x="3975" y="6058"/>
                  </a:lnTo>
                  <a:lnTo>
                    <a:pt x="3539" y="6107"/>
                  </a:lnTo>
                  <a:lnTo>
                    <a:pt x="3151" y="6107"/>
                  </a:lnTo>
                  <a:lnTo>
                    <a:pt x="2812" y="6010"/>
                  </a:lnTo>
                  <a:lnTo>
                    <a:pt x="2473" y="5864"/>
                  </a:lnTo>
                  <a:lnTo>
                    <a:pt x="2133" y="5719"/>
                  </a:lnTo>
                  <a:lnTo>
                    <a:pt x="2909" y="4944"/>
                  </a:lnTo>
                  <a:lnTo>
                    <a:pt x="3200" y="5089"/>
                  </a:lnTo>
                  <a:lnTo>
                    <a:pt x="3781" y="5089"/>
                  </a:lnTo>
                  <a:lnTo>
                    <a:pt x="4024" y="5041"/>
                  </a:lnTo>
                  <a:lnTo>
                    <a:pt x="4217" y="4944"/>
                  </a:lnTo>
                  <a:lnTo>
                    <a:pt x="4411" y="4798"/>
                  </a:lnTo>
                  <a:lnTo>
                    <a:pt x="4605" y="4653"/>
                  </a:lnTo>
                  <a:lnTo>
                    <a:pt x="4751" y="4507"/>
                  </a:lnTo>
                  <a:lnTo>
                    <a:pt x="4896" y="4314"/>
                  </a:lnTo>
                  <a:lnTo>
                    <a:pt x="4993" y="4071"/>
                  </a:lnTo>
                  <a:close/>
                  <a:moveTo>
                    <a:pt x="3539" y="0"/>
                  </a:moveTo>
                  <a:lnTo>
                    <a:pt x="3200" y="49"/>
                  </a:lnTo>
                  <a:lnTo>
                    <a:pt x="2812" y="97"/>
                  </a:lnTo>
                  <a:lnTo>
                    <a:pt x="2473" y="194"/>
                  </a:lnTo>
                  <a:lnTo>
                    <a:pt x="2182" y="291"/>
                  </a:lnTo>
                  <a:lnTo>
                    <a:pt x="1843" y="436"/>
                  </a:lnTo>
                  <a:lnTo>
                    <a:pt x="1552" y="630"/>
                  </a:lnTo>
                  <a:lnTo>
                    <a:pt x="1310" y="824"/>
                  </a:lnTo>
                  <a:lnTo>
                    <a:pt x="1019" y="1066"/>
                  </a:lnTo>
                  <a:lnTo>
                    <a:pt x="825" y="1309"/>
                  </a:lnTo>
                  <a:lnTo>
                    <a:pt x="583" y="1600"/>
                  </a:lnTo>
                  <a:lnTo>
                    <a:pt x="437" y="1890"/>
                  </a:lnTo>
                  <a:lnTo>
                    <a:pt x="292" y="2181"/>
                  </a:lnTo>
                  <a:lnTo>
                    <a:pt x="146" y="2520"/>
                  </a:lnTo>
                  <a:lnTo>
                    <a:pt x="49" y="2860"/>
                  </a:lnTo>
                  <a:lnTo>
                    <a:pt x="1" y="3199"/>
                  </a:lnTo>
                  <a:lnTo>
                    <a:pt x="1" y="3587"/>
                  </a:lnTo>
                  <a:lnTo>
                    <a:pt x="1" y="3926"/>
                  </a:lnTo>
                  <a:lnTo>
                    <a:pt x="49" y="4314"/>
                  </a:lnTo>
                  <a:lnTo>
                    <a:pt x="146" y="4653"/>
                  </a:lnTo>
                  <a:lnTo>
                    <a:pt x="292" y="4944"/>
                  </a:lnTo>
                  <a:lnTo>
                    <a:pt x="437" y="5283"/>
                  </a:lnTo>
                  <a:lnTo>
                    <a:pt x="583" y="5574"/>
                  </a:lnTo>
                  <a:lnTo>
                    <a:pt x="825" y="5864"/>
                  </a:lnTo>
                  <a:lnTo>
                    <a:pt x="1019" y="6107"/>
                  </a:lnTo>
                  <a:lnTo>
                    <a:pt x="1310" y="6301"/>
                  </a:lnTo>
                  <a:lnTo>
                    <a:pt x="1552" y="6543"/>
                  </a:lnTo>
                  <a:lnTo>
                    <a:pt x="1843" y="6688"/>
                  </a:lnTo>
                  <a:lnTo>
                    <a:pt x="2182" y="6834"/>
                  </a:lnTo>
                  <a:lnTo>
                    <a:pt x="2473" y="6979"/>
                  </a:lnTo>
                  <a:lnTo>
                    <a:pt x="2812" y="7076"/>
                  </a:lnTo>
                  <a:lnTo>
                    <a:pt x="3200" y="7124"/>
                  </a:lnTo>
                  <a:lnTo>
                    <a:pt x="3927" y="7124"/>
                  </a:lnTo>
                  <a:lnTo>
                    <a:pt x="4266" y="7076"/>
                  </a:lnTo>
                  <a:lnTo>
                    <a:pt x="4605" y="6979"/>
                  </a:lnTo>
                  <a:lnTo>
                    <a:pt x="4944" y="6834"/>
                  </a:lnTo>
                  <a:lnTo>
                    <a:pt x="5235" y="6688"/>
                  </a:lnTo>
                  <a:lnTo>
                    <a:pt x="5526" y="6543"/>
                  </a:lnTo>
                  <a:lnTo>
                    <a:pt x="5817" y="6301"/>
                  </a:lnTo>
                  <a:lnTo>
                    <a:pt x="6059" y="6107"/>
                  </a:lnTo>
                  <a:lnTo>
                    <a:pt x="6301" y="5864"/>
                  </a:lnTo>
                  <a:lnTo>
                    <a:pt x="6495" y="5574"/>
                  </a:lnTo>
                  <a:lnTo>
                    <a:pt x="6689" y="5283"/>
                  </a:lnTo>
                  <a:lnTo>
                    <a:pt x="6835" y="4944"/>
                  </a:lnTo>
                  <a:lnTo>
                    <a:pt x="6931" y="4653"/>
                  </a:lnTo>
                  <a:lnTo>
                    <a:pt x="7028" y="4314"/>
                  </a:lnTo>
                  <a:lnTo>
                    <a:pt x="7077" y="3926"/>
                  </a:lnTo>
                  <a:lnTo>
                    <a:pt x="7125" y="3587"/>
                  </a:lnTo>
                  <a:lnTo>
                    <a:pt x="7077" y="3199"/>
                  </a:lnTo>
                  <a:lnTo>
                    <a:pt x="7028" y="2860"/>
                  </a:lnTo>
                  <a:lnTo>
                    <a:pt x="6931" y="2520"/>
                  </a:lnTo>
                  <a:lnTo>
                    <a:pt x="6835" y="2181"/>
                  </a:lnTo>
                  <a:lnTo>
                    <a:pt x="6689" y="1890"/>
                  </a:lnTo>
                  <a:lnTo>
                    <a:pt x="6495" y="1600"/>
                  </a:lnTo>
                  <a:lnTo>
                    <a:pt x="6301" y="1309"/>
                  </a:lnTo>
                  <a:lnTo>
                    <a:pt x="6059" y="1066"/>
                  </a:lnTo>
                  <a:lnTo>
                    <a:pt x="5817" y="824"/>
                  </a:lnTo>
                  <a:lnTo>
                    <a:pt x="5526" y="630"/>
                  </a:lnTo>
                  <a:lnTo>
                    <a:pt x="5235" y="436"/>
                  </a:lnTo>
                  <a:lnTo>
                    <a:pt x="4944" y="291"/>
                  </a:lnTo>
                  <a:lnTo>
                    <a:pt x="4605" y="194"/>
                  </a:lnTo>
                  <a:lnTo>
                    <a:pt x="4266" y="97"/>
                  </a:lnTo>
                  <a:lnTo>
                    <a:pt x="3927" y="49"/>
                  </a:lnTo>
                  <a:lnTo>
                    <a:pt x="35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1"/>
            <p:cNvSpPr/>
            <p:nvPr/>
          </p:nvSpPr>
          <p:spPr>
            <a:xfrm>
              <a:off x="1399977" y="1570479"/>
              <a:ext cx="205931" cy="109565"/>
            </a:xfrm>
            <a:custGeom>
              <a:avLst/>
              <a:gdLst/>
              <a:ahLst/>
              <a:cxnLst/>
              <a:rect l="l" t="t" r="r" b="b"/>
              <a:pathLst>
                <a:path w="9112" h="4848" extrusionOk="0">
                  <a:moveTo>
                    <a:pt x="3005" y="1019"/>
                  </a:moveTo>
                  <a:lnTo>
                    <a:pt x="3005" y="3830"/>
                  </a:lnTo>
                  <a:lnTo>
                    <a:pt x="1987" y="3830"/>
                  </a:lnTo>
                  <a:lnTo>
                    <a:pt x="1987" y="1019"/>
                  </a:lnTo>
                  <a:close/>
                  <a:moveTo>
                    <a:pt x="5041" y="2860"/>
                  </a:moveTo>
                  <a:lnTo>
                    <a:pt x="5041" y="3830"/>
                  </a:lnTo>
                  <a:lnTo>
                    <a:pt x="4023" y="3830"/>
                  </a:lnTo>
                  <a:lnTo>
                    <a:pt x="4023" y="2860"/>
                  </a:lnTo>
                  <a:close/>
                  <a:moveTo>
                    <a:pt x="7076" y="1697"/>
                  </a:moveTo>
                  <a:lnTo>
                    <a:pt x="7076" y="3830"/>
                  </a:lnTo>
                  <a:lnTo>
                    <a:pt x="6058" y="3830"/>
                  </a:lnTo>
                  <a:lnTo>
                    <a:pt x="6058" y="1697"/>
                  </a:lnTo>
                  <a:close/>
                  <a:moveTo>
                    <a:pt x="1503" y="1"/>
                  </a:moveTo>
                  <a:lnTo>
                    <a:pt x="1309" y="49"/>
                  </a:lnTo>
                  <a:lnTo>
                    <a:pt x="1163" y="146"/>
                  </a:lnTo>
                  <a:lnTo>
                    <a:pt x="1018" y="340"/>
                  </a:lnTo>
                  <a:lnTo>
                    <a:pt x="969" y="534"/>
                  </a:lnTo>
                  <a:lnTo>
                    <a:pt x="969" y="3830"/>
                  </a:lnTo>
                  <a:lnTo>
                    <a:pt x="533" y="3830"/>
                  </a:lnTo>
                  <a:lnTo>
                    <a:pt x="339" y="3878"/>
                  </a:lnTo>
                  <a:lnTo>
                    <a:pt x="146" y="3975"/>
                  </a:lnTo>
                  <a:lnTo>
                    <a:pt x="49" y="4169"/>
                  </a:lnTo>
                  <a:lnTo>
                    <a:pt x="0" y="4363"/>
                  </a:lnTo>
                  <a:lnTo>
                    <a:pt x="49" y="4557"/>
                  </a:lnTo>
                  <a:lnTo>
                    <a:pt x="146" y="4702"/>
                  </a:lnTo>
                  <a:lnTo>
                    <a:pt x="339" y="4847"/>
                  </a:lnTo>
                  <a:lnTo>
                    <a:pt x="8821" y="4847"/>
                  </a:lnTo>
                  <a:lnTo>
                    <a:pt x="8966" y="4702"/>
                  </a:lnTo>
                  <a:lnTo>
                    <a:pt x="9063" y="4557"/>
                  </a:lnTo>
                  <a:lnTo>
                    <a:pt x="9112" y="4363"/>
                  </a:lnTo>
                  <a:lnTo>
                    <a:pt x="9063" y="4169"/>
                  </a:lnTo>
                  <a:lnTo>
                    <a:pt x="8966" y="3975"/>
                  </a:lnTo>
                  <a:lnTo>
                    <a:pt x="8821" y="3878"/>
                  </a:lnTo>
                  <a:lnTo>
                    <a:pt x="8627" y="3830"/>
                  </a:lnTo>
                  <a:lnTo>
                    <a:pt x="8094" y="3830"/>
                  </a:lnTo>
                  <a:lnTo>
                    <a:pt x="8094" y="1212"/>
                  </a:lnTo>
                  <a:lnTo>
                    <a:pt x="8045" y="1019"/>
                  </a:lnTo>
                  <a:lnTo>
                    <a:pt x="7948" y="825"/>
                  </a:lnTo>
                  <a:lnTo>
                    <a:pt x="7803" y="728"/>
                  </a:lnTo>
                  <a:lnTo>
                    <a:pt x="7609" y="679"/>
                  </a:lnTo>
                  <a:lnTo>
                    <a:pt x="5574" y="679"/>
                  </a:lnTo>
                  <a:lnTo>
                    <a:pt x="5380" y="728"/>
                  </a:lnTo>
                  <a:lnTo>
                    <a:pt x="5186" y="825"/>
                  </a:lnTo>
                  <a:lnTo>
                    <a:pt x="5089" y="1019"/>
                  </a:lnTo>
                  <a:lnTo>
                    <a:pt x="5041" y="1212"/>
                  </a:lnTo>
                  <a:lnTo>
                    <a:pt x="5041" y="1843"/>
                  </a:lnTo>
                  <a:lnTo>
                    <a:pt x="4023" y="1843"/>
                  </a:lnTo>
                  <a:lnTo>
                    <a:pt x="4023" y="534"/>
                  </a:lnTo>
                  <a:lnTo>
                    <a:pt x="3974" y="340"/>
                  </a:lnTo>
                  <a:lnTo>
                    <a:pt x="3877" y="146"/>
                  </a:lnTo>
                  <a:lnTo>
                    <a:pt x="3732" y="49"/>
                  </a:lnTo>
                  <a:lnTo>
                    <a:pt x="3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1"/>
            <p:cNvSpPr/>
            <p:nvPr/>
          </p:nvSpPr>
          <p:spPr>
            <a:xfrm>
              <a:off x="1343025" y="1333902"/>
              <a:ext cx="320943" cy="392133"/>
            </a:xfrm>
            <a:custGeom>
              <a:avLst/>
              <a:gdLst/>
              <a:ahLst/>
              <a:cxnLst/>
              <a:rect l="l" t="t" r="r" b="b"/>
              <a:pathLst>
                <a:path w="14201" h="17351" extrusionOk="0">
                  <a:moveTo>
                    <a:pt x="11680" y="1745"/>
                  </a:moveTo>
                  <a:lnTo>
                    <a:pt x="12456" y="2521"/>
                  </a:lnTo>
                  <a:lnTo>
                    <a:pt x="11680" y="2521"/>
                  </a:lnTo>
                  <a:lnTo>
                    <a:pt x="11680" y="1745"/>
                  </a:lnTo>
                  <a:close/>
                  <a:moveTo>
                    <a:pt x="10662" y="1018"/>
                  </a:moveTo>
                  <a:lnTo>
                    <a:pt x="10662" y="3054"/>
                  </a:lnTo>
                  <a:lnTo>
                    <a:pt x="10711" y="3248"/>
                  </a:lnTo>
                  <a:lnTo>
                    <a:pt x="10808" y="3393"/>
                  </a:lnTo>
                  <a:lnTo>
                    <a:pt x="10953" y="3490"/>
                  </a:lnTo>
                  <a:lnTo>
                    <a:pt x="11147" y="3538"/>
                  </a:lnTo>
                  <a:lnTo>
                    <a:pt x="13182" y="3538"/>
                  </a:lnTo>
                  <a:lnTo>
                    <a:pt x="13182" y="16333"/>
                  </a:lnTo>
                  <a:lnTo>
                    <a:pt x="1018" y="16333"/>
                  </a:lnTo>
                  <a:lnTo>
                    <a:pt x="1018" y="1018"/>
                  </a:lnTo>
                  <a:close/>
                  <a:moveTo>
                    <a:pt x="485" y="0"/>
                  </a:moveTo>
                  <a:lnTo>
                    <a:pt x="291" y="49"/>
                  </a:lnTo>
                  <a:lnTo>
                    <a:pt x="145" y="194"/>
                  </a:lnTo>
                  <a:lnTo>
                    <a:pt x="48" y="340"/>
                  </a:lnTo>
                  <a:lnTo>
                    <a:pt x="0" y="534"/>
                  </a:lnTo>
                  <a:lnTo>
                    <a:pt x="0" y="16866"/>
                  </a:lnTo>
                  <a:lnTo>
                    <a:pt x="48" y="17060"/>
                  </a:lnTo>
                  <a:lnTo>
                    <a:pt x="145" y="17205"/>
                  </a:lnTo>
                  <a:lnTo>
                    <a:pt x="291" y="17302"/>
                  </a:lnTo>
                  <a:lnTo>
                    <a:pt x="485" y="17351"/>
                  </a:lnTo>
                  <a:lnTo>
                    <a:pt x="13667" y="17351"/>
                  </a:lnTo>
                  <a:lnTo>
                    <a:pt x="13861" y="17302"/>
                  </a:lnTo>
                  <a:lnTo>
                    <a:pt x="14006" y="17205"/>
                  </a:lnTo>
                  <a:lnTo>
                    <a:pt x="14152" y="17060"/>
                  </a:lnTo>
                  <a:lnTo>
                    <a:pt x="14200" y="16866"/>
                  </a:lnTo>
                  <a:lnTo>
                    <a:pt x="14200" y="3054"/>
                  </a:lnTo>
                  <a:lnTo>
                    <a:pt x="14200" y="3005"/>
                  </a:lnTo>
                  <a:lnTo>
                    <a:pt x="14152" y="2811"/>
                  </a:lnTo>
                  <a:lnTo>
                    <a:pt x="14006" y="2666"/>
                  </a:lnTo>
                  <a:lnTo>
                    <a:pt x="11535" y="194"/>
                  </a:lnTo>
                  <a:lnTo>
                    <a:pt x="11389" y="49"/>
                  </a:lnTo>
                  <a:lnTo>
                    <a:pt x="11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51"/>
          <p:cNvGrpSpPr/>
          <p:nvPr/>
        </p:nvGrpSpPr>
        <p:grpSpPr>
          <a:xfrm>
            <a:off x="6337170" y="1774246"/>
            <a:ext cx="421914" cy="420796"/>
            <a:chOff x="-937025" y="2064750"/>
            <a:chExt cx="292225" cy="291450"/>
          </a:xfrm>
        </p:grpSpPr>
        <p:sp>
          <p:nvSpPr>
            <p:cNvPr id="509" name="Google Shape;509;p51"/>
            <p:cNvSpPr/>
            <p:nvPr/>
          </p:nvSpPr>
          <p:spPr>
            <a:xfrm>
              <a:off x="-834625" y="2134850"/>
              <a:ext cx="86650" cy="85075"/>
            </a:xfrm>
            <a:custGeom>
              <a:avLst/>
              <a:gdLst/>
              <a:ahLst/>
              <a:cxnLst/>
              <a:rect l="l" t="t" r="r" b="b"/>
              <a:pathLst>
                <a:path w="3466" h="3403" extrusionOk="0">
                  <a:moveTo>
                    <a:pt x="1702" y="599"/>
                  </a:moveTo>
                  <a:cubicBezTo>
                    <a:pt x="1922" y="599"/>
                    <a:pt x="2080" y="788"/>
                    <a:pt x="2080" y="977"/>
                  </a:cubicBezTo>
                  <a:cubicBezTo>
                    <a:pt x="2080" y="1166"/>
                    <a:pt x="1922" y="1324"/>
                    <a:pt x="1702" y="1324"/>
                  </a:cubicBezTo>
                  <a:cubicBezTo>
                    <a:pt x="1512" y="1324"/>
                    <a:pt x="1355" y="1166"/>
                    <a:pt x="1355" y="977"/>
                  </a:cubicBezTo>
                  <a:cubicBezTo>
                    <a:pt x="1355" y="788"/>
                    <a:pt x="1512" y="599"/>
                    <a:pt x="1702" y="599"/>
                  </a:cubicBezTo>
                  <a:close/>
                  <a:moveTo>
                    <a:pt x="1765" y="2048"/>
                  </a:moveTo>
                  <a:cubicBezTo>
                    <a:pt x="2174" y="2048"/>
                    <a:pt x="2584" y="2300"/>
                    <a:pt x="2741" y="2710"/>
                  </a:cubicBezTo>
                  <a:lnTo>
                    <a:pt x="756" y="2710"/>
                  </a:lnTo>
                  <a:cubicBezTo>
                    <a:pt x="914" y="2300"/>
                    <a:pt x="1292" y="2048"/>
                    <a:pt x="1765" y="2048"/>
                  </a:cubicBezTo>
                  <a:close/>
                  <a:moveTo>
                    <a:pt x="1702" y="0"/>
                  </a:moveTo>
                  <a:cubicBezTo>
                    <a:pt x="1166" y="0"/>
                    <a:pt x="693" y="441"/>
                    <a:pt x="693" y="1009"/>
                  </a:cubicBezTo>
                  <a:cubicBezTo>
                    <a:pt x="693" y="1198"/>
                    <a:pt x="788" y="1387"/>
                    <a:pt x="851" y="1576"/>
                  </a:cubicBezTo>
                  <a:cubicBezTo>
                    <a:pt x="347" y="1891"/>
                    <a:pt x="0" y="2426"/>
                    <a:pt x="0" y="3056"/>
                  </a:cubicBezTo>
                  <a:cubicBezTo>
                    <a:pt x="0" y="3245"/>
                    <a:pt x="158" y="3403"/>
                    <a:pt x="347" y="3403"/>
                  </a:cubicBezTo>
                  <a:lnTo>
                    <a:pt x="3088" y="3403"/>
                  </a:lnTo>
                  <a:cubicBezTo>
                    <a:pt x="3308" y="3403"/>
                    <a:pt x="3466" y="3245"/>
                    <a:pt x="3466" y="3056"/>
                  </a:cubicBezTo>
                  <a:cubicBezTo>
                    <a:pt x="3434" y="2426"/>
                    <a:pt x="3088" y="1828"/>
                    <a:pt x="2584" y="1576"/>
                  </a:cubicBezTo>
                  <a:cubicBezTo>
                    <a:pt x="2710" y="1387"/>
                    <a:pt x="2741" y="1198"/>
                    <a:pt x="2741" y="1009"/>
                  </a:cubicBezTo>
                  <a:cubicBezTo>
                    <a:pt x="2741" y="441"/>
                    <a:pt x="2269" y="0"/>
                    <a:pt x="17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1"/>
            <p:cNvSpPr/>
            <p:nvPr/>
          </p:nvSpPr>
          <p:spPr>
            <a:xfrm>
              <a:off x="-936225" y="2304975"/>
              <a:ext cx="289850" cy="51225"/>
            </a:xfrm>
            <a:custGeom>
              <a:avLst/>
              <a:gdLst/>
              <a:ahLst/>
              <a:cxnLst/>
              <a:rect l="l" t="t" r="r" b="b"/>
              <a:pathLst>
                <a:path w="11594" h="2049" extrusionOk="0">
                  <a:moveTo>
                    <a:pt x="3056" y="662"/>
                  </a:moveTo>
                  <a:cubicBezTo>
                    <a:pt x="3277" y="662"/>
                    <a:pt x="3434" y="820"/>
                    <a:pt x="3434" y="1009"/>
                  </a:cubicBezTo>
                  <a:cubicBezTo>
                    <a:pt x="3434" y="1229"/>
                    <a:pt x="3277" y="1387"/>
                    <a:pt x="3056" y="1387"/>
                  </a:cubicBezTo>
                  <a:lnTo>
                    <a:pt x="1008" y="1387"/>
                  </a:lnTo>
                  <a:cubicBezTo>
                    <a:pt x="819" y="1387"/>
                    <a:pt x="662" y="1229"/>
                    <a:pt x="662" y="1009"/>
                  </a:cubicBezTo>
                  <a:cubicBezTo>
                    <a:pt x="662" y="820"/>
                    <a:pt x="819" y="662"/>
                    <a:pt x="1008" y="662"/>
                  </a:cubicBezTo>
                  <a:close/>
                  <a:moveTo>
                    <a:pt x="10586" y="693"/>
                  </a:moveTo>
                  <a:cubicBezTo>
                    <a:pt x="10775" y="693"/>
                    <a:pt x="10932" y="851"/>
                    <a:pt x="10932" y="1072"/>
                  </a:cubicBezTo>
                  <a:cubicBezTo>
                    <a:pt x="10901" y="1229"/>
                    <a:pt x="10775" y="1387"/>
                    <a:pt x="10586" y="1387"/>
                  </a:cubicBezTo>
                  <a:lnTo>
                    <a:pt x="4001" y="1387"/>
                  </a:lnTo>
                  <a:cubicBezTo>
                    <a:pt x="4096" y="1166"/>
                    <a:pt x="4096" y="914"/>
                    <a:pt x="4001" y="693"/>
                  </a:cubicBezTo>
                  <a:close/>
                  <a:moveTo>
                    <a:pt x="1008" y="0"/>
                  </a:moveTo>
                  <a:cubicBezTo>
                    <a:pt x="473" y="0"/>
                    <a:pt x="0" y="473"/>
                    <a:pt x="0" y="1009"/>
                  </a:cubicBezTo>
                  <a:cubicBezTo>
                    <a:pt x="0" y="1576"/>
                    <a:pt x="473" y="2048"/>
                    <a:pt x="1008" y="2048"/>
                  </a:cubicBezTo>
                  <a:lnTo>
                    <a:pt x="10586" y="2048"/>
                  </a:lnTo>
                  <a:cubicBezTo>
                    <a:pt x="11121" y="2048"/>
                    <a:pt x="11594" y="1576"/>
                    <a:pt x="11594" y="1009"/>
                  </a:cubicBezTo>
                  <a:cubicBezTo>
                    <a:pt x="11594" y="473"/>
                    <a:pt x="11121" y="0"/>
                    <a:pt x="10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1"/>
            <p:cNvSpPr/>
            <p:nvPr/>
          </p:nvSpPr>
          <p:spPr>
            <a:xfrm>
              <a:off x="-937025" y="2064750"/>
              <a:ext cx="292225" cy="223125"/>
            </a:xfrm>
            <a:custGeom>
              <a:avLst/>
              <a:gdLst/>
              <a:ahLst/>
              <a:cxnLst/>
              <a:rect l="l" t="t" r="r" b="b"/>
              <a:pathLst>
                <a:path w="11689" h="8925" extrusionOk="0">
                  <a:moveTo>
                    <a:pt x="3813" y="662"/>
                  </a:moveTo>
                  <a:cubicBezTo>
                    <a:pt x="4002" y="662"/>
                    <a:pt x="4159" y="820"/>
                    <a:pt x="4159" y="1009"/>
                  </a:cubicBezTo>
                  <a:lnTo>
                    <a:pt x="4159" y="1355"/>
                  </a:lnTo>
                  <a:lnTo>
                    <a:pt x="3813" y="1355"/>
                  </a:lnTo>
                  <a:cubicBezTo>
                    <a:pt x="3246" y="1355"/>
                    <a:pt x="2773" y="1828"/>
                    <a:pt x="2773" y="2395"/>
                  </a:cubicBezTo>
                  <a:lnTo>
                    <a:pt x="2773" y="4978"/>
                  </a:lnTo>
                  <a:lnTo>
                    <a:pt x="2080" y="5703"/>
                  </a:lnTo>
                  <a:lnTo>
                    <a:pt x="2080" y="5199"/>
                  </a:lnTo>
                  <a:cubicBezTo>
                    <a:pt x="2080" y="4978"/>
                    <a:pt x="1922" y="4821"/>
                    <a:pt x="1702" y="4821"/>
                  </a:cubicBezTo>
                  <a:lnTo>
                    <a:pt x="1040" y="4821"/>
                  </a:lnTo>
                  <a:cubicBezTo>
                    <a:pt x="851" y="4821"/>
                    <a:pt x="694" y="4663"/>
                    <a:pt x="694" y="4474"/>
                  </a:cubicBezTo>
                  <a:lnTo>
                    <a:pt x="694" y="1009"/>
                  </a:lnTo>
                  <a:cubicBezTo>
                    <a:pt x="694" y="820"/>
                    <a:pt x="851" y="662"/>
                    <a:pt x="1040" y="662"/>
                  </a:cubicBezTo>
                  <a:close/>
                  <a:moveTo>
                    <a:pt x="10649" y="662"/>
                  </a:moveTo>
                  <a:cubicBezTo>
                    <a:pt x="10838" y="662"/>
                    <a:pt x="10996" y="820"/>
                    <a:pt x="10996" y="1009"/>
                  </a:cubicBezTo>
                  <a:lnTo>
                    <a:pt x="10996" y="4474"/>
                  </a:lnTo>
                  <a:cubicBezTo>
                    <a:pt x="10996" y="4695"/>
                    <a:pt x="10838" y="4852"/>
                    <a:pt x="10649" y="4852"/>
                  </a:cubicBezTo>
                  <a:lnTo>
                    <a:pt x="9893" y="4852"/>
                  </a:lnTo>
                  <a:cubicBezTo>
                    <a:pt x="9704" y="4852"/>
                    <a:pt x="9547" y="5010"/>
                    <a:pt x="9547" y="5199"/>
                  </a:cubicBezTo>
                  <a:lnTo>
                    <a:pt x="9547" y="5703"/>
                  </a:lnTo>
                  <a:lnTo>
                    <a:pt x="8885" y="5010"/>
                  </a:lnTo>
                  <a:lnTo>
                    <a:pt x="8885" y="2395"/>
                  </a:lnTo>
                  <a:cubicBezTo>
                    <a:pt x="8885" y="1859"/>
                    <a:pt x="8412" y="1387"/>
                    <a:pt x="7845" y="1387"/>
                  </a:cubicBezTo>
                  <a:lnTo>
                    <a:pt x="7499" y="1387"/>
                  </a:lnTo>
                  <a:lnTo>
                    <a:pt x="7499" y="1009"/>
                  </a:lnTo>
                  <a:cubicBezTo>
                    <a:pt x="7499" y="820"/>
                    <a:pt x="7656" y="662"/>
                    <a:pt x="7845" y="662"/>
                  </a:cubicBezTo>
                  <a:close/>
                  <a:moveTo>
                    <a:pt x="7845" y="2048"/>
                  </a:moveTo>
                  <a:cubicBezTo>
                    <a:pt x="8066" y="2048"/>
                    <a:pt x="8223" y="2206"/>
                    <a:pt x="8223" y="2395"/>
                  </a:cubicBezTo>
                  <a:lnTo>
                    <a:pt x="8223" y="6522"/>
                  </a:lnTo>
                  <a:cubicBezTo>
                    <a:pt x="8223" y="6742"/>
                    <a:pt x="8066" y="6900"/>
                    <a:pt x="7845" y="6900"/>
                  </a:cubicBezTo>
                  <a:lnTo>
                    <a:pt x="6711" y="6900"/>
                  </a:lnTo>
                  <a:cubicBezTo>
                    <a:pt x="6585" y="6900"/>
                    <a:pt x="6491" y="6931"/>
                    <a:pt x="6428" y="7057"/>
                  </a:cubicBezTo>
                  <a:lnTo>
                    <a:pt x="5798" y="8003"/>
                  </a:lnTo>
                  <a:lnTo>
                    <a:pt x="5167" y="7057"/>
                  </a:lnTo>
                  <a:cubicBezTo>
                    <a:pt x="5104" y="6963"/>
                    <a:pt x="5010" y="6900"/>
                    <a:pt x="4915" y="6900"/>
                  </a:cubicBezTo>
                  <a:lnTo>
                    <a:pt x="3750" y="6900"/>
                  </a:lnTo>
                  <a:cubicBezTo>
                    <a:pt x="3561" y="6900"/>
                    <a:pt x="3403" y="6742"/>
                    <a:pt x="3403" y="6522"/>
                  </a:cubicBezTo>
                  <a:lnTo>
                    <a:pt x="3403" y="2395"/>
                  </a:lnTo>
                  <a:cubicBezTo>
                    <a:pt x="3403" y="2206"/>
                    <a:pt x="3561" y="2048"/>
                    <a:pt x="3750" y="2048"/>
                  </a:cubicBezTo>
                  <a:close/>
                  <a:moveTo>
                    <a:pt x="1009" y="0"/>
                  </a:moveTo>
                  <a:cubicBezTo>
                    <a:pt x="473" y="0"/>
                    <a:pt x="1" y="473"/>
                    <a:pt x="1" y="1009"/>
                  </a:cubicBezTo>
                  <a:lnTo>
                    <a:pt x="1" y="4474"/>
                  </a:lnTo>
                  <a:cubicBezTo>
                    <a:pt x="1" y="5041"/>
                    <a:pt x="473" y="5514"/>
                    <a:pt x="1009" y="5514"/>
                  </a:cubicBezTo>
                  <a:lnTo>
                    <a:pt x="1355" y="5514"/>
                  </a:lnTo>
                  <a:lnTo>
                    <a:pt x="1355" y="6522"/>
                  </a:lnTo>
                  <a:cubicBezTo>
                    <a:pt x="1355" y="6736"/>
                    <a:pt x="1544" y="6877"/>
                    <a:pt x="1724" y="6877"/>
                  </a:cubicBezTo>
                  <a:cubicBezTo>
                    <a:pt x="1809" y="6877"/>
                    <a:pt x="1893" y="6845"/>
                    <a:pt x="1954" y="6774"/>
                  </a:cubicBezTo>
                  <a:lnTo>
                    <a:pt x="2742" y="5986"/>
                  </a:lnTo>
                  <a:lnTo>
                    <a:pt x="2742" y="6522"/>
                  </a:lnTo>
                  <a:cubicBezTo>
                    <a:pt x="2742" y="7089"/>
                    <a:pt x="3214" y="7562"/>
                    <a:pt x="3781" y="7562"/>
                  </a:cubicBezTo>
                  <a:lnTo>
                    <a:pt x="4726" y="7562"/>
                  </a:lnTo>
                  <a:lnTo>
                    <a:pt x="5545" y="8759"/>
                  </a:lnTo>
                  <a:cubicBezTo>
                    <a:pt x="5608" y="8869"/>
                    <a:pt x="5719" y="8924"/>
                    <a:pt x="5825" y="8924"/>
                  </a:cubicBezTo>
                  <a:cubicBezTo>
                    <a:pt x="5931" y="8924"/>
                    <a:pt x="6034" y="8869"/>
                    <a:pt x="6081" y="8759"/>
                  </a:cubicBezTo>
                  <a:lnTo>
                    <a:pt x="6932" y="7562"/>
                  </a:lnTo>
                  <a:lnTo>
                    <a:pt x="7877" y="7562"/>
                  </a:lnTo>
                  <a:cubicBezTo>
                    <a:pt x="8412" y="7562"/>
                    <a:pt x="8885" y="7089"/>
                    <a:pt x="8885" y="6522"/>
                  </a:cubicBezTo>
                  <a:lnTo>
                    <a:pt x="8885" y="5986"/>
                  </a:lnTo>
                  <a:lnTo>
                    <a:pt x="9673" y="6774"/>
                  </a:lnTo>
                  <a:cubicBezTo>
                    <a:pt x="9733" y="6845"/>
                    <a:pt x="9817" y="6877"/>
                    <a:pt x="9903" y="6877"/>
                  </a:cubicBezTo>
                  <a:cubicBezTo>
                    <a:pt x="10083" y="6877"/>
                    <a:pt x="10271" y="6736"/>
                    <a:pt x="10271" y="6522"/>
                  </a:cubicBezTo>
                  <a:lnTo>
                    <a:pt x="10271" y="5514"/>
                  </a:lnTo>
                  <a:lnTo>
                    <a:pt x="10649" y="5514"/>
                  </a:lnTo>
                  <a:cubicBezTo>
                    <a:pt x="11216" y="5514"/>
                    <a:pt x="11689" y="5041"/>
                    <a:pt x="11689" y="4474"/>
                  </a:cubicBezTo>
                  <a:lnTo>
                    <a:pt x="11689" y="1009"/>
                  </a:lnTo>
                  <a:cubicBezTo>
                    <a:pt x="11689" y="441"/>
                    <a:pt x="11216" y="0"/>
                    <a:pt x="10649" y="0"/>
                  </a:cubicBezTo>
                  <a:lnTo>
                    <a:pt x="7845" y="0"/>
                  </a:lnTo>
                  <a:cubicBezTo>
                    <a:pt x="7310" y="0"/>
                    <a:pt x="6837" y="473"/>
                    <a:pt x="6837" y="1009"/>
                  </a:cubicBezTo>
                  <a:lnTo>
                    <a:pt x="6837" y="1387"/>
                  </a:lnTo>
                  <a:lnTo>
                    <a:pt x="4789" y="1387"/>
                  </a:lnTo>
                  <a:lnTo>
                    <a:pt x="4789" y="1009"/>
                  </a:lnTo>
                  <a:cubicBezTo>
                    <a:pt x="4789" y="473"/>
                    <a:pt x="4317" y="0"/>
                    <a:pt x="3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52"/>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History</a:t>
            </a:r>
            <a:endParaRPr/>
          </a:p>
        </p:txBody>
      </p:sp>
      <p:sp>
        <p:nvSpPr>
          <p:cNvPr id="517" name="Google Shape;517;p52"/>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518" name="Google Shape;518;p52"/>
          <p:cNvSpPr txBox="1">
            <a:spLocks noGrp="1"/>
          </p:cNvSpPr>
          <p:nvPr>
            <p:ph type="subTitle" idx="1"/>
          </p:nvPr>
        </p:nvSpPr>
        <p:spPr>
          <a:xfrm>
            <a:off x="713225" y="3300150"/>
            <a:ext cx="43443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enter a subtitle here if you need it</a:t>
            </a:r>
            <a:endParaRPr/>
          </a:p>
        </p:txBody>
      </p:sp>
      <p:grpSp>
        <p:nvGrpSpPr>
          <p:cNvPr id="519" name="Google Shape;519;p52"/>
          <p:cNvGrpSpPr/>
          <p:nvPr/>
        </p:nvGrpSpPr>
        <p:grpSpPr>
          <a:xfrm>
            <a:off x="5104880" y="-153372"/>
            <a:ext cx="4218588" cy="6000577"/>
            <a:chOff x="5104880" y="-153372"/>
            <a:chExt cx="4218588" cy="6000577"/>
          </a:xfrm>
        </p:grpSpPr>
        <p:sp>
          <p:nvSpPr>
            <p:cNvPr id="520" name="Google Shape;520;p52"/>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2"/>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2"/>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2"/>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2"/>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2"/>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2"/>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2"/>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2"/>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2"/>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2"/>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2"/>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2"/>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2"/>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2"/>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2"/>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2"/>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37" name="Google Shape;537;p52"/>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5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t>History of Kafka, Google Cloud, &amp; AWS</a:t>
            </a:r>
            <a:endParaRPr sz="3200"/>
          </a:p>
        </p:txBody>
      </p:sp>
      <p:sp>
        <p:nvSpPr>
          <p:cNvPr id="543" name="Google Shape;543;p53"/>
          <p:cNvSpPr txBox="1">
            <a:spLocks noGrp="1"/>
          </p:cNvSpPr>
          <p:nvPr>
            <p:ph type="subTitle" idx="1"/>
          </p:nvPr>
        </p:nvSpPr>
        <p:spPr>
          <a:xfrm>
            <a:off x="881200" y="1701051"/>
            <a:ext cx="2288100" cy="89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 Developed by LinkedIn engineers in 2011 for processing streaming data in real time</a:t>
            </a:r>
            <a:endParaRPr sz="1000"/>
          </a:p>
          <a:p>
            <a:pPr marL="0" lvl="0" indent="0" algn="l" rtl="0">
              <a:spcBef>
                <a:spcPts val="0"/>
              </a:spcBef>
              <a:spcAft>
                <a:spcPts val="0"/>
              </a:spcAft>
              <a:buNone/>
            </a:pPr>
            <a:r>
              <a:rPr lang="en" sz="1000"/>
              <a:t>- Originally open-sourced but became a project under the Apache Software Foundation</a:t>
            </a:r>
            <a:endParaRPr sz="1000"/>
          </a:p>
          <a:p>
            <a:pPr marL="0" lvl="0" indent="0" algn="l" rtl="0">
              <a:spcBef>
                <a:spcPts val="0"/>
              </a:spcBef>
              <a:spcAft>
                <a:spcPts val="0"/>
              </a:spcAft>
              <a:buNone/>
            </a:pPr>
            <a:r>
              <a:rPr lang="en" sz="1000"/>
              <a:t>- Designed to operate as a distributed commit log, offering high scalability and fault tolerance</a:t>
            </a:r>
            <a:endParaRPr sz="1000"/>
          </a:p>
        </p:txBody>
      </p:sp>
      <p:sp>
        <p:nvSpPr>
          <p:cNvPr id="544" name="Google Shape;544;p53"/>
          <p:cNvSpPr txBox="1">
            <a:spLocks noGrp="1"/>
          </p:cNvSpPr>
          <p:nvPr>
            <p:ph type="subTitle" idx="2"/>
          </p:nvPr>
        </p:nvSpPr>
        <p:spPr>
          <a:xfrm>
            <a:off x="3379175" y="1873251"/>
            <a:ext cx="2288100" cy="89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 Launched by Google in 2015, built on Google’s internal tools like MapReduce, Flume, and MillWheel</a:t>
            </a:r>
            <a:endParaRPr sz="1000"/>
          </a:p>
          <a:p>
            <a:pPr marL="0" lvl="0" indent="0" algn="l" rtl="0">
              <a:spcBef>
                <a:spcPts val="0"/>
              </a:spcBef>
              <a:spcAft>
                <a:spcPts val="0"/>
              </a:spcAft>
              <a:buNone/>
            </a:pPr>
            <a:r>
              <a:rPr lang="en" sz="1000"/>
              <a:t>- Based on the Apache Beam model, which unifies stream and batch processing under one API</a:t>
            </a:r>
            <a:endParaRPr sz="1000"/>
          </a:p>
          <a:p>
            <a:pPr marL="0" lvl="0" indent="0" algn="l" rtl="0">
              <a:spcBef>
                <a:spcPts val="0"/>
              </a:spcBef>
              <a:spcAft>
                <a:spcPts val="0"/>
              </a:spcAft>
              <a:buNone/>
            </a:pPr>
            <a:r>
              <a:rPr lang="en" sz="1000"/>
              <a:t>- Influential in popularizing serverless, managed data processing solutions, especially for Google Cloud Platform users</a:t>
            </a:r>
            <a:endParaRPr sz="1000"/>
          </a:p>
          <a:p>
            <a:pPr marL="0" lvl="0" indent="0" algn="l" rtl="0">
              <a:spcBef>
                <a:spcPts val="0"/>
              </a:spcBef>
              <a:spcAft>
                <a:spcPts val="0"/>
              </a:spcAft>
              <a:buNone/>
            </a:pPr>
            <a:endParaRPr sz="1000"/>
          </a:p>
        </p:txBody>
      </p:sp>
      <p:sp>
        <p:nvSpPr>
          <p:cNvPr id="545" name="Google Shape;545;p53"/>
          <p:cNvSpPr txBox="1">
            <a:spLocks noGrp="1"/>
          </p:cNvSpPr>
          <p:nvPr>
            <p:ph type="subTitle" idx="3"/>
          </p:nvPr>
        </p:nvSpPr>
        <p:spPr>
          <a:xfrm>
            <a:off x="5989325" y="1701051"/>
            <a:ext cx="2288100" cy="89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 Introduced by Amazon in 2013 to meet the demand for real-time data streaming on AWS</a:t>
            </a:r>
            <a:endParaRPr sz="1000"/>
          </a:p>
          <a:p>
            <a:pPr marL="0" lvl="0" indent="0" algn="l" rtl="0">
              <a:spcBef>
                <a:spcPts val="0"/>
              </a:spcBef>
              <a:spcAft>
                <a:spcPts val="0"/>
              </a:spcAft>
              <a:buNone/>
            </a:pPr>
            <a:r>
              <a:rPr lang="en" sz="1000"/>
              <a:t>- Initially launched as Kinesis Streams, later expanded to include: Kinesis Firehose, Kinesis Data Analytics, Kinesis Video Streams</a:t>
            </a:r>
            <a:endParaRPr sz="1000"/>
          </a:p>
          <a:p>
            <a:pPr marL="0" lvl="0" indent="0" algn="l" rtl="0">
              <a:spcBef>
                <a:spcPts val="0"/>
              </a:spcBef>
              <a:spcAft>
                <a:spcPts val="0"/>
              </a:spcAft>
              <a:buNone/>
            </a:pPr>
            <a:r>
              <a:rPr lang="en" sz="1000"/>
              <a:t>- Became widely adopted for IoT, clickstream, and event-driven applications within the AWS ecosystem</a:t>
            </a:r>
            <a:endParaRPr sz="1000"/>
          </a:p>
          <a:p>
            <a:pPr marL="0" lvl="0" indent="0" algn="l" rtl="0">
              <a:spcBef>
                <a:spcPts val="0"/>
              </a:spcBef>
              <a:spcAft>
                <a:spcPts val="0"/>
              </a:spcAft>
              <a:buNone/>
            </a:pPr>
            <a:endParaRPr sz="1000"/>
          </a:p>
        </p:txBody>
      </p:sp>
      <p:sp>
        <p:nvSpPr>
          <p:cNvPr id="546" name="Google Shape;546;p53"/>
          <p:cNvSpPr txBox="1">
            <a:spLocks noGrp="1"/>
          </p:cNvSpPr>
          <p:nvPr>
            <p:ph type="subTitle" idx="4"/>
          </p:nvPr>
        </p:nvSpPr>
        <p:spPr>
          <a:xfrm>
            <a:off x="881200" y="1182575"/>
            <a:ext cx="22881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Apache Kafka</a:t>
            </a:r>
            <a:endParaRPr sz="2000"/>
          </a:p>
        </p:txBody>
      </p:sp>
      <p:sp>
        <p:nvSpPr>
          <p:cNvPr id="547" name="Google Shape;547;p53"/>
          <p:cNvSpPr txBox="1">
            <a:spLocks noGrp="1"/>
          </p:cNvSpPr>
          <p:nvPr>
            <p:ph type="subTitle" idx="5"/>
          </p:nvPr>
        </p:nvSpPr>
        <p:spPr>
          <a:xfrm>
            <a:off x="3379179" y="1342325"/>
            <a:ext cx="22881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Google Cloud Dataflow</a:t>
            </a:r>
            <a:endParaRPr sz="2000"/>
          </a:p>
        </p:txBody>
      </p:sp>
      <p:sp>
        <p:nvSpPr>
          <p:cNvPr id="548" name="Google Shape;548;p53"/>
          <p:cNvSpPr txBox="1">
            <a:spLocks noGrp="1"/>
          </p:cNvSpPr>
          <p:nvPr>
            <p:ph type="subTitle" idx="6"/>
          </p:nvPr>
        </p:nvSpPr>
        <p:spPr>
          <a:xfrm>
            <a:off x="5989325" y="1182575"/>
            <a:ext cx="22881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100"/>
              <a:t>AWS Kinesis</a:t>
            </a:r>
            <a:endParaRPr sz="21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805</Words>
  <Application>Microsoft Macintosh PowerPoint</Application>
  <PresentationFormat>On-screen Show (16:9)</PresentationFormat>
  <Paragraphs>123</Paragraphs>
  <Slides>17</Slides>
  <Notes>17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Outfit</vt:lpstr>
      <vt:lpstr>Arial</vt:lpstr>
      <vt:lpstr>Nunito Light</vt:lpstr>
      <vt:lpstr>Outfit Light</vt:lpstr>
      <vt:lpstr>DM Sans</vt:lpstr>
      <vt:lpstr>Simple Light</vt:lpstr>
      <vt:lpstr>Data Collection and Analysis - Master of Science in Community Health and Prevention Research by Slidesgo</vt:lpstr>
      <vt:lpstr>Big Data  Analytic Software Pod 6 Presentation</vt:lpstr>
      <vt:lpstr>The Team</vt:lpstr>
      <vt:lpstr>Agenda</vt:lpstr>
      <vt:lpstr>Overview</vt:lpstr>
      <vt:lpstr>What are Big Data tools?</vt:lpstr>
      <vt:lpstr>Advantages of Big Data Tools</vt:lpstr>
      <vt:lpstr>Advantages of Big Data Tools </vt:lpstr>
      <vt:lpstr>History</vt:lpstr>
      <vt:lpstr>History of Kafka, Google Cloud, &amp; AWS</vt:lpstr>
      <vt:lpstr>Benchmarking</vt:lpstr>
      <vt:lpstr>Tabular Comparison</vt:lpstr>
      <vt:lpstr>Industry &amp; Academic Relevance</vt:lpstr>
      <vt:lpstr>PowerPoint Presentation</vt:lpstr>
      <vt:lpstr>Recommendation</vt:lpstr>
      <vt:lpstr>Recommendations </vt:lpstr>
      <vt:lpstr>QnA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MANSIJ MISHRA</cp:lastModifiedBy>
  <cp:revision>1</cp:revision>
  <dcterms:modified xsi:type="dcterms:W3CDTF">2024-11-11T18:43:39Z</dcterms:modified>
</cp:coreProperties>
</file>