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Teko SemiBold"/>
      <p:regular r:id="rId26"/>
      <p:bold r:id="rId27"/>
    </p:embeddedFont>
    <p:embeddedFont>
      <p:font typeface="Teko"/>
      <p:regular r:id="rId28"/>
      <p:bold r:id="rId29"/>
    </p:embeddedFont>
    <p:embeddedFont>
      <p:font typeface="Inter"/>
      <p:regular r:id="rId30"/>
      <p:bold r:id="rId31"/>
      <p:italic r:id="rId32"/>
      <p:boldItalic r:id="rId33"/>
    </p:embeddedFont>
    <p:embeddedFont>
      <p:font typeface="Bungee"/>
      <p:regular r:id="rId34"/>
    </p:embeddedFont>
    <p:embeddedFont>
      <p:font typeface="Inter Medium"/>
      <p:regular r:id="rId35"/>
      <p:bold r:id="rId36"/>
      <p:italic r:id="rId37"/>
      <p:boldItalic r:id="rId38"/>
    </p:embeddedFont>
    <p:embeddedFont>
      <p:font typeface="Comforta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omfortaa-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ekoSemiBold-regular.fntdata"/><Relationship Id="rId25" Type="http://schemas.openxmlformats.org/officeDocument/2006/relationships/slide" Target="slides/slide21.xml"/><Relationship Id="rId28" Type="http://schemas.openxmlformats.org/officeDocument/2006/relationships/font" Target="fonts/Teko-regular.fntdata"/><Relationship Id="rId27" Type="http://schemas.openxmlformats.org/officeDocument/2006/relationships/font" Target="fonts/Teko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ek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7.xml"/><Relationship Id="rId33" Type="http://schemas.openxmlformats.org/officeDocument/2006/relationships/font" Target="fonts/Inter-boldItalic.fntdata"/><Relationship Id="rId10" Type="http://schemas.openxmlformats.org/officeDocument/2006/relationships/slide" Target="slides/slide6.xml"/><Relationship Id="rId32" Type="http://schemas.openxmlformats.org/officeDocument/2006/relationships/font" Target="fonts/Inter-italic.fntdata"/><Relationship Id="rId13" Type="http://schemas.openxmlformats.org/officeDocument/2006/relationships/slide" Target="slides/slide9.xml"/><Relationship Id="rId35" Type="http://schemas.openxmlformats.org/officeDocument/2006/relationships/font" Target="fonts/InterMedium-regular.fntdata"/><Relationship Id="rId12" Type="http://schemas.openxmlformats.org/officeDocument/2006/relationships/slide" Target="slides/slide8.xml"/><Relationship Id="rId34" Type="http://schemas.openxmlformats.org/officeDocument/2006/relationships/font" Target="fonts/Bungee-regular.fntdata"/><Relationship Id="rId15" Type="http://schemas.openxmlformats.org/officeDocument/2006/relationships/slide" Target="slides/slide11.xml"/><Relationship Id="rId37" Type="http://schemas.openxmlformats.org/officeDocument/2006/relationships/font" Target="fonts/InterMedium-italic.fntdata"/><Relationship Id="rId14" Type="http://schemas.openxmlformats.org/officeDocument/2006/relationships/slide" Target="slides/slide10.xml"/><Relationship Id="rId36" Type="http://schemas.openxmlformats.org/officeDocument/2006/relationships/font" Target="fonts/InterMedium-bold.fntdata"/><Relationship Id="rId17" Type="http://schemas.openxmlformats.org/officeDocument/2006/relationships/slide" Target="slides/slide13.xml"/><Relationship Id="rId39" Type="http://schemas.openxmlformats.org/officeDocument/2006/relationships/font" Target="fonts/Comfortaa-regular.fntdata"/><Relationship Id="rId16" Type="http://schemas.openxmlformats.org/officeDocument/2006/relationships/slide" Target="slides/slide12.xml"/><Relationship Id="rId38" Type="http://schemas.openxmlformats.org/officeDocument/2006/relationships/font" Target="fonts/Inter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b0906d0eb_0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b0906d0eb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30f207af058_2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30f207af058_2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30f19152a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30f19152a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30f19152a3a_1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30f19152a3a_1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30f19152a3a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30f19152a3a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30f19152a3a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30f19152a3a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30f19152a3a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30f19152a3a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bb87ace3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bb87ace3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6" name="Shape 2036"/>
        <p:cNvGrpSpPr/>
        <p:nvPr/>
      </p:nvGrpSpPr>
      <p:grpSpPr>
        <a:xfrm>
          <a:off x="0" y="0"/>
          <a:ext cx="0" cy="0"/>
          <a:chOff x="0" y="0"/>
          <a:chExt cx="0" cy="0"/>
        </a:xfrm>
      </p:grpSpPr>
      <p:sp>
        <p:nvSpPr>
          <p:cNvPr id="2037" name="Google Shape;2037;g30f19152a3a_0_1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8" name="Google Shape;2038;g30f19152a3a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g30ed1b77b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30ed1b77b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8" name="Shape 2188"/>
        <p:cNvGrpSpPr/>
        <p:nvPr/>
      </p:nvGrpSpPr>
      <p:grpSpPr>
        <a:xfrm>
          <a:off x="0" y="0"/>
          <a:ext cx="0" cy="0"/>
          <a:chOff x="0" y="0"/>
          <a:chExt cx="0" cy="0"/>
        </a:xfrm>
      </p:grpSpPr>
      <p:sp>
        <p:nvSpPr>
          <p:cNvPr id="2189" name="Google Shape;2189;gbb87ace34f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0" name="Google Shape;2190;gbb87ace34f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f294889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f294889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gbb0906d0e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2" name="Google Shape;2222;gbb0906d0e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g30f19152a3a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g30f19152a3a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b0906d0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b0906d0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b0906d0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b0906d0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b87ace34f_0_26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bb87ace34f_0_26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0f207af058_2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0f207af058_2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bb1e94880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bb1e94880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30f294889e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30f294889e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30f207af05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30f207af05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72400" y="905454"/>
            <a:ext cx="4640700" cy="28041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200"/>
              <a:buFont typeface="Bungee"/>
              <a:buNone/>
              <a:defRPr sz="4500">
                <a:latin typeface="Bungee"/>
                <a:ea typeface="Bungee"/>
                <a:cs typeface="Bungee"/>
                <a:sym typeface="Bungee"/>
              </a:defRPr>
            </a:lvl1pPr>
            <a:lvl2pPr lvl="1">
              <a:spcBef>
                <a:spcPts val="0"/>
              </a:spcBef>
              <a:spcAft>
                <a:spcPts val="0"/>
              </a:spcAft>
              <a:buSzPts val="5200"/>
              <a:buFont typeface="Bungee"/>
              <a:buNone/>
              <a:defRPr sz="5200">
                <a:latin typeface="Bungee"/>
                <a:ea typeface="Bungee"/>
                <a:cs typeface="Bungee"/>
                <a:sym typeface="Bungee"/>
              </a:defRPr>
            </a:lvl2pPr>
            <a:lvl3pPr lvl="2">
              <a:spcBef>
                <a:spcPts val="0"/>
              </a:spcBef>
              <a:spcAft>
                <a:spcPts val="0"/>
              </a:spcAft>
              <a:buSzPts val="5200"/>
              <a:buFont typeface="Bungee"/>
              <a:buNone/>
              <a:defRPr sz="5200">
                <a:latin typeface="Bungee"/>
                <a:ea typeface="Bungee"/>
                <a:cs typeface="Bungee"/>
                <a:sym typeface="Bungee"/>
              </a:defRPr>
            </a:lvl3pPr>
            <a:lvl4pPr lvl="3">
              <a:spcBef>
                <a:spcPts val="0"/>
              </a:spcBef>
              <a:spcAft>
                <a:spcPts val="0"/>
              </a:spcAft>
              <a:buSzPts val="5200"/>
              <a:buFont typeface="Bungee"/>
              <a:buNone/>
              <a:defRPr sz="5200">
                <a:latin typeface="Bungee"/>
                <a:ea typeface="Bungee"/>
                <a:cs typeface="Bungee"/>
                <a:sym typeface="Bungee"/>
              </a:defRPr>
            </a:lvl4pPr>
            <a:lvl5pPr lvl="4">
              <a:spcBef>
                <a:spcPts val="0"/>
              </a:spcBef>
              <a:spcAft>
                <a:spcPts val="0"/>
              </a:spcAft>
              <a:buSzPts val="5200"/>
              <a:buFont typeface="Bungee"/>
              <a:buNone/>
              <a:defRPr sz="5200">
                <a:latin typeface="Bungee"/>
                <a:ea typeface="Bungee"/>
                <a:cs typeface="Bungee"/>
                <a:sym typeface="Bungee"/>
              </a:defRPr>
            </a:lvl5pPr>
            <a:lvl6pPr lvl="5">
              <a:spcBef>
                <a:spcPts val="0"/>
              </a:spcBef>
              <a:spcAft>
                <a:spcPts val="0"/>
              </a:spcAft>
              <a:buSzPts val="5200"/>
              <a:buFont typeface="Bungee"/>
              <a:buNone/>
              <a:defRPr sz="5200">
                <a:latin typeface="Bungee"/>
                <a:ea typeface="Bungee"/>
                <a:cs typeface="Bungee"/>
                <a:sym typeface="Bungee"/>
              </a:defRPr>
            </a:lvl6pPr>
            <a:lvl7pPr lvl="6">
              <a:spcBef>
                <a:spcPts val="0"/>
              </a:spcBef>
              <a:spcAft>
                <a:spcPts val="0"/>
              </a:spcAft>
              <a:buSzPts val="5200"/>
              <a:buFont typeface="Bungee"/>
              <a:buNone/>
              <a:defRPr sz="5200">
                <a:latin typeface="Bungee"/>
                <a:ea typeface="Bungee"/>
                <a:cs typeface="Bungee"/>
                <a:sym typeface="Bungee"/>
              </a:defRPr>
            </a:lvl7pPr>
            <a:lvl8pPr lvl="7">
              <a:spcBef>
                <a:spcPts val="0"/>
              </a:spcBef>
              <a:spcAft>
                <a:spcPts val="0"/>
              </a:spcAft>
              <a:buSzPts val="5200"/>
              <a:buFont typeface="Bungee"/>
              <a:buNone/>
              <a:defRPr sz="5200">
                <a:latin typeface="Bungee"/>
                <a:ea typeface="Bungee"/>
                <a:cs typeface="Bungee"/>
                <a:sym typeface="Bungee"/>
              </a:defRPr>
            </a:lvl8pPr>
            <a:lvl9pPr lvl="8">
              <a:spcBef>
                <a:spcPts val="0"/>
              </a:spcBef>
              <a:spcAft>
                <a:spcPts val="0"/>
              </a:spcAft>
              <a:buSzPts val="5200"/>
              <a:buFont typeface="Bungee"/>
              <a:buNone/>
              <a:defRPr sz="5200">
                <a:latin typeface="Bungee"/>
                <a:ea typeface="Bungee"/>
                <a:cs typeface="Bungee"/>
                <a:sym typeface="Bungee"/>
              </a:defRPr>
            </a:lvl9pPr>
          </a:lstStyle>
          <a:p/>
        </p:txBody>
      </p:sp>
      <p:sp>
        <p:nvSpPr>
          <p:cNvPr id="10" name="Google Shape;10;p2"/>
          <p:cNvSpPr txBox="1"/>
          <p:nvPr>
            <p:ph idx="1" type="subTitle"/>
          </p:nvPr>
        </p:nvSpPr>
        <p:spPr>
          <a:xfrm>
            <a:off x="948600" y="3825500"/>
            <a:ext cx="4283100" cy="371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800"/>
              <a:buFont typeface="Inter"/>
              <a:buNone/>
              <a:defRPr>
                <a:solidFill>
                  <a:schemeClr val="lt1"/>
                </a:solidFill>
                <a:latin typeface="Inter"/>
                <a:ea typeface="Inter"/>
                <a:cs typeface="Inter"/>
                <a:sym typeface="Inter"/>
              </a:defRPr>
            </a:lvl1pPr>
            <a:lvl2pPr lvl="1">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2pPr>
            <a:lvl3pPr lvl="2">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3pPr>
            <a:lvl4pPr lvl="3">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4pPr>
            <a:lvl5pPr lvl="4">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5pPr>
            <a:lvl6pPr lvl="5">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6pPr>
            <a:lvl7pPr lvl="6">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7pPr>
            <a:lvl8pPr lvl="7">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8pPr>
            <a:lvl9pPr lvl="8">
              <a:lnSpc>
                <a:spcPct val="100000"/>
              </a:lnSpc>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9pPr>
          </a:lstStyle>
          <a:p/>
        </p:txBody>
      </p:sp>
      <p:sp>
        <p:nvSpPr>
          <p:cNvPr id="11" name="Google Shape;11;p2"/>
          <p:cNvSpPr/>
          <p:nvPr/>
        </p:nvSpPr>
        <p:spPr>
          <a:xfrm rot="8100000">
            <a:off x="7569270" y="-591775"/>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100000">
            <a:off x="7072692" y="-158351"/>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8100000">
            <a:off x="-899329" y="4056087"/>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8100000">
            <a:off x="-387431" y="3399477"/>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1"/>
          <p:cNvSpPr txBox="1"/>
          <p:nvPr>
            <p:ph hasCustomPrompt="1" type="title"/>
          </p:nvPr>
        </p:nvSpPr>
        <p:spPr>
          <a:xfrm>
            <a:off x="962325" y="1779672"/>
            <a:ext cx="7219200" cy="103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p:nvPr>
            <p:ph idx="1" type="subTitle"/>
          </p:nvPr>
        </p:nvSpPr>
        <p:spPr>
          <a:xfrm>
            <a:off x="1397200" y="3222975"/>
            <a:ext cx="6354600" cy="408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78" name="Google Shape;78;p11"/>
          <p:cNvSpPr/>
          <p:nvPr/>
        </p:nvSpPr>
        <p:spPr>
          <a:xfrm flipH="1" rot="-8100000">
            <a:off x="-654176" y="-234674"/>
            <a:ext cx="1918946" cy="191894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flipH="1" rot="-8100000">
            <a:off x="1197479" y="173098"/>
            <a:ext cx="878651" cy="878439"/>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flipH="1" rot="429113">
            <a:off x="6291742" y="3516801"/>
            <a:ext cx="3375850" cy="2386519"/>
          </a:xfrm>
          <a:custGeom>
            <a:rect b="b" l="l" r="r" t="t"/>
            <a:pathLst>
              <a:path extrusionOk="0" h="65282" w="79790">
                <a:moveTo>
                  <a:pt x="0" y="15840"/>
                </a:moveTo>
                <a:lnTo>
                  <a:pt x="28864" y="0"/>
                </a:lnTo>
                <a:lnTo>
                  <a:pt x="51245" y="35755"/>
                </a:lnTo>
                <a:lnTo>
                  <a:pt x="57025" y="28864"/>
                </a:lnTo>
                <a:lnTo>
                  <a:pt x="79790" y="65282"/>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81" name="Google Shape;81;p11"/>
          <p:cNvSpPr/>
          <p:nvPr/>
        </p:nvSpPr>
        <p:spPr>
          <a:xfrm flipH="1" rot="429113">
            <a:off x="6577342" y="3046455"/>
            <a:ext cx="3375850" cy="2870169"/>
          </a:xfrm>
          <a:custGeom>
            <a:rect b="b" l="l" r="r" t="t"/>
            <a:pathLst>
              <a:path extrusionOk="0" h="78512" w="79790">
                <a:moveTo>
                  <a:pt x="0" y="29070"/>
                </a:moveTo>
                <a:lnTo>
                  <a:pt x="42472" y="0"/>
                </a:lnTo>
                <a:lnTo>
                  <a:pt x="63796" y="51856"/>
                </a:lnTo>
                <a:lnTo>
                  <a:pt x="72035" y="32955"/>
                </a:lnTo>
                <a:lnTo>
                  <a:pt x="79790" y="78512"/>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82" name="Google Shape;82;p11"/>
          <p:cNvSpPr/>
          <p:nvPr/>
        </p:nvSpPr>
        <p:spPr>
          <a:xfrm flipH="1" rot="-8100000">
            <a:off x="7727877" y="74639"/>
            <a:ext cx="1794637" cy="1794213"/>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flipH="1" rot="-8100000">
            <a:off x="6757806" y="-77886"/>
            <a:ext cx="1307582" cy="1307370"/>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1"/>
          <p:cNvGrpSpPr/>
          <p:nvPr/>
        </p:nvGrpSpPr>
        <p:grpSpPr>
          <a:xfrm flipH="1" rot="-5400000">
            <a:off x="-866421" y="3272984"/>
            <a:ext cx="2196000" cy="2874159"/>
            <a:chOff x="7583692" y="-555803"/>
            <a:chExt cx="2196000" cy="2874159"/>
          </a:xfrm>
        </p:grpSpPr>
        <p:sp>
          <p:nvSpPr>
            <p:cNvPr id="85" name="Google Shape;85;p11"/>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Bungee"/>
              <a:buNone/>
              <a:defRPr>
                <a:solidFill>
                  <a:schemeClr val="dk1"/>
                </a:solidFill>
                <a:latin typeface="Bungee"/>
                <a:ea typeface="Bungee"/>
                <a:cs typeface="Bungee"/>
                <a:sym typeface="Bungee"/>
              </a:defRPr>
            </a:lvl1pPr>
            <a:lvl2pPr lvl="1"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2pPr>
            <a:lvl3pPr lvl="2"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3pPr>
            <a:lvl4pPr lvl="3"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4pPr>
            <a:lvl5pPr lvl="4"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5pPr>
            <a:lvl6pPr lvl="5"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6pPr>
            <a:lvl7pPr lvl="6"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7pPr>
            <a:lvl8pPr lvl="7"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8pPr>
            <a:lvl9pPr lvl="8" rtl="0">
              <a:spcBef>
                <a:spcPts val="0"/>
              </a:spcBef>
              <a:spcAft>
                <a:spcPts val="0"/>
              </a:spcAft>
              <a:buClr>
                <a:schemeClr val="dk1"/>
              </a:buClr>
              <a:buSzPts val="2800"/>
              <a:buFont typeface="Bungee"/>
              <a:buNone/>
              <a:defRPr sz="2800">
                <a:solidFill>
                  <a:schemeClr val="dk1"/>
                </a:solidFill>
                <a:latin typeface="Bungee"/>
                <a:ea typeface="Bungee"/>
                <a:cs typeface="Bungee"/>
                <a:sym typeface="Bungee"/>
              </a:defRPr>
            </a:lvl9pPr>
          </a:lstStyle>
          <a:p/>
        </p:txBody>
      </p:sp>
      <p:sp>
        <p:nvSpPr>
          <p:cNvPr id="90" name="Google Shape;90;p13"/>
          <p:cNvSpPr txBox="1"/>
          <p:nvPr>
            <p:ph hasCustomPrompt="1" idx="2" type="title"/>
          </p:nvPr>
        </p:nvSpPr>
        <p:spPr>
          <a:xfrm>
            <a:off x="491250" y="1681900"/>
            <a:ext cx="1247700" cy="5727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Clr>
                <a:schemeClr val="dk2"/>
              </a:buClr>
              <a:buSzPts val="8000"/>
              <a:buNone/>
              <a:defRPr sz="5000">
                <a:solidFill>
                  <a:schemeClr val="accent6"/>
                </a:solidFill>
              </a:defRPr>
            </a:lvl1pPr>
            <a:lvl2pPr lvl="1" rtl="0" algn="ctr">
              <a:spcBef>
                <a:spcPts val="0"/>
              </a:spcBef>
              <a:spcAft>
                <a:spcPts val="0"/>
              </a:spcAft>
              <a:buClr>
                <a:schemeClr val="dk2"/>
              </a:buClr>
              <a:buSzPts val="8000"/>
              <a:buNone/>
              <a:defRPr sz="8000">
                <a:solidFill>
                  <a:schemeClr val="dk2"/>
                </a:solidFill>
              </a:defRPr>
            </a:lvl2pPr>
            <a:lvl3pPr lvl="2" rtl="0" algn="ctr">
              <a:spcBef>
                <a:spcPts val="0"/>
              </a:spcBef>
              <a:spcAft>
                <a:spcPts val="0"/>
              </a:spcAft>
              <a:buClr>
                <a:schemeClr val="dk2"/>
              </a:buClr>
              <a:buSzPts val="8000"/>
              <a:buNone/>
              <a:defRPr sz="8000">
                <a:solidFill>
                  <a:schemeClr val="dk2"/>
                </a:solidFill>
              </a:defRPr>
            </a:lvl3pPr>
            <a:lvl4pPr lvl="3" rtl="0" algn="ctr">
              <a:spcBef>
                <a:spcPts val="0"/>
              </a:spcBef>
              <a:spcAft>
                <a:spcPts val="0"/>
              </a:spcAft>
              <a:buClr>
                <a:schemeClr val="dk2"/>
              </a:buClr>
              <a:buSzPts val="8000"/>
              <a:buNone/>
              <a:defRPr sz="8000">
                <a:solidFill>
                  <a:schemeClr val="dk2"/>
                </a:solidFill>
              </a:defRPr>
            </a:lvl4pPr>
            <a:lvl5pPr lvl="4" rtl="0" algn="ctr">
              <a:spcBef>
                <a:spcPts val="0"/>
              </a:spcBef>
              <a:spcAft>
                <a:spcPts val="0"/>
              </a:spcAft>
              <a:buClr>
                <a:schemeClr val="dk2"/>
              </a:buClr>
              <a:buSzPts val="8000"/>
              <a:buNone/>
              <a:defRPr sz="8000">
                <a:solidFill>
                  <a:schemeClr val="dk2"/>
                </a:solidFill>
              </a:defRPr>
            </a:lvl5pPr>
            <a:lvl6pPr lvl="5" rtl="0" algn="ctr">
              <a:spcBef>
                <a:spcPts val="0"/>
              </a:spcBef>
              <a:spcAft>
                <a:spcPts val="0"/>
              </a:spcAft>
              <a:buClr>
                <a:schemeClr val="dk2"/>
              </a:buClr>
              <a:buSzPts val="8000"/>
              <a:buNone/>
              <a:defRPr sz="8000">
                <a:solidFill>
                  <a:schemeClr val="dk2"/>
                </a:solidFill>
              </a:defRPr>
            </a:lvl6pPr>
            <a:lvl7pPr lvl="6" rtl="0" algn="ctr">
              <a:spcBef>
                <a:spcPts val="0"/>
              </a:spcBef>
              <a:spcAft>
                <a:spcPts val="0"/>
              </a:spcAft>
              <a:buClr>
                <a:schemeClr val="dk2"/>
              </a:buClr>
              <a:buSzPts val="8000"/>
              <a:buNone/>
              <a:defRPr sz="8000">
                <a:solidFill>
                  <a:schemeClr val="dk2"/>
                </a:solidFill>
              </a:defRPr>
            </a:lvl7pPr>
            <a:lvl8pPr lvl="7" rtl="0" algn="ctr">
              <a:spcBef>
                <a:spcPts val="0"/>
              </a:spcBef>
              <a:spcAft>
                <a:spcPts val="0"/>
              </a:spcAft>
              <a:buClr>
                <a:schemeClr val="dk2"/>
              </a:buClr>
              <a:buSzPts val="8000"/>
              <a:buNone/>
              <a:defRPr sz="8000">
                <a:solidFill>
                  <a:schemeClr val="dk2"/>
                </a:solidFill>
              </a:defRPr>
            </a:lvl8pPr>
            <a:lvl9pPr lvl="8" rtl="0" algn="ctr">
              <a:spcBef>
                <a:spcPts val="0"/>
              </a:spcBef>
              <a:spcAft>
                <a:spcPts val="0"/>
              </a:spcAft>
              <a:buClr>
                <a:schemeClr val="dk2"/>
              </a:buClr>
              <a:buSzPts val="8000"/>
              <a:buNone/>
              <a:defRPr sz="8000">
                <a:solidFill>
                  <a:schemeClr val="dk2"/>
                </a:solidFill>
              </a:defRPr>
            </a:lvl9pPr>
          </a:lstStyle>
          <a:p>
            <a:r>
              <a:t>xx%</a:t>
            </a:r>
          </a:p>
        </p:txBody>
      </p:sp>
      <p:sp>
        <p:nvSpPr>
          <p:cNvPr id="91" name="Google Shape;91;p13"/>
          <p:cNvSpPr txBox="1"/>
          <p:nvPr>
            <p:ph idx="1" type="subTitle"/>
          </p:nvPr>
        </p:nvSpPr>
        <p:spPr>
          <a:xfrm>
            <a:off x="1829175" y="1744674"/>
            <a:ext cx="2663400" cy="405900"/>
          </a:xfrm>
          <a:prstGeom prst="rect">
            <a:avLst/>
          </a:prstGeom>
        </p:spPr>
        <p:txBody>
          <a:bodyPr anchorCtr="0" anchor="ctr" bIns="91425" lIns="91425" spcFirstLastPara="1" rIns="91425" wrap="square" tIns="91425">
            <a:noAutofit/>
          </a:bodyPr>
          <a:lstStyle>
            <a:lvl1pPr lvl="0">
              <a:lnSpc>
                <a:spcPct val="150000"/>
              </a:lnSpc>
              <a:spcBef>
                <a:spcPts val="0"/>
              </a:spcBef>
              <a:spcAft>
                <a:spcPts val="0"/>
              </a:spcAft>
              <a:buSzPts val="2000"/>
              <a:buFont typeface="Bungee"/>
              <a:buNone/>
              <a:defRPr sz="2000">
                <a:latin typeface="Bungee"/>
                <a:ea typeface="Bungee"/>
                <a:cs typeface="Bungee"/>
                <a:sym typeface="Bungee"/>
              </a:defRPr>
            </a:lvl1pPr>
            <a:lvl2pPr lvl="1">
              <a:spcBef>
                <a:spcPts val="0"/>
              </a:spcBef>
              <a:spcAft>
                <a:spcPts val="0"/>
              </a:spcAft>
              <a:buSzPts val="2000"/>
              <a:buFont typeface="Bungee"/>
              <a:buNone/>
              <a:defRPr sz="2000">
                <a:latin typeface="Bungee"/>
                <a:ea typeface="Bungee"/>
                <a:cs typeface="Bungee"/>
                <a:sym typeface="Bungee"/>
              </a:defRPr>
            </a:lvl2pPr>
            <a:lvl3pPr lvl="2">
              <a:spcBef>
                <a:spcPts val="0"/>
              </a:spcBef>
              <a:spcAft>
                <a:spcPts val="0"/>
              </a:spcAft>
              <a:buSzPts val="2000"/>
              <a:buFont typeface="Bungee"/>
              <a:buNone/>
              <a:defRPr sz="2000">
                <a:latin typeface="Bungee"/>
                <a:ea typeface="Bungee"/>
                <a:cs typeface="Bungee"/>
                <a:sym typeface="Bungee"/>
              </a:defRPr>
            </a:lvl3pPr>
            <a:lvl4pPr lvl="3">
              <a:spcBef>
                <a:spcPts val="0"/>
              </a:spcBef>
              <a:spcAft>
                <a:spcPts val="0"/>
              </a:spcAft>
              <a:buSzPts val="2000"/>
              <a:buFont typeface="Bungee"/>
              <a:buNone/>
              <a:defRPr sz="2000">
                <a:latin typeface="Bungee"/>
                <a:ea typeface="Bungee"/>
                <a:cs typeface="Bungee"/>
                <a:sym typeface="Bungee"/>
              </a:defRPr>
            </a:lvl4pPr>
            <a:lvl5pPr lvl="4">
              <a:spcBef>
                <a:spcPts val="0"/>
              </a:spcBef>
              <a:spcAft>
                <a:spcPts val="0"/>
              </a:spcAft>
              <a:buSzPts val="2000"/>
              <a:buFont typeface="Bungee"/>
              <a:buNone/>
              <a:defRPr sz="2000">
                <a:latin typeface="Bungee"/>
                <a:ea typeface="Bungee"/>
                <a:cs typeface="Bungee"/>
                <a:sym typeface="Bungee"/>
              </a:defRPr>
            </a:lvl5pPr>
            <a:lvl6pPr lvl="5">
              <a:spcBef>
                <a:spcPts val="0"/>
              </a:spcBef>
              <a:spcAft>
                <a:spcPts val="0"/>
              </a:spcAft>
              <a:buSzPts val="2000"/>
              <a:buFont typeface="Bungee"/>
              <a:buNone/>
              <a:defRPr sz="2000">
                <a:latin typeface="Bungee"/>
                <a:ea typeface="Bungee"/>
                <a:cs typeface="Bungee"/>
                <a:sym typeface="Bungee"/>
              </a:defRPr>
            </a:lvl6pPr>
            <a:lvl7pPr lvl="6">
              <a:spcBef>
                <a:spcPts val="0"/>
              </a:spcBef>
              <a:spcAft>
                <a:spcPts val="0"/>
              </a:spcAft>
              <a:buSzPts val="2000"/>
              <a:buFont typeface="Bungee"/>
              <a:buNone/>
              <a:defRPr sz="2000">
                <a:latin typeface="Bungee"/>
                <a:ea typeface="Bungee"/>
                <a:cs typeface="Bungee"/>
                <a:sym typeface="Bungee"/>
              </a:defRPr>
            </a:lvl7pPr>
            <a:lvl8pPr lvl="7">
              <a:spcBef>
                <a:spcPts val="0"/>
              </a:spcBef>
              <a:spcAft>
                <a:spcPts val="0"/>
              </a:spcAft>
              <a:buSzPts val="2000"/>
              <a:buFont typeface="Bungee"/>
              <a:buNone/>
              <a:defRPr sz="2000">
                <a:latin typeface="Bungee"/>
                <a:ea typeface="Bungee"/>
                <a:cs typeface="Bungee"/>
                <a:sym typeface="Bungee"/>
              </a:defRPr>
            </a:lvl8pPr>
            <a:lvl9pPr lvl="8">
              <a:spcBef>
                <a:spcPts val="0"/>
              </a:spcBef>
              <a:spcAft>
                <a:spcPts val="0"/>
              </a:spcAft>
              <a:buSzPts val="2000"/>
              <a:buFont typeface="Bungee"/>
              <a:buNone/>
              <a:defRPr sz="2000">
                <a:latin typeface="Bungee"/>
                <a:ea typeface="Bungee"/>
                <a:cs typeface="Bungee"/>
                <a:sym typeface="Bungee"/>
              </a:defRPr>
            </a:lvl9pPr>
          </a:lstStyle>
          <a:p/>
        </p:txBody>
      </p:sp>
      <p:sp>
        <p:nvSpPr>
          <p:cNvPr id="92" name="Google Shape;92;p13"/>
          <p:cNvSpPr txBox="1"/>
          <p:nvPr>
            <p:ph idx="3" type="subTitle"/>
          </p:nvPr>
        </p:nvSpPr>
        <p:spPr>
          <a:xfrm>
            <a:off x="1829175" y="2296300"/>
            <a:ext cx="2663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3" name="Google Shape;93;p13"/>
          <p:cNvSpPr txBox="1"/>
          <p:nvPr>
            <p:ph hasCustomPrompt="1" idx="4" type="title"/>
          </p:nvPr>
        </p:nvSpPr>
        <p:spPr>
          <a:xfrm>
            <a:off x="4709100" y="1681900"/>
            <a:ext cx="1247700" cy="5727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Clr>
                <a:schemeClr val="dk2"/>
              </a:buClr>
              <a:buSzPts val="8000"/>
              <a:buNone/>
              <a:defRPr sz="5000">
                <a:solidFill>
                  <a:schemeClr val="accent6"/>
                </a:solidFill>
              </a:defRPr>
            </a:lvl1pPr>
            <a:lvl2pPr lvl="1" rtl="0" algn="ctr">
              <a:spcBef>
                <a:spcPts val="0"/>
              </a:spcBef>
              <a:spcAft>
                <a:spcPts val="0"/>
              </a:spcAft>
              <a:buClr>
                <a:schemeClr val="dk2"/>
              </a:buClr>
              <a:buSzPts val="8000"/>
              <a:buNone/>
              <a:defRPr sz="8000">
                <a:solidFill>
                  <a:schemeClr val="dk2"/>
                </a:solidFill>
              </a:defRPr>
            </a:lvl2pPr>
            <a:lvl3pPr lvl="2" rtl="0" algn="ctr">
              <a:spcBef>
                <a:spcPts val="0"/>
              </a:spcBef>
              <a:spcAft>
                <a:spcPts val="0"/>
              </a:spcAft>
              <a:buClr>
                <a:schemeClr val="dk2"/>
              </a:buClr>
              <a:buSzPts val="8000"/>
              <a:buNone/>
              <a:defRPr sz="8000">
                <a:solidFill>
                  <a:schemeClr val="dk2"/>
                </a:solidFill>
              </a:defRPr>
            </a:lvl3pPr>
            <a:lvl4pPr lvl="3" rtl="0" algn="ctr">
              <a:spcBef>
                <a:spcPts val="0"/>
              </a:spcBef>
              <a:spcAft>
                <a:spcPts val="0"/>
              </a:spcAft>
              <a:buClr>
                <a:schemeClr val="dk2"/>
              </a:buClr>
              <a:buSzPts val="8000"/>
              <a:buNone/>
              <a:defRPr sz="8000">
                <a:solidFill>
                  <a:schemeClr val="dk2"/>
                </a:solidFill>
              </a:defRPr>
            </a:lvl4pPr>
            <a:lvl5pPr lvl="4" rtl="0" algn="ctr">
              <a:spcBef>
                <a:spcPts val="0"/>
              </a:spcBef>
              <a:spcAft>
                <a:spcPts val="0"/>
              </a:spcAft>
              <a:buClr>
                <a:schemeClr val="dk2"/>
              </a:buClr>
              <a:buSzPts val="8000"/>
              <a:buNone/>
              <a:defRPr sz="8000">
                <a:solidFill>
                  <a:schemeClr val="dk2"/>
                </a:solidFill>
              </a:defRPr>
            </a:lvl5pPr>
            <a:lvl6pPr lvl="5" rtl="0" algn="ctr">
              <a:spcBef>
                <a:spcPts val="0"/>
              </a:spcBef>
              <a:spcAft>
                <a:spcPts val="0"/>
              </a:spcAft>
              <a:buClr>
                <a:schemeClr val="dk2"/>
              </a:buClr>
              <a:buSzPts val="8000"/>
              <a:buNone/>
              <a:defRPr sz="8000">
                <a:solidFill>
                  <a:schemeClr val="dk2"/>
                </a:solidFill>
              </a:defRPr>
            </a:lvl6pPr>
            <a:lvl7pPr lvl="6" rtl="0" algn="ctr">
              <a:spcBef>
                <a:spcPts val="0"/>
              </a:spcBef>
              <a:spcAft>
                <a:spcPts val="0"/>
              </a:spcAft>
              <a:buClr>
                <a:schemeClr val="dk2"/>
              </a:buClr>
              <a:buSzPts val="8000"/>
              <a:buNone/>
              <a:defRPr sz="8000">
                <a:solidFill>
                  <a:schemeClr val="dk2"/>
                </a:solidFill>
              </a:defRPr>
            </a:lvl7pPr>
            <a:lvl8pPr lvl="7" rtl="0" algn="ctr">
              <a:spcBef>
                <a:spcPts val="0"/>
              </a:spcBef>
              <a:spcAft>
                <a:spcPts val="0"/>
              </a:spcAft>
              <a:buClr>
                <a:schemeClr val="dk2"/>
              </a:buClr>
              <a:buSzPts val="8000"/>
              <a:buNone/>
              <a:defRPr sz="8000">
                <a:solidFill>
                  <a:schemeClr val="dk2"/>
                </a:solidFill>
              </a:defRPr>
            </a:lvl8pPr>
            <a:lvl9pPr lvl="8" rtl="0" algn="ctr">
              <a:spcBef>
                <a:spcPts val="0"/>
              </a:spcBef>
              <a:spcAft>
                <a:spcPts val="0"/>
              </a:spcAft>
              <a:buClr>
                <a:schemeClr val="dk2"/>
              </a:buClr>
              <a:buSzPts val="8000"/>
              <a:buNone/>
              <a:defRPr sz="8000">
                <a:solidFill>
                  <a:schemeClr val="dk2"/>
                </a:solidFill>
              </a:defRPr>
            </a:lvl9pPr>
          </a:lstStyle>
          <a:p>
            <a:r>
              <a:t>xx%</a:t>
            </a:r>
          </a:p>
        </p:txBody>
      </p:sp>
      <p:sp>
        <p:nvSpPr>
          <p:cNvPr id="94" name="Google Shape;94;p13"/>
          <p:cNvSpPr txBox="1"/>
          <p:nvPr>
            <p:ph idx="5" type="subTitle"/>
          </p:nvPr>
        </p:nvSpPr>
        <p:spPr>
          <a:xfrm>
            <a:off x="6023200" y="1731400"/>
            <a:ext cx="2663400" cy="4737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95" name="Google Shape;95;p13"/>
          <p:cNvSpPr txBox="1"/>
          <p:nvPr>
            <p:ph idx="6" type="subTitle"/>
          </p:nvPr>
        </p:nvSpPr>
        <p:spPr>
          <a:xfrm>
            <a:off x="6023200" y="2296300"/>
            <a:ext cx="2663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6" name="Google Shape;96;p13"/>
          <p:cNvSpPr txBox="1"/>
          <p:nvPr>
            <p:ph hasCustomPrompt="1" idx="7" type="title"/>
          </p:nvPr>
        </p:nvSpPr>
        <p:spPr>
          <a:xfrm>
            <a:off x="491250" y="3357275"/>
            <a:ext cx="1247700" cy="5727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Clr>
                <a:schemeClr val="dk2"/>
              </a:buClr>
              <a:buSzPts val="8000"/>
              <a:buNone/>
              <a:defRPr sz="5000">
                <a:solidFill>
                  <a:schemeClr val="accent6"/>
                </a:solidFill>
              </a:defRPr>
            </a:lvl1pPr>
            <a:lvl2pPr lvl="1" rtl="0" algn="ctr">
              <a:spcBef>
                <a:spcPts val="0"/>
              </a:spcBef>
              <a:spcAft>
                <a:spcPts val="0"/>
              </a:spcAft>
              <a:buClr>
                <a:schemeClr val="dk2"/>
              </a:buClr>
              <a:buSzPts val="8000"/>
              <a:buNone/>
              <a:defRPr sz="8000">
                <a:solidFill>
                  <a:schemeClr val="dk2"/>
                </a:solidFill>
              </a:defRPr>
            </a:lvl2pPr>
            <a:lvl3pPr lvl="2" rtl="0" algn="ctr">
              <a:spcBef>
                <a:spcPts val="0"/>
              </a:spcBef>
              <a:spcAft>
                <a:spcPts val="0"/>
              </a:spcAft>
              <a:buClr>
                <a:schemeClr val="dk2"/>
              </a:buClr>
              <a:buSzPts val="8000"/>
              <a:buNone/>
              <a:defRPr sz="8000">
                <a:solidFill>
                  <a:schemeClr val="dk2"/>
                </a:solidFill>
              </a:defRPr>
            </a:lvl3pPr>
            <a:lvl4pPr lvl="3" rtl="0" algn="ctr">
              <a:spcBef>
                <a:spcPts val="0"/>
              </a:spcBef>
              <a:spcAft>
                <a:spcPts val="0"/>
              </a:spcAft>
              <a:buClr>
                <a:schemeClr val="dk2"/>
              </a:buClr>
              <a:buSzPts val="8000"/>
              <a:buNone/>
              <a:defRPr sz="8000">
                <a:solidFill>
                  <a:schemeClr val="dk2"/>
                </a:solidFill>
              </a:defRPr>
            </a:lvl4pPr>
            <a:lvl5pPr lvl="4" rtl="0" algn="ctr">
              <a:spcBef>
                <a:spcPts val="0"/>
              </a:spcBef>
              <a:spcAft>
                <a:spcPts val="0"/>
              </a:spcAft>
              <a:buClr>
                <a:schemeClr val="dk2"/>
              </a:buClr>
              <a:buSzPts val="8000"/>
              <a:buNone/>
              <a:defRPr sz="8000">
                <a:solidFill>
                  <a:schemeClr val="dk2"/>
                </a:solidFill>
              </a:defRPr>
            </a:lvl5pPr>
            <a:lvl6pPr lvl="5" rtl="0" algn="ctr">
              <a:spcBef>
                <a:spcPts val="0"/>
              </a:spcBef>
              <a:spcAft>
                <a:spcPts val="0"/>
              </a:spcAft>
              <a:buClr>
                <a:schemeClr val="dk2"/>
              </a:buClr>
              <a:buSzPts val="8000"/>
              <a:buNone/>
              <a:defRPr sz="8000">
                <a:solidFill>
                  <a:schemeClr val="dk2"/>
                </a:solidFill>
              </a:defRPr>
            </a:lvl6pPr>
            <a:lvl7pPr lvl="6" rtl="0" algn="ctr">
              <a:spcBef>
                <a:spcPts val="0"/>
              </a:spcBef>
              <a:spcAft>
                <a:spcPts val="0"/>
              </a:spcAft>
              <a:buClr>
                <a:schemeClr val="dk2"/>
              </a:buClr>
              <a:buSzPts val="8000"/>
              <a:buNone/>
              <a:defRPr sz="8000">
                <a:solidFill>
                  <a:schemeClr val="dk2"/>
                </a:solidFill>
              </a:defRPr>
            </a:lvl7pPr>
            <a:lvl8pPr lvl="7" rtl="0" algn="ctr">
              <a:spcBef>
                <a:spcPts val="0"/>
              </a:spcBef>
              <a:spcAft>
                <a:spcPts val="0"/>
              </a:spcAft>
              <a:buClr>
                <a:schemeClr val="dk2"/>
              </a:buClr>
              <a:buSzPts val="8000"/>
              <a:buNone/>
              <a:defRPr sz="8000">
                <a:solidFill>
                  <a:schemeClr val="dk2"/>
                </a:solidFill>
              </a:defRPr>
            </a:lvl8pPr>
            <a:lvl9pPr lvl="8" rtl="0" algn="ctr">
              <a:spcBef>
                <a:spcPts val="0"/>
              </a:spcBef>
              <a:spcAft>
                <a:spcPts val="0"/>
              </a:spcAft>
              <a:buClr>
                <a:schemeClr val="dk2"/>
              </a:buClr>
              <a:buSzPts val="8000"/>
              <a:buNone/>
              <a:defRPr sz="8000">
                <a:solidFill>
                  <a:schemeClr val="dk2"/>
                </a:solidFill>
              </a:defRPr>
            </a:lvl9pPr>
          </a:lstStyle>
          <a:p>
            <a:r>
              <a:t>xx%</a:t>
            </a:r>
          </a:p>
        </p:txBody>
      </p:sp>
      <p:sp>
        <p:nvSpPr>
          <p:cNvPr id="97" name="Google Shape;97;p13"/>
          <p:cNvSpPr txBox="1"/>
          <p:nvPr>
            <p:ph idx="8" type="subTitle"/>
          </p:nvPr>
        </p:nvSpPr>
        <p:spPr>
          <a:xfrm>
            <a:off x="1829175" y="3406775"/>
            <a:ext cx="2663400" cy="4737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98" name="Google Shape;98;p13"/>
          <p:cNvSpPr txBox="1"/>
          <p:nvPr>
            <p:ph idx="9" type="subTitle"/>
          </p:nvPr>
        </p:nvSpPr>
        <p:spPr>
          <a:xfrm>
            <a:off x="1829175" y="3993300"/>
            <a:ext cx="2663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99" name="Google Shape;99;p13"/>
          <p:cNvSpPr txBox="1"/>
          <p:nvPr>
            <p:ph hasCustomPrompt="1" idx="13" type="title"/>
          </p:nvPr>
        </p:nvSpPr>
        <p:spPr>
          <a:xfrm>
            <a:off x="4709100" y="3357275"/>
            <a:ext cx="1247700" cy="5727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Clr>
                <a:schemeClr val="dk2"/>
              </a:buClr>
              <a:buSzPts val="8000"/>
              <a:buNone/>
              <a:defRPr sz="5000">
                <a:solidFill>
                  <a:schemeClr val="accent6"/>
                </a:solidFill>
              </a:defRPr>
            </a:lvl1pPr>
            <a:lvl2pPr lvl="1" rtl="0" algn="ctr">
              <a:spcBef>
                <a:spcPts val="0"/>
              </a:spcBef>
              <a:spcAft>
                <a:spcPts val="0"/>
              </a:spcAft>
              <a:buClr>
                <a:schemeClr val="dk2"/>
              </a:buClr>
              <a:buSzPts val="8000"/>
              <a:buNone/>
              <a:defRPr sz="8000">
                <a:solidFill>
                  <a:schemeClr val="dk2"/>
                </a:solidFill>
              </a:defRPr>
            </a:lvl2pPr>
            <a:lvl3pPr lvl="2" rtl="0" algn="ctr">
              <a:spcBef>
                <a:spcPts val="0"/>
              </a:spcBef>
              <a:spcAft>
                <a:spcPts val="0"/>
              </a:spcAft>
              <a:buClr>
                <a:schemeClr val="dk2"/>
              </a:buClr>
              <a:buSzPts val="8000"/>
              <a:buNone/>
              <a:defRPr sz="8000">
                <a:solidFill>
                  <a:schemeClr val="dk2"/>
                </a:solidFill>
              </a:defRPr>
            </a:lvl3pPr>
            <a:lvl4pPr lvl="3" rtl="0" algn="ctr">
              <a:spcBef>
                <a:spcPts val="0"/>
              </a:spcBef>
              <a:spcAft>
                <a:spcPts val="0"/>
              </a:spcAft>
              <a:buClr>
                <a:schemeClr val="dk2"/>
              </a:buClr>
              <a:buSzPts val="8000"/>
              <a:buNone/>
              <a:defRPr sz="8000">
                <a:solidFill>
                  <a:schemeClr val="dk2"/>
                </a:solidFill>
              </a:defRPr>
            </a:lvl4pPr>
            <a:lvl5pPr lvl="4" rtl="0" algn="ctr">
              <a:spcBef>
                <a:spcPts val="0"/>
              </a:spcBef>
              <a:spcAft>
                <a:spcPts val="0"/>
              </a:spcAft>
              <a:buClr>
                <a:schemeClr val="dk2"/>
              </a:buClr>
              <a:buSzPts val="8000"/>
              <a:buNone/>
              <a:defRPr sz="8000">
                <a:solidFill>
                  <a:schemeClr val="dk2"/>
                </a:solidFill>
              </a:defRPr>
            </a:lvl5pPr>
            <a:lvl6pPr lvl="5" rtl="0" algn="ctr">
              <a:spcBef>
                <a:spcPts val="0"/>
              </a:spcBef>
              <a:spcAft>
                <a:spcPts val="0"/>
              </a:spcAft>
              <a:buClr>
                <a:schemeClr val="dk2"/>
              </a:buClr>
              <a:buSzPts val="8000"/>
              <a:buNone/>
              <a:defRPr sz="8000">
                <a:solidFill>
                  <a:schemeClr val="dk2"/>
                </a:solidFill>
              </a:defRPr>
            </a:lvl6pPr>
            <a:lvl7pPr lvl="6" rtl="0" algn="ctr">
              <a:spcBef>
                <a:spcPts val="0"/>
              </a:spcBef>
              <a:spcAft>
                <a:spcPts val="0"/>
              </a:spcAft>
              <a:buClr>
                <a:schemeClr val="dk2"/>
              </a:buClr>
              <a:buSzPts val="8000"/>
              <a:buNone/>
              <a:defRPr sz="8000">
                <a:solidFill>
                  <a:schemeClr val="dk2"/>
                </a:solidFill>
              </a:defRPr>
            </a:lvl7pPr>
            <a:lvl8pPr lvl="7" rtl="0" algn="ctr">
              <a:spcBef>
                <a:spcPts val="0"/>
              </a:spcBef>
              <a:spcAft>
                <a:spcPts val="0"/>
              </a:spcAft>
              <a:buClr>
                <a:schemeClr val="dk2"/>
              </a:buClr>
              <a:buSzPts val="8000"/>
              <a:buNone/>
              <a:defRPr sz="8000">
                <a:solidFill>
                  <a:schemeClr val="dk2"/>
                </a:solidFill>
              </a:defRPr>
            </a:lvl8pPr>
            <a:lvl9pPr lvl="8" rtl="0" algn="ctr">
              <a:spcBef>
                <a:spcPts val="0"/>
              </a:spcBef>
              <a:spcAft>
                <a:spcPts val="0"/>
              </a:spcAft>
              <a:buClr>
                <a:schemeClr val="dk2"/>
              </a:buClr>
              <a:buSzPts val="8000"/>
              <a:buNone/>
              <a:defRPr sz="8000">
                <a:solidFill>
                  <a:schemeClr val="dk2"/>
                </a:solidFill>
              </a:defRPr>
            </a:lvl9pPr>
          </a:lstStyle>
          <a:p>
            <a:r>
              <a:t>xx%</a:t>
            </a:r>
          </a:p>
        </p:txBody>
      </p:sp>
      <p:sp>
        <p:nvSpPr>
          <p:cNvPr id="100" name="Google Shape;100;p13"/>
          <p:cNvSpPr txBox="1"/>
          <p:nvPr>
            <p:ph idx="14" type="subTitle"/>
          </p:nvPr>
        </p:nvSpPr>
        <p:spPr>
          <a:xfrm>
            <a:off x="6023200" y="3406775"/>
            <a:ext cx="2663400" cy="473700"/>
          </a:xfrm>
          <a:prstGeom prst="rect">
            <a:avLst/>
          </a:prstGeom>
        </p:spPr>
        <p:txBody>
          <a:bodyPr anchorCtr="0" anchor="ctr" bIns="91425" lIns="91425" spcFirstLastPara="1" rIns="91425" wrap="square" tIns="91425">
            <a:noAutofit/>
          </a:bodyPr>
          <a:lstStyle>
            <a:lvl1pPr lvl="0" rtl="0">
              <a:lnSpc>
                <a:spcPct val="15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101" name="Google Shape;101;p13"/>
          <p:cNvSpPr txBox="1"/>
          <p:nvPr>
            <p:ph idx="15" type="subTitle"/>
          </p:nvPr>
        </p:nvSpPr>
        <p:spPr>
          <a:xfrm>
            <a:off x="6023200" y="3993300"/>
            <a:ext cx="2663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02" name="Google Shape;102;p13"/>
          <p:cNvSpPr/>
          <p:nvPr/>
        </p:nvSpPr>
        <p:spPr>
          <a:xfrm rot="8100000">
            <a:off x="8090464"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8100000">
            <a:off x="7433748"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6281300" y="-9932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05" name="Google Shape;105;p13"/>
          <p:cNvSpPr/>
          <p:nvPr/>
        </p:nvSpPr>
        <p:spPr>
          <a:xfrm>
            <a:off x="-5967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4"/>
          <p:cNvSpPr txBox="1"/>
          <p:nvPr>
            <p:ph idx="1" type="subTitle"/>
          </p:nvPr>
        </p:nvSpPr>
        <p:spPr>
          <a:xfrm>
            <a:off x="1155750" y="1642500"/>
            <a:ext cx="6832500" cy="1341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sz="2500"/>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08" name="Google Shape;108;p14"/>
          <p:cNvSpPr txBox="1"/>
          <p:nvPr>
            <p:ph idx="2" type="subTitle"/>
          </p:nvPr>
        </p:nvSpPr>
        <p:spPr>
          <a:xfrm>
            <a:off x="1155750" y="3187463"/>
            <a:ext cx="6832500" cy="207300"/>
          </a:xfrm>
          <a:prstGeom prst="rect">
            <a:avLst/>
          </a:prstGeom>
        </p:spPr>
        <p:txBody>
          <a:bodyPr anchorCtr="0" anchor="ctr" bIns="91425" lIns="91425" spcFirstLastPara="1" rIns="91425" wrap="square" tIns="91425">
            <a:noAutofit/>
          </a:bodyPr>
          <a:lstStyle>
            <a:lvl1pPr lvl="0" algn="ctr">
              <a:lnSpc>
                <a:spcPct val="150000"/>
              </a:lnSpc>
              <a:spcBef>
                <a:spcPts val="0"/>
              </a:spcBef>
              <a:spcAft>
                <a:spcPts val="0"/>
              </a:spcAft>
              <a:buSzPts val="1600"/>
              <a:buFont typeface="Bungee"/>
              <a:buNone/>
              <a:defRPr>
                <a:latin typeface="Bungee"/>
                <a:ea typeface="Bungee"/>
                <a:cs typeface="Bungee"/>
                <a:sym typeface="Bungee"/>
              </a:defRPr>
            </a:lvl1pPr>
            <a:lvl2pPr lvl="1" algn="ctr">
              <a:spcBef>
                <a:spcPts val="0"/>
              </a:spcBef>
              <a:spcAft>
                <a:spcPts val="0"/>
              </a:spcAft>
              <a:buSzPts val="1600"/>
              <a:buFont typeface="Bungee"/>
              <a:buNone/>
              <a:defRPr>
                <a:latin typeface="Bungee"/>
                <a:ea typeface="Bungee"/>
                <a:cs typeface="Bungee"/>
                <a:sym typeface="Bungee"/>
              </a:defRPr>
            </a:lvl2pPr>
            <a:lvl3pPr lvl="2" algn="ctr">
              <a:spcBef>
                <a:spcPts val="0"/>
              </a:spcBef>
              <a:spcAft>
                <a:spcPts val="0"/>
              </a:spcAft>
              <a:buSzPts val="1600"/>
              <a:buFont typeface="Bungee"/>
              <a:buNone/>
              <a:defRPr>
                <a:latin typeface="Bungee"/>
                <a:ea typeface="Bungee"/>
                <a:cs typeface="Bungee"/>
                <a:sym typeface="Bungee"/>
              </a:defRPr>
            </a:lvl3pPr>
            <a:lvl4pPr lvl="3" algn="ctr">
              <a:spcBef>
                <a:spcPts val="0"/>
              </a:spcBef>
              <a:spcAft>
                <a:spcPts val="0"/>
              </a:spcAft>
              <a:buSzPts val="1600"/>
              <a:buFont typeface="Bungee"/>
              <a:buNone/>
              <a:defRPr>
                <a:latin typeface="Bungee"/>
                <a:ea typeface="Bungee"/>
                <a:cs typeface="Bungee"/>
                <a:sym typeface="Bungee"/>
              </a:defRPr>
            </a:lvl4pPr>
            <a:lvl5pPr lvl="4" algn="ctr">
              <a:spcBef>
                <a:spcPts val="0"/>
              </a:spcBef>
              <a:spcAft>
                <a:spcPts val="0"/>
              </a:spcAft>
              <a:buSzPts val="1600"/>
              <a:buFont typeface="Bungee"/>
              <a:buNone/>
              <a:defRPr>
                <a:latin typeface="Bungee"/>
                <a:ea typeface="Bungee"/>
                <a:cs typeface="Bungee"/>
                <a:sym typeface="Bungee"/>
              </a:defRPr>
            </a:lvl5pPr>
            <a:lvl6pPr lvl="5" algn="ctr">
              <a:spcBef>
                <a:spcPts val="0"/>
              </a:spcBef>
              <a:spcAft>
                <a:spcPts val="0"/>
              </a:spcAft>
              <a:buSzPts val="1600"/>
              <a:buFont typeface="Bungee"/>
              <a:buNone/>
              <a:defRPr>
                <a:latin typeface="Bungee"/>
                <a:ea typeface="Bungee"/>
                <a:cs typeface="Bungee"/>
                <a:sym typeface="Bungee"/>
              </a:defRPr>
            </a:lvl6pPr>
            <a:lvl7pPr lvl="6" algn="ctr">
              <a:spcBef>
                <a:spcPts val="0"/>
              </a:spcBef>
              <a:spcAft>
                <a:spcPts val="0"/>
              </a:spcAft>
              <a:buSzPts val="1600"/>
              <a:buFont typeface="Bungee"/>
              <a:buNone/>
              <a:defRPr>
                <a:latin typeface="Bungee"/>
                <a:ea typeface="Bungee"/>
                <a:cs typeface="Bungee"/>
                <a:sym typeface="Bungee"/>
              </a:defRPr>
            </a:lvl7pPr>
            <a:lvl8pPr lvl="7" algn="ctr">
              <a:spcBef>
                <a:spcPts val="0"/>
              </a:spcBef>
              <a:spcAft>
                <a:spcPts val="0"/>
              </a:spcAft>
              <a:buSzPts val="1600"/>
              <a:buFont typeface="Bungee"/>
              <a:buNone/>
              <a:defRPr>
                <a:latin typeface="Bungee"/>
                <a:ea typeface="Bungee"/>
                <a:cs typeface="Bungee"/>
                <a:sym typeface="Bungee"/>
              </a:defRPr>
            </a:lvl8pPr>
            <a:lvl9pPr lvl="8" algn="ctr">
              <a:spcBef>
                <a:spcPts val="0"/>
              </a:spcBef>
              <a:spcAft>
                <a:spcPts val="0"/>
              </a:spcAft>
              <a:buSzPts val="1600"/>
              <a:buFont typeface="Bungee"/>
              <a:buNone/>
              <a:defRPr>
                <a:latin typeface="Bungee"/>
                <a:ea typeface="Bungee"/>
                <a:cs typeface="Bungee"/>
                <a:sym typeface="Bungee"/>
              </a:defRPr>
            </a:lvl9pPr>
          </a:lstStyle>
          <a:p/>
        </p:txBody>
      </p:sp>
      <p:sp>
        <p:nvSpPr>
          <p:cNvPr id="109" name="Google Shape;109;p14"/>
          <p:cNvSpPr/>
          <p:nvPr/>
        </p:nvSpPr>
        <p:spPr>
          <a:xfrm rot="-429113">
            <a:off x="-754320" y="3593001"/>
            <a:ext cx="3375850" cy="2386519"/>
          </a:xfrm>
          <a:custGeom>
            <a:rect b="b" l="l" r="r" t="t"/>
            <a:pathLst>
              <a:path extrusionOk="0" h="65282" w="79790">
                <a:moveTo>
                  <a:pt x="0" y="15840"/>
                </a:moveTo>
                <a:lnTo>
                  <a:pt x="28864" y="0"/>
                </a:lnTo>
                <a:lnTo>
                  <a:pt x="51245" y="35755"/>
                </a:lnTo>
                <a:lnTo>
                  <a:pt x="57025" y="28864"/>
                </a:lnTo>
                <a:lnTo>
                  <a:pt x="79790" y="65282"/>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10" name="Google Shape;110;p14"/>
          <p:cNvSpPr/>
          <p:nvPr/>
        </p:nvSpPr>
        <p:spPr>
          <a:xfrm rot="-429113">
            <a:off x="-1039920" y="3122655"/>
            <a:ext cx="3375850" cy="2870169"/>
          </a:xfrm>
          <a:custGeom>
            <a:rect b="b" l="l" r="r" t="t"/>
            <a:pathLst>
              <a:path extrusionOk="0" h="78512" w="79790">
                <a:moveTo>
                  <a:pt x="0" y="29070"/>
                </a:moveTo>
                <a:lnTo>
                  <a:pt x="42472" y="0"/>
                </a:lnTo>
                <a:lnTo>
                  <a:pt x="63796" y="51856"/>
                </a:lnTo>
                <a:lnTo>
                  <a:pt x="72035" y="32955"/>
                </a:lnTo>
                <a:lnTo>
                  <a:pt x="79790" y="78512"/>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11" name="Google Shape;111;p14"/>
          <p:cNvSpPr/>
          <p:nvPr/>
        </p:nvSpPr>
        <p:spPr>
          <a:xfrm rot="10370887">
            <a:off x="6453690" y="-883291"/>
            <a:ext cx="3375850" cy="2386519"/>
          </a:xfrm>
          <a:custGeom>
            <a:rect b="b" l="l" r="r" t="t"/>
            <a:pathLst>
              <a:path extrusionOk="0" h="65282" w="79790">
                <a:moveTo>
                  <a:pt x="0" y="15840"/>
                </a:moveTo>
                <a:lnTo>
                  <a:pt x="28864" y="0"/>
                </a:lnTo>
                <a:lnTo>
                  <a:pt x="51245" y="35755"/>
                </a:lnTo>
                <a:lnTo>
                  <a:pt x="57025" y="28864"/>
                </a:lnTo>
                <a:lnTo>
                  <a:pt x="79790" y="65282"/>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12" name="Google Shape;112;p14"/>
          <p:cNvSpPr/>
          <p:nvPr/>
        </p:nvSpPr>
        <p:spPr>
          <a:xfrm rot="10370887">
            <a:off x="6739290" y="-896595"/>
            <a:ext cx="3375850" cy="2870169"/>
          </a:xfrm>
          <a:custGeom>
            <a:rect b="b" l="l" r="r" t="t"/>
            <a:pathLst>
              <a:path extrusionOk="0" h="78512" w="79790">
                <a:moveTo>
                  <a:pt x="0" y="29070"/>
                </a:moveTo>
                <a:lnTo>
                  <a:pt x="42472" y="0"/>
                </a:lnTo>
                <a:lnTo>
                  <a:pt x="63796" y="51856"/>
                </a:lnTo>
                <a:lnTo>
                  <a:pt x="72035" y="32955"/>
                </a:lnTo>
                <a:lnTo>
                  <a:pt x="79790" y="78512"/>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113" name="Shape 113"/>
        <p:cNvGrpSpPr/>
        <p:nvPr/>
      </p:nvGrpSpPr>
      <p:grpSpPr>
        <a:xfrm>
          <a:off x="0" y="0"/>
          <a:ext cx="0" cy="0"/>
          <a:chOff x="0" y="0"/>
          <a:chExt cx="0" cy="0"/>
        </a:xfrm>
      </p:grpSpPr>
      <p:sp>
        <p:nvSpPr>
          <p:cNvPr id="114" name="Google Shape;114;p15"/>
          <p:cNvSpPr txBox="1"/>
          <p:nvPr>
            <p:ph type="title"/>
          </p:nvPr>
        </p:nvSpPr>
        <p:spPr>
          <a:xfrm>
            <a:off x="907150" y="2820534"/>
            <a:ext cx="3132600" cy="560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5" name="Google Shape;115;p15"/>
          <p:cNvSpPr txBox="1"/>
          <p:nvPr>
            <p:ph hasCustomPrompt="1" idx="2" type="title"/>
          </p:nvPr>
        </p:nvSpPr>
        <p:spPr>
          <a:xfrm>
            <a:off x="907150" y="1059788"/>
            <a:ext cx="3132600" cy="1479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solidFill>
                  <a:schemeClr val="accent6"/>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6" name="Google Shape;116;p15"/>
          <p:cNvSpPr txBox="1"/>
          <p:nvPr>
            <p:ph idx="1" type="subTitle"/>
          </p:nvPr>
        </p:nvSpPr>
        <p:spPr>
          <a:xfrm>
            <a:off x="907150" y="3586913"/>
            <a:ext cx="3132600" cy="49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7" name="Google Shape;117;p15"/>
          <p:cNvSpPr/>
          <p:nvPr/>
        </p:nvSpPr>
        <p:spPr>
          <a:xfrm flipH="1" rot="-8100000">
            <a:off x="7830872" y="-35701"/>
            <a:ext cx="1650387" cy="1649963"/>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rot="-8100000">
            <a:off x="6938843" y="-175880"/>
            <a:ext cx="1202364" cy="120215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bg>
      <p:bgPr>
        <a:blipFill>
          <a:blip r:embed="rId2">
            <a:alphaModFix/>
          </a:blip>
          <a:stretch>
            <a:fillRect/>
          </a:stretch>
        </a:blipFill>
      </p:bgPr>
    </p:bg>
    <p:spTree>
      <p:nvGrpSpPr>
        <p:cNvPr id="120" name="Shape 120"/>
        <p:cNvGrpSpPr/>
        <p:nvPr/>
      </p:nvGrpSpPr>
      <p:grpSpPr>
        <a:xfrm>
          <a:off x="0" y="0"/>
          <a:ext cx="0" cy="0"/>
          <a:chOff x="0" y="0"/>
          <a:chExt cx="0" cy="0"/>
        </a:xfrm>
      </p:grpSpPr>
      <p:grpSp>
        <p:nvGrpSpPr>
          <p:cNvPr id="121" name="Google Shape;121;p16"/>
          <p:cNvGrpSpPr/>
          <p:nvPr/>
        </p:nvGrpSpPr>
        <p:grpSpPr>
          <a:xfrm>
            <a:off x="7101457" y="-555803"/>
            <a:ext cx="2678236" cy="2874159"/>
            <a:chOff x="7101457" y="-555803"/>
            <a:chExt cx="2678236" cy="2874159"/>
          </a:xfrm>
        </p:grpSpPr>
        <p:sp>
          <p:nvSpPr>
            <p:cNvPr id="122" name="Google Shape;122;p16"/>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6"/>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26" name="Google Shape;12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 name="Google Shape;127;p16"/>
          <p:cNvSpPr txBox="1"/>
          <p:nvPr>
            <p:ph idx="1" type="subTitle"/>
          </p:nvPr>
        </p:nvSpPr>
        <p:spPr>
          <a:xfrm>
            <a:off x="1024822" y="3220813"/>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28" name="Google Shape;128;p16"/>
          <p:cNvSpPr txBox="1"/>
          <p:nvPr>
            <p:ph idx="2" type="subTitle"/>
          </p:nvPr>
        </p:nvSpPr>
        <p:spPr>
          <a:xfrm>
            <a:off x="725872" y="3634575"/>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29" name="Google Shape;129;p16"/>
          <p:cNvSpPr txBox="1"/>
          <p:nvPr>
            <p:ph idx="3" type="subTitle"/>
          </p:nvPr>
        </p:nvSpPr>
        <p:spPr>
          <a:xfrm>
            <a:off x="3638548" y="3220813"/>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30" name="Google Shape;130;p16"/>
          <p:cNvSpPr txBox="1"/>
          <p:nvPr>
            <p:ph idx="4" type="subTitle"/>
          </p:nvPr>
        </p:nvSpPr>
        <p:spPr>
          <a:xfrm>
            <a:off x="3339598" y="3634575"/>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31" name="Google Shape;131;p16"/>
          <p:cNvSpPr txBox="1"/>
          <p:nvPr>
            <p:ph idx="5" type="subTitle"/>
          </p:nvPr>
        </p:nvSpPr>
        <p:spPr>
          <a:xfrm>
            <a:off x="6252275" y="3220813"/>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32" name="Google Shape;132;p16"/>
          <p:cNvSpPr txBox="1"/>
          <p:nvPr>
            <p:ph idx="6" type="subTitle"/>
          </p:nvPr>
        </p:nvSpPr>
        <p:spPr>
          <a:xfrm>
            <a:off x="5953325" y="3634575"/>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TITLE_AND_TWO_COLUMNS_1_2">
    <p:bg>
      <p:bgPr>
        <a:blipFill>
          <a:blip r:embed="rId2">
            <a:alphaModFix/>
          </a:blip>
          <a:stretch>
            <a:fillRect/>
          </a:stretch>
        </a:blipFill>
      </p:bgPr>
    </p:bg>
    <p:spTree>
      <p:nvGrpSpPr>
        <p:cNvPr id="133" name="Shape 133"/>
        <p:cNvGrpSpPr/>
        <p:nvPr/>
      </p:nvGrpSpPr>
      <p:grpSpPr>
        <a:xfrm>
          <a:off x="0" y="0"/>
          <a:ext cx="0" cy="0"/>
          <a:chOff x="0" y="0"/>
          <a:chExt cx="0" cy="0"/>
        </a:xfrm>
      </p:grpSpPr>
      <p:grpSp>
        <p:nvGrpSpPr>
          <p:cNvPr id="134" name="Google Shape;134;p17"/>
          <p:cNvGrpSpPr/>
          <p:nvPr/>
        </p:nvGrpSpPr>
        <p:grpSpPr>
          <a:xfrm>
            <a:off x="7101457" y="-555803"/>
            <a:ext cx="2678236" cy="2874159"/>
            <a:chOff x="7101457" y="-555803"/>
            <a:chExt cx="2678236" cy="2874159"/>
          </a:xfrm>
        </p:grpSpPr>
        <p:sp>
          <p:nvSpPr>
            <p:cNvPr id="135" name="Google Shape;135;p17"/>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39" name="Google Shape;13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0" name="Google Shape;140;p17"/>
          <p:cNvSpPr txBox="1"/>
          <p:nvPr>
            <p:ph idx="1" type="subTitle"/>
          </p:nvPr>
        </p:nvSpPr>
        <p:spPr>
          <a:xfrm>
            <a:off x="1024822" y="3271425"/>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41" name="Google Shape;141;p17"/>
          <p:cNvSpPr txBox="1"/>
          <p:nvPr>
            <p:ph idx="2" type="subTitle"/>
          </p:nvPr>
        </p:nvSpPr>
        <p:spPr>
          <a:xfrm>
            <a:off x="725872" y="3592975"/>
            <a:ext cx="24648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42" name="Google Shape;142;p17"/>
          <p:cNvSpPr txBox="1"/>
          <p:nvPr>
            <p:ph idx="3" type="subTitle"/>
          </p:nvPr>
        </p:nvSpPr>
        <p:spPr>
          <a:xfrm>
            <a:off x="3638548" y="3271425"/>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43" name="Google Shape;143;p17"/>
          <p:cNvSpPr txBox="1"/>
          <p:nvPr>
            <p:ph idx="4" type="subTitle"/>
          </p:nvPr>
        </p:nvSpPr>
        <p:spPr>
          <a:xfrm>
            <a:off x="3339598" y="3592975"/>
            <a:ext cx="24648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44" name="Google Shape;144;p17"/>
          <p:cNvSpPr txBox="1"/>
          <p:nvPr>
            <p:ph idx="5" type="subTitle"/>
          </p:nvPr>
        </p:nvSpPr>
        <p:spPr>
          <a:xfrm>
            <a:off x="6252275" y="3271425"/>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45" name="Google Shape;145;p17"/>
          <p:cNvSpPr txBox="1"/>
          <p:nvPr>
            <p:ph idx="6" type="subTitle"/>
          </p:nvPr>
        </p:nvSpPr>
        <p:spPr>
          <a:xfrm>
            <a:off x="5953325" y="3592975"/>
            <a:ext cx="24648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46" name="Google Shape;146;p17"/>
          <p:cNvSpPr txBox="1"/>
          <p:nvPr>
            <p:ph hasCustomPrompt="1" idx="7" type="title"/>
          </p:nvPr>
        </p:nvSpPr>
        <p:spPr>
          <a:xfrm>
            <a:off x="1024822" y="1721850"/>
            <a:ext cx="1866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000"/>
              <a:buNone/>
              <a:defRPr sz="5000">
                <a:solidFill>
                  <a:schemeClr val="accent6"/>
                </a:solidFill>
              </a:defRPr>
            </a:lvl1pPr>
            <a:lvl2pPr lvl="1" rtl="0" algn="ctr">
              <a:spcBef>
                <a:spcPts val="0"/>
              </a:spcBef>
              <a:spcAft>
                <a:spcPts val="0"/>
              </a:spcAft>
              <a:buClr>
                <a:schemeClr val="dk2"/>
              </a:buClr>
              <a:buSzPts val="8000"/>
              <a:buNone/>
              <a:defRPr sz="8000">
                <a:solidFill>
                  <a:schemeClr val="dk2"/>
                </a:solidFill>
              </a:defRPr>
            </a:lvl2pPr>
            <a:lvl3pPr lvl="2" rtl="0" algn="ctr">
              <a:spcBef>
                <a:spcPts val="0"/>
              </a:spcBef>
              <a:spcAft>
                <a:spcPts val="0"/>
              </a:spcAft>
              <a:buClr>
                <a:schemeClr val="dk2"/>
              </a:buClr>
              <a:buSzPts val="8000"/>
              <a:buNone/>
              <a:defRPr sz="8000">
                <a:solidFill>
                  <a:schemeClr val="dk2"/>
                </a:solidFill>
              </a:defRPr>
            </a:lvl3pPr>
            <a:lvl4pPr lvl="3" rtl="0" algn="ctr">
              <a:spcBef>
                <a:spcPts val="0"/>
              </a:spcBef>
              <a:spcAft>
                <a:spcPts val="0"/>
              </a:spcAft>
              <a:buClr>
                <a:schemeClr val="dk2"/>
              </a:buClr>
              <a:buSzPts val="8000"/>
              <a:buNone/>
              <a:defRPr sz="8000">
                <a:solidFill>
                  <a:schemeClr val="dk2"/>
                </a:solidFill>
              </a:defRPr>
            </a:lvl4pPr>
            <a:lvl5pPr lvl="4" rtl="0" algn="ctr">
              <a:spcBef>
                <a:spcPts val="0"/>
              </a:spcBef>
              <a:spcAft>
                <a:spcPts val="0"/>
              </a:spcAft>
              <a:buClr>
                <a:schemeClr val="dk2"/>
              </a:buClr>
              <a:buSzPts val="8000"/>
              <a:buNone/>
              <a:defRPr sz="8000">
                <a:solidFill>
                  <a:schemeClr val="dk2"/>
                </a:solidFill>
              </a:defRPr>
            </a:lvl5pPr>
            <a:lvl6pPr lvl="5" rtl="0" algn="ctr">
              <a:spcBef>
                <a:spcPts val="0"/>
              </a:spcBef>
              <a:spcAft>
                <a:spcPts val="0"/>
              </a:spcAft>
              <a:buClr>
                <a:schemeClr val="dk2"/>
              </a:buClr>
              <a:buSzPts val="8000"/>
              <a:buNone/>
              <a:defRPr sz="8000">
                <a:solidFill>
                  <a:schemeClr val="dk2"/>
                </a:solidFill>
              </a:defRPr>
            </a:lvl6pPr>
            <a:lvl7pPr lvl="6" rtl="0" algn="ctr">
              <a:spcBef>
                <a:spcPts val="0"/>
              </a:spcBef>
              <a:spcAft>
                <a:spcPts val="0"/>
              </a:spcAft>
              <a:buClr>
                <a:schemeClr val="dk2"/>
              </a:buClr>
              <a:buSzPts val="8000"/>
              <a:buNone/>
              <a:defRPr sz="8000">
                <a:solidFill>
                  <a:schemeClr val="dk2"/>
                </a:solidFill>
              </a:defRPr>
            </a:lvl7pPr>
            <a:lvl8pPr lvl="7" rtl="0" algn="ctr">
              <a:spcBef>
                <a:spcPts val="0"/>
              </a:spcBef>
              <a:spcAft>
                <a:spcPts val="0"/>
              </a:spcAft>
              <a:buClr>
                <a:schemeClr val="dk2"/>
              </a:buClr>
              <a:buSzPts val="8000"/>
              <a:buNone/>
              <a:defRPr sz="8000">
                <a:solidFill>
                  <a:schemeClr val="dk2"/>
                </a:solidFill>
              </a:defRPr>
            </a:lvl8pPr>
            <a:lvl9pPr lvl="8" rtl="0" algn="ctr">
              <a:spcBef>
                <a:spcPts val="0"/>
              </a:spcBef>
              <a:spcAft>
                <a:spcPts val="0"/>
              </a:spcAft>
              <a:buClr>
                <a:schemeClr val="dk2"/>
              </a:buClr>
              <a:buSzPts val="8000"/>
              <a:buNone/>
              <a:defRPr sz="8000">
                <a:solidFill>
                  <a:schemeClr val="dk2"/>
                </a:solidFill>
              </a:defRPr>
            </a:lvl9pPr>
          </a:lstStyle>
          <a:p>
            <a:r>
              <a:t>xx%</a:t>
            </a:r>
          </a:p>
        </p:txBody>
      </p:sp>
      <p:sp>
        <p:nvSpPr>
          <p:cNvPr id="147" name="Google Shape;147;p17"/>
          <p:cNvSpPr txBox="1"/>
          <p:nvPr>
            <p:ph hasCustomPrompt="1" idx="8" type="title"/>
          </p:nvPr>
        </p:nvSpPr>
        <p:spPr>
          <a:xfrm>
            <a:off x="3638548" y="1721850"/>
            <a:ext cx="1866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000"/>
              <a:buNone/>
              <a:defRPr sz="5000">
                <a:solidFill>
                  <a:schemeClr val="accent6"/>
                </a:solidFill>
              </a:defRPr>
            </a:lvl1pPr>
            <a:lvl2pPr lvl="1" rtl="0" algn="ctr">
              <a:spcBef>
                <a:spcPts val="0"/>
              </a:spcBef>
              <a:spcAft>
                <a:spcPts val="0"/>
              </a:spcAft>
              <a:buClr>
                <a:schemeClr val="dk2"/>
              </a:buClr>
              <a:buSzPts val="8000"/>
              <a:buNone/>
              <a:defRPr sz="8000">
                <a:solidFill>
                  <a:schemeClr val="dk2"/>
                </a:solidFill>
              </a:defRPr>
            </a:lvl2pPr>
            <a:lvl3pPr lvl="2" rtl="0" algn="ctr">
              <a:spcBef>
                <a:spcPts val="0"/>
              </a:spcBef>
              <a:spcAft>
                <a:spcPts val="0"/>
              </a:spcAft>
              <a:buClr>
                <a:schemeClr val="dk2"/>
              </a:buClr>
              <a:buSzPts val="8000"/>
              <a:buNone/>
              <a:defRPr sz="8000">
                <a:solidFill>
                  <a:schemeClr val="dk2"/>
                </a:solidFill>
              </a:defRPr>
            </a:lvl3pPr>
            <a:lvl4pPr lvl="3" rtl="0" algn="ctr">
              <a:spcBef>
                <a:spcPts val="0"/>
              </a:spcBef>
              <a:spcAft>
                <a:spcPts val="0"/>
              </a:spcAft>
              <a:buClr>
                <a:schemeClr val="dk2"/>
              </a:buClr>
              <a:buSzPts val="8000"/>
              <a:buNone/>
              <a:defRPr sz="8000">
                <a:solidFill>
                  <a:schemeClr val="dk2"/>
                </a:solidFill>
              </a:defRPr>
            </a:lvl4pPr>
            <a:lvl5pPr lvl="4" rtl="0" algn="ctr">
              <a:spcBef>
                <a:spcPts val="0"/>
              </a:spcBef>
              <a:spcAft>
                <a:spcPts val="0"/>
              </a:spcAft>
              <a:buClr>
                <a:schemeClr val="dk2"/>
              </a:buClr>
              <a:buSzPts val="8000"/>
              <a:buNone/>
              <a:defRPr sz="8000">
                <a:solidFill>
                  <a:schemeClr val="dk2"/>
                </a:solidFill>
              </a:defRPr>
            </a:lvl5pPr>
            <a:lvl6pPr lvl="5" rtl="0" algn="ctr">
              <a:spcBef>
                <a:spcPts val="0"/>
              </a:spcBef>
              <a:spcAft>
                <a:spcPts val="0"/>
              </a:spcAft>
              <a:buClr>
                <a:schemeClr val="dk2"/>
              </a:buClr>
              <a:buSzPts val="8000"/>
              <a:buNone/>
              <a:defRPr sz="8000">
                <a:solidFill>
                  <a:schemeClr val="dk2"/>
                </a:solidFill>
              </a:defRPr>
            </a:lvl6pPr>
            <a:lvl7pPr lvl="6" rtl="0" algn="ctr">
              <a:spcBef>
                <a:spcPts val="0"/>
              </a:spcBef>
              <a:spcAft>
                <a:spcPts val="0"/>
              </a:spcAft>
              <a:buClr>
                <a:schemeClr val="dk2"/>
              </a:buClr>
              <a:buSzPts val="8000"/>
              <a:buNone/>
              <a:defRPr sz="8000">
                <a:solidFill>
                  <a:schemeClr val="dk2"/>
                </a:solidFill>
              </a:defRPr>
            </a:lvl7pPr>
            <a:lvl8pPr lvl="7" rtl="0" algn="ctr">
              <a:spcBef>
                <a:spcPts val="0"/>
              </a:spcBef>
              <a:spcAft>
                <a:spcPts val="0"/>
              </a:spcAft>
              <a:buClr>
                <a:schemeClr val="dk2"/>
              </a:buClr>
              <a:buSzPts val="8000"/>
              <a:buNone/>
              <a:defRPr sz="8000">
                <a:solidFill>
                  <a:schemeClr val="dk2"/>
                </a:solidFill>
              </a:defRPr>
            </a:lvl8pPr>
            <a:lvl9pPr lvl="8" rtl="0" algn="ctr">
              <a:spcBef>
                <a:spcPts val="0"/>
              </a:spcBef>
              <a:spcAft>
                <a:spcPts val="0"/>
              </a:spcAft>
              <a:buClr>
                <a:schemeClr val="dk2"/>
              </a:buClr>
              <a:buSzPts val="8000"/>
              <a:buNone/>
              <a:defRPr sz="8000">
                <a:solidFill>
                  <a:schemeClr val="dk2"/>
                </a:solidFill>
              </a:defRPr>
            </a:lvl9pPr>
          </a:lstStyle>
          <a:p>
            <a:r>
              <a:t>xx%</a:t>
            </a:r>
          </a:p>
        </p:txBody>
      </p:sp>
      <p:sp>
        <p:nvSpPr>
          <p:cNvPr id="148" name="Google Shape;148;p17"/>
          <p:cNvSpPr txBox="1"/>
          <p:nvPr>
            <p:ph hasCustomPrompt="1" idx="9" type="title"/>
          </p:nvPr>
        </p:nvSpPr>
        <p:spPr>
          <a:xfrm>
            <a:off x="6252275" y="1721850"/>
            <a:ext cx="1866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000"/>
              <a:buNone/>
              <a:defRPr sz="5000">
                <a:solidFill>
                  <a:schemeClr val="accent6"/>
                </a:solidFill>
              </a:defRPr>
            </a:lvl1pPr>
            <a:lvl2pPr lvl="1" rtl="0" algn="ctr">
              <a:spcBef>
                <a:spcPts val="0"/>
              </a:spcBef>
              <a:spcAft>
                <a:spcPts val="0"/>
              </a:spcAft>
              <a:buClr>
                <a:schemeClr val="dk2"/>
              </a:buClr>
              <a:buSzPts val="8000"/>
              <a:buNone/>
              <a:defRPr sz="8000">
                <a:solidFill>
                  <a:schemeClr val="dk2"/>
                </a:solidFill>
              </a:defRPr>
            </a:lvl2pPr>
            <a:lvl3pPr lvl="2" rtl="0" algn="ctr">
              <a:spcBef>
                <a:spcPts val="0"/>
              </a:spcBef>
              <a:spcAft>
                <a:spcPts val="0"/>
              </a:spcAft>
              <a:buClr>
                <a:schemeClr val="dk2"/>
              </a:buClr>
              <a:buSzPts val="8000"/>
              <a:buNone/>
              <a:defRPr sz="8000">
                <a:solidFill>
                  <a:schemeClr val="dk2"/>
                </a:solidFill>
              </a:defRPr>
            </a:lvl3pPr>
            <a:lvl4pPr lvl="3" rtl="0" algn="ctr">
              <a:spcBef>
                <a:spcPts val="0"/>
              </a:spcBef>
              <a:spcAft>
                <a:spcPts val="0"/>
              </a:spcAft>
              <a:buClr>
                <a:schemeClr val="dk2"/>
              </a:buClr>
              <a:buSzPts val="8000"/>
              <a:buNone/>
              <a:defRPr sz="8000">
                <a:solidFill>
                  <a:schemeClr val="dk2"/>
                </a:solidFill>
              </a:defRPr>
            </a:lvl4pPr>
            <a:lvl5pPr lvl="4" rtl="0" algn="ctr">
              <a:spcBef>
                <a:spcPts val="0"/>
              </a:spcBef>
              <a:spcAft>
                <a:spcPts val="0"/>
              </a:spcAft>
              <a:buClr>
                <a:schemeClr val="dk2"/>
              </a:buClr>
              <a:buSzPts val="8000"/>
              <a:buNone/>
              <a:defRPr sz="8000">
                <a:solidFill>
                  <a:schemeClr val="dk2"/>
                </a:solidFill>
              </a:defRPr>
            </a:lvl5pPr>
            <a:lvl6pPr lvl="5" rtl="0" algn="ctr">
              <a:spcBef>
                <a:spcPts val="0"/>
              </a:spcBef>
              <a:spcAft>
                <a:spcPts val="0"/>
              </a:spcAft>
              <a:buClr>
                <a:schemeClr val="dk2"/>
              </a:buClr>
              <a:buSzPts val="8000"/>
              <a:buNone/>
              <a:defRPr sz="8000">
                <a:solidFill>
                  <a:schemeClr val="dk2"/>
                </a:solidFill>
              </a:defRPr>
            </a:lvl6pPr>
            <a:lvl7pPr lvl="6" rtl="0" algn="ctr">
              <a:spcBef>
                <a:spcPts val="0"/>
              </a:spcBef>
              <a:spcAft>
                <a:spcPts val="0"/>
              </a:spcAft>
              <a:buClr>
                <a:schemeClr val="dk2"/>
              </a:buClr>
              <a:buSzPts val="8000"/>
              <a:buNone/>
              <a:defRPr sz="8000">
                <a:solidFill>
                  <a:schemeClr val="dk2"/>
                </a:solidFill>
              </a:defRPr>
            </a:lvl7pPr>
            <a:lvl8pPr lvl="7" rtl="0" algn="ctr">
              <a:spcBef>
                <a:spcPts val="0"/>
              </a:spcBef>
              <a:spcAft>
                <a:spcPts val="0"/>
              </a:spcAft>
              <a:buClr>
                <a:schemeClr val="dk2"/>
              </a:buClr>
              <a:buSzPts val="8000"/>
              <a:buNone/>
              <a:defRPr sz="8000">
                <a:solidFill>
                  <a:schemeClr val="dk2"/>
                </a:solidFill>
              </a:defRPr>
            </a:lvl8pPr>
            <a:lvl9pPr lvl="8" rtl="0" algn="ctr">
              <a:spcBef>
                <a:spcPts val="0"/>
              </a:spcBef>
              <a:spcAft>
                <a:spcPts val="0"/>
              </a:spcAft>
              <a:buClr>
                <a:schemeClr val="dk2"/>
              </a:buClr>
              <a:buSzPts val="8000"/>
              <a:buNone/>
              <a:defRPr sz="8000">
                <a:solidFill>
                  <a:schemeClr val="dk2"/>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bg>
      <p:bgPr>
        <a:blipFill>
          <a:blip r:embed="rId2">
            <a:alphaModFix/>
          </a:blip>
          <a:stretch>
            <a:fillRect/>
          </a:stretch>
        </a:blipFill>
      </p:bgPr>
    </p:bg>
    <p:spTree>
      <p:nvGrpSpPr>
        <p:cNvPr id="149" name="Shape 149"/>
        <p:cNvGrpSpPr/>
        <p:nvPr/>
      </p:nvGrpSpPr>
      <p:grpSpPr>
        <a:xfrm>
          <a:off x="0" y="0"/>
          <a:ext cx="0" cy="0"/>
          <a:chOff x="0" y="0"/>
          <a:chExt cx="0" cy="0"/>
        </a:xfrm>
      </p:grpSpPr>
      <p:sp>
        <p:nvSpPr>
          <p:cNvPr id="150" name="Google Shape;150;p18"/>
          <p:cNvSpPr/>
          <p:nvPr/>
        </p:nvSpPr>
        <p:spPr>
          <a:xfrm>
            <a:off x="-601650" y="34334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51" name="Google Shape;15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2" name="Google Shape;152;p18"/>
          <p:cNvSpPr txBox="1"/>
          <p:nvPr>
            <p:ph idx="1" type="subTitle"/>
          </p:nvPr>
        </p:nvSpPr>
        <p:spPr>
          <a:xfrm>
            <a:off x="1024822" y="3528950"/>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53" name="Google Shape;153;p18"/>
          <p:cNvSpPr txBox="1"/>
          <p:nvPr>
            <p:ph idx="2" type="subTitle"/>
          </p:nvPr>
        </p:nvSpPr>
        <p:spPr>
          <a:xfrm>
            <a:off x="725872" y="3850500"/>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4" name="Google Shape;154;p18"/>
          <p:cNvSpPr txBox="1"/>
          <p:nvPr>
            <p:ph idx="3" type="subTitle"/>
          </p:nvPr>
        </p:nvSpPr>
        <p:spPr>
          <a:xfrm>
            <a:off x="3638548" y="3528950"/>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55" name="Google Shape;155;p18"/>
          <p:cNvSpPr txBox="1"/>
          <p:nvPr>
            <p:ph idx="4" type="subTitle"/>
          </p:nvPr>
        </p:nvSpPr>
        <p:spPr>
          <a:xfrm>
            <a:off x="3339598" y="3850500"/>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6" name="Google Shape;156;p18"/>
          <p:cNvSpPr txBox="1"/>
          <p:nvPr>
            <p:ph idx="5" type="subTitle"/>
          </p:nvPr>
        </p:nvSpPr>
        <p:spPr>
          <a:xfrm>
            <a:off x="6252275" y="3528950"/>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57" name="Google Shape;157;p18"/>
          <p:cNvSpPr txBox="1"/>
          <p:nvPr>
            <p:ph idx="6" type="subTitle"/>
          </p:nvPr>
        </p:nvSpPr>
        <p:spPr>
          <a:xfrm>
            <a:off x="5953325" y="3850500"/>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8" name="Google Shape;158;p18"/>
          <p:cNvSpPr txBox="1"/>
          <p:nvPr>
            <p:ph idx="7" type="subTitle"/>
          </p:nvPr>
        </p:nvSpPr>
        <p:spPr>
          <a:xfrm>
            <a:off x="1024822" y="1840800"/>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59" name="Google Shape;159;p18"/>
          <p:cNvSpPr txBox="1"/>
          <p:nvPr>
            <p:ph idx="8" type="subTitle"/>
          </p:nvPr>
        </p:nvSpPr>
        <p:spPr>
          <a:xfrm>
            <a:off x="725872" y="2162350"/>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60" name="Google Shape;160;p18"/>
          <p:cNvSpPr txBox="1"/>
          <p:nvPr>
            <p:ph idx="9" type="subTitle"/>
          </p:nvPr>
        </p:nvSpPr>
        <p:spPr>
          <a:xfrm>
            <a:off x="3638548" y="1840800"/>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61" name="Google Shape;161;p18"/>
          <p:cNvSpPr txBox="1"/>
          <p:nvPr>
            <p:ph idx="13" type="subTitle"/>
          </p:nvPr>
        </p:nvSpPr>
        <p:spPr>
          <a:xfrm>
            <a:off x="3339598" y="2162350"/>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62" name="Google Shape;162;p18"/>
          <p:cNvSpPr txBox="1"/>
          <p:nvPr>
            <p:ph idx="14" type="subTitle"/>
          </p:nvPr>
        </p:nvSpPr>
        <p:spPr>
          <a:xfrm>
            <a:off x="6252275" y="1840800"/>
            <a:ext cx="1866900" cy="2844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163" name="Google Shape;163;p18"/>
          <p:cNvSpPr txBox="1"/>
          <p:nvPr>
            <p:ph idx="15" type="subTitle"/>
          </p:nvPr>
        </p:nvSpPr>
        <p:spPr>
          <a:xfrm>
            <a:off x="5953325" y="2162350"/>
            <a:ext cx="2464800" cy="75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64" name="Google Shape;164;p18"/>
          <p:cNvSpPr/>
          <p:nvPr/>
        </p:nvSpPr>
        <p:spPr>
          <a:xfrm rot="8100000">
            <a:off x="7648502" y="-158474"/>
            <a:ext cx="1918946" cy="191894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rot="8100000">
            <a:off x="6837142" y="249298"/>
            <a:ext cx="878651" cy="878439"/>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blipFill>
          <a:blip r:embed="rId2">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8" name="Google Shape;168;p19"/>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grpSp>
        <p:nvGrpSpPr>
          <p:cNvPr id="169" name="Google Shape;169;p19"/>
          <p:cNvGrpSpPr/>
          <p:nvPr/>
        </p:nvGrpSpPr>
        <p:grpSpPr>
          <a:xfrm>
            <a:off x="7101457" y="-555803"/>
            <a:ext cx="2678236" cy="2874159"/>
            <a:chOff x="7101457" y="-555803"/>
            <a:chExt cx="2678236" cy="2874159"/>
          </a:xfrm>
        </p:grpSpPr>
        <p:sp>
          <p:nvSpPr>
            <p:cNvPr id="170" name="Google Shape;170;p19"/>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9"/>
          <p:cNvSpPr txBox="1"/>
          <p:nvPr>
            <p:ph idx="1" type="subTitle"/>
          </p:nvPr>
        </p:nvSpPr>
        <p:spPr>
          <a:xfrm>
            <a:off x="965799" y="1429275"/>
            <a:ext cx="3236700" cy="2959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bg>
      <p:bgPr>
        <a:blipFill>
          <a:blip r:embed="rId2">
            <a:alphaModFix/>
          </a:blip>
          <a:stretch>
            <a:fillRect/>
          </a:stretch>
        </a:blipFill>
      </p:bgPr>
    </p:bg>
    <p:spTree>
      <p:nvGrpSpPr>
        <p:cNvPr id="174" name="Shape 174"/>
        <p:cNvGrpSpPr/>
        <p:nvPr/>
      </p:nvGrpSpPr>
      <p:grpSpPr>
        <a:xfrm>
          <a:off x="0" y="0"/>
          <a:ext cx="0" cy="0"/>
          <a:chOff x="0" y="0"/>
          <a:chExt cx="0" cy="0"/>
        </a:xfrm>
      </p:grpSpPr>
      <p:sp>
        <p:nvSpPr>
          <p:cNvPr id="175" name="Google Shape;17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6" name="Google Shape;176;p20"/>
          <p:cNvSpPr txBox="1"/>
          <p:nvPr>
            <p:ph idx="1" type="subTitle"/>
          </p:nvPr>
        </p:nvSpPr>
        <p:spPr>
          <a:xfrm>
            <a:off x="5187300" y="1429275"/>
            <a:ext cx="3236700" cy="295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77" name="Google Shape;177;p20"/>
          <p:cNvSpPr/>
          <p:nvPr/>
        </p:nvSpPr>
        <p:spPr>
          <a:xfrm>
            <a:off x="-601650" y="34334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78" name="Google Shape;178;p20"/>
          <p:cNvSpPr/>
          <p:nvPr/>
        </p:nvSpPr>
        <p:spPr>
          <a:xfrm rot="8100000">
            <a:off x="7648502" y="-158474"/>
            <a:ext cx="1918946" cy="191894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rot="8100000">
            <a:off x="6837142" y="249298"/>
            <a:ext cx="878651" cy="878439"/>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68600" y="2820534"/>
            <a:ext cx="3132600" cy="560100"/>
          </a:xfrm>
          <a:prstGeom prst="rect">
            <a:avLst/>
          </a:prstGeom>
        </p:spPr>
        <p:txBody>
          <a:bodyPr anchorCtr="0" anchor="ctr" bIns="91425" lIns="91425" spcFirstLastPara="1" rIns="91425" wrap="square" tIns="91425">
            <a:noAutofit/>
          </a:bodyPr>
          <a:lstStyle>
            <a:lvl1pPr lvl="0" algn="r">
              <a:lnSpc>
                <a:spcPct val="150000"/>
              </a:lnSpc>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5068600" y="1059788"/>
            <a:ext cx="3132600" cy="1479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2000">
                <a:solidFill>
                  <a:schemeClr val="accent6"/>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 name="Google Shape;18;p3"/>
          <p:cNvSpPr txBox="1"/>
          <p:nvPr>
            <p:ph idx="1" type="subTitle"/>
          </p:nvPr>
        </p:nvSpPr>
        <p:spPr>
          <a:xfrm>
            <a:off x="5068600" y="3586913"/>
            <a:ext cx="3132600" cy="4968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9" name="Google Shape;19;p3"/>
          <p:cNvSpPr/>
          <p:nvPr/>
        </p:nvSpPr>
        <p:spPr>
          <a:xfrm rot="8100000">
            <a:off x="8090464"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8100000">
            <a:off x="7433748"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bg>
      <p:bgPr>
        <a:blipFill>
          <a:blip r:embed="rId2">
            <a:alphaModFix/>
          </a:blip>
          <a:stretch>
            <a:fillRect/>
          </a:stretch>
        </a:blipFill>
      </p:bgPr>
    </p:bg>
    <p:spTree>
      <p:nvGrpSpPr>
        <p:cNvPr id="180" name="Shape 180"/>
        <p:cNvGrpSpPr/>
        <p:nvPr/>
      </p:nvGrpSpPr>
      <p:grpSpPr>
        <a:xfrm>
          <a:off x="0" y="0"/>
          <a:ext cx="0" cy="0"/>
          <a:chOff x="0" y="0"/>
          <a:chExt cx="0" cy="0"/>
        </a:xfrm>
      </p:grpSpPr>
      <p:sp>
        <p:nvSpPr>
          <p:cNvPr id="181" name="Google Shape;18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2" name="Google Shape;182;p21"/>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grpSp>
        <p:nvGrpSpPr>
          <p:cNvPr id="183" name="Google Shape;183;p21"/>
          <p:cNvGrpSpPr/>
          <p:nvPr/>
        </p:nvGrpSpPr>
        <p:grpSpPr>
          <a:xfrm>
            <a:off x="7101457" y="-555803"/>
            <a:ext cx="2678236" cy="2874159"/>
            <a:chOff x="7101457" y="-555803"/>
            <a:chExt cx="2678236" cy="2874159"/>
          </a:xfrm>
        </p:grpSpPr>
        <p:sp>
          <p:nvSpPr>
            <p:cNvPr id="184" name="Google Shape;184;p21"/>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bg>
      <p:bgPr>
        <a:blipFill>
          <a:blip r:embed="rId2">
            <a:alphaModFix/>
          </a:blip>
          <a:stretch>
            <a:fillRect/>
          </a:stretch>
        </a:blipFill>
      </p:bgPr>
    </p:bg>
    <p:spTree>
      <p:nvGrpSpPr>
        <p:cNvPr id="187" name="Shape 187"/>
        <p:cNvGrpSpPr/>
        <p:nvPr/>
      </p:nvGrpSpPr>
      <p:grpSpPr>
        <a:xfrm>
          <a:off x="0" y="0"/>
          <a:ext cx="0" cy="0"/>
          <a:chOff x="0" y="0"/>
          <a:chExt cx="0" cy="0"/>
        </a:xfrm>
      </p:grpSpPr>
      <p:sp>
        <p:nvSpPr>
          <p:cNvPr id="188" name="Google Shape;18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 name="Google Shape;189;p22"/>
          <p:cNvSpPr txBox="1"/>
          <p:nvPr>
            <p:ph idx="1" type="subTitle"/>
          </p:nvPr>
        </p:nvSpPr>
        <p:spPr>
          <a:xfrm>
            <a:off x="731750" y="1745825"/>
            <a:ext cx="2464800" cy="39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Bungee"/>
              <a:buNone/>
              <a:defRPr sz="2000">
                <a:latin typeface="Bungee"/>
                <a:ea typeface="Bungee"/>
                <a:cs typeface="Bungee"/>
                <a:sym typeface="Bungee"/>
              </a:defRPr>
            </a:lvl1pPr>
            <a:lvl2pPr lvl="1" rtl="0" algn="r">
              <a:spcBef>
                <a:spcPts val="0"/>
              </a:spcBef>
              <a:spcAft>
                <a:spcPts val="0"/>
              </a:spcAft>
              <a:buSzPts val="2000"/>
              <a:buFont typeface="Bungee"/>
              <a:buNone/>
              <a:defRPr sz="2000">
                <a:latin typeface="Bungee"/>
                <a:ea typeface="Bungee"/>
                <a:cs typeface="Bungee"/>
                <a:sym typeface="Bungee"/>
              </a:defRPr>
            </a:lvl2pPr>
            <a:lvl3pPr lvl="2" rtl="0" algn="r">
              <a:spcBef>
                <a:spcPts val="0"/>
              </a:spcBef>
              <a:spcAft>
                <a:spcPts val="0"/>
              </a:spcAft>
              <a:buSzPts val="2000"/>
              <a:buFont typeface="Bungee"/>
              <a:buNone/>
              <a:defRPr sz="2000">
                <a:latin typeface="Bungee"/>
                <a:ea typeface="Bungee"/>
                <a:cs typeface="Bungee"/>
                <a:sym typeface="Bungee"/>
              </a:defRPr>
            </a:lvl3pPr>
            <a:lvl4pPr lvl="3" rtl="0" algn="r">
              <a:spcBef>
                <a:spcPts val="0"/>
              </a:spcBef>
              <a:spcAft>
                <a:spcPts val="0"/>
              </a:spcAft>
              <a:buSzPts val="2000"/>
              <a:buFont typeface="Bungee"/>
              <a:buNone/>
              <a:defRPr sz="2000">
                <a:latin typeface="Bungee"/>
                <a:ea typeface="Bungee"/>
                <a:cs typeface="Bungee"/>
                <a:sym typeface="Bungee"/>
              </a:defRPr>
            </a:lvl4pPr>
            <a:lvl5pPr lvl="4" rtl="0" algn="r">
              <a:spcBef>
                <a:spcPts val="0"/>
              </a:spcBef>
              <a:spcAft>
                <a:spcPts val="0"/>
              </a:spcAft>
              <a:buSzPts val="2000"/>
              <a:buFont typeface="Bungee"/>
              <a:buNone/>
              <a:defRPr sz="2000">
                <a:latin typeface="Bungee"/>
                <a:ea typeface="Bungee"/>
                <a:cs typeface="Bungee"/>
                <a:sym typeface="Bungee"/>
              </a:defRPr>
            </a:lvl5pPr>
            <a:lvl6pPr lvl="5" rtl="0" algn="r">
              <a:spcBef>
                <a:spcPts val="0"/>
              </a:spcBef>
              <a:spcAft>
                <a:spcPts val="0"/>
              </a:spcAft>
              <a:buSzPts val="2000"/>
              <a:buFont typeface="Bungee"/>
              <a:buNone/>
              <a:defRPr sz="2000">
                <a:latin typeface="Bungee"/>
                <a:ea typeface="Bungee"/>
                <a:cs typeface="Bungee"/>
                <a:sym typeface="Bungee"/>
              </a:defRPr>
            </a:lvl6pPr>
            <a:lvl7pPr lvl="6" rtl="0" algn="r">
              <a:spcBef>
                <a:spcPts val="0"/>
              </a:spcBef>
              <a:spcAft>
                <a:spcPts val="0"/>
              </a:spcAft>
              <a:buSzPts val="2000"/>
              <a:buFont typeface="Bungee"/>
              <a:buNone/>
              <a:defRPr sz="2000">
                <a:latin typeface="Bungee"/>
                <a:ea typeface="Bungee"/>
                <a:cs typeface="Bungee"/>
                <a:sym typeface="Bungee"/>
              </a:defRPr>
            </a:lvl7pPr>
            <a:lvl8pPr lvl="7" rtl="0" algn="r">
              <a:spcBef>
                <a:spcPts val="0"/>
              </a:spcBef>
              <a:spcAft>
                <a:spcPts val="0"/>
              </a:spcAft>
              <a:buSzPts val="2000"/>
              <a:buFont typeface="Bungee"/>
              <a:buNone/>
              <a:defRPr sz="2000">
                <a:latin typeface="Bungee"/>
                <a:ea typeface="Bungee"/>
                <a:cs typeface="Bungee"/>
                <a:sym typeface="Bungee"/>
              </a:defRPr>
            </a:lvl8pPr>
            <a:lvl9pPr lvl="8" rtl="0" algn="r">
              <a:spcBef>
                <a:spcPts val="0"/>
              </a:spcBef>
              <a:spcAft>
                <a:spcPts val="0"/>
              </a:spcAft>
              <a:buSzPts val="2000"/>
              <a:buFont typeface="Bungee"/>
              <a:buNone/>
              <a:defRPr sz="2000">
                <a:latin typeface="Bungee"/>
                <a:ea typeface="Bungee"/>
                <a:cs typeface="Bungee"/>
                <a:sym typeface="Bungee"/>
              </a:defRPr>
            </a:lvl9pPr>
          </a:lstStyle>
          <a:p/>
        </p:txBody>
      </p:sp>
      <p:sp>
        <p:nvSpPr>
          <p:cNvPr id="190" name="Google Shape;190;p22"/>
          <p:cNvSpPr txBox="1"/>
          <p:nvPr>
            <p:ph idx="2" type="subTitle"/>
          </p:nvPr>
        </p:nvSpPr>
        <p:spPr>
          <a:xfrm>
            <a:off x="720000" y="2165500"/>
            <a:ext cx="2464800" cy="682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91" name="Google Shape;191;p22"/>
          <p:cNvSpPr txBox="1"/>
          <p:nvPr>
            <p:ph idx="3" type="subTitle"/>
          </p:nvPr>
        </p:nvSpPr>
        <p:spPr>
          <a:xfrm>
            <a:off x="731750" y="3157000"/>
            <a:ext cx="2464800" cy="39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Font typeface="Bungee"/>
              <a:buNone/>
              <a:defRPr sz="2000">
                <a:latin typeface="Bungee"/>
                <a:ea typeface="Bungee"/>
                <a:cs typeface="Bungee"/>
                <a:sym typeface="Bungee"/>
              </a:defRPr>
            </a:lvl1pPr>
            <a:lvl2pPr lvl="1" rtl="0" algn="r">
              <a:spcBef>
                <a:spcPts val="0"/>
              </a:spcBef>
              <a:spcAft>
                <a:spcPts val="0"/>
              </a:spcAft>
              <a:buSzPts val="2000"/>
              <a:buFont typeface="Bungee"/>
              <a:buNone/>
              <a:defRPr sz="2000">
                <a:latin typeface="Bungee"/>
                <a:ea typeface="Bungee"/>
                <a:cs typeface="Bungee"/>
                <a:sym typeface="Bungee"/>
              </a:defRPr>
            </a:lvl2pPr>
            <a:lvl3pPr lvl="2" rtl="0" algn="r">
              <a:spcBef>
                <a:spcPts val="0"/>
              </a:spcBef>
              <a:spcAft>
                <a:spcPts val="0"/>
              </a:spcAft>
              <a:buSzPts val="2000"/>
              <a:buFont typeface="Bungee"/>
              <a:buNone/>
              <a:defRPr sz="2000">
                <a:latin typeface="Bungee"/>
                <a:ea typeface="Bungee"/>
                <a:cs typeface="Bungee"/>
                <a:sym typeface="Bungee"/>
              </a:defRPr>
            </a:lvl3pPr>
            <a:lvl4pPr lvl="3" rtl="0" algn="r">
              <a:spcBef>
                <a:spcPts val="0"/>
              </a:spcBef>
              <a:spcAft>
                <a:spcPts val="0"/>
              </a:spcAft>
              <a:buSzPts val="2000"/>
              <a:buFont typeface="Bungee"/>
              <a:buNone/>
              <a:defRPr sz="2000">
                <a:latin typeface="Bungee"/>
                <a:ea typeface="Bungee"/>
                <a:cs typeface="Bungee"/>
                <a:sym typeface="Bungee"/>
              </a:defRPr>
            </a:lvl4pPr>
            <a:lvl5pPr lvl="4" rtl="0" algn="r">
              <a:spcBef>
                <a:spcPts val="0"/>
              </a:spcBef>
              <a:spcAft>
                <a:spcPts val="0"/>
              </a:spcAft>
              <a:buSzPts val="2000"/>
              <a:buFont typeface="Bungee"/>
              <a:buNone/>
              <a:defRPr sz="2000">
                <a:latin typeface="Bungee"/>
                <a:ea typeface="Bungee"/>
                <a:cs typeface="Bungee"/>
                <a:sym typeface="Bungee"/>
              </a:defRPr>
            </a:lvl5pPr>
            <a:lvl6pPr lvl="5" rtl="0" algn="r">
              <a:spcBef>
                <a:spcPts val="0"/>
              </a:spcBef>
              <a:spcAft>
                <a:spcPts val="0"/>
              </a:spcAft>
              <a:buSzPts val="2000"/>
              <a:buFont typeface="Bungee"/>
              <a:buNone/>
              <a:defRPr sz="2000">
                <a:latin typeface="Bungee"/>
                <a:ea typeface="Bungee"/>
                <a:cs typeface="Bungee"/>
                <a:sym typeface="Bungee"/>
              </a:defRPr>
            </a:lvl6pPr>
            <a:lvl7pPr lvl="6" rtl="0" algn="r">
              <a:spcBef>
                <a:spcPts val="0"/>
              </a:spcBef>
              <a:spcAft>
                <a:spcPts val="0"/>
              </a:spcAft>
              <a:buSzPts val="2000"/>
              <a:buFont typeface="Bungee"/>
              <a:buNone/>
              <a:defRPr sz="2000">
                <a:latin typeface="Bungee"/>
                <a:ea typeface="Bungee"/>
                <a:cs typeface="Bungee"/>
                <a:sym typeface="Bungee"/>
              </a:defRPr>
            </a:lvl7pPr>
            <a:lvl8pPr lvl="7" rtl="0" algn="r">
              <a:spcBef>
                <a:spcPts val="0"/>
              </a:spcBef>
              <a:spcAft>
                <a:spcPts val="0"/>
              </a:spcAft>
              <a:buSzPts val="2000"/>
              <a:buFont typeface="Bungee"/>
              <a:buNone/>
              <a:defRPr sz="2000">
                <a:latin typeface="Bungee"/>
                <a:ea typeface="Bungee"/>
                <a:cs typeface="Bungee"/>
                <a:sym typeface="Bungee"/>
              </a:defRPr>
            </a:lvl8pPr>
            <a:lvl9pPr lvl="8" rtl="0" algn="r">
              <a:spcBef>
                <a:spcPts val="0"/>
              </a:spcBef>
              <a:spcAft>
                <a:spcPts val="0"/>
              </a:spcAft>
              <a:buSzPts val="2000"/>
              <a:buFont typeface="Bungee"/>
              <a:buNone/>
              <a:defRPr sz="2000">
                <a:latin typeface="Bungee"/>
                <a:ea typeface="Bungee"/>
                <a:cs typeface="Bungee"/>
                <a:sym typeface="Bungee"/>
              </a:defRPr>
            </a:lvl9pPr>
          </a:lstStyle>
          <a:p/>
        </p:txBody>
      </p:sp>
      <p:sp>
        <p:nvSpPr>
          <p:cNvPr id="192" name="Google Shape;192;p22"/>
          <p:cNvSpPr txBox="1"/>
          <p:nvPr>
            <p:ph idx="4" type="subTitle"/>
          </p:nvPr>
        </p:nvSpPr>
        <p:spPr>
          <a:xfrm>
            <a:off x="720000" y="3576675"/>
            <a:ext cx="2464800" cy="682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93" name="Google Shape;193;p22"/>
          <p:cNvSpPr txBox="1"/>
          <p:nvPr>
            <p:ph idx="5" type="subTitle"/>
          </p:nvPr>
        </p:nvSpPr>
        <p:spPr>
          <a:xfrm>
            <a:off x="5959200" y="1745825"/>
            <a:ext cx="2464800" cy="39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194" name="Google Shape;194;p22"/>
          <p:cNvSpPr txBox="1"/>
          <p:nvPr>
            <p:ph idx="6" type="subTitle"/>
          </p:nvPr>
        </p:nvSpPr>
        <p:spPr>
          <a:xfrm>
            <a:off x="5947450" y="2165500"/>
            <a:ext cx="2464800" cy="682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5" name="Google Shape;195;p22"/>
          <p:cNvSpPr txBox="1"/>
          <p:nvPr>
            <p:ph idx="7" type="subTitle"/>
          </p:nvPr>
        </p:nvSpPr>
        <p:spPr>
          <a:xfrm>
            <a:off x="5959200" y="3157000"/>
            <a:ext cx="2464800" cy="3981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196" name="Google Shape;196;p22"/>
          <p:cNvSpPr txBox="1"/>
          <p:nvPr>
            <p:ph idx="8" type="subTitle"/>
          </p:nvPr>
        </p:nvSpPr>
        <p:spPr>
          <a:xfrm>
            <a:off x="5947450" y="3576675"/>
            <a:ext cx="2464800" cy="6828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97" name="Google Shape;197;p22"/>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grpSp>
        <p:nvGrpSpPr>
          <p:cNvPr id="198" name="Google Shape;198;p22"/>
          <p:cNvGrpSpPr/>
          <p:nvPr/>
        </p:nvGrpSpPr>
        <p:grpSpPr>
          <a:xfrm>
            <a:off x="7101457" y="-555803"/>
            <a:ext cx="2678236" cy="2874159"/>
            <a:chOff x="7101457" y="-555803"/>
            <a:chExt cx="2678236" cy="2874159"/>
          </a:xfrm>
        </p:grpSpPr>
        <p:sp>
          <p:nvSpPr>
            <p:cNvPr id="199" name="Google Shape;199;p22"/>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2_1">
    <p:bg>
      <p:bgPr>
        <a:blipFill>
          <a:blip r:embed="rId2">
            <a:alphaModFix/>
          </a:blip>
          <a:stretch>
            <a:fillRect/>
          </a:stretch>
        </a:blipFill>
      </p:bgPr>
    </p:bg>
    <p:spTree>
      <p:nvGrpSpPr>
        <p:cNvPr id="202" name="Shape 202"/>
        <p:cNvGrpSpPr/>
        <p:nvPr/>
      </p:nvGrpSpPr>
      <p:grpSpPr>
        <a:xfrm>
          <a:off x="0" y="0"/>
          <a:ext cx="0" cy="0"/>
          <a:chOff x="0" y="0"/>
          <a:chExt cx="0" cy="0"/>
        </a:xfrm>
      </p:grpSpPr>
      <p:sp>
        <p:nvSpPr>
          <p:cNvPr id="203" name="Google Shape;20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04" name="Google Shape;204;p23"/>
          <p:cNvSpPr txBox="1"/>
          <p:nvPr>
            <p:ph idx="1" type="subTitle"/>
          </p:nvPr>
        </p:nvSpPr>
        <p:spPr>
          <a:xfrm>
            <a:off x="724375" y="2730250"/>
            <a:ext cx="1837500" cy="52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205" name="Google Shape;205;p23"/>
          <p:cNvSpPr txBox="1"/>
          <p:nvPr>
            <p:ph idx="2" type="subTitle"/>
          </p:nvPr>
        </p:nvSpPr>
        <p:spPr>
          <a:xfrm>
            <a:off x="724375" y="3436250"/>
            <a:ext cx="18375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06" name="Google Shape;206;p23"/>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grpSp>
        <p:nvGrpSpPr>
          <p:cNvPr id="207" name="Google Shape;207;p23"/>
          <p:cNvGrpSpPr/>
          <p:nvPr/>
        </p:nvGrpSpPr>
        <p:grpSpPr>
          <a:xfrm>
            <a:off x="7101457" y="-555803"/>
            <a:ext cx="2678236" cy="2874159"/>
            <a:chOff x="7101457" y="-555803"/>
            <a:chExt cx="2678236" cy="2874159"/>
          </a:xfrm>
        </p:grpSpPr>
        <p:sp>
          <p:nvSpPr>
            <p:cNvPr id="208" name="Google Shape;208;p23"/>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3"/>
          <p:cNvSpPr txBox="1"/>
          <p:nvPr>
            <p:ph idx="3" type="subTitle"/>
          </p:nvPr>
        </p:nvSpPr>
        <p:spPr>
          <a:xfrm>
            <a:off x="2678500" y="2730250"/>
            <a:ext cx="1837500" cy="52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212" name="Google Shape;212;p23"/>
          <p:cNvSpPr txBox="1"/>
          <p:nvPr>
            <p:ph idx="4" type="subTitle"/>
          </p:nvPr>
        </p:nvSpPr>
        <p:spPr>
          <a:xfrm>
            <a:off x="2678500" y="3436250"/>
            <a:ext cx="18375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3" name="Google Shape;213;p23"/>
          <p:cNvSpPr txBox="1"/>
          <p:nvPr>
            <p:ph idx="5" type="subTitle"/>
          </p:nvPr>
        </p:nvSpPr>
        <p:spPr>
          <a:xfrm>
            <a:off x="4626063" y="2730250"/>
            <a:ext cx="1837500" cy="52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214" name="Google Shape;214;p23"/>
          <p:cNvSpPr txBox="1"/>
          <p:nvPr>
            <p:ph idx="6" type="subTitle"/>
          </p:nvPr>
        </p:nvSpPr>
        <p:spPr>
          <a:xfrm>
            <a:off x="4626063" y="3436250"/>
            <a:ext cx="18375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215" name="Google Shape;215;p23"/>
          <p:cNvSpPr txBox="1"/>
          <p:nvPr>
            <p:ph idx="7" type="subTitle"/>
          </p:nvPr>
        </p:nvSpPr>
        <p:spPr>
          <a:xfrm>
            <a:off x="6573625" y="2730250"/>
            <a:ext cx="1837500" cy="52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Bungee"/>
              <a:buNone/>
              <a:defRPr sz="2000">
                <a:latin typeface="Bungee"/>
                <a:ea typeface="Bungee"/>
                <a:cs typeface="Bungee"/>
                <a:sym typeface="Bungee"/>
              </a:defRPr>
            </a:lvl1pPr>
            <a:lvl2pPr lvl="1" rtl="0">
              <a:spcBef>
                <a:spcPts val="0"/>
              </a:spcBef>
              <a:spcAft>
                <a:spcPts val="0"/>
              </a:spcAft>
              <a:buSzPts val="2000"/>
              <a:buFont typeface="Bungee"/>
              <a:buNone/>
              <a:defRPr sz="2000">
                <a:latin typeface="Bungee"/>
                <a:ea typeface="Bungee"/>
                <a:cs typeface="Bungee"/>
                <a:sym typeface="Bungee"/>
              </a:defRPr>
            </a:lvl2pPr>
            <a:lvl3pPr lvl="2" rtl="0">
              <a:spcBef>
                <a:spcPts val="0"/>
              </a:spcBef>
              <a:spcAft>
                <a:spcPts val="0"/>
              </a:spcAft>
              <a:buSzPts val="2000"/>
              <a:buFont typeface="Bungee"/>
              <a:buNone/>
              <a:defRPr sz="2000">
                <a:latin typeface="Bungee"/>
                <a:ea typeface="Bungee"/>
                <a:cs typeface="Bungee"/>
                <a:sym typeface="Bungee"/>
              </a:defRPr>
            </a:lvl3pPr>
            <a:lvl4pPr lvl="3" rtl="0">
              <a:spcBef>
                <a:spcPts val="0"/>
              </a:spcBef>
              <a:spcAft>
                <a:spcPts val="0"/>
              </a:spcAft>
              <a:buSzPts val="2000"/>
              <a:buFont typeface="Bungee"/>
              <a:buNone/>
              <a:defRPr sz="2000">
                <a:latin typeface="Bungee"/>
                <a:ea typeface="Bungee"/>
                <a:cs typeface="Bungee"/>
                <a:sym typeface="Bungee"/>
              </a:defRPr>
            </a:lvl4pPr>
            <a:lvl5pPr lvl="4" rtl="0">
              <a:spcBef>
                <a:spcPts val="0"/>
              </a:spcBef>
              <a:spcAft>
                <a:spcPts val="0"/>
              </a:spcAft>
              <a:buSzPts val="2000"/>
              <a:buFont typeface="Bungee"/>
              <a:buNone/>
              <a:defRPr sz="2000">
                <a:latin typeface="Bungee"/>
                <a:ea typeface="Bungee"/>
                <a:cs typeface="Bungee"/>
                <a:sym typeface="Bungee"/>
              </a:defRPr>
            </a:lvl5pPr>
            <a:lvl6pPr lvl="5" rtl="0">
              <a:spcBef>
                <a:spcPts val="0"/>
              </a:spcBef>
              <a:spcAft>
                <a:spcPts val="0"/>
              </a:spcAft>
              <a:buSzPts val="2000"/>
              <a:buFont typeface="Bungee"/>
              <a:buNone/>
              <a:defRPr sz="2000">
                <a:latin typeface="Bungee"/>
                <a:ea typeface="Bungee"/>
                <a:cs typeface="Bungee"/>
                <a:sym typeface="Bungee"/>
              </a:defRPr>
            </a:lvl6pPr>
            <a:lvl7pPr lvl="6" rtl="0">
              <a:spcBef>
                <a:spcPts val="0"/>
              </a:spcBef>
              <a:spcAft>
                <a:spcPts val="0"/>
              </a:spcAft>
              <a:buSzPts val="2000"/>
              <a:buFont typeface="Bungee"/>
              <a:buNone/>
              <a:defRPr sz="2000">
                <a:latin typeface="Bungee"/>
                <a:ea typeface="Bungee"/>
                <a:cs typeface="Bungee"/>
                <a:sym typeface="Bungee"/>
              </a:defRPr>
            </a:lvl7pPr>
            <a:lvl8pPr lvl="7" rtl="0">
              <a:spcBef>
                <a:spcPts val="0"/>
              </a:spcBef>
              <a:spcAft>
                <a:spcPts val="0"/>
              </a:spcAft>
              <a:buSzPts val="2000"/>
              <a:buFont typeface="Bungee"/>
              <a:buNone/>
              <a:defRPr sz="2000">
                <a:latin typeface="Bungee"/>
                <a:ea typeface="Bungee"/>
                <a:cs typeface="Bungee"/>
                <a:sym typeface="Bungee"/>
              </a:defRPr>
            </a:lvl8pPr>
            <a:lvl9pPr lvl="8" rtl="0">
              <a:spcBef>
                <a:spcPts val="0"/>
              </a:spcBef>
              <a:spcAft>
                <a:spcPts val="0"/>
              </a:spcAft>
              <a:buSzPts val="2000"/>
              <a:buFont typeface="Bungee"/>
              <a:buNone/>
              <a:defRPr sz="2000">
                <a:latin typeface="Bungee"/>
                <a:ea typeface="Bungee"/>
                <a:cs typeface="Bungee"/>
                <a:sym typeface="Bungee"/>
              </a:defRPr>
            </a:lvl9pPr>
          </a:lstStyle>
          <a:p/>
        </p:txBody>
      </p:sp>
      <p:sp>
        <p:nvSpPr>
          <p:cNvPr id="216" name="Google Shape;216;p23"/>
          <p:cNvSpPr txBox="1"/>
          <p:nvPr>
            <p:ph idx="8" type="subTitle"/>
          </p:nvPr>
        </p:nvSpPr>
        <p:spPr>
          <a:xfrm>
            <a:off x="6573625" y="3436250"/>
            <a:ext cx="18375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blipFill>
          <a:blip r:embed="rId2">
            <a:alphaModFix/>
          </a:blip>
          <a:stretch>
            <a:fillRect/>
          </a:stretch>
        </a:blipFill>
      </p:bgPr>
    </p:bg>
    <p:spTree>
      <p:nvGrpSpPr>
        <p:cNvPr id="217" name="Shape 217"/>
        <p:cNvGrpSpPr/>
        <p:nvPr/>
      </p:nvGrpSpPr>
      <p:grpSpPr>
        <a:xfrm>
          <a:off x="0" y="0"/>
          <a:ext cx="0" cy="0"/>
          <a:chOff x="0" y="0"/>
          <a:chExt cx="0" cy="0"/>
        </a:xfrm>
      </p:grpSpPr>
      <p:sp>
        <p:nvSpPr>
          <p:cNvPr id="218" name="Google Shape;218;p24"/>
          <p:cNvSpPr txBox="1"/>
          <p:nvPr>
            <p:ph type="ctrTitle"/>
          </p:nvPr>
        </p:nvSpPr>
        <p:spPr>
          <a:xfrm>
            <a:off x="872400" y="604225"/>
            <a:ext cx="5247300" cy="1054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Font typeface="Bungee"/>
              <a:buNone/>
              <a:defRPr sz="7200">
                <a:latin typeface="Bungee"/>
                <a:ea typeface="Bungee"/>
                <a:cs typeface="Bungee"/>
                <a:sym typeface="Bungee"/>
              </a:defRPr>
            </a:lvl1pPr>
            <a:lvl2pPr lvl="1" rtl="0">
              <a:spcBef>
                <a:spcPts val="0"/>
              </a:spcBef>
              <a:spcAft>
                <a:spcPts val="0"/>
              </a:spcAft>
              <a:buSzPts val="5200"/>
              <a:buFont typeface="Bungee"/>
              <a:buNone/>
              <a:defRPr sz="5200">
                <a:latin typeface="Bungee"/>
                <a:ea typeface="Bungee"/>
                <a:cs typeface="Bungee"/>
                <a:sym typeface="Bungee"/>
              </a:defRPr>
            </a:lvl2pPr>
            <a:lvl3pPr lvl="2" rtl="0">
              <a:spcBef>
                <a:spcPts val="0"/>
              </a:spcBef>
              <a:spcAft>
                <a:spcPts val="0"/>
              </a:spcAft>
              <a:buSzPts val="5200"/>
              <a:buFont typeface="Bungee"/>
              <a:buNone/>
              <a:defRPr sz="5200">
                <a:latin typeface="Bungee"/>
                <a:ea typeface="Bungee"/>
                <a:cs typeface="Bungee"/>
                <a:sym typeface="Bungee"/>
              </a:defRPr>
            </a:lvl3pPr>
            <a:lvl4pPr lvl="3" rtl="0">
              <a:spcBef>
                <a:spcPts val="0"/>
              </a:spcBef>
              <a:spcAft>
                <a:spcPts val="0"/>
              </a:spcAft>
              <a:buSzPts val="5200"/>
              <a:buFont typeface="Bungee"/>
              <a:buNone/>
              <a:defRPr sz="5200">
                <a:latin typeface="Bungee"/>
                <a:ea typeface="Bungee"/>
                <a:cs typeface="Bungee"/>
                <a:sym typeface="Bungee"/>
              </a:defRPr>
            </a:lvl4pPr>
            <a:lvl5pPr lvl="4" rtl="0">
              <a:spcBef>
                <a:spcPts val="0"/>
              </a:spcBef>
              <a:spcAft>
                <a:spcPts val="0"/>
              </a:spcAft>
              <a:buSzPts val="5200"/>
              <a:buFont typeface="Bungee"/>
              <a:buNone/>
              <a:defRPr sz="5200">
                <a:latin typeface="Bungee"/>
                <a:ea typeface="Bungee"/>
                <a:cs typeface="Bungee"/>
                <a:sym typeface="Bungee"/>
              </a:defRPr>
            </a:lvl5pPr>
            <a:lvl6pPr lvl="5" rtl="0">
              <a:spcBef>
                <a:spcPts val="0"/>
              </a:spcBef>
              <a:spcAft>
                <a:spcPts val="0"/>
              </a:spcAft>
              <a:buSzPts val="5200"/>
              <a:buFont typeface="Bungee"/>
              <a:buNone/>
              <a:defRPr sz="5200">
                <a:latin typeface="Bungee"/>
                <a:ea typeface="Bungee"/>
                <a:cs typeface="Bungee"/>
                <a:sym typeface="Bungee"/>
              </a:defRPr>
            </a:lvl6pPr>
            <a:lvl7pPr lvl="6" rtl="0">
              <a:spcBef>
                <a:spcPts val="0"/>
              </a:spcBef>
              <a:spcAft>
                <a:spcPts val="0"/>
              </a:spcAft>
              <a:buSzPts val="5200"/>
              <a:buFont typeface="Bungee"/>
              <a:buNone/>
              <a:defRPr sz="5200">
                <a:latin typeface="Bungee"/>
                <a:ea typeface="Bungee"/>
                <a:cs typeface="Bungee"/>
                <a:sym typeface="Bungee"/>
              </a:defRPr>
            </a:lvl7pPr>
            <a:lvl8pPr lvl="7" rtl="0">
              <a:spcBef>
                <a:spcPts val="0"/>
              </a:spcBef>
              <a:spcAft>
                <a:spcPts val="0"/>
              </a:spcAft>
              <a:buSzPts val="5200"/>
              <a:buFont typeface="Bungee"/>
              <a:buNone/>
              <a:defRPr sz="5200">
                <a:latin typeface="Bungee"/>
                <a:ea typeface="Bungee"/>
                <a:cs typeface="Bungee"/>
                <a:sym typeface="Bungee"/>
              </a:defRPr>
            </a:lvl8pPr>
            <a:lvl9pPr lvl="8" rtl="0">
              <a:spcBef>
                <a:spcPts val="0"/>
              </a:spcBef>
              <a:spcAft>
                <a:spcPts val="0"/>
              </a:spcAft>
              <a:buSzPts val="5200"/>
              <a:buFont typeface="Bungee"/>
              <a:buNone/>
              <a:defRPr sz="5200">
                <a:latin typeface="Bungee"/>
                <a:ea typeface="Bungee"/>
                <a:cs typeface="Bungee"/>
                <a:sym typeface="Bungee"/>
              </a:defRPr>
            </a:lvl9pPr>
          </a:lstStyle>
          <a:p/>
        </p:txBody>
      </p:sp>
      <p:sp>
        <p:nvSpPr>
          <p:cNvPr id="219" name="Google Shape;219;p24"/>
          <p:cNvSpPr txBox="1"/>
          <p:nvPr>
            <p:ph idx="1" type="subTitle"/>
          </p:nvPr>
        </p:nvSpPr>
        <p:spPr>
          <a:xfrm>
            <a:off x="948600" y="1658725"/>
            <a:ext cx="4283100" cy="37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6"/>
              </a:buClr>
              <a:buSzPts val="2800"/>
              <a:buFont typeface="Inter Medium"/>
              <a:buNone/>
              <a:defRPr>
                <a:solidFill>
                  <a:schemeClr val="accent6"/>
                </a:solidFill>
                <a:latin typeface="Inter Medium"/>
                <a:ea typeface="Inter Medium"/>
                <a:cs typeface="Inter Medium"/>
                <a:sym typeface="Inter Medium"/>
              </a:defRPr>
            </a:lvl1pPr>
            <a:lvl2pPr lvl="1" rtl="0">
              <a:lnSpc>
                <a:spcPct val="100000"/>
              </a:lnSpc>
              <a:spcBef>
                <a:spcPts val="0"/>
              </a:spcBef>
              <a:spcAft>
                <a:spcPts val="0"/>
              </a:spcAft>
              <a:buClr>
                <a:schemeClr val="accent6"/>
              </a:buClr>
              <a:buSzPts val="2800"/>
              <a:buFont typeface="Inter Medium"/>
              <a:buNone/>
              <a:defRPr sz="2800">
                <a:solidFill>
                  <a:schemeClr val="accent6"/>
                </a:solidFill>
                <a:latin typeface="Inter Medium"/>
                <a:ea typeface="Inter Medium"/>
                <a:cs typeface="Inter Medium"/>
                <a:sym typeface="Inter Medium"/>
              </a:defRPr>
            </a:lvl2pPr>
            <a:lvl3pPr lvl="2" rtl="0">
              <a:lnSpc>
                <a:spcPct val="100000"/>
              </a:lnSpc>
              <a:spcBef>
                <a:spcPts val="0"/>
              </a:spcBef>
              <a:spcAft>
                <a:spcPts val="0"/>
              </a:spcAft>
              <a:buClr>
                <a:schemeClr val="accent6"/>
              </a:buClr>
              <a:buSzPts val="2800"/>
              <a:buFont typeface="Inter Medium"/>
              <a:buNone/>
              <a:defRPr sz="2800">
                <a:solidFill>
                  <a:schemeClr val="accent6"/>
                </a:solidFill>
                <a:latin typeface="Inter Medium"/>
                <a:ea typeface="Inter Medium"/>
                <a:cs typeface="Inter Medium"/>
                <a:sym typeface="Inter Medium"/>
              </a:defRPr>
            </a:lvl3pPr>
            <a:lvl4pPr lvl="3" rtl="0">
              <a:lnSpc>
                <a:spcPct val="100000"/>
              </a:lnSpc>
              <a:spcBef>
                <a:spcPts val="0"/>
              </a:spcBef>
              <a:spcAft>
                <a:spcPts val="0"/>
              </a:spcAft>
              <a:buClr>
                <a:schemeClr val="accent6"/>
              </a:buClr>
              <a:buSzPts val="2800"/>
              <a:buFont typeface="Inter Medium"/>
              <a:buNone/>
              <a:defRPr sz="2800">
                <a:solidFill>
                  <a:schemeClr val="accent6"/>
                </a:solidFill>
                <a:latin typeface="Inter Medium"/>
                <a:ea typeface="Inter Medium"/>
                <a:cs typeface="Inter Medium"/>
                <a:sym typeface="Inter Medium"/>
              </a:defRPr>
            </a:lvl4pPr>
            <a:lvl5pPr lvl="4" rtl="0">
              <a:lnSpc>
                <a:spcPct val="100000"/>
              </a:lnSpc>
              <a:spcBef>
                <a:spcPts val="0"/>
              </a:spcBef>
              <a:spcAft>
                <a:spcPts val="0"/>
              </a:spcAft>
              <a:buClr>
                <a:schemeClr val="accent6"/>
              </a:buClr>
              <a:buSzPts val="2800"/>
              <a:buFont typeface="Inter Medium"/>
              <a:buNone/>
              <a:defRPr sz="2800">
                <a:solidFill>
                  <a:schemeClr val="accent6"/>
                </a:solidFill>
                <a:latin typeface="Inter Medium"/>
                <a:ea typeface="Inter Medium"/>
                <a:cs typeface="Inter Medium"/>
                <a:sym typeface="Inter Medium"/>
              </a:defRPr>
            </a:lvl5pPr>
            <a:lvl6pPr lvl="5" rtl="0">
              <a:lnSpc>
                <a:spcPct val="100000"/>
              </a:lnSpc>
              <a:spcBef>
                <a:spcPts val="0"/>
              </a:spcBef>
              <a:spcAft>
                <a:spcPts val="0"/>
              </a:spcAft>
              <a:buClr>
                <a:schemeClr val="accent6"/>
              </a:buClr>
              <a:buSzPts val="2800"/>
              <a:buFont typeface="Inter Medium"/>
              <a:buNone/>
              <a:defRPr sz="2800">
                <a:solidFill>
                  <a:schemeClr val="accent6"/>
                </a:solidFill>
                <a:latin typeface="Inter Medium"/>
                <a:ea typeface="Inter Medium"/>
                <a:cs typeface="Inter Medium"/>
                <a:sym typeface="Inter Medium"/>
              </a:defRPr>
            </a:lvl6pPr>
            <a:lvl7pPr lvl="6" rtl="0">
              <a:lnSpc>
                <a:spcPct val="100000"/>
              </a:lnSpc>
              <a:spcBef>
                <a:spcPts val="0"/>
              </a:spcBef>
              <a:spcAft>
                <a:spcPts val="0"/>
              </a:spcAft>
              <a:buClr>
                <a:schemeClr val="accent6"/>
              </a:buClr>
              <a:buSzPts val="2800"/>
              <a:buFont typeface="Inter Medium"/>
              <a:buNone/>
              <a:defRPr sz="2800">
                <a:solidFill>
                  <a:schemeClr val="accent6"/>
                </a:solidFill>
                <a:latin typeface="Inter Medium"/>
                <a:ea typeface="Inter Medium"/>
                <a:cs typeface="Inter Medium"/>
                <a:sym typeface="Inter Medium"/>
              </a:defRPr>
            </a:lvl7pPr>
            <a:lvl8pPr lvl="7" rtl="0">
              <a:lnSpc>
                <a:spcPct val="100000"/>
              </a:lnSpc>
              <a:spcBef>
                <a:spcPts val="0"/>
              </a:spcBef>
              <a:spcAft>
                <a:spcPts val="0"/>
              </a:spcAft>
              <a:buClr>
                <a:schemeClr val="accent6"/>
              </a:buClr>
              <a:buSzPts val="2800"/>
              <a:buFont typeface="Inter Medium"/>
              <a:buNone/>
              <a:defRPr sz="2800">
                <a:solidFill>
                  <a:schemeClr val="accent6"/>
                </a:solidFill>
                <a:latin typeface="Inter Medium"/>
                <a:ea typeface="Inter Medium"/>
                <a:cs typeface="Inter Medium"/>
                <a:sym typeface="Inter Medium"/>
              </a:defRPr>
            </a:lvl8pPr>
            <a:lvl9pPr lvl="8" rtl="0">
              <a:lnSpc>
                <a:spcPct val="100000"/>
              </a:lnSpc>
              <a:spcBef>
                <a:spcPts val="0"/>
              </a:spcBef>
              <a:spcAft>
                <a:spcPts val="0"/>
              </a:spcAft>
              <a:buClr>
                <a:schemeClr val="accent6"/>
              </a:buClr>
              <a:buSzPts val="2800"/>
              <a:buFont typeface="Inter Medium"/>
              <a:buNone/>
              <a:defRPr sz="2800">
                <a:solidFill>
                  <a:schemeClr val="accent6"/>
                </a:solidFill>
                <a:latin typeface="Inter Medium"/>
                <a:ea typeface="Inter Medium"/>
                <a:cs typeface="Inter Medium"/>
                <a:sym typeface="Inter Medium"/>
              </a:defRPr>
            </a:lvl9pPr>
          </a:lstStyle>
          <a:p/>
        </p:txBody>
      </p:sp>
      <p:sp>
        <p:nvSpPr>
          <p:cNvPr id="220" name="Google Shape;220;p24"/>
          <p:cNvSpPr/>
          <p:nvPr/>
        </p:nvSpPr>
        <p:spPr>
          <a:xfrm rot="8100000">
            <a:off x="7569270" y="-591775"/>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8100000">
            <a:off x="7072692" y="-158351"/>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8100000">
            <a:off x="-899329" y="4056087"/>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8100000">
            <a:off x="-387431" y="3399477"/>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txBox="1"/>
          <p:nvPr>
            <p:ph idx="2" type="subTitle"/>
          </p:nvPr>
        </p:nvSpPr>
        <p:spPr>
          <a:xfrm>
            <a:off x="948600" y="2159025"/>
            <a:ext cx="4283100" cy="75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Font typeface="Inter"/>
              <a:buNone/>
              <a:defRPr>
                <a:latin typeface="Inter"/>
                <a:ea typeface="Inter"/>
                <a:cs typeface="Inter"/>
                <a:sym typeface="Inter"/>
              </a:defRPr>
            </a:lvl1pPr>
            <a:lvl2pPr lvl="1" rtl="0">
              <a:lnSpc>
                <a:spcPct val="100000"/>
              </a:lnSpc>
              <a:spcBef>
                <a:spcPts val="0"/>
              </a:spcBef>
              <a:spcAft>
                <a:spcPts val="0"/>
              </a:spcAft>
              <a:buSzPts val="2800"/>
              <a:buFont typeface="Inter"/>
              <a:buNone/>
              <a:defRPr sz="2800">
                <a:latin typeface="Inter"/>
                <a:ea typeface="Inter"/>
                <a:cs typeface="Inter"/>
                <a:sym typeface="Inter"/>
              </a:defRPr>
            </a:lvl2pPr>
            <a:lvl3pPr lvl="2" rtl="0">
              <a:lnSpc>
                <a:spcPct val="100000"/>
              </a:lnSpc>
              <a:spcBef>
                <a:spcPts val="0"/>
              </a:spcBef>
              <a:spcAft>
                <a:spcPts val="0"/>
              </a:spcAft>
              <a:buSzPts val="2800"/>
              <a:buFont typeface="Inter"/>
              <a:buNone/>
              <a:defRPr sz="2800">
                <a:latin typeface="Inter"/>
                <a:ea typeface="Inter"/>
                <a:cs typeface="Inter"/>
                <a:sym typeface="Inter"/>
              </a:defRPr>
            </a:lvl3pPr>
            <a:lvl4pPr lvl="3" rtl="0">
              <a:lnSpc>
                <a:spcPct val="100000"/>
              </a:lnSpc>
              <a:spcBef>
                <a:spcPts val="0"/>
              </a:spcBef>
              <a:spcAft>
                <a:spcPts val="0"/>
              </a:spcAft>
              <a:buSzPts val="2800"/>
              <a:buFont typeface="Inter"/>
              <a:buNone/>
              <a:defRPr sz="2800">
                <a:latin typeface="Inter"/>
                <a:ea typeface="Inter"/>
                <a:cs typeface="Inter"/>
                <a:sym typeface="Inter"/>
              </a:defRPr>
            </a:lvl4pPr>
            <a:lvl5pPr lvl="4" rtl="0">
              <a:lnSpc>
                <a:spcPct val="100000"/>
              </a:lnSpc>
              <a:spcBef>
                <a:spcPts val="0"/>
              </a:spcBef>
              <a:spcAft>
                <a:spcPts val="0"/>
              </a:spcAft>
              <a:buSzPts val="2800"/>
              <a:buFont typeface="Inter"/>
              <a:buNone/>
              <a:defRPr sz="2800">
                <a:latin typeface="Inter"/>
                <a:ea typeface="Inter"/>
                <a:cs typeface="Inter"/>
                <a:sym typeface="Inter"/>
              </a:defRPr>
            </a:lvl5pPr>
            <a:lvl6pPr lvl="5" rtl="0">
              <a:lnSpc>
                <a:spcPct val="100000"/>
              </a:lnSpc>
              <a:spcBef>
                <a:spcPts val="0"/>
              </a:spcBef>
              <a:spcAft>
                <a:spcPts val="0"/>
              </a:spcAft>
              <a:buSzPts val="2800"/>
              <a:buFont typeface="Inter"/>
              <a:buNone/>
              <a:defRPr sz="2800">
                <a:latin typeface="Inter"/>
                <a:ea typeface="Inter"/>
                <a:cs typeface="Inter"/>
                <a:sym typeface="Inter"/>
              </a:defRPr>
            </a:lvl6pPr>
            <a:lvl7pPr lvl="6" rtl="0">
              <a:lnSpc>
                <a:spcPct val="100000"/>
              </a:lnSpc>
              <a:spcBef>
                <a:spcPts val="0"/>
              </a:spcBef>
              <a:spcAft>
                <a:spcPts val="0"/>
              </a:spcAft>
              <a:buSzPts val="2800"/>
              <a:buFont typeface="Inter"/>
              <a:buNone/>
              <a:defRPr sz="2800">
                <a:latin typeface="Inter"/>
                <a:ea typeface="Inter"/>
                <a:cs typeface="Inter"/>
                <a:sym typeface="Inter"/>
              </a:defRPr>
            </a:lvl7pPr>
            <a:lvl8pPr lvl="7" rtl="0">
              <a:lnSpc>
                <a:spcPct val="100000"/>
              </a:lnSpc>
              <a:spcBef>
                <a:spcPts val="0"/>
              </a:spcBef>
              <a:spcAft>
                <a:spcPts val="0"/>
              </a:spcAft>
              <a:buSzPts val="2800"/>
              <a:buFont typeface="Inter"/>
              <a:buNone/>
              <a:defRPr sz="2800">
                <a:latin typeface="Inter"/>
                <a:ea typeface="Inter"/>
                <a:cs typeface="Inter"/>
                <a:sym typeface="Inter"/>
              </a:defRPr>
            </a:lvl8pPr>
            <a:lvl9pPr lvl="8" rtl="0">
              <a:lnSpc>
                <a:spcPct val="100000"/>
              </a:lnSpc>
              <a:spcBef>
                <a:spcPts val="0"/>
              </a:spcBef>
              <a:spcAft>
                <a:spcPts val="0"/>
              </a:spcAft>
              <a:buSzPts val="2800"/>
              <a:buFont typeface="Inter"/>
              <a:buNone/>
              <a:defRPr sz="2800">
                <a:latin typeface="Inter"/>
                <a:ea typeface="Inter"/>
                <a:cs typeface="Inter"/>
                <a:sym typeface="Inter"/>
              </a:defRPr>
            </a:lvl9pPr>
          </a:lstStyle>
          <a:p/>
        </p:txBody>
      </p:sp>
      <p:sp>
        <p:nvSpPr>
          <p:cNvPr id="225" name="Google Shape;225;p24"/>
          <p:cNvSpPr txBox="1"/>
          <p:nvPr/>
        </p:nvSpPr>
        <p:spPr>
          <a:xfrm>
            <a:off x="872400" y="3874350"/>
            <a:ext cx="44529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b="1" lang="en" sz="1000">
                <a:solidFill>
                  <a:schemeClr val="dk1"/>
                </a:solidFill>
                <a:uFill>
                  <a:noFill/>
                </a:uFill>
                <a:latin typeface="Inter"/>
                <a:ea typeface="Inter"/>
                <a:cs typeface="Inter"/>
                <a:sym typeface="Inter"/>
                <a:hlinkClick r:id="rId3">
                  <a:extLst>
                    <a:ext uri="{A12FA001-AC4F-418D-AE19-62706E023703}">
                      <ahyp:hlinkClr val="tx"/>
                    </a:ext>
                  </a:extLst>
                </a:hlinkClick>
              </a:rPr>
              <a:t>Slidesgo</a:t>
            </a:r>
            <a:r>
              <a:rPr lang="en" sz="1000">
                <a:solidFill>
                  <a:schemeClr val="dk1"/>
                </a:solidFill>
                <a:latin typeface="Inter"/>
                <a:ea typeface="Inter"/>
                <a:cs typeface="Inter"/>
                <a:sym typeface="Inter"/>
              </a:rPr>
              <a:t>, including icons by </a:t>
            </a:r>
            <a:r>
              <a:rPr b="1" lang="en" sz="1000">
                <a:solidFill>
                  <a:schemeClr val="dk1"/>
                </a:solidFill>
                <a:uFill>
                  <a:noFill/>
                </a:uFill>
                <a:latin typeface="Inter"/>
                <a:ea typeface="Inter"/>
                <a:cs typeface="Inter"/>
                <a:sym typeface="Inter"/>
                <a:hlinkClick r:id="rId4">
                  <a:extLst>
                    <a:ext uri="{A12FA001-AC4F-418D-AE19-62706E023703}">
                      <ahyp:hlinkClr val="tx"/>
                    </a:ext>
                  </a:extLst>
                </a:hlinkClick>
              </a:rPr>
              <a:t>Flaticon</a:t>
            </a:r>
            <a:r>
              <a:rPr lang="en" sz="1000">
                <a:solidFill>
                  <a:schemeClr val="dk1"/>
                </a:solidFill>
                <a:latin typeface="Inter"/>
                <a:ea typeface="Inter"/>
                <a:cs typeface="Inter"/>
                <a:sym typeface="Inter"/>
              </a:rPr>
              <a:t>, infographics &amp; images by </a:t>
            </a:r>
            <a:r>
              <a:rPr b="1" lang="en" sz="1000">
                <a:solidFill>
                  <a:schemeClr val="dk1"/>
                </a:solidFill>
                <a:uFill>
                  <a:noFill/>
                </a:uFill>
                <a:latin typeface="Inter"/>
                <a:ea typeface="Inter"/>
                <a:cs typeface="Inter"/>
                <a:sym typeface="Inter"/>
                <a:hlinkClick r:id="rId5">
                  <a:extLst>
                    <a:ext uri="{A12FA001-AC4F-418D-AE19-62706E023703}">
                      <ahyp:hlinkClr val="tx"/>
                    </a:ext>
                  </a:extLst>
                </a:hlinkClick>
              </a:rPr>
              <a:t>Freepik</a:t>
            </a:r>
            <a:r>
              <a:rPr lang="en" sz="1000">
                <a:solidFill>
                  <a:schemeClr val="dk1"/>
                </a:solidFill>
                <a:latin typeface="Inter"/>
                <a:ea typeface="Inter"/>
                <a:cs typeface="Inter"/>
                <a:sym typeface="Inter"/>
              </a:rPr>
              <a:t> </a:t>
            </a:r>
            <a:endParaRPr b="1" sz="1000">
              <a:solidFill>
                <a:schemeClr val="dk1"/>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SECTION_HEADER_1_1">
    <p:bg>
      <p:bgPr>
        <a:blipFill>
          <a:blip r:embed="rId2">
            <a:alphaModFix/>
          </a:blip>
          <a:stretch>
            <a:fillRect/>
          </a:stretch>
        </a:blipFill>
      </p:bgPr>
    </p:bg>
    <p:spTree>
      <p:nvGrpSpPr>
        <p:cNvPr id="226" name="Shape 22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ONE_COLUMN_TEXT_1_2">
    <p:bg>
      <p:bgPr>
        <a:blipFill>
          <a:blip r:embed="rId2">
            <a:alphaModFix/>
          </a:blip>
          <a:stretch>
            <a:fillRect/>
          </a:stretch>
        </a:blipFill>
      </p:bgPr>
    </p:bg>
    <p:spTree>
      <p:nvGrpSpPr>
        <p:cNvPr id="227" name="Shape 22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_1">
    <p:bg>
      <p:bgPr>
        <a:blipFill>
          <a:blip r:embed="rId2">
            <a:alphaModFix/>
          </a:blip>
          <a:stretch>
            <a:fillRect/>
          </a:stretch>
        </a:blipFill>
      </p:bgPr>
    </p:bg>
    <p:spTree>
      <p:nvGrpSpPr>
        <p:cNvPr id="228" name="Shape 22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TITLE_1_1">
    <p:bg>
      <p:bgPr>
        <a:blipFill>
          <a:blip r:embed="rId2">
            <a:alphaModFix/>
          </a:blip>
          <a:stretch>
            <a:fillRect/>
          </a:stretch>
        </a:blipFill>
      </p:bgPr>
    </p:bg>
    <p:spTree>
      <p:nvGrpSpPr>
        <p:cNvPr id="229" name="Shape 2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4"/>
          <p:cNvSpPr/>
          <p:nvPr/>
        </p:nvSpPr>
        <p:spPr>
          <a:xfrm rot="2700000">
            <a:off x="7952397" y="-241774"/>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2700000">
            <a:off x="8256806" y="1056283"/>
            <a:ext cx="943988" cy="943988"/>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subTitle"/>
          </p:nvPr>
        </p:nvSpPr>
        <p:spPr>
          <a:xfrm>
            <a:off x="1723550" y="3203500"/>
            <a:ext cx="2112000" cy="303600"/>
          </a:xfrm>
          <a:prstGeom prst="rect">
            <a:avLst/>
          </a:prstGeom>
        </p:spPr>
        <p:txBody>
          <a:bodyPr anchorCtr="0" anchor="ctr" bIns="91425" lIns="91425" spcFirstLastPara="1" rIns="91425" wrap="square" tIns="91425">
            <a:noAutofit/>
          </a:bodyPr>
          <a:lstStyle>
            <a:lvl1pPr lvl="0" algn="ctr">
              <a:lnSpc>
                <a:spcPct val="150000"/>
              </a:lnSpc>
              <a:spcBef>
                <a:spcPts val="0"/>
              </a:spcBef>
              <a:spcAft>
                <a:spcPts val="0"/>
              </a:spcAft>
              <a:buSzPts val="2000"/>
              <a:buFont typeface="Bungee"/>
              <a:buNone/>
              <a:defRPr sz="2000">
                <a:latin typeface="Bungee"/>
                <a:ea typeface="Bungee"/>
                <a:cs typeface="Bungee"/>
                <a:sym typeface="Bungee"/>
              </a:defRPr>
            </a:lvl1pPr>
            <a:lvl2pPr lvl="1" algn="ctr">
              <a:spcBef>
                <a:spcPts val="0"/>
              </a:spcBef>
              <a:spcAft>
                <a:spcPts val="0"/>
              </a:spcAft>
              <a:buSzPts val="2000"/>
              <a:buFont typeface="Bungee"/>
              <a:buNone/>
              <a:defRPr sz="2000">
                <a:latin typeface="Bungee"/>
                <a:ea typeface="Bungee"/>
                <a:cs typeface="Bungee"/>
                <a:sym typeface="Bungee"/>
              </a:defRPr>
            </a:lvl2pPr>
            <a:lvl3pPr lvl="2" algn="ctr">
              <a:spcBef>
                <a:spcPts val="0"/>
              </a:spcBef>
              <a:spcAft>
                <a:spcPts val="0"/>
              </a:spcAft>
              <a:buSzPts val="2000"/>
              <a:buFont typeface="Bungee"/>
              <a:buNone/>
              <a:defRPr sz="2000">
                <a:latin typeface="Bungee"/>
                <a:ea typeface="Bungee"/>
                <a:cs typeface="Bungee"/>
                <a:sym typeface="Bungee"/>
              </a:defRPr>
            </a:lvl3pPr>
            <a:lvl4pPr lvl="3" algn="ctr">
              <a:spcBef>
                <a:spcPts val="0"/>
              </a:spcBef>
              <a:spcAft>
                <a:spcPts val="0"/>
              </a:spcAft>
              <a:buSzPts val="2000"/>
              <a:buFont typeface="Bungee"/>
              <a:buNone/>
              <a:defRPr sz="2000">
                <a:latin typeface="Bungee"/>
                <a:ea typeface="Bungee"/>
                <a:cs typeface="Bungee"/>
                <a:sym typeface="Bungee"/>
              </a:defRPr>
            </a:lvl4pPr>
            <a:lvl5pPr lvl="4" algn="ctr">
              <a:spcBef>
                <a:spcPts val="0"/>
              </a:spcBef>
              <a:spcAft>
                <a:spcPts val="0"/>
              </a:spcAft>
              <a:buSzPts val="2000"/>
              <a:buFont typeface="Bungee"/>
              <a:buNone/>
              <a:defRPr sz="2000">
                <a:latin typeface="Bungee"/>
                <a:ea typeface="Bungee"/>
                <a:cs typeface="Bungee"/>
                <a:sym typeface="Bungee"/>
              </a:defRPr>
            </a:lvl5pPr>
            <a:lvl6pPr lvl="5" algn="ctr">
              <a:spcBef>
                <a:spcPts val="0"/>
              </a:spcBef>
              <a:spcAft>
                <a:spcPts val="0"/>
              </a:spcAft>
              <a:buSzPts val="2000"/>
              <a:buFont typeface="Bungee"/>
              <a:buNone/>
              <a:defRPr sz="2000">
                <a:latin typeface="Bungee"/>
                <a:ea typeface="Bungee"/>
                <a:cs typeface="Bungee"/>
                <a:sym typeface="Bungee"/>
              </a:defRPr>
            </a:lvl6pPr>
            <a:lvl7pPr lvl="6" algn="ctr">
              <a:spcBef>
                <a:spcPts val="0"/>
              </a:spcBef>
              <a:spcAft>
                <a:spcPts val="0"/>
              </a:spcAft>
              <a:buSzPts val="2000"/>
              <a:buFont typeface="Bungee"/>
              <a:buNone/>
              <a:defRPr sz="2000">
                <a:latin typeface="Bungee"/>
                <a:ea typeface="Bungee"/>
                <a:cs typeface="Bungee"/>
                <a:sym typeface="Bungee"/>
              </a:defRPr>
            </a:lvl7pPr>
            <a:lvl8pPr lvl="7" algn="ctr">
              <a:spcBef>
                <a:spcPts val="0"/>
              </a:spcBef>
              <a:spcAft>
                <a:spcPts val="0"/>
              </a:spcAft>
              <a:buSzPts val="2000"/>
              <a:buFont typeface="Bungee"/>
              <a:buNone/>
              <a:defRPr sz="2000">
                <a:latin typeface="Bungee"/>
                <a:ea typeface="Bungee"/>
                <a:cs typeface="Bungee"/>
                <a:sym typeface="Bungee"/>
              </a:defRPr>
            </a:lvl8pPr>
            <a:lvl9pPr lvl="8" algn="ctr">
              <a:spcBef>
                <a:spcPts val="0"/>
              </a:spcBef>
              <a:spcAft>
                <a:spcPts val="0"/>
              </a:spcAft>
              <a:buSzPts val="2000"/>
              <a:buFont typeface="Bungee"/>
              <a:buNone/>
              <a:defRPr sz="2000">
                <a:latin typeface="Bungee"/>
                <a:ea typeface="Bungee"/>
                <a:cs typeface="Bungee"/>
                <a:sym typeface="Bungee"/>
              </a:defRPr>
            </a:lvl9pPr>
          </a:lstStyle>
          <a:p/>
        </p:txBody>
      </p:sp>
      <p:sp>
        <p:nvSpPr>
          <p:cNvPr id="30" name="Google Shape;30;p5"/>
          <p:cNvSpPr txBox="1"/>
          <p:nvPr>
            <p:ph idx="2" type="subTitle"/>
          </p:nvPr>
        </p:nvSpPr>
        <p:spPr>
          <a:xfrm>
            <a:off x="1547225" y="3674850"/>
            <a:ext cx="24648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31" name="Google Shape;31;p5"/>
          <p:cNvSpPr txBox="1"/>
          <p:nvPr>
            <p:ph idx="3" type="subTitle"/>
          </p:nvPr>
        </p:nvSpPr>
        <p:spPr>
          <a:xfrm>
            <a:off x="5308375" y="3203475"/>
            <a:ext cx="2112000" cy="303600"/>
          </a:xfrm>
          <a:prstGeom prst="rect">
            <a:avLst/>
          </a:prstGeom>
        </p:spPr>
        <p:txBody>
          <a:bodyPr anchorCtr="0" anchor="ctr" bIns="91425" lIns="91425" spcFirstLastPara="1" rIns="91425" wrap="square" tIns="91425">
            <a:noAutofit/>
          </a:bodyPr>
          <a:lstStyle>
            <a:lvl1pPr lvl="0" rtl="0" algn="ctr">
              <a:lnSpc>
                <a:spcPct val="150000"/>
              </a:lnSpc>
              <a:spcBef>
                <a:spcPts val="0"/>
              </a:spcBef>
              <a:spcAft>
                <a:spcPts val="0"/>
              </a:spcAft>
              <a:buSzPts val="2000"/>
              <a:buFont typeface="Bungee"/>
              <a:buNone/>
              <a:defRPr sz="2000">
                <a:latin typeface="Bungee"/>
                <a:ea typeface="Bungee"/>
                <a:cs typeface="Bungee"/>
                <a:sym typeface="Bungee"/>
              </a:defRPr>
            </a:lvl1pPr>
            <a:lvl2pPr lvl="1" rtl="0" algn="ctr">
              <a:spcBef>
                <a:spcPts val="0"/>
              </a:spcBef>
              <a:spcAft>
                <a:spcPts val="0"/>
              </a:spcAft>
              <a:buSzPts val="2000"/>
              <a:buFont typeface="Bungee"/>
              <a:buNone/>
              <a:defRPr sz="2000">
                <a:latin typeface="Bungee"/>
                <a:ea typeface="Bungee"/>
                <a:cs typeface="Bungee"/>
                <a:sym typeface="Bungee"/>
              </a:defRPr>
            </a:lvl2pPr>
            <a:lvl3pPr lvl="2" rtl="0" algn="ctr">
              <a:spcBef>
                <a:spcPts val="0"/>
              </a:spcBef>
              <a:spcAft>
                <a:spcPts val="0"/>
              </a:spcAft>
              <a:buSzPts val="2000"/>
              <a:buFont typeface="Bungee"/>
              <a:buNone/>
              <a:defRPr sz="2000">
                <a:latin typeface="Bungee"/>
                <a:ea typeface="Bungee"/>
                <a:cs typeface="Bungee"/>
                <a:sym typeface="Bungee"/>
              </a:defRPr>
            </a:lvl3pPr>
            <a:lvl4pPr lvl="3" rtl="0" algn="ctr">
              <a:spcBef>
                <a:spcPts val="0"/>
              </a:spcBef>
              <a:spcAft>
                <a:spcPts val="0"/>
              </a:spcAft>
              <a:buSzPts val="2000"/>
              <a:buFont typeface="Bungee"/>
              <a:buNone/>
              <a:defRPr sz="2000">
                <a:latin typeface="Bungee"/>
                <a:ea typeface="Bungee"/>
                <a:cs typeface="Bungee"/>
                <a:sym typeface="Bungee"/>
              </a:defRPr>
            </a:lvl4pPr>
            <a:lvl5pPr lvl="4" rtl="0" algn="ctr">
              <a:spcBef>
                <a:spcPts val="0"/>
              </a:spcBef>
              <a:spcAft>
                <a:spcPts val="0"/>
              </a:spcAft>
              <a:buSzPts val="2000"/>
              <a:buFont typeface="Bungee"/>
              <a:buNone/>
              <a:defRPr sz="2000">
                <a:latin typeface="Bungee"/>
                <a:ea typeface="Bungee"/>
                <a:cs typeface="Bungee"/>
                <a:sym typeface="Bungee"/>
              </a:defRPr>
            </a:lvl5pPr>
            <a:lvl6pPr lvl="5" rtl="0" algn="ctr">
              <a:spcBef>
                <a:spcPts val="0"/>
              </a:spcBef>
              <a:spcAft>
                <a:spcPts val="0"/>
              </a:spcAft>
              <a:buSzPts val="2000"/>
              <a:buFont typeface="Bungee"/>
              <a:buNone/>
              <a:defRPr sz="2000">
                <a:latin typeface="Bungee"/>
                <a:ea typeface="Bungee"/>
                <a:cs typeface="Bungee"/>
                <a:sym typeface="Bungee"/>
              </a:defRPr>
            </a:lvl6pPr>
            <a:lvl7pPr lvl="6" rtl="0" algn="ctr">
              <a:spcBef>
                <a:spcPts val="0"/>
              </a:spcBef>
              <a:spcAft>
                <a:spcPts val="0"/>
              </a:spcAft>
              <a:buSzPts val="2000"/>
              <a:buFont typeface="Bungee"/>
              <a:buNone/>
              <a:defRPr sz="2000">
                <a:latin typeface="Bungee"/>
                <a:ea typeface="Bungee"/>
                <a:cs typeface="Bungee"/>
                <a:sym typeface="Bungee"/>
              </a:defRPr>
            </a:lvl7pPr>
            <a:lvl8pPr lvl="7" rtl="0" algn="ctr">
              <a:spcBef>
                <a:spcPts val="0"/>
              </a:spcBef>
              <a:spcAft>
                <a:spcPts val="0"/>
              </a:spcAft>
              <a:buSzPts val="2000"/>
              <a:buFont typeface="Bungee"/>
              <a:buNone/>
              <a:defRPr sz="2000">
                <a:latin typeface="Bungee"/>
                <a:ea typeface="Bungee"/>
                <a:cs typeface="Bungee"/>
                <a:sym typeface="Bungee"/>
              </a:defRPr>
            </a:lvl8pPr>
            <a:lvl9pPr lvl="8" rtl="0" algn="ctr">
              <a:spcBef>
                <a:spcPts val="0"/>
              </a:spcBef>
              <a:spcAft>
                <a:spcPts val="0"/>
              </a:spcAft>
              <a:buSzPts val="2000"/>
              <a:buFont typeface="Bungee"/>
              <a:buNone/>
              <a:defRPr sz="2000">
                <a:latin typeface="Bungee"/>
                <a:ea typeface="Bungee"/>
                <a:cs typeface="Bungee"/>
                <a:sym typeface="Bungee"/>
              </a:defRPr>
            </a:lvl9pPr>
          </a:lstStyle>
          <a:p/>
        </p:txBody>
      </p:sp>
      <p:sp>
        <p:nvSpPr>
          <p:cNvPr id="32" name="Google Shape;32;p5"/>
          <p:cNvSpPr txBox="1"/>
          <p:nvPr>
            <p:ph idx="4" type="subTitle"/>
          </p:nvPr>
        </p:nvSpPr>
        <p:spPr>
          <a:xfrm>
            <a:off x="5131975" y="3674850"/>
            <a:ext cx="24648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p:nvPr/>
        </p:nvSpPr>
        <p:spPr>
          <a:xfrm rot="8100000">
            <a:off x="8090464"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8100000">
            <a:off x="7433748"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7"/>
          <p:cNvSpPr txBox="1"/>
          <p:nvPr>
            <p:ph idx="1" type="body"/>
          </p:nvPr>
        </p:nvSpPr>
        <p:spPr>
          <a:xfrm>
            <a:off x="720000" y="1389600"/>
            <a:ext cx="4344000" cy="3179400"/>
          </a:xfrm>
          <a:prstGeom prst="rect">
            <a:avLst/>
          </a:prstGeom>
        </p:spPr>
        <p:txBody>
          <a:bodyPr anchorCtr="0" anchor="ctr" bIns="91425" lIns="91425" spcFirstLastPara="1" rIns="91425" wrap="square" tIns="91425">
            <a:noAutofit/>
          </a:bodyPr>
          <a:lstStyle>
            <a:lvl1pPr indent="-330200" lvl="0" marL="457200">
              <a:lnSpc>
                <a:spcPct val="100000"/>
              </a:lnSpc>
              <a:spcBef>
                <a:spcPts val="0"/>
              </a:spcBef>
              <a:spcAft>
                <a:spcPts val="0"/>
              </a:spcAft>
              <a:buClr>
                <a:srgbClr val="FFFFFF"/>
              </a:buClr>
              <a:buSzPts val="1600"/>
              <a:buFont typeface="Red Hat Text"/>
              <a:buChar char="●"/>
              <a:defRPr/>
            </a:lvl1pPr>
            <a:lvl2pPr indent="-330200" lvl="1" marL="914400">
              <a:spcBef>
                <a:spcPts val="0"/>
              </a:spcBef>
              <a:spcAft>
                <a:spcPts val="0"/>
              </a:spcAft>
              <a:buClr>
                <a:srgbClr val="FFFFFF"/>
              </a:buClr>
              <a:buSzPts val="1600"/>
              <a:buFont typeface="Red Hat Text"/>
              <a:buChar char="○"/>
              <a:defRPr sz="1200"/>
            </a:lvl2pPr>
            <a:lvl3pPr indent="-330200" lvl="2" marL="1371600">
              <a:spcBef>
                <a:spcPts val="0"/>
              </a:spcBef>
              <a:spcAft>
                <a:spcPts val="0"/>
              </a:spcAft>
              <a:buClr>
                <a:srgbClr val="FFFFFF"/>
              </a:buClr>
              <a:buSzPts val="1600"/>
              <a:buFont typeface="Red Hat Text"/>
              <a:buChar char="■"/>
              <a:defRPr sz="1200"/>
            </a:lvl3pPr>
            <a:lvl4pPr indent="-330200" lvl="3" marL="1828800">
              <a:spcBef>
                <a:spcPts val="0"/>
              </a:spcBef>
              <a:spcAft>
                <a:spcPts val="0"/>
              </a:spcAft>
              <a:buClr>
                <a:srgbClr val="FFFFFF"/>
              </a:buClr>
              <a:buSzPts val="1600"/>
              <a:buFont typeface="Red Hat Text"/>
              <a:buChar char="●"/>
              <a:defRPr sz="1200"/>
            </a:lvl4pPr>
            <a:lvl5pPr indent="-330200" lvl="4" marL="2286000">
              <a:spcBef>
                <a:spcPts val="0"/>
              </a:spcBef>
              <a:spcAft>
                <a:spcPts val="0"/>
              </a:spcAft>
              <a:buClr>
                <a:srgbClr val="FFFFFF"/>
              </a:buClr>
              <a:buSzPts val="1600"/>
              <a:buFont typeface="Red Hat Text"/>
              <a:buChar char="○"/>
              <a:defRPr sz="1200"/>
            </a:lvl5pPr>
            <a:lvl6pPr indent="-330200" lvl="5" marL="2743200">
              <a:spcBef>
                <a:spcPts val="0"/>
              </a:spcBef>
              <a:spcAft>
                <a:spcPts val="0"/>
              </a:spcAft>
              <a:buClr>
                <a:srgbClr val="FFFFFF"/>
              </a:buClr>
              <a:buSzPts val="1600"/>
              <a:buFont typeface="Red Hat Text"/>
              <a:buChar char="■"/>
              <a:defRPr sz="1200"/>
            </a:lvl6pPr>
            <a:lvl7pPr indent="-330200" lvl="6" marL="3200400">
              <a:spcBef>
                <a:spcPts val="0"/>
              </a:spcBef>
              <a:spcAft>
                <a:spcPts val="0"/>
              </a:spcAft>
              <a:buClr>
                <a:srgbClr val="FFFFFF"/>
              </a:buClr>
              <a:buSzPts val="1600"/>
              <a:buFont typeface="Red Hat Text"/>
              <a:buChar char="●"/>
              <a:defRPr sz="1200"/>
            </a:lvl7pPr>
            <a:lvl8pPr indent="-330200" lvl="7" marL="3657600">
              <a:spcBef>
                <a:spcPts val="0"/>
              </a:spcBef>
              <a:spcAft>
                <a:spcPts val="0"/>
              </a:spcAft>
              <a:buClr>
                <a:srgbClr val="FFFFFF"/>
              </a:buClr>
              <a:buSzPts val="1600"/>
              <a:buFont typeface="Red Hat Text"/>
              <a:buChar char="○"/>
              <a:defRPr sz="1200"/>
            </a:lvl8pPr>
            <a:lvl9pPr indent="-330200" lvl="8" marL="4114800">
              <a:spcBef>
                <a:spcPts val="0"/>
              </a:spcBef>
              <a:spcAft>
                <a:spcPts val="0"/>
              </a:spcAft>
              <a:buClr>
                <a:srgbClr val="FFFFFF"/>
              </a:buClr>
              <a:buSzPts val="1600"/>
              <a:buFont typeface="Red Hat Text"/>
              <a:buChar char="■"/>
              <a:defRPr sz="1200"/>
            </a:lvl9pPr>
          </a:lstStyle>
          <a:p/>
        </p:txBody>
      </p:sp>
      <p:sp>
        <p:nvSpPr>
          <p:cNvPr id="40" name="Google Shape;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7"/>
          <p:cNvSpPr/>
          <p:nvPr/>
        </p:nvSpPr>
        <p:spPr>
          <a:xfrm>
            <a:off x="-525450"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grpSp>
        <p:nvGrpSpPr>
          <p:cNvPr id="42" name="Google Shape;42;p7"/>
          <p:cNvGrpSpPr/>
          <p:nvPr/>
        </p:nvGrpSpPr>
        <p:grpSpPr>
          <a:xfrm>
            <a:off x="7101457" y="-555803"/>
            <a:ext cx="2678236" cy="2874159"/>
            <a:chOff x="7101457" y="-555803"/>
            <a:chExt cx="2678236" cy="2874159"/>
          </a:xfrm>
        </p:grpSpPr>
        <p:sp>
          <p:nvSpPr>
            <p:cNvPr id="43" name="Google Shape;43;p7"/>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1376625" y="2026896"/>
            <a:ext cx="5559900" cy="22665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 name="Google Shape;48;p8"/>
          <p:cNvSpPr/>
          <p:nvPr/>
        </p:nvSpPr>
        <p:spPr>
          <a:xfrm flipH="1" rot="-8100000">
            <a:off x="7830872" y="-35701"/>
            <a:ext cx="1650387" cy="1649963"/>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8100000">
            <a:off x="6938843" y="-175880"/>
            <a:ext cx="1202364" cy="120215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flipH="1" rot="-8100000">
            <a:off x="8382712" y="1687831"/>
            <a:ext cx="546876" cy="54666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flipH="1">
            <a:off x="6166375" y="3357275"/>
            <a:ext cx="3338150" cy="2789350"/>
          </a:xfrm>
          <a:custGeom>
            <a:rect b="b" l="l" r="r" t="t"/>
            <a:pathLst>
              <a:path extrusionOk="0" h="111574" w="133526">
                <a:moveTo>
                  <a:pt x="0" y="0"/>
                </a:moveTo>
                <a:lnTo>
                  <a:pt x="58419" y="58418"/>
                </a:lnTo>
                <a:lnTo>
                  <a:pt x="69822" y="47016"/>
                </a:lnTo>
                <a:lnTo>
                  <a:pt x="133526" y="111574"/>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52" name="Google Shape;52;p8"/>
          <p:cNvSpPr/>
          <p:nvPr/>
        </p:nvSpPr>
        <p:spPr>
          <a:xfrm flipH="1" rot="-8100000">
            <a:off x="8126244" y="3576993"/>
            <a:ext cx="1059812" cy="1059387"/>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9"/>
          <p:cNvSpPr txBox="1"/>
          <p:nvPr>
            <p:ph type="title"/>
          </p:nvPr>
        </p:nvSpPr>
        <p:spPr>
          <a:xfrm>
            <a:off x="2549400" y="2286950"/>
            <a:ext cx="4045200" cy="839100"/>
          </a:xfrm>
          <a:prstGeom prst="rect">
            <a:avLst/>
          </a:prstGeom>
        </p:spPr>
        <p:txBody>
          <a:bodyPr anchorCtr="0" anchor="ctr" bIns="91425" lIns="91425" spcFirstLastPara="1" rIns="91425" wrap="square" tIns="91425">
            <a:noAutofit/>
          </a:bodyPr>
          <a:lstStyle>
            <a:lvl1pPr lvl="0" algn="ctr">
              <a:lnSpc>
                <a:spcPct val="150000"/>
              </a:lnSpc>
              <a:spcBef>
                <a:spcPts val="0"/>
              </a:spcBef>
              <a:spcAft>
                <a:spcPts val="0"/>
              </a:spcAft>
              <a:buSzPts val="4200"/>
              <a:buNone/>
              <a:defRPr sz="7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5" name="Google Shape;55;p9"/>
          <p:cNvSpPr txBox="1"/>
          <p:nvPr>
            <p:ph idx="1" type="subTitle"/>
          </p:nvPr>
        </p:nvSpPr>
        <p:spPr>
          <a:xfrm>
            <a:off x="2549400" y="3436500"/>
            <a:ext cx="4045200" cy="685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9"/>
          <p:cNvSpPr/>
          <p:nvPr/>
        </p:nvSpPr>
        <p:spPr>
          <a:xfrm rot="8100000">
            <a:off x="7648502" y="-158474"/>
            <a:ext cx="1918946" cy="191894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8100000">
            <a:off x="6837142" y="249298"/>
            <a:ext cx="878651" cy="878439"/>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rot="-429113">
            <a:off x="-754320" y="3593001"/>
            <a:ext cx="3375850" cy="2386519"/>
          </a:xfrm>
          <a:custGeom>
            <a:rect b="b" l="l" r="r" t="t"/>
            <a:pathLst>
              <a:path extrusionOk="0" h="65282" w="79790">
                <a:moveTo>
                  <a:pt x="0" y="15840"/>
                </a:moveTo>
                <a:lnTo>
                  <a:pt x="28864" y="0"/>
                </a:lnTo>
                <a:lnTo>
                  <a:pt x="51245" y="35755"/>
                </a:lnTo>
                <a:lnTo>
                  <a:pt x="57025" y="28864"/>
                </a:lnTo>
                <a:lnTo>
                  <a:pt x="79790" y="65282"/>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59" name="Google Shape;59;p9"/>
          <p:cNvSpPr/>
          <p:nvPr/>
        </p:nvSpPr>
        <p:spPr>
          <a:xfrm rot="-429113">
            <a:off x="-1039920" y="3122655"/>
            <a:ext cx="3375850" cy="2870169"/>
          </a:xfrm>
          <a:custGeom>
            <a:rect b="b" l="l" r="r" t="t"/>
            <a:pathLst>
              <a:path extrusionOk="0" h="78512" w="79790">
                <a:moveTo>
                  <a:pt x="0" y="29070"/>
                </a:moveTo>
                <a:lnTo>
                  <a:pt x="42472" y="0"/>
                </a:lnTo>
                <a:lnTo>
                  <a:pt x="63796" y="51856"/>
                </a:lnTo>
                <a:lnTo>
                  <a:pt x="72035" y="32955"/>
                </a:lnTo>
                <a:lnTo>
                  <a:pt x="79790" y="78512"/>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60" name="Google Shape;60;p9"/>
          <p:cNvSpPr/>
          <p:nvPr/>
        </p:nvSpPr>
        <p:spPr>
          <a:xfrm rot="8100000">
            <a:off x="-609242" y="150839"/>
            <a:ext cx="1794637" cy="1794213"/>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rot="8100000">
            <a:off x="847884" y="-1686"/>
            <a:ext cx="1307582" cy="1307370"/>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rot="5400000">
            <a:off x="7583692" y="3349184"/>
            <a:ext cx="2196000" cy="2874159"/>
            <a:chOff x="7583692" y="-555803"/>
            <a:chExt cx="2196000" cy="2874159"/>
          </a:xfrm>
        </p:grpSpPr>
        <p:sp>
          <p:nvSpPr>
            <p:cNvPr id="63" name="Google Shape;63;p9"/>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0"/>
          <p:cNvSpPr txBox="1"/>
          <p:nvPr>
            <p:ph idx="1" type="body"/>
          </p:nvPr>
        </p:nvSpPr>
        <p:spPr>
          <a:xfrm>
            <a:off x="1848325" y="1283595"/>
            <a:ext cx="4370400" cy="2178600"/>
          </a:xfrm>
          <a:prstGeom prst="rect">
            <a:avLst/>
          </a:prstGeom>
        </p:spPr>
        <p:txBody>
          <a:bodyPr anchorCtr="0" anchor="t" bIns="91425" lIns="91425" spcFirstLastPara="1" rIns="91425" wrap="square" tIns="91425">
            <a:noAutofit/>
          </a:bodyPr>
          <a:lstStyle>
            <a:lvl1pPr indent="-228600" lvl="0" marL="457200">
              <a:lnSpc>
                <a:spcPct val="115000"/>
              </a:lnSpc>
              <a:spcBef>
                <a:spcPts val="0"/>
              </a:spcBef>
              <a:spcAft>
                <a:spcPts val="0"/>
              </a:spcAft>
              <a:buSzPts val="1600"/>
              <a:buNone/>
              <a:defRPr sz="3500">
                <a:latin typeface="Bungee"/>
                <a:ea typeface="Bungee"/>
                <a:cs typeface="Bungee"/>
                <a:sym typeface="Bungee"/>
              </a:defRPr>
            </a:lvl1pPr>
          </a:lstStyle>
          <a:p/>
        </p:txBody>
      </p:sp>
      <p:grpSp>
        <p:nvGrpSpPr>
          <p:cNvPr id="67" name="Google Shape;67;p10"/>
          <p:cNvGrpSpPr/>
          <p:nvPr/>
        </p:nvGrpSpPr>
        <p:grpSpPr>
          <a:xfrm rot="10800000">
            <a:off x="-525843" y="2854247"/>
            <a:ext cx="2678236" cy="2874159"/>
            <a:chOff x="7101457" y="-555803"/>
            <a:chExt cx="2678236" cy="2874159"/>
          </a:xfrm>
        </p:grpSpPr>
        <p:sp>
          <p:nvSpPr>
            <p:cNvPr id="68" name="Google Shape;68;p10"/>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0"/>
          <p:cNvGrpSpPr/>
          <p:nvPr/>
        </p:nvGrpSpPr>
        <p:grpSpPr>
          <a:xfrm flipH="1">
            <a:off x="-525843" y="-555803"/>
            <a:ext cx="2678236" cy="2874159"/>
            <a:chOff x="7101457" y="-555803"/>
            <a:chExt cx="2678236" cy="2874159"/>
          </a:xfrm>
        </p:grpSpPr>
        <p:sp>
          <p:nvSpPr>
            <p:cNvPr id="72" name="Google Shape;72;p10"/>
            <p:cNvSpPr/>
            <p:nvPr/>
          </p:nvSpPr>
          <p:spPr>
            <a:xfrm rot="8100000">
              <a:off x="7905289" y="-234206"/>
              <a:ext cx="1552806" cy="1552806"/>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p:nvPr/>
          </p:nvSpPr>
          <p:spPr>
            <a:xfrm rot="8100000">
              <a:off x="7248573" y="95742"/>
              <a:ext cx="711067" cy="710854"/>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rot="8099496">
              <a:off x="7958592" y="572560"/>
              <a:ext cx="1446528" cy="1445892"/>
            </a:xfrm>
            <a:prstGeom prst="rect">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1pPr>
            <a:lvl2pPr lvl="1">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2pPr>
            <a:lvl3pPr lvl="2">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3pPr>
            <a:lvl4pPr lvl="3">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4pPr>
            <a:lvl5pPr lvl="4">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5pPr>
            <a:lvl6pPr lvl="5">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6pPr>
            <a:lvl7pPr lvl="6">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7pPr>
            <a:lvl8pPr lvl="7">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8pPr>
            <a:lvl9pPr lvl="8">
              <a:lnSpc>
                <a:spcPct val="150000"/>
              </a:lnSpc>
              <a:spcBef>
                <a:spcPts val="0"/>
              </a:spcBef>
              <a:spcAft>
                <a:spcPts val="0"/>
              </a:spcAft>
              <a:buClr>
                <a:schemeClr val="dk1"/>
              </a:buClr>
              <a:buSzPts val="3200"/>
              <a:buFont typeface="Bungee"/>
              <a:buNone/>
              <a:defRPr sz="3200">
                <a:solidFill>
                  <a:schemeClr val="dk1"/>
                </a:solidFill>
                <a:latin typeface="Bungee"/>
                <a:ea typeface="Bungee"/>
                <a:cs typeface="Bungee"/>
                <a:sym typeface="Bungee"/>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ctr"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30200" lvl="1" marL="9144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indent="-330200" lvl="2" marL="13716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indent="-330200" lvl="3" marL="18288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indent="-330200" lvl="4" marL="22860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indent="-330200" lvl="5" marL="2743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indent="-330200" lvl="6" marL="32004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indent="-330200" lvl="7" marL="36576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indent="-330200" lvl="8" marL="41148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image" Target="../media/image37.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18.png"/><Relationship Id="rId5" Type="http://schemas.openxmlformats.org/officeDocument/2006/relationships/image" Target="../media/image37.png"/><Relationship Id="rId6"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ccftech.com/global-gpu-shipments-increase-by-1-8-in-q2-2024/" TargetMode="Externa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29.png"/><Relationship Id="rId5" Type="http://schemas.openxmlformats.org/officeDocument/2006/relationships/image" Target="../media/image33.png"/><Relationship Id="rId6" Type="http://schemas.openxmlformats.org/officeDocument/2006/relationships/image" Target="../media/image32.png"/><Relationship Id="rId7" Type="http://schemas.openxmlformats.org/officeDocument/2006/relationships/image" Target="../media/image30.png"/><Relationship Id="rId8"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hyperlink" Target="https://storyset.com/pana?utm_source=slidesgo_template&amp;utm_medium=referral-link&amp;utm_campaign=slidesgo_final_slides&amp;utm_term=pana&amp;utm_content=storyset" TargetMode="External"/><Relationship Id="rId4" Type="http://schemas.openxmlformats.org/officeDocument/2006/relationships/hyperlink" Target="https://storyset.com/amico?utm_source=slidesgo_template&amp;utm_medium=referral-link&amp;utm_campaign=slidesgo_final_slides&amp;utm_term=amico&amp;utm_content=storyset" TargetMode="External"/><Relationship Id="rId9" Type="http://schemas.openxmlformats.org/officeDocument/2006/relationships/image" Target="../media/image24.jpg"/><Relationship Id="rId5" Type="http://schemas.openxmlformats.org/officeDocument/2006/relationships/hyperlink" Target="https://storyset.com/bro?utm_source=slidesgo_template&amp;utm_medium=referral-link&amp;utm_campaign=slidesgo_final_slides&amp;utm_term=bro&amp;utm_content=storyset" TargetMode="External"/><Relationship Id="rId6" Type="http://schemas.openxmlformats.org/officeDocument/2006/relationships/hyperlink" Target="https://storyset.com/rafiki?utm_source=slidesgo_template&amp;utm_medium=referral-link&amp;utm_campaign=slidesgo_final_slides&amp;utm_term=rafiki&amp;utm_content=storyset" TargetMode="External"/><Relationship Id="rId7" Type="http://schemas.openxmlformats.org/officeDocument/2006/relationships/hyperlink" Target="https://storyset.com/cuate?utm_source=slidesgo_template&amp;utm_medium=referral-link&amp;utm_campaign=slidesgo_final_slides&amp;utm_term=cuate&amp;utm_content=storyset" TargetMode="External"/><Relationship Id="rId8" Type="http://schemas.openxmlformats.org/officeDocument/2006/relationships/hyperlink" Target="https://storyset.com/cuate?utm_source=slidesgo_template&amp;utm_medium=referral-link&amp;utm_campaign=slidesgo_final_slides&amp;utm_term=cuate&amp;utm_content=storyset" TargetMode="External"/><Relationship Id="rId11" Type="http://schemas.openxmlformats.org/officeDocument/2006/relationships/image" Target="../media/image22.png"/><Relationship Id="rId10" Type="http://schemas.openxmlformats.org/officeDocument/2006/relationships/image" Target="../media/image21.png"/><Relationship Id="rId13" Type="http://schemas.openxmlformats.org/officeDocument/2006/relationships/image" Target="../media/image17.png"/><Relationship Id="rId12" Type="http://schemas.openxmlformats.org/officeDocument/2006/relationships/image" Target="../media/image19.png"/><Relationship Id="rId14"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ccftech.com/global-gpu-shipments-increase-by-1-8-in-q2-202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p:nvPr/>
        </p:nvSpPr>
        <p:spPr>
          <a:xfrm>
            <a:off x="756425" y="2342200"/>
            <a:ext cx="4283100" cy="6696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9"/>
          <p:cNvGrpSpPr/>
          <p:nvPr/>
        </p:nvGrpSpPr>
        <p:grpSpPr>
          <a:xfrm>
            <a:off x="2334425" y="-106550"/>
            <a:ext cx="6847883" cy="5279450"/>
            <a:chOff x="2334425" y="-106550"/>
            <a:chExt cx="6847883" cy="5279450"/>
          </a:xfrm>
        </p:grpSpPr>
        <p:sp>
          <p:nvSpPr>
            <p:cNvPr id="236" name="Google Shape;236;p29"/>
            <p:cNvSpPr/>
            <p:nvPr/>
          </p:nvSpPr>
          <p:spPr>
            <a:xfrm>
              <a:off x="4431600" y="-106550"/>
              <a:ext cx="1334450" cy="2492200"/>
            </a:xfrm>
            <a:custGeom>
              <a:rect b="b" l="l" r="r" t="t"/>
              <a:pathLst>
                <a:path extrusionOk="0" h="99688" w="53378">
                  <a:moveTo>
                    <a:pt x="49084" y="67619"/>
                  </a:moveTo>
                  <a:lnTo>
                    <a:pt x="7727" y="0"/>
                  </a:lnTo>
                  <a:lnTo>
                    <a:pt x="0" y="4451"/>
                  </a:lnTo>
                  <a:lnTo>
                    <a:pt x="53378" y="99688"/>
                  </a:lnTo>
                  <a:close/>
                </a:path>
              </a:pathLst>
            </a:custGeom>
            <a:solidFill>
              <a:schemeClr val="accent1"/>
            </a:solidFill>
            <a:ln>
              <a:noFill/>
            </a:ln>
          </p:spPr>
        </p:sp>
        <p:sp>
          <p:nvSpPr>
            <p:cNvPr id="237" name="Google Shape;237;p29"/>
            <p:cNvSpPr/>
            <p:nvPr/>
          </p:nvSpPr>
          <p:spPr>
            <a:xfrm>
              <a:off x="7839884" y="3549654"/>
              <a:ext cx="938135" cy="889697"/>
            </a:xfrm>
            <a:custGeom>
              <a:rect b="b" l="l" r="r" t="t"/>
              <a:pathLst>
                <a:path extrusionOk="0" h="21876" w="23067">
                  <a:moveTo>
                    <a:pt x="23066" y="1"/>
                  </a:moveTo>
                  <a:lnTo>
                    <a:pt x="0" y="16874"/>
                  </a:lnTo>
                  <a:lnTo>
                    <a:pt x="22939" y="21875"/>
                  </a:lnTo>
                  <a:lnTo>
                    <a:pt x="23066"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5009130" y="532875"/>
              <a:ext cx="3667580" cy="3676243"/>
            </a:xfrm>
            <a:custGeom>
              <a:rect b="b" l="l" r="r" t="t"/>
              <a:pathLst>
                <a:path extrusionOk="0" h="90392" w="90179">
                  <a:moveTo>
                    <a:pt x="107" y="1"/>
                  </a:moveTo>
                  <a:lnTo>
                    <a:pt x="0" y="12320"/>
                  </a:lnTo>
                  <a:lnTo>
                    <a:pt x="18832" y="45983"/>
                  </a:lnTo>
                  <a:lnTo>
                    <a:pt x="36962" y="19427"/>
                  </a:lnTo>
                  <a:lnTo>
                    <a:pt x="78603" y="90392"/>
                  </a:lnTo>
                  <a:lnTo>
                    <a:pt x="90179" y="83646"/>
                  </a:lnTo>
                  <a:lnTo>
                    <a:pt x="37791" y="3874"/>
                  </a:lnTo>
                  <a:lnTo>
                    <a:pt x="18662" y="30216"/>
                  </a:lnTo>
                  <a:lnTo>
                    <a:pt x="107"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6409317" y="2870302"/>
              <a:ext cx="381729" cy="485559"/>
            </a:xfrm>
            <a:custGeom>
              <a:rect b="b" l="l" r="r" t="t"/>
              <a:pathLst>
                <a:path extrusionOk="0" h="11939" w="9386">
                  <a:moveTo>
                    <a:pt x="3320" y="0"/>
                  </a:moveTo>
                  <a:lnTo>
                    <a:pt x="682" y="5405"/>
                  </a:lnTo>
                  <a:cubicBezTo>
                    <a:pt x="682" y="5405"/>
                    <a:pt x="1" y="9661"/>
                    <a:pt x="1363" y="11938"/>
                  </a:cubicBezTo>
                  <a:cubicBezTo>
                    <a:pt x="1363" y="11938"/>
                    <a:pt x="9343" y="9427"/>
                    <a:pt x="9386" y="65"/>
                  </a:cubicBezTo>
                  <a:lnTo>
                    <a:pt x="3320"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6463001" y="933515"/>
              <a:ext cx="324587" cy="472545"/>
            </a:xfrm>
            <a:custGeom>
              <a:rect b="b" l="l" r="r" t="t"/>
              <a:pathLst>
                <a:path extrusionOk="0" h="11619" w="7981">
                  <a:moveTo>
                    <a:pt x="4103" y="1"/>
                  </a:moveTo>
                  <a:cubicBezTo>
                    <a:pt x="3773" y="1"/>
                    <a:pt x="3575" y="278"/>
                    <a:pt x="3575" y="278"/>
                  </a:cubicBezTo>
                  <a:cubicBezTo>
                    <a:pt x="3395" y="116"/>
                    <a:pt x="3185" y="60"/>
                    <a:pt x="2996" y="60"/>
                  </a:cubicBezTo>
                  <a:cubicBezTo>
                    <a:pt x="2961" y="60"/>
                    <a:pt x="2927" y="62"/>
                    <a:pt x="2894" y="66"/>
                  </a:cubicBezTo>
                  <a:cubicBezTo>
                    <a:pt x="2491" y="129"/>
                    <a:pt x="2278" y="597"/>
                    <a:pt x="2468" y="959"/>
                  </a:cubicBezTo>
                  <a:cubicBezTo>
                    <a:pt x="2937" y="1831"/>
                    <a:pt x="3512" y="3640"/>
                    <a:pt x="3149" y="4555"/>
                  </a:cubicBezTo>
                  <a:cubicBezTo>
                    <a:pt x="2977" y="4991"/>
                    <a:pt x="2775" y="5125"/>
                    <a:pt x="2593" y="5125"/>
                  </a:cubicBezTo>
                  <a:cubicBezTo>
                    <a:pt x="2305" y="5125"/>
                    <a:pt x="2065" y="4789"/>
                    <a:pt x="2065" y="4789"/>
                  </a:cubicBezTo>
                  <a:lnTo>
                    <a:pt x="1447" y="3448"/>
                  </a:lnTo>
                  <a:cubicBezTo>
                    <a:pt x="1328" y="3209"/>
                    <a:pt x="1093" y="3075"/>
                    <a:pt x="847" y="3075"/>
                  </a:cubicBezTo>
                  <a:cubicBezTo>
                    <a:pt x="742" y="3075"/>
                    <a:pt x="635" y="3099"/>
                    <a:pt x="533" y="3150"/>
                  </a:cubicBezTo>
                  <a:cubicBezTo>
                    <a:pt x="213" y="3300"/>
                    <a:pt x="0" y="3726"/>
                    <a:pt x="170" y="4236"/>
                  </a:cubicBezTo>
                  <a:lnTo>
                    <a:pt x="2703" y="9513"/>
                  </a:lnTo>
                  <a:lnTo>
                    <a:pt x="6767" y="11619"/>
                  </a:lnTo>
                  <a:lnTo>
                    <a:pt x="6448" y="7448"/>
                  </a:lnTo>
                  <a:cubicBezTo>
                    <a:pt x="7980" y="4001"/>
                    <a:pt x="7192" y="1746"/>
                    <a:pt x="6789" y="874"/>
                  </a:cubicBezTo>
                  <a:cubicBezTo>
                    <a:pt x="6589" y="443"/>
                    <a:pt x="6342" y="334"/>
                    <a:pt x="6144" y="334"/>
                  </a:cubicBezTo>
                  <a:cubicBezTo>
                    <a:pt x="5941" y="334"/>
                    <a:pt x="5788" y="449"/>
                    <a:pt x="5788" y="449"/>
                  </a:cubicBezTo>
                  <a:cubicBezTo>
                    <a:pt x="5511" y="128"/>
                    <a:pt x="5269" y="33"/>
                    <a:pt x="5080" y="33"/>
                  </a:cubicBezTo>
                  <a:cubicBezTo>
                    <a:pt x="4804" y="33"/>
                    <a:pt x="4639" y="236"/>
                    <a:pt x="4639" y="236"/>
                  </a:cubicBezTo>
                  <a:cubicBezTo>
                    <a:pt x="4436" y="60"/>
                    <a:pt x="4255" y="1"/>
                    <a:pt x="4103" y="1"/>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6509731" y="1246796"/>
              <a:ext cx="289977" cy="604112"/>
            </a:xfrm>
            <a:custGeom>
              <a:rect b="b" l="l" r="r" t="t"/>
              <a:pathLst>
                <a:path extrusionOk="0" h="14854" w="7130">
                  <a:moveTo>
                    <a:pt x="639" y="1"/>
                  </a:moveTo>
                  <a:lnTo>
                    <a:pt x="0" y="14620"/>
                  </a:lnTo>
                  <a:lnTo>
                    <a:pt x="7129" y="14853"/>
                  </a:lnTo>
                  <a:lnTo>
                    <a:pt x="6597" y="1"/>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6607543" y="944822"/>
              <a:ext cx="23385" cy="97811"/>
            </a:xfrm>
            <a:custGeom>
              <a:rect b="b" l="l" r="r" t="t"/>
              <a:pathLst>
                <a:path extrusionOk="0" h="2405" w="575">
                  <a:moveTo>
                    <a:pt x="1" y="0"/>
                  </a:moveTo>
                  <a:cubicBezTo>
                    <a:pt x="1" y="21"/>
                    <a:pt x="469" y="979"/>
                    <a:pt x="554" y="2404"/>
                  </a:cubicBezTo>
                  <a:lnTo>
                    <a:pt x="574" y="2404"/>
                  </a:lnTo>
                  <a:cubicBezTo>
                    <a:pt x="489" y="957"/>
                    <a:pt x="21" y="21"/>
                    <a:pt x="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6651629" y="943073"/>
              <a:ext cx="25175" cy="96998"/>
            </a:xfrm>
            <a:custGeom>
              <a:rect b="b" l="l" r="r" t="t"/>
              <a:pathLst>
                <a:path extrusionOk="0" h="2385" w="619">
                  <a:moveTo>
                    <a:pt x="1" y="1"/>
                  </a:moveTo>
                  <a:cubicBezTo>
                    <a:pt x="1" y="1"/>
                    <a:pt x="597" y="787"/>
                    <a:pt x="554" y="2362"/>
                  </a:cubicBezTo>
                  <a:cubicBezTo>
                    <a:pt x="554" y="2384"/>
                    <a:pt x="576" y="2384"/>
                    <a:pt x="576" y="2384"/>
                  </a:cubicBezTo>
                  <a:lnTo>
                    <a:pt x="576" y="2362"/>
                  </a:lnTo>
                  <a:cubicBezTo>
                    <a:pt x="619" y="787"/>
                    <a:pt x="23"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6698359" y="951736"/>
              <a:ext cx="20010" cy="88335"/>
            </a:xfrm>
            <a:custGeom>
              <a:rect b="b" l="l" r="r" t="t"/>
              <a:pathLst>
                <a:path extrusionOk="0" h="2172" w="492">
                  <a:moveTo>
                    <a:pt x="1" y="1"/>
                  </a:moveTo>
                  <a:cubicBezTo>
                    <a:pt x="1" y="21"/>
                    <a:pt x="469" y="830"/>
                    <a:pt x="406" y="2171"/>
                  </a:cubicBezTo>
                  <a:lnTo>
                    <a:pt x="426" y="2171"/>
                  </a:lnTo>
                  <a:cubicBezTo>
                    <a:pt x="491" y="830"/>
                    <a:pt x="23" y="1"/>
                    <a:pt x="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6090871" y="1721131"/>
              <a:ext cx="724414" cy="659342"/>
            </a:xfrm>
            <a:custGeom>
              <a:rect b="b" l="l" r="r" t="t"/>
              <a:pathLst>
                <a:path extrusionOk="0" h="16212" w="17812">
                  <a:moveTo>
                    <a:pt x="13891" y="1"/>
                  </a:moveTo>
                  <a:cubicBezTo>
                    <a:pt x="12960" y="1"/>
                    <a:pt x="12026" y="359"/>
                    <a:pt x="11321" y="1084"/>
                  </a:cubicBezTo>
                  <a:lnTo>
                    <a:pt x="1490" y="9020"/>
                  </a:lnTo>
                  <a:cubicBezTo>
                    <a:pt x="0" y="10575"/>
                    <a:pt x="1617" y="14532"/>
                    <a:pt x="3342" y="15830"/>
                  </a:cubicBezTo>
                  <a:cubicBezTo>
                    <a:pt x="3706" y="16098"/>
                    <a:pt x="4103" y="16212"/>
                    <a:pt x="4513" y="16212"/>
                  </a:cubicBezTo>
                  <a:cubicBezTo>
                    <a:pt x="5730" y="16212"/>
                    <a:pt x="7062" y="15205"/>
                    <a:pt x="8001" y="14235"/>
                  </a:cubicBezTo>
                  <a:lnTo>
                    <a:pt x="16450" y="6064"/>
                  </a:lnTo>
                  <a:cubicBezTo>
                    <a:pt x="17726" y="4765"/>
                    <a:pt x="17811" y="2722"/>
                    <a:pt x="16662" y="1318"/>
                  </a:cubicBezTo>
                  <a:cubicBezTo>
                    <a:pt x="15956" y="444"/>
                    <a:pt x="14926" y="1"/>
                    <a:pt x="13891"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6304632" y="2069835"/>
              <a:ext cx="347037" cy="129859"/>
            </a:xfrm>
            <a:custGeom>
              <a:rect b="b" l="l" r="r" t="t"/>
              <a:pathLst>
                <a:path extrusionOk="0" h="3193" w="8533">
                  <a:moveTo>
                    <a:pt x="1" y="0"/>
                  </a:moveTo>
                  <a:lnTo>
                    <a:pt x="6831" y="3192"/>
                  </a:lnTo>
                  <a:lnTo>
                    <a:pt x="8533" y="787"/>
                  </a:lnTo>
                  <a:lnTo>
                    <a:pt x="1"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6224146" y="2026684"/>
              <a:ext cx="797091" cy="800386"/>
            </a:xfrm>
            <a:custGeom>
              <a:rect b="b" l="l" r="r" t="t"/>
              <a:pathLst>
                <a:path extrusionOk="0" h="19680" w="19599">
                  <a:moveTo>
                    <a:pt x="734" y="0"/>
                  </a:moveTo>
                  <a:cubicBezTo>
                    <a:pt x="235" y="0"/>
                    <a:pt x="0" y="83"/>
                    <a:pt x="0" y="83"/>
                  </a:cubicBezTo>
                  <a:lnTo>
                    <a:pt x="17534" y="19679"/>
                  </a:lnTo>
                  <a:lnTo>
                    <a:pt x="19599" y="12785"/>
                  </a:lnTo>
                  <a:cubicBezTo>
                    <a:pt x="8386" y="1202"/>
                    <a:pt x="2637" y="0"/>
                    <a:pt x="734"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6566832" y="2021072"/>
              <a:ext cx="1064497" cy="1130992"/>
            </a:xfrm>
            <a:custGeom>
              <a:rect b="b" l="l" r="r" t="t"/>
              <a:pathLst>
                <a:path extrusionOk="0" h="27809" w="26174">
                  <a:moveTo>
                    <a:pt x="21589" y="0"/>
                  </a:moveTo>
                  <a:cubicBezTo>
                    <a:pt x="20428" y="0"/>
                    <a:pt x="19275" y="486"/>
                    <a:pt x="18470" y="1433"/>
                  </a:cubicBezTo>
                  <a:lnTo>
                    <a:pt x="5448" y="15987"/>
                  </a:lnTo>
                  <a:lnTo>
                    <a:pt x="4619" y="17009"/>
                  </a:lnTo>
                  <a:lnTo>
                    <a:pt x="1" y="23329"/>
                  </a:lnTo>
                  <a:cubicBezTo>
                    <a:pt x="1716" y="26737"/>
                    <a:pt x="3569" y="27809"/>
                    <a:pt x="5246" y="27809"/>
                  </a:cubicBezTo>
                  <a:cubicBezTo>
                    <a:pt x="6605" y="27809"/>
                    <a:pt x="7848" y="27105"/>
                    <a:pt x="8810" y="26371"/>
                  </a:cubicBezTo>
                  <a:cubicBezTo>
                    <a:pt x="9746" y="25670"/>
                    <a:pt x="16535" y="18838"/>
                    <a:pt x="17173" y="17860"/>
                  </a:cubicBezTo>
                  <a:lnTo>
                    <a:pt x="24961" y="6454"/>
                  </a:lnTo>
                  <a:cubicBezTo>
                    <a:pt x="26173" y="4710"/>
                    <a:pt x="25855" y="2306"/>
                    <a:pt x="24216" y="944"/>
                  </a:cubicBezTo>
                  <a:cubicBezTo>
                    <a:pt x="23451" y="311"/>
                    <a:pt x="22517" y="0"/>
                    <a:pt x="21589"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8053605" y="1886373"/>
              <a:ext cx="456114" cy="237147"/>
            </a:xfrm>
            <a:custGeom>
              <a:rect b="b" l="l" r="r" t="t"/>
              <a:pathLst>
                <a:path extrusionOk="0" h="5831" w="11215">
                  <a:moveTo>
                    <a:pt x="8789" y="0"/>
                  </a:moveTo>
                  <a:lnTo>
                    <a:pt x="0" y="1703"/>
                  </a:lnTo>
                  <a:lnTo>
                    <a:pt x="3277" y="5831"/>
                  </a:lnTo>
                  <a:lnTo>
                    <a:pt x="11215" y="4299"/>
                  </a:lnTo>
                  <a:lnTo>
                    <a:pt x="8789"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8411054" y="1514242"/>
              <a:ext cx="244061" cy="559090"/>
            </a:xfrm>
            <a:custGeom>
              <a:rect b="b" l="l" r="r" t="t"/>
              <a:pathLst>
                <a:path extrusionOk="0" h="13747" w="6001">
                  <a:moveTo>
                    <a:pt x="1170" y="1"/>
                  </a:moveTo>
                  <a:lnTo>
                    <a:pt x="0" y="9150"/>
                  </a:lnTo>
                  <a:lnTo>
                    <a:pt x="1745" y="13747"/>
                  </a:lnTo>
                  <a:lnTo>
                    <a:pt x="6001" y="13129"/>
                  </a:lnTo>
                  <a:lnTo>
                    <a:pt x="1170"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8458597" y="1493460"/>
              <a:ext cx="255367" cy="554739"/>
            </a:xfrm>
            <a:custGeom>
              <a:rect b="b" l="l" r="r" t="t"/>
              <a:pathLst>
                <a:path extrusionOk="0" h="13640" w="6279">
                  <a:moveTo>
                    <a:pt x="1448" y="1"/>
                  </a:moveTo>
                  <a:lnTo>
                    <a:pt x="1" y="512"/>
                  </a:lnTo>
                  <a:lnTo>
                    <a:pt x="4832" y="13640"/>
                  </a:lnTo>
                  <a:lnTo>
                    <a:pt x="6279" y="13151"/>
                  </a:lnTo>
                  <a:lnTo>
                    <a:pt x="5363" y="10661"/>
                  </a:lnTo>
                  <a:cubicBezTo>
                    <a:pt x="5258" y="10701"/>
                    <a:pt x="5150" y="10719"/>
                    <a:pt x="5044" y="10719"/>
                  </a:cubicBezTo>
                  <a:cubicBezTo>
                    <a:pt x="4697" y="10719"/>
                    <a:pt x="4371" y="10518"/>
                    <a:pt x="4256" y="10193"/>
                  </a:cubicBezTo>
                  <a:cubicBezTo>
                    <a:pt x="4086" y="9747"/>
                    <a:pt x="4321" y="9256"/>
                    <a:pt x="4767" y="9086"/>
                  </a:cubicBezTo>
                  <a:lnTo>
                    <a:pt x="1448"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8421425" y="1733169"/>
              <a:ext cx="31194" cy="41565"/>
            </a:xfrm>
            <a:custGeom>
              <a:rect b="b" l="l" r="r" t="t"/>
              <a:pathLst>
                <a:path extrusionOk="0" h="1022" w="767">
                  <a:moveTo>
                    <a:pt x="21" y="0"/>
                  </a:moveTo>
                  <a:cubicBezTo>
                    <a:pt x="1" y="0"/>
                    <a:pt x="1" y="22"/>
                    <a:pt x="21" y="22"/>
                  </a:cubicBezTo>
                  <a:lnTo>
                    <a:pt x="744" y="1022"/>
                  </a:lnTo>
                  <a:lnTo>
                    <a:pt x="767" y="1022"/>
                  </a:lnTo>
                  <a:lnTo>
                    <a:pt x="767" y="1001"/>
                  </a:lnTo>
                  <a:lnTo>
                    <a:pt x="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8413616" y="1805033"/>
              <a:ext cx="29445" cy="38921"/>
            </a:xfrm>
            <a:custGeom>
              <a:rect b="b" l="l" r="r" t="t"/>
              <a:pathLst>
                <a:path extrusionOk="0" h="957" w="724">
                  <a:moveTo>
                    <a:pt x="22" y="0"/>
                  </a:moveTo>
                  <a:cubicBezTo>
                    <a:pt x="0" y="0"/>
                    <a:pt x="0" y="21"/>
                    <a:pt x="0" y="21"/>
                  </a:cubicBezTo>
                  <a:lnTo>
                    <a:pt x="681" y="957"/>
                  </a:lnTo>
                  <a:lnTo>
                    <a:pt x="724" y="957"/>
                  </a:lnTo>
                  <a:lnTo>
                    <a:pt x="724" y="936"/>
                  </a:lnTo>
                  <a:lnTo>
                    <a:pt x="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7395076" y="1853471"/>
              <a:ext cx="970102" cy="527937"/>
            </a:xfrm>
            <a:custGeom>
              <a:rect b="b" l="l" r="r" t="t"/>
              <a:pathLst>
                <a:path extrusionOk="0" h="12981" w="23853">
                  <a:moveTo>
                    <a:pt x="19980" y="1"/>
                  </a:moveTo>
                  <a:cubicBezTo>
                    <a:pt x="19980" y="1"/>
                    <a:pt x="170" y="4022"/>
                    <a:pt x="0" y="4299"/>
                  </a:cubicBezTo>
                  <a:lnTo>
                    <a:pt x="1808" y="12981"/>
                  </a:lnTo>
                  <a:lnTo>
                    <a:pt x="23853" y="8150"/>
                  </a:lnTo>
                  <a:lnTo>
                    <a:pt x="19980"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8167847" y="2844314"/>
              <a:ext cx="326295" cy="400762"/>
            </a:xfrm>
            <a:custGeom>
              <a:rect b="b" l="l" r="r" t="t"/>
              <a:pathLst>
                <a:path extrusionOk="0" h="9854" w="8023">
                  <a:moveTo>
                    <a:pt x="681" y="1"/>
                  </a:moveTo>
                  <a:lnTo>
                    <a:pt x="0" y="5235"/>
                  </a:lnTo>
                  <a:lnTo>
                    <a:pt x="6639" y="9854"/>
                  </a:lnTo>
                  <a:lnTo>
                    <a:pt x="8023" y="5130"/>
                  </a:lnTo>
                  <a:lnTo>
                    <a:pt x="681"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8410159" y="2827029"/>
              <a:ext cx="384250" cy="513255"/>
            </a:xfrm>
            <a:custGeom>
              <a:rect b="b" l="l" r="r" t="t"/>
              <a:pathLst>
                <a:path extrusionOk="0" h="12620" w="9448">
                  <a:moveTo>
                    <a:pt x="9448" y="0"/>
                  </a:moveTo>
                  <a:lnTo>
                    <a:pt x="2065" y="5555"/>
                  </a:lnTo>
                  <a:lnTo>
                    <a:pt x="0" y="10001"/>
                  </a:lnTo>
                  <a:lnTo>
                    <a:pt x="3384" y="12619"/>
                  </a:lnTo>
                  <a:lnTo>
                    <a:pt x="9448"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8547786" y="2827029"/>
              <a:ext cx="302015" cy="541765"/>
            </a:xfrm>
            <a:custGeom>
              <a:rect b="b" l="l" r="r" t="t"/>
              <a:pathLst>
                <a:path extrusionOk="0" h="13321" w="7426">
                  <a:moveTo>
                    <a:pt x="6064" y="0"/>
                  </a:moveTo>
                  <a:lnTo>
                    <a:pt x="0" y="12619"/>
                  </a:lnTo>
                  <a:lnTo>
                    <a:pt x="1382" y="13321"/>
                  </a:lnTo>
                  <a:lnTo>
                    <a:pt x="2511" y="10937"/>
                  </a:lnTo>
                  <a:cubicBezTo>
                    <a:pt x="2086" y="10725"/>
                    <a:pt x="1893" y="10236"/>
                    <a:pt x="2086" y="9811"/>
                  </a:cubicBezTo>
                  <a:cubicBezTo>
                    <a:pt x="2224" y="9502"/>
                    <a:pt x="2542" y="9328"/>
                    <a:pt x="2876" y="9328"/>
                  </a:cubicBezTo>
                  <a:cubicBezTo>
                    <a:pt x="3003" y="9328"/>
                    <a:pt x="3132" y="9353"/>
                    <a:pt x="3255" y="9405"/>
                  </a:cubicBezTo>
                  <a:lnTo>
                    <a:pt x="7426" y="703"/>
                  </a:lnTo>
                  <a:lnTo>
                    <a:pt x="6064"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8602243" y="2954286"/>
              <a:ext cx="10452" cy="51041"/>
            </a:xfrm>
            <a:custGeom>
              <a:rect b="b" l="l" r="r" t="t"/>
              <a:pathLst>
                <a:path extrusionOk="0" h="1255" w="257">
                  <a:moveTo>
                    <a:pt x="236" y="0"/>
                  </a:moveTo>
                  <a:cubicBezTo>
                    <a:pt x="236" y="0"/>
                    <a:pt x="214" y="0"/>
                    <a:pt x="214" y="21"/>
                  </a:cubicBezTo>
                  <a:lnTo>
                    <a:pt x="1" y="1234"/>
                  </a:lnTo>
                  <a:cubicBezTo>
                    <a:pt x="1" y="1234"/>
                    <a:pt x="23" y="1234"/>
                    <a:pt x="23" y="1255"/>
                  </a:cubicBezTo>
                  <a:cubicBezTo>
                    <a:pt x="43" y="1255"/>
                    <a:pt x="43" y="1234"/>
                    <a:pt x="43" y="1234"/>
                  </a:cubicBezTo>
                  <a:lnTo>
                    <a:pt x="256" y="21"/>
                  </a:lnTo>
                  <a:cubicBezTo>
                    <a:pt x="256" y="0"/>
                    <a:pt x="256" y="0"/>
                    <a:pt x="2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8546037" y="2998372"/>
              <a:ext cx="9517" cy="47665"/>
            </a:xfrm>
            <a:custGeom>
              <a:rect b="b" l="l" r="r" t="t"/>
              <a:pathLst>
                <a:path extrusionOk="0" h="1172" w="234">
                  <a:moveTo>
                    <a:pt x="213" y="0"/>
                  </a:moveTo>
                  <a:cubicBezTo>
                    <a:pt x="213" y="0"/>
                    <a:pt x="191" y="0"/>
                    <a:pt x="191" y="23"/>
                  </a:cubicBezTo>
                  <a:lnTo>
                    <a:pt x="1" y="1149"/>
                  </a:lnTo>
                  <a:cubicBezTo>
                    <a:pt x="1" y="1172"/>
                    <a:pt x="1" y="1172"/>
                    <a:pt x="21" y="1172"/>
                  </a:cubicBezTo>
                  <a:lnTo>
                    <a:pt x="43" y="1172"/>
                  </a:lnTo>
                  <a:lnTo>
                    <a:pt x="234" y="23"/>
                  </a:lnTo>
                  <a:cubicBezTo>
                    <a:pt x="234" y="0"/>
                    <a:pt x="234"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2334425" y="-83250"/>
              <a:ext cx="6847883" cy="5256150"/>
            </a:xfrm>
            <a:custGeom>
              <a:rect b="b" l="l" r="r" t="t"/>
              <a:pathLst>
                <a:path extrusionOk="0" h="210246" w="304655">
                  <a:moveTo>
                    <a:pt x="0" y="0"/>
                  </a:moveTo>
                  <a:lnTo>
                    <a:pt x="117390" y="65527"/>
                  </a:lnTo>
                  <a:lnTo>
                    <a:pt x="156210" y="136023"/>
                  </a:lnTo>
                  <a:lnTo>
                    <a:pt x="239749" y="156830"/>
                  </a:lnTo>
                  <a:lnTo>
                    <a:pt x="304655" y="210246"/>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261" name="Google Shape;261;p29"/>
            <p:cNvSpPr/>
            <p:nvPr/>
          </p:nvSpPr>
          <p:spPr>
            <a:xfrm>
              <a:off x="6483906" y="2398286"/>
              <a:ext cx="1301440" cy="834711"/>
            </a:xfrm>
            <a:custGeom>
              <a:rect b="b" l="l" r="r" t="t"/>
              <a:pathLst>
                <a:path extrusionOk="0" h="20524" w="32000">
                  <a:moveTo>
                    <a:pt x="27378" y="1"/>
                  </a:moveTo>
                  <a:cubicBezTo>
                    <a:pt x="26861" y="1"/>
                    <a:pt x="26335" y="100"/>
                    <a:pt x="25829" y="308"/>
                  </a:cubicBezTo>
                  <a:lnTo>
                    <a:pt x="7615" y="7393"/>
                  </a:lnTo>
                  <a:lnTo>
                    <a:pt x="6423" y="7926"/>
                  </a:lnTo>
                  <a:lnTo>
                    <a:pt x="19" y="13458"/>
                  </a:lnTo>
                  <a:cubicBezTo>
                    <a:pt x="0" y="19226"/>
                    <a:pt x="2678" y="20524"/>
                    <a:pt x="5123" y="20524"/>
                  </a:cubicBezTo>
                  <a:cubicBezTo>
                    <a:pt x="5609" y="20524"/>
                    <a:pt x="6086" y="20473"/>
                    <a:pt x="6530" y="20395"/>
                  </a:cubicBezTo>
                  <a:cubicBezTo>
                    <a:pt x="7679" y="20182"/>
                    <a:pt x="8786" y="19735"/>
                    <a:pt x="9807" y="19139"/>
                  </a:cubicBezTo>
                  <a:lnTo>
                    <a:pt x="29341" y="7734"/>
                  </a:lnTo>
                  <a:cubicBezTo>
                    <a:pt x="31213" y="6734"/>
                    <a:pt x="32000" y="4436"/>
                    <a:pt x="31171" y="2479"/>
                  </a:cubicBezTo>
                  <a:cubicBezTo>
                    <a:pt x="30496" y="937"/>
                    <a:pt x="28973" y="1"/>
                    <a:pt x="27378"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7445263" y="2422891"/>
              <a:ext cx="934678" cy="805713"/>
            </a:xfrm>
            <a:custGeom>
              <a:rect b="b" l="l" r="r" t="t"/>
              <a:pathLst>
                <a:path extrusionOk="0" h="19811" w="22982">
                  <a:moveTo>
                    <a:pt x="5896" y="1"/>
                  </a:moveTo>
                  <a:cubicBezTo>
                    <a:pt x="5895" y="1"/>
                    <a:pt x="5894" y="1"/>
                    <a:pt x="5894" y="1"/>
                  </a:cubicBezTo>
                  <a:lnTo>
                    <a:pt x="0" y="7852"/>
                  </a:lnTo>
                  <a:lnTo>
                    <a:pt x="19747" y="19811"/>
                  </a:lnTo>
                  <a:lnTo>
                    <a:pt x="22981" y="11406"/>
                  </a:lnTo>
                  <a:cubicBezTo>
                    <a:pt x="22981" y="11406"/>
                    <a:pt x="6286" y="1"/>
                    <a:pt x="5896"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5762908" y="2168013"/>
              <a:ext cx="541765" cy="783182"/>
            </a:xfrm>
            <a:custGeom>
              <a:rect b="b" l="l" r="r" t="t"/>
              <a:pathLst>
                <a:path extrusionOk="0" h="19257" w="13321">
                  <a:moveTo>
                    <a:pt x="7626" y="0"/>
                  </a:moveTo>
                  <a:cubicBezTo>
                    <a:pt x="6076" y="0"/>
                    <a:pt x="5027" y="1917"/>
                    <a:pt x="4512" y="3502"/>
                  </a:cubicBezTo>
                  <a:lnTo>
                    <a:pt x="554" y="14587"/>
                  </a:lnTo>
                  <a:cubicBezTo>
                    <a:pt x="1" y="16312"/>
                    <a:pt x="809" y="18184"/>
                    <a:pt x="2447" y="18928"/>
                  </a:cubicBezTo>
                  <a:cubicBezTo>
                    <a:pt x="2936" y="19151"/>
                    <a:pt x="3447" y="19257"/>
                    <a:pt x="3948" y="19257"/>
                  </a:cubicBezTo>
                  <a:cubicBezTo>
                    <a:pt x="5451" y="19257"/>
                    <a:pt x="6868" y="18312"/>
                    <a:pt x="7363" y="16780"/>
                  </a:cubicBezTo>
                  <a:lnTo>
                    <a:pt x="12660" y="5310"/>
                  </a:lnTo>
                  <a:cubicBezTo>
                    <a:pt x="13321" y="3267"/>
                    <a:pt x="10107" y="416"/>
                    <a:pt x="7979" y="33"/>
                  </a:cubicBezTo>
                  <a:cubicBezTo>
                    <a:pt x="7859" y="11"/>
                    <a:pt x="7741" y="0"/>
                    <a:pt x="7626"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5457395" y="3606917"/>
              <a:ext cx="1196023" cy="935898"/>
            </a:xfrm>
            <a:custGeom>
              <a:rect b="b" l="l" r="r" t="t"/>
              <a:pathLst>
                <a:path extrusionOk="0" h="23012" w="29408">
                  <a:moveTo>
                    <a:pt x="5346" y="1"/>
                  </a:moveTo>
                  <a:cubicBezTo>
                    <a:pt x="5277" y="1"/>
                    <a:pt x="5223" y="40"/>
                    <a:pt x="5192" y="103"/>
                  </a:cubicBezTo>
                  <a:lnTo>
                    <a:pt x="43" y="13763"/>
                  </a:lnTo>
                  <a:cubicBezTo>
                    <a:pt x="0" y="13849"/>
                    <a:pt x="43" y="13956"/>
                    <a:pt x="150" y="13976"/>
                  </a:cubicBezTo>
                  <a:lnTo>
                    <a:pt x="23982" y="22998"/>
                  </a:lnTo>
                  <a:cubicBezTo>
                    <a:pt x="24006" y="23008"/>
                    <a:pt x="24029" y="23012"/>
                    <a:pt x="24051" y="23012"/>
                  </a:cubicBezTo>
                  <a:cubicBezTo>
                    <a:pt x="24131" y="23012"/>
                    <a:pt x="24200" y="22959"/>
                    <a:pt x="24215" y="22893"/>
                  </a:cubicBezTo>
                  <a:lnTo>
                    <a:pt x="29387" y="9252"/>
                  </a:lnTo>
                  <a:cubicBezTo>
                    <a:pt x="29407" y="9167"/>
                    <a:pt x="29365" y="9062"/>
                    <a:pt x="29280" y="9019"/>
                  </a:cubicBezTo>
                  <a:lnTo>
                    <a:pt x="5427" y="18"/>
                  </a:lnTo>
                  <a:cubicBezTo>
                    <a:pt x="5399" y="6"/>
                    <a:pt x="5371" y="1"/>
                    <a:pt x="5346"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5947224" y="3596262"/>
              <a:ext cx="438829" cy="366193"/>
            </a:xfrm>
            <a:custGeom>
              <a:rect b="b" l="l" r="r" t="t"/>
              <a:pathLst>
                <a:path extrusionOk="0" h="9004" w="10790">
                  <a:moveTo>
                    <a:pt x="2639" y="748"/>
                  </a:moveTo>
                  <a:lnTo>
                    <a:pt x="9958" y="3536"/>
                  </a:lnTo>
                  <a:lnTo>
                    <a:pt x="8214" y="8195"/>
                  </a:lnTo>
                  <a:lnTo>
                    <a:pt x="873" y="5409"/>
                  </a:lnTo>
                  <a:lnTo>
                    <a:pt x="2639" y="748"/>
                  </a:lnTo>
                  <a:close/>
                  <a:moveTo>
                    <a:pt x="2570" y="0"/>
                  </a:moveTo>
                  <a:cubicBezTo>
                    <a:pt x="2485" y="0"/>
                    <a:pt x="2399" y="21"/>
                    <a:pt x="2320" y="67"/>
                  </a:cubicBezTo>
                  <a:cubicBezTo>
                    <a:pt x="2170" y="131"/>
                    <a:pt x="2043" y="259"/>
                    <a:pt x="2000" y="407"/>
                  </a:cubicBezTo>
                  <a:lnTo>
                    <a:pt x="65" y="5494"/>
                  </a:lnTo>
                  <a:cubicBezTo>
                    <a:pt x="0" y="5684"/>
                    <a:pt x="85" y="5897"/>
                    <a:pt x="278" y="5962"/>
                  </a:cubicBezTo>
                  <a:lnTo>
                    <a:pt x="8278" y="8983"/>
                  </a:lnTo>
                  <a:cubicBezTo>
                    <a:pt x="8321" y="9004"/>
                    <a:pt x="8363" y="9004"/>
                    <a:pt x="8406" y="9004"/>
                  </a:cubicBezTo>
                  <a:cubicBezTo>
                    <a:pt x="8469" y="9004"/>
                    <a:pt x="8512" y="9004"/>
                    <a:pt x="8554" y="8983"/>
                  </a:cubicBezTo>
                  <a:cubicBezTo>
                    <a:pt x="8661" y="8941"/>
                    <a:pt x="8724" y="8876"/>
                    <a:pt x="8746" y="8771"/>
                  </a:cubicBezTo>
                  <a:lnTo>
                    <a:pt x="10682" y="3684"/>
                  </a:lnTo>
                  <a:cubicBezTo>
                    <a:pt x="10789" y="3366"/>
                    <a:pt x="10639" y="3003"/>
                    <a:pt x="10321" y="2898"/>
                  </a:cubicBezTo>
                  <a:lnTo>
                    <a:pt x="2788" y="46"/>
                  </a:lnTo>
                  <a:cubicBezTo>
                    <a:pt x="2719" y="16"/>
                    <a:pt x="2644" y="0"/>
                    <a:pt x="2570"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5936813" y="3252803"/>
              <a:ext cx="337561" cy="446679"/>
            </a:xfrm>
            <a:custGeom>
              <a:rect b="b" l="l" r="r" t="t"/>
              <a:pathLst>
                <a:path extrusionOk="0" h="10983" w="8300">
                  <a:moveTo>
                    <a:pt x="1" y="0"/>
                  </a:moveTo>
                  <a:lnTo>
                    <a:pt x="1192" y="4001"/>
                  </a:lnTo>
                  <a:cubicBezTo>
                    <a:pt x="469" y="7703"/>
                    <a:pt x="1725" y="9725"/>
                    <a:pt x="2299" y="10491"/>
                  </a:cubicBezTo>
                  <a:cubicBezTo>
                    <a:pt x="2533" y="10811"/>
                    <a:pt x="2752" y="10906"/>
                    <a:pt x="2931" y="10906"/>
                  </a:cubicBezTo>
                  <a:cubicBezTo>
                    <a:pt x="3191" y="10906"/>
                    <a:pt x="3363" y="10704"/>
                    <a:pt x="3363" y="10704"/>
                  </a:cubicBezTo>
                  <a:cubicBezTo>
                    <a:pt x="3633" y="10912"/>
                    <a:pt x="3852" y="10982"/>
                    <a:pt x="4024" y="10982"/>
                  </a:cubicBezTo>
                  <a:cubicBezTo>
                    <a:pt x="4379" y="10982"/>
                    <a:pt x="4534" y="10682"/>
                    <a:pt x="4534" y="10682"/>
                  </a:cubicBezTo>
                  <a:cubicBezTo>
                    <a:pt x="4697" y="10766"/>
                    <a:pt x="4839" y="10799"/>
                    <a:pt x="4961" y="10799"/>
                  </a:cubicBezTo>
                  <a:cubicBezTo>
                    <a:pt x="5394" y="10799"/>
                    <a:pt x="5576" y="10384"/>
                    <a:pt x="5576" y="10384"/>
                  </a:cubicBezTo>
                  <a:cubicBezTo>
                    <a:pt x="5710" y="10470"/>
                    <a:pt x="5850" y="10506"/>
                    <a:pt x="5986" y="10506"/>
                  </a:cubicBezTo>
                  <a:cubicBezTo>
                    <a:pt x="6088" y="10506"/>
                    <a:pt x="6187" y="10486"/>
                    <a:pt x="6279" y="10449"/>
                  </a:cubicBezTo>
                  <a:cubicBezTo>
                    <a:pt x="6662" y="10321"/>
                    <a:pt x="6767" y="9811"/>
                    <a:pt x="6492" y="9491"/>
                  </a:cubicBezTo>
                  <a:cubicBezTo>
                    <a:pt x="5853" y="8747"/>
                    <a:pt x="4895" y="7107"/>
                    <a:pt x="5065" y="6129"/>
                  </a:cubicBezTo>
                  <a:cubicBezTo>
                    <a:pt x="5142" y="5590"/>
                    <a:pt x="5353" y="5443"/>
                    <a:pt x="5562" y="5443"/>
                  </a:cubicBezTo>
                  <a:cubicBezTo>
                    <a:pt x="5816" y="5443"/>
                    <a:pt x="6066" y="5660"/>
                    <a:pt x="6066" y="5660"/>
                  </a:cubicBezTo>
                  <a:lnTo>
                    <a:pt x="6960" y="6832"/>
                  </a:lnTo>
                  <a:cubicBezTo>
                    <a:pt x="7092" y="7001"/>
                    <a:pt x="7288" y="7088"/>
                    <a:pt x="7486" y="7088"/>
                  </a:cubicBezTo>
                  <a:cubicBezTo>
                    <a:pt x="7636" y="7088"/>
                    <a:pt x="7788" y="7038"/>
                    <a:pt x="7916" y="6937"/>
                  </a:cubicBezTo>
                  <a:cubicBezTo>
                    <a:pt x="8194" y="6724"/>
                    <a:pt x="8299" y="6256"/>
                    <a:pt x="8024" y="5788"/>
                  </a:cubicBezTo>
                  <a:lnTo>
                    <a:pt x="4406" y="1192"/>
                  </a:lnTo>
                  <a:lnTo>
                    <a:pt x="1"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5780233" y="2778551"/>
              <a:ext cx="388561" cy="638722"/>
            </a:xfrm>
            <a:custGeom>
              <a:rect b="b" l="l" r="r" t="t"/>
              <a:pathLst>
                <a:path extrusionOk="0" h="15705" w="9554">
                  <a:moveTo>
                    <a:pt x="7022" y="1"/>
                  </a:moveTo>
                  <a:lnTo>
                    <a:pt x="0" y="1320"/>
                  </a:lnTo>
                  <a:lnTo>
                    <a:pt x="3745" y="15704"/>
                  </a:lnTo>
                  <a:lnTo>
                    <a:pt x="9553" y="14407"/>
                  </a:lnTo>
                  <a:lnTo>
                    <a:pt x="7022" y="1"/>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6132395" y="3620623"/>
              <a:ext cx="31194" cy="54538"/>
            </a:xfrm>
            <a:custGeom>
              <a:rect b="b" l="l" r="r" t="t"/>
              <a:pathLst>
                <a:path extrusionOk="0" h="1341" w="767">
                  <a:moveTo>
                    <a:pt x="1" y="1"/>
                  </a:moveTo>
                  <a:cubicBezTo>
                    <a:pt x="150" y="681"/>
                    <a:pt x="746" y="1340"/>
                    <a:pt x="767" y="1340"/>
                  </a:cubicBezTo>
                  <a:cubicBezTo>
                    <a:pt x="767" y="1340"/>
                    <a:pt x="171" y="659"/>
                    <a:pt x="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6090017" y="3628879"/>
              <a:ext cx="31194" cy="54945"/>
            </a:xfrm>
            <a:custGeom>
              <a:rect b="b" l="l" r="r" t="t"/>
              <a:pathLst>
                <a:path extrusionOk="0" h="1351" w="767">
                  <a:moveTo>
                    <a:pt x="15" y="1"/>
                  </a:moveTo>
                  <a:cubicBezTo>
                    <a:pt x="12" y="1"/>
                    <a:pt x="8" y="3"/>
                    <a:pt x="1" y="10"/>
                  </a:cubicBezTo>
                  <a:cubicBezTo>
                    <a:pt x="171" y="691"/>
                    <a:pt x="767" y="1350"/>
                    <a:pt x="767" y="1350"/>
                  </a:cubicBezTo>
                  <a:cubicBezTo>
                    <a:pt x="767" y="1350"/>
                    <a:pt x="171" y="669"/>
                    <a:pt x="21" y="10"/>
                  </a:cubicBezTo>
                  <a:cubicBezTo>
                    <a:pt x="21" y="10"/>
                    <a:pt x="21" y="1"/>
                    <a:pt x="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6041579" y="3633556"/>
              <a:ext cx="31194" cy="54620"/>
            </a:xfrm>
            <a:custGeom>
              <a:rect b="b" l="l" r="r" t="t"/>
              <a:pathLst>
                <a:path extrusionOk="0" h="1343" w="767">
                  <a:moveTo>
                    <a:pt x="0" y="1"/>
                  </a:moveTo>
                  <a:lnTo>
                    <a:pt x="0" y="1"/>
                  </a:lnTo>
                  <a:cubicBezTo>
                    <a:pt x="148" y="682"/>
                    <a:pt x="744" y="1342"/>
                    <a:pt x="744" y="1342"/>
                  </a:cubicBezTo>
                  <a:lnTo>
                    <a:pt x="766" y="1342"/>
                  </a:lnTo>
                  <a:cubicBezTo>
                    <a:pt x="766" y="1320"/>
                    <a:pt x="170" y="66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6032916" y="2024813"/>
              <a:ext cx="836867" cy="846424"/>
            </a:xfrm>
            <a:custGeom>
              <a:rect b="b" l="l" r="r" t="t"/>
              <a:pathLst>
                <a:path extrusionOk="0" h="20812" w="20577">
                  <a:moveTo>
                    <a:pt x="4043" y="1"/>
                  </a:moveTo>
                  <a:lnTo>
                    <a:pt x="617" y="2405"/>
                  </a:lnTo>
                  <a:cubicBezTo>
                    <a:pt x="0" y="6597"/>
                    <a:pt x="15321" y="20811"/>
                    <a:pt x="15321" y="20811"/>
                  </a:cubicBezTo>
                  <a:lnTo>
                    <a:pt x="20576" y="13682"/>
                  </a:lnTo>
                  <a:cubicBezTo>
                    <a:pt x="20576" y="13682"/>
                    <a:pt x="19470" y="12002"/>
                    <a:pt x="13639" y="6277"/>
                  </a:cubicBezTo>
                  <a:cubicBezTo>
                    <a:pt x="7554" y="277"/>
                    <a:pt x="4043" y="1"/>
                    <a:pt x="4043"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6249280" y="2075854"/>
              <a:ext cx="83943" cy="71010"/>
            </a:xfrm>
            <a:custGeom>
              <a:rect b="b" l="l" r="r" t="t"/>
              <a:pathLst>
                <a:path extrusionOk="0" h="1746" w="2064">
                  <a:moveTo>
                    <a:pt x="0" y="1"/>
                  </a:moveTo>
                  <a:lnTo>
                    <a:pt x="318" y="1745"/>
                  </a:lnTo>
                  <a:lnTo>
                    <a:pt x="2063" y="1470"/>
                  </a:lnTo>
                  <a:lnTo>
                    <a:pt x="1362" y="128"/>
                  </a:lnTo>
                  <a:lnTo>
                    <a:pt x="0"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6293367" y="1699453"/>
              <a:ext cx="880180" cy="534322"/>
            </a:xfrm>
            <a:custGeom>
              <a:rect b="b" l="l" r="r" t="t"/>
              <a:pathLst>
                <a:path extrusionOk="0" h="13138" w="21642">
                  <a:moveTo>
                    <a:pt x="19322" y="0"/>
                  </a:moveTo>
                  <a:cubicBezTo>
                    <a:pt x="13576" y="43"/>
                    <a:pt x="12364" y="4404"/>
                    <a:pt x="9321" y="8384"/>
                  </a:cubicBezTo>
                  <a:cubicBezTo>
                    <a:pt x="7641" y="10608"/>
                    <a:pt x="5766" y="11253"/>
                    <a:pt x="4156" y="11253"/>
                  </a:cubicBezTo>
                  <a:cubicBezTo>
                    <a:pt x="1932" y="11253"/>
                    <a:pt x="213" y="10022"/>
                    <a:pt x="213" y="10022"/>
                  </a:cubicBezTo>
                  <a:lnTo>
                    <a:pt x="1" y="10319"/>
                  </a:lnTo>
                  <a:cubicBezTo>
                    <a:pt x="1" y="10319"/>
                    <a:pt x="2830" y="13138"/>
                    <a:pt x="5758" y="13138"/>
                  </a:cubicBezTo>
                  <a:cubicBezTo>
                    <a:pt x="6948" y="13138"/>
                    <a:pt x="8154" y="12672"/>
                    <a:pt x="9193" y="11363"/>
                  </a:cubicBezTo>
                  <a:cubicBezTo>
                    <a:pt x="14771" y="4355"/>
                    <a:pt x="18567" y="3686"/>
                    <a:pt x="19812" y="3686"/>
                  </a:cubicBezTo>
                  <a:cubicBezTo>
                    <a:pt x="20106" y="3686"/>
                    <a:pt x="20258" y="3723"/>
                    <a:pt x="20258" y="3723"/>
                  </a:cubicBezTo>
                  <a:lnTo>
                    <a:pt x="21642" y="999"/>
                  </a:lnTo>
                  <a:lnTo>
                    <a:pt x="19322"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5929899" y="2122584"/>
              <a:ext cx="838656" cy="1233277"/>
            </a:xfrm>
            <a:custGeom>
              <a:rect b="b" l="l" r="r" t="t"/>
              <a:pathLst>
                <a:path extrusionOk="0" h="30324" w="20621">
                  <a:moveTo>
                    <a:pt x="3150" y="1"/>
                  </a:moveTo>
                  <a:cubicBezTo>
                    <a:pt x="1405" y="2023"/>
                    <a:pt x="0" y="4639"/>
                    <a:pt x="406" y="6151"/>
                  </a:cubicBezTo>
                  <a:cubicBezTo>
                    <a:pt x="724" y="7363"/>
                    <a:pt x="9428" y="18896"/>
                    <a:pt x="9428" y="18896"/>
                  </a:cubicBezTo>
                  <a:cubicBezTo>
                    <a:pt x="10364" y="28897"/>
                    <a:pt x="13173" y="30323"/>
                    <a:pt x="13173" y="30323"/>
                  </a:cubicBezTo>
                  <a:cubicBezTo>
                    <a:pt x="12044" y="23407"/>
                    <a:pt x="20620" y="24343"/>
                    <a:pt x="17662" y="15641"/>
                  </a:cubicBezTo>
                  <a:cubicBezTo>
                    <a:pt x="13258" y="2746"/>
                    <a:pt x="3150" y="1"/>
                    <a:pt x="3150"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6057969" y="2126936"/>
              <a:ext cx="446597" cy="345329"/>
            </a:xfrm>
            <a:custGeom>
              <a:rect b="b" l="l" r="r" t="t"/>
              <a:pathLst>
                <a:path extrusionOk="0" h="8491" w="10981">
                  <a:moveTo>
                    <a:pt x="1" y="1"/>
                  </a:moveTo>
                  <a:lnTo>
                    <a:pt x="1" y="21"/>
                  </a:lnTo>
                  <a:lnTo>
                    <a:pt x="128" y="3979"/>
                  </a:lnTo>
                  <a:lnTo>
                    <a:pt x="151" y="3979"/>
                  </a:lnTo>
                  <a:lnTo>
                    <a:pt x="3172" y="3193"/>
                  </a:lnTo>
                  <a:lnTo>
                    <a:pt x="3172" y="3193"/>
                  </a:lnTo>
                  <a:lnTo>
                    <a:pt x="3107" y="4873"/>
                  </a:lnTo>
                  <a:lnTo>
                    <a:pt x="10980" y="8490"/>
                  </a:lnTo>
                  <a:lnTo>
                    <a:pt x="10980" y="8470"/>
                  </a:lnTo>
                  <a:lnTo>
                    <a:pt x="3130" y="4852"/>
                  </a:lnTo>
                  <a:lnTo>
                    <a:pt x="3193" y="3170"/>
                  </a:lnTo>
                  <a:lnTo>
                    <a:pt x="3172" y="3170"/>
                  </a:lnTo>
                  <a:lnTo>
                    <a:pt x="151" y="3959"/>
                  </a:lnTo>
                  <a:lnTo>
                    <a:pt x="23" y="21"/>
                  </a:lnTo>
                  <a:cubicBezTo>
                    <a:pt x="23" y="1"/>
                    <a:pt x="23" y="1"/>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6147158" y="2558729"/>
              <a:ext cx="109890" cy="257116"/>
            </a:xfrm>
            <a:custGeom>
              <a:rect b="b" l="l" r="r" t="t"/>
              <a:pathLst>
                <a:path extrusionOk="0" h="6322" w="2702">
                  <a:moveTo>
                    <a:pt x="1212" y="1"/>
                  </a:moveTo>
                  <a:lnTo>
                    <a:pt x="0" y="2662"/>
                  </a:lnTo>
                  <a:lnTo>
                    <a:pt x="2702" y="6322"/>
                  </a:lnTo>
                  <a:lnTo>
                    <a:pt x="2702" y="6322"/>
                  </a:lnTo>
                  <a:lnTo>
                    <a:pt x="1212"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5937708" y="1837894"/>
              <a:ext cx="311614" cy="284731"/>
            </a:xfrm>
            <a:custGeom>
              <a:rect b="b" l="l" r="r" t="t"/>
              <a:pathLst>
                <a:path extrusionOk="0" h="7001" w="7662">
                  <a:moveTo>
                    <a:pt x="1" y="1"/>
                  </a:moveTo>
                  <a:lnTo>
                    <a:pt x="2980" y="7001"/>
                  </a:lnTo>
                  <a:lnTo>
                    <a:pt x="7661" y="5852"/>
                  </a:lnTo>
                  <a:lnTo>
                    <a:pt x="4660" y="299"/>
                  </a:lnTo>
                  <a:lnTo>
                    <a:pt x="1"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6027710" y="1857782"/>
              <a:ext cx="154099" cy="93500"/>
            </a:xfrm>
            <a:custGeom>
              <a:rect b="b" l="l" r="r" t="t"/>
              <a:pathLst>
                <a:path extrusionOk="0" h="2299" w="3789">
                  <a:moveTo>
                    <a:pt x="2554" y="0"/>
                  </a:moveTo>
                  <a:lnTo>
                    <a:pt x="1" y="576"/>
                  </a:lnTo>
                  <a:lnTo>
                    <a:pt x="3788" y="2298"/>
                  </a:lnTo>
                  <a:lnTo>
                    <a:pt x="2554"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5714429" y="1484716"/>
              <a:ext cx="539162" cy="406903"/>
            </a:xfrm>
            <a:custGeom>
              <a:rect b="b" l="l" r="r" t="t"/>
              <a:pathLst>
                <a:path extrusionOk="0" h="10005" w="13257">
                  <a:moveTo>
                    <a:pt x="5741" y="0"/>
                  </a:moveTo>
                  <a:cubicBezTo>
                    <a:pt x="4803" y="0"/>
                    <a:pt x="4172" y="429"/>
                    <a:pt x="4172" y="429"/>
                  </a:cubicBezTo>
                  <a:cubicBezTo>
                    <a:pt x="4064" y="492"/>
                    <a:pt x="3979" y="556"/>
                    <a:pt x="3874" y="642"/>
                  </a:cubicBezTo>
                  <a:cubicBezTo>
                    <a:pt x="1" y="3450"/>
                    <a:pt x="1831" y="9621"/>
                    <a:pt x="6618" y="10004"/>
                  </a:cubicBezTo>
                  <a:lnTo>
                    <a:pt x="8512" y="9982"/>
                  </a:lnTo>
                  <a:cubicBezTo>
                    <a:pt x="9724" y="9854"/>
                    <a:pt x="10896" y="9514"/>
                    <a:pt x="11662" y="8875"/>
                  </a:cubicBezTo>
                  <a:cubicBezTo>
                    <a:pt x="13257" y="7514"/>
                    <a:pt x="12513" y="5280"/>
                    <a:pt x="11342" y="4109"/>
                  </a:cubicBezTo>
                  <a:cubicBezTo>
                    <a:pt x="9151" y="1918"/>
                    <a:pt x="8300" y="1152"/>
                    <a:pt x="8300" y="1152"/>
                  </a:cubicBezTo>
                  <a:cubicBezTo>
                    <a:pt x="7365" y="254"/>
                    <a:pt x="6462" y="0"/>
                    <a:pt x="5741" y="0"/>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6107342" y="1591231"/>
              <a:ext cx="102163" cy="88295"/>
            </a:xfrm>
            <a:custGeom>
              <a:rect b="b" l="l" r="r" t="t"/>
              <a:pathLst>
                <a:path extrusionOk="0" h="2171" w="2512">
                  <a:moveTo>
                    <a:pt x="0" y="1"/>
                  </a:moveTo>
                  <a:lnTo>
                    <a:pt x="1575" y="2171"/>
                  </a:lnTo>
                  <a:lnTo>
                    <a:pt x="2384" y="1150"/>
                  </a:lnTo>
                  <a:cubicBezTo>
                    <a:pt x="2511" y="979"/>
                    <a:pt x="2384" y="789"/>
                    <a:pt x="2191" y="746"/>
                  </a:cubicBezTo>
                  <a:lnTo>
                    <a:pt x="0"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6038935" y="1603269"/>
              <a:ext cx="63730" cy="62062"/>
            </a:xfrm>
            <a:custGeom>
              <a:rect b="b" l="l" r="r" t="t"/>
              <a:pathLst>
                <a:path extrusionOk="0" h="1526" w="1567">
                  <a:moveTo>
                    <a:pt x="606" y="1"/>
                  </a:moveTo>
                  <a:cubicBezTo>
                    <a:pt x="582" y="1"/>
                    <a:pt x="558" y="1"/>
                    <a:pt x="533" y="2"/>
                  </a:cubicBezTo>
                  <a:cubicBezTo>
                    <a:pt x="533" y="2"/>
                    <a:pt x="1" y="939"/>
                    <a:pt x="426" y="1386"/>
                  </a:cubicBezTo>
                  <a:cubicBezTo>
                    <a:pt x="525" y="1485"/>
                    <a:pt x="621" y="1525"/>
                    <a:pt x="713" y="1525"/>
                  </a:cubicBezTo>
                  <a:cubicBezTo>
                    <a:pt x="1093" y="1525"/>
                    <a:pt x="1385" y="833"/>
                    <a:pt x="1385" y="833"/>
                  </a:cubicBezTo>
                  <a:cubicBezTo>
                    <a:pt x="1385" y="833"/>
                    <a:pt x="1566" y="1"/>
                    <a:pt x="606"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6050242" y="1600788"/>
              <a:ext cx="70969" cy="49373"/>
            </a:xfrm>
            <a:custGeom>
              <a:rect b="b" l="l" r="r" t="t"/>
              <a:pathLst>
                <a:path extrusionOk="0" h="1214" w="1745">
                  <a:moveTo>
                    <a:pt x="851" y="1"/>
                  </a:moveTo>
                  <a:lnTo>
                    <a:pt x="0" y="43"/>
                  </a:lnTo>
                  <a:cubicBezTo>
                    <a:pt x="0" y="43"/>
                    <a:pt x="370" y="1214"/>
                    <a:pt x="1412" y="1214"/>
                  </a:cubicBezTo>
                  <a:cubicBezTo>
                    <a:pt x="1430" y="1214"/>
                    <a:pt x="1449" y="1213"/>
                    <a:pt x="1467" y="1213"/>
                  </a:cubicBezTo>
                  <a:lnTo>
                    <a:pt x="1745" y="872"/>
                  </a:lnTo>
                  <a:lnTo>
                    <a:pt x="851"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6049306" y="1595582"/>
              <a:ext cx="15617" cy="67553"/>
            </a:xfrm>
            <a:custGeom>
              <a:rect b="b" l="l" r="r" t="t"/>
              <a:pathLst>
                <a:path extrusionOk="0" h="1661" w="384">
                  <a:moveTo>
                    <a:pt x="341" y="1"/>
                  </a:moveTo>
                  <a:cubicBezTo>
                    <a:pt x="278" y="129"/>
                    <a:pt x="193" y="277"/>
                    <a:pt x="151" y="404"/>
                  </a:cubicBezTo>
                  <a:cubicBezTo>
                    <a:pt x="86" y="532"/>
                    <a:pt x="43" y="682"/>
                    <a:pt x="23" y="830"/>
                  </a:cubicBezTo>
                  <a:cubicBezTo>
                    <a:pt x="1" y="980"/>
                    <a:pt x="1" y="1128"/>
                    <a:pt x="43" y="1255"/>
                  </a:cubicBezTo>
                  <a:cubicBezTo>
                    <a:pt x="66" y="1341"/>
                    <a:pt x="86" y="1405"/>
                    <a:pt x="129" y="1468"/>
                  </a:cubicBezTo>
                  <a:cubicBezTo>
                    <a:pt x="108" y="1405"/>
                    <a:pt x="86" y="1341"/>
                    <a:pt x="66" y="1255"/>
                  </a:cubicBezTo>
                  <a:cubicBezTo>
                    <a:pt x="23" y="1128"/>
                    <a:pt x="23" y="980"/>
                    <a:pt x="66" y="830"/>
                  </a:cubicBezTo>
                  <a:cubicBezTo>
                    <a:pt x="86" y="682"/>
                    <a:pt x="129" y="554"/>
                    <a:pt x="171" y="404"/>
                  </a:cubicBezTo>
                  <a:cubicBezTo>
                    <a:pt x="236" y="277"/>
                    <a:pt x="299" y="149"/>
                    <a:pt x="384" y="21"/>
                  </a:cubicBezTo>
                  <a:cubicBezTo>
                    <a:pt x="384" y="21"/>
                    <a:pt x="384" y="1"/>
                    <a:pt x="364" y="1"/>
                  </a:cubicBezTo>
                  <a:close/>
                  <a:moveTo>
                    <a:pt x="129" y="1468"/>
                  </a:moveTo>
                  <a:cubicBezTo>
                    <a:pt x="151" y="1533"/>
                    <a:pt x="193" y="1596"/>
                    <a:pt x="256" y="1661"/>
                  </a:cubicBezTo>
                  <a:lnTo>
                    <a:pt x="256" y="1638"/>
                  </a:lnTo>
                  <a:cubicBezTo>
                    <a:pt x="214" y="1596"/>
                    <a:pt x="171" y="1533"/>
                    <a:pt x="129" y="146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6165297" y="1698193"/>
              <a:ext cx="21718" cy="19115"/>
            </a:xfrm>
            <a:custGeom>
              <a:rect b="b" l="l" r="r" t="t"/>
              <a:pathLst>
                <a:path extrusionOk="0" h="470" w="534">
                  <a:moveTo>
                    <a:pt x="261" y="1"/>
                  </a:moveTo>
                  <a:cubicBezTo>
                    <a:pt x="223" y="1"/>
                    <a:pt x="184" y="10"/>
                    <a:pt x="150" y="31"/>
                  </a:cubicBezTo>
                  <a:cubicBezTo>
                    <a:pt x="43" y="94"/>
                    <a:pt x="0" y="244"/>
                    <a:pt x="65" y="350"/>
                  </a:cubicBezTo>
                  <a:cubicBezTo>
                    <a:pt x="105" y="431"/>
                    <a:pt x="181" y="470"/>
                    <a:pt x="259" y="470"/>
                  </a:cubicBezTo>
                  <a:cubicBezTo>
                    <a:pt x="302" y="470"/>
                    <a:pt x="345" y="458"/>
                    <a:pt x="383" y="435"/>
                  </a:cubicBezTo>
                  <a:cubicBezTo>
                    <a:pt x="491" y="372"/>
                    <a:pt x="533" y="222"/>
                    <a:pt x="468" y="116"/>
                  </a:cubicBezTo>
                  <a:cubicBezTo>
                    <a:pt x="426" y="44"/>
                    <a:pt x="343" y="1"/>
                    <a:pt x="26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5967966" y="1540312"/>
              <a:ext cx="51976" cy="92118"/>
            </a:xfrm>
            <a:custGeom>
              <a:rect b="b" l="l" r="r" t="t"/>
              <a:pathLst>
                <a:path extrusionOk="0" h="2265" w="1278">
                  <a:moveTo>
                    <a:pt x="760" y="1"/>
                  </a:moveTo>
                  <a:cubicBezTo>
                    <a:pt x="570" y="1"/>
                    <a:pt x="390" y="106"/>
                    <a:pt x="321" y="296"/>
                  </a:cubicBezTo>
                  <a:lnTo>
                    <a:pt x="86" y="1743"/>
                  </a:lnTo>
                  <a:cubicBezTo>
                    <a:pt x="1" y="1934"/>
                    <a:pt x="86" y="2146"/>
                    <a:pt x="278" y="2231"/>
                  </a:cubicBezTo>
                  <a:cubicBezTo>
                    <a:pt x="328" y="2254"/>
                    <a:pt x="382" y="2264"/>
                    <a:pt x="434" y="2264"/>
                  </a:cubicBezTo>
                  <a:cubicBezTo>
                    <a:pt x="582" y="2264"/>
                    <a:pt x="726" y="2181"/>
                    <a:pt x="789" y="2041"/>
                  </a:cubicBezTo>
                  <a:lnTo>
                    <a:pt x="1172" y="657"/>
                  </a:lnTo>
                  <a:cubicBezTo>
                    <a:pt x="1277" y="401"/>
                    <a:pt x="1150" y="126"/>
                    <a:pt x="894" y="18"/>
                  </a:cubicBezTo>
                  <a:cubicBezTo>
                    <a:pt x="850" y="6"/>
                    <a:pt x="804" y="1"/>
                    <a:pt x="76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5646958" y="1462022"/>
              <a:ext cx="362614" cy="475392"/>
            </a:xfrm>
            <a:custGeom>
              <a:rect b="b" l="l" r="r" t="t"/>
              <a:pathLst>
                <a:path extrusionOk="0" h="11689" w="8916">
                  <a:moveTo>
                    <a:pt x="8639" y="1"/>
                  </a:moveTo>
                  <a:cubicBezTo>
                    <a:pt x="7513" y="1"/>
                    <a:pt x="3254" y="303"/>
                    <a:pt x="1745" y="4774"/>
                  </a:cubicBezTo>
                  <a:cubicBezTo>
                    <a:pt x="0" y="9966"/>
                    <a:pt x="8192" y="11689"/>
                    <a:pt x="8192" y="11689"/>
                  </a:cubicBezTo>
                  <a:lnTo>
                    <a:pt x="8341" y="9093"/>
                  </a:lnTo>
                  <a:lnTo>
                    <a:pt x="8021" y="7498"/>
                  </a:lnTo>
                  <a:cubicBezTo>
                    <a:pt x="8021" y="7498"/>
                    <a:pt x="7788" y="5433"/>
                    <a:pt x="5340" y="4476"/>
                  </a:cubicBezTo>
                  <a:cubicBezTo>
                    <a:pt x="5340" y="4476"/>
                    <a:pt x="7724" y="2051"/>
                    <a:pt x="8915" y="8"/>
                  </a:cubicBezTo>
                  <a:cubicBezTo>
                    <a:pt x="8915" y="8"/>
                    <a:pt x="8816" y="1"/>
                    <a:pt x="863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5873693" y="1746224"/>
              <a:ext cx="128111" cy="113795"/>
            </a:xfrm>
            <a:custGeom>
              <a:rect b="b" l="l" r="r" t="t"/>
              <a:pathLst>
                <a:path extrusionOk="0" h="2798" w="3150">
                  <a:moveTo>
                    <a:pt x="1581" y="1"/>
                  </a:moveTo>
                  <a:cubicBezTo>
                    <a:pt x="1268" y="1"/>
                    <a:pt x="950" y="104"/>
                    <a:pt x="681" y="318"/>
                  </a:cubicBezTo>
                  <a:cubicBezTo>
                    <a:pt x="85" y="808"/>
                    <a:pt x="0" y="1679"/>
                    <a:pt x="489" y="2275"/>
                  </a:cubicBezTo>
                  <a:cubicBezTo>
                    <a:pt x="770" y="2617"/>
                    <a:pt x="1176" y="2798"/>
                    <a:pt x="1584" y="2798"/>
                  </a:cubicBezTo>
                  <a:cubicBezTo>
                    <a:pt x="1887" y="2798"/>
                    <a:pt x="2192" y="2697"/>
                    <a:pt x="2446" y="2488"/>
                  </a:cubicBezTo>
                  <a:cubicBezTo>
                    <a:pt x="3042" y="1999"/>
                    <a:pt x="3149" y="1126"/>
                    <a:pt x="2659" y="510"/>
                  </a:cubicBezTo>
                  <a:cubicBezTo>
                    <a:pt x="2384" y="174"/>
                    <a:pt x="1986" y="1"/>
                    <a:pt x="1581" y="1"/>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5916966" y="1791164"/>
              <a:ext cx="55393" cy="11266"/>
            </a:xfrm>
            <a:custGeom>
              <a:rect b="b" l="l" r="r" t="t"/>
              <a:pathLst>
                <a:path extrusionOk="0" h="277" w="1362">
                  <a:moveTo>
                    <a:pt x="1340" y="1"/>
                  </a:moveTo>
                  <a:lnTo>
                    <a:pt x="0" y="256"/>
                  </a:lnTo>
                  <a:lnTo>
                    <a:pt x="0" y="277"/>
                  </a:lnTo>
                  <a:lnTo>
                    <a:pt x="1340" y="21"/>
                  </a:lnTo>
                  <a:cubicBezTo>
                    <a:pt x="1362" y="21"/>
                    <a:pt x="1362" y="1"/>
                    <a:pt x="1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9"/>
          <p:cNvSpPr/>
          <p:nvPr/>
        </p:nvSpPr>
        <p:spPr>
          <a:xfrm>
            <a:off x="769450" y="3827125"/>
            <a:ext cx="4283100" cy="3711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txBox="1"/>
          <p:nvPr>
            <p:ph type="ctrTitle"/>
          </p:nvPr>
        </p:nvSpPr>
        <p:spPr>
          <a:xfrm>
            <a:off x="872400" y="905454"/>
            <a:ext cx="4640700" cy="280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STOCKS DATA ANALYSIS?</a:t>
            </a:r>
            <a:endParaRPr/>
          </a:p>
        </p:txBody>
      </p:sp>
      <p:sp>
        <p:nvSpPr>
          <p:cNvPr id="291" name="Google Shape;291;p29"/>
          <p:cNvSpPr txBox="1"/>
          <p:nvPr>
            <p:ph idx="1" type="subTitle"/>
          </p:nvPr>
        </p:nvSpPr>
        <p:spPr>
          <a:xfrm>
            <a:off x="948600" y="3825500"/>
            <a:ext cx="4283100" cy="37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Presented by: SmallData</a:t>
            </a:r>
            <a:endParaRPr b="1">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63" name="Google Shape;1763;p38"/>
          <p:cNvSpPr txBox="1"/>
          <p:nvPr>
            <p:ph idx="1" type="body"/>
          </p:nvPr>
        </p:nvSpPr>
        <p:spPr>
          <a:xfrm>
            <a:off x="649150" y="1096450"/>
            <a:ext cx="4927200" cy="3551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AutoNum type="arabicPeriod"/>
            </a:pPr>
            <a:r>
              <a:rPr lang="en"/>
              <a:t>Problem statement - </a:t>
            </a:r>
            <a:r>
              <a:rPr lang="en"/>
              <a:t>How have major advances in computing affected the prices of major gpu/chip manufacturers?</a:t>
            </a:r>
            <a:endParaRPr/>
          </a:p>
          <a:p>
            <a:pPr indent="-304800" lvl="0" marL="457200" rtl="0" algn="l">
              <a:lnSpc>
                <a:spcPct val="115000"/>
              </a:lnSpc>
              <a:spcBef>
                <a:spcPts val="0"/>
              </a:spcBef>
              <a:spcAft>
                <a:spcPts val="0"/>
              </a:spcAft>
              <a:buSzPts val="1200"/>
              <a:buAutoNum type="arabicPeriod"/>
            </a:pPr>
            <a:r>
              <a:rPr lang="en"/>
              <a:t>Problem understanding - Which major events lead to a drastic change in stock pricing? Who has this impacted? What kind of model should we use for our predictions?</a:t>
            </a:r>
            <a:endParaRPr/>
          </a:p>
          <a:p>
            <a:pPr indent="-304800" lvl="0" marL="457200" rtl="0" algn="l">
              <a:lnSpc>
                <a:spcPct val="115000"/>
              </a:lnSpc>
              <a:spcBef>
                <a:spcPts val="0"/>
              </a:spcBef>
              <a:spcAft>
                <a:spcPts val="0"/>
              </a:spcAft>
              <a:buSzPts val="1200"/>
              <a:buAutoNum type="arabicPeriod"/>
            </a:pPr>
            <a:r>
              <a:rPr lang="en"/>
              <a:t>Data collection - Collect data through API’s and web scraping </a:t>
            </a:r>
            <a:endParaRPr/>
          </a:p>
          <a:p>
            <a:pPr indent="-304800" lvl="0" marL="457200" rtl="0" algn="l">
              <a:lnSpc>
                <a:spcPct val="115000"/>
              </a:lnSpc>
              <a:spcBef>
                <a:spcPts val="0"/>
              </a:spcBef>
              <a:spcAft>
                <a:spcPts val="0"/>
              </a:spcAft>
              <a:buSzPts val="1200"/>
              <a:buAutoNum type="arabicPeriod"/>
            </a:pPr>
            <a:r>
              <a:rPr lang="en"/>
              <a:t>Data preparation and cleaning - Using Pandas, clean the data for null/invalid/duplicates/outlier data</a:t>
            </a:r>
            <a:endParaRPr/>
          </a:p>
          <a:p>
            <a:pPr indent="-304800" lvl="0" marL="457200" rtl="0" algn="l">
              <a:lnSpc>
                <a:spcPct val="115000"/>
              </a:lnSpc>
              <a:spcBef>
                <a:spcPts val="0"/>
              </a:spcBef>
              <a:spcAft>
                <a:spcPts val="0"/>
              </a:spcAft>
              <a:buSzPts val="1200"/>
              <a:buAutoNum type="arabicPeriod"/>
            </a:pPr>
            <a:r>
              <a:rPr lang="en"/>
              <a:t>Data analysis - Explore the data we’ve collected using Matplotlib scatter plots and line charts illustrating the impact these major advances had on stock pricing</a:t>
            </a:r>
            <a:endParaRPr/>
          </a:p>
          <a:p>
            <a:pPr indent="-304800" lvl="0" marL="457200" rtl="0" algn="l">
              <a:lnSpc>
                <a:spcPct val="115000"/>
              </a:lnSpc>
              <a:spcBef>
                <a:spcPts val="0"/>
              </a:spcBef>
              <a:spcAft>
                <a:spcPts val="0"/>
              </a:spcAft>
              <a:buSzPts val="1200"/>
              <a:buAutoNum type="arabicPeriod"/>
            </a:pPr>
            <a:r>
              <a:rPr lang="en"/>
              <a:t>Model development - Create a model that can predict future stock pricing of Intel/ NVIDIA/ AMD</a:t>
            </a:r>
            <a:endParaRPr/>
          </a:p>
        </p:txBody>
      </p:sp>
      <p:pic>
        <p:nvPicPr>
          <p:cNvPr id="1764" name="Google Shape;1764;p38"/>
          <p:cNvPicPr preferRelativeResize="0"/>
          <p:nvPr/>
        </p:nvPicPr>
        <p:blipFill>
          <a:blip r:embed="rId3">
            <a:alphaModFix/>
          </a:blip>
          <a:stretch>
            <a:fillRect/>
          </a:stretch>
        </p:blipFill>
        <p:spPr>
          <a:xfrm>
            <a:off x="5806102" y="1472675"/>
            <a:ext cx="2930849" cy="219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39"/>
          <p:cNvSpPr/>
          <p:nvPr/>
        </p:nvSpPr>
        <p:spPr>
          <a:xfrm>
            <a:off x="796200" y="2746588"/>
            <a:ext cx="3132600" cy="7080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770" name="Google Shape;1770;p39"/>
          <p:cNvSpPr txBox="1"/>
          <p:nvPr>
            <p:ph type="title"/>
          </p:nvPr>
        </p:nvSpPr>
        <p:spPr>
          <a:xfrm>
            <a:off x="1054825" y="2820525"/>
            <a:ext cx="2985000" cy="56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1771" name="Google Shape;1771;p39"/>
          <p:cNvSpPr txBox="1"/>
          <p:nvPr>
            <p:ph idx="2" type="title"/>
          </p:nvPr>
        </p:nvSpPr>
        <p:spPr>
          <a:xfrm>
            <a:off x="907150" y="1059788"/>
            <a:ext cx="3132600" cy="147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1772" name="Google Shape;1772;p39"/>
          <p:cNvGrpSpPr/>
          <p:nvPr/>
        </p:nvGrpSpPr>
        <p:grpSpPr>
          <a:xfrm>
            <a:off x="4887434" y="931582"/>
            <a:ext cx="2265556" cy="2992165"/>
            <a:chOff x="1394741" y="1512061"/>
            <a:chExt cx="252444" cy="351722"/>
          </a:xfrm>
        </p:grpSpPr>
        <p:sp>
          <p:nvSpPr>
            <p:cNvPr id="1773" name="Google Shape;1773;p39"/>
            <p:cNvSpPr/>
            <p:nvPr/>
          </p:nvSpPr>
          <p:spPr>
            <a:xfrm>
              <a:off x="1394741" y="1512061"/>
              <a:ext cx="252444" cy="351722"/>
            </a:xfrm>
            <a:custGeom>
              <a:rect b="b" l="l" r="r" t="t"/>
              <a:pathLst>
                <a:path extrusionOk="0" h="11050" w="7931">
                  <a:moveTo>
                    <a:pt x="3942" y="334"/>
                  </a:moveTo>
                  <a:cubicBezTo>
                    <a:pt x="4132" y="334"/>
                    <a:pt x="4299" y="429"/>
                    <a:pt x="4406" y="595"/>
                  </a:cubicBezTo>
                  <a:cubicBezTo>
                    <a:pt x="4430" y="643"/>
                    <a:pt x="4490" y="667"/>
                    <a:pt x="4537" y="667"/>
                  </a:cubicBezTo>
                  <a:lnTo>
                    <a:pt x="5144" y="667"/>
                  </a:lnTo>
                  <a:cubicBezTo>
                    <a:pt x="5252" y="667"/>
                    <a:pt x="5323" y="762"/>
                    <a:pt x="5323" y="846"/>
                  </a:cubicBezTo>
                  <a:lnTo>
                    <a:pt x="5323" y="1381"/>
                  </a:lnTo>
                  <a:lnTo>
                    <a:pt x="2549" y="1381"/>
                  </a:lnTo>
                  <a:lnTo>
                    <a:pt x="2549" y="846"/>
                  </a:lnTo>
                  <a:lnTo>
                    <a:pt x="2561" y="846"/>
                  </a:lnTo>
                  <a:cubicBezTo>
                    <a:pt x="2561" y="750"/>
                    <a:pt x="2644" y="667"/>
                    <a:pt x="2739" y="667"/>
                  </a:cubicBezTo>
                  <a:lnTo>
                    <a:pt x="3347" y="667"/>
                  </a:lnTo>
                  <a:cubicBezTo>
                    <a:pt x="3406" y="667"/>
                    <a:pt x="3454" y="643"/>
                    <a:pt x="3478" y="595"/>
                  </a:cubicBezTo>
                  <a:cubicBezTo>
                    <a:pt x="3573" y="429"/>
                    <a:pt x="3751" y="334"/>
                    <a:pt x="3942" y="334"/>
                  </a:cubicBezTo>
                  <a:close/>
                  <a:moveTo>
                    <a:pt x="7228" y="1000"/>
                  </a:moveTo>
                  <a:cubicBezTo>
                    <a:pt x="7430" y="1000"/>
                    <a:pt x="7585" y="1167"/>
                    <a:pt x="7585" y="1357"/>
                  </a:cubicBezTo>
                  <a:lnTo>
                    <a:pt x="7585" y="10347"/>
                  </a:lnTo>
                  <a:cubicBezTo>
                    <a:pt x="7585" y="10537"/>
                    <a:pt x="7430" y="10704"/>
                    <a:pt x="7228" y="10704"/>
                  </a:cubicBezTo>
                  <a:lnTo>
                    <a:pt x="668" y="10704"/>
                  </a:lnTo>
                  <a:cubicBezTo>
                    <a:pt x="477" y="10704"/>
                    <a:pt x="310" y="10537"/>
                    <a:pt x="310" y="10347"/>
                  </a:cubicBezTo>
                  <a:lnTo>
                    <a:pt x="310" y="1357"/>
                  </a:lnTo>
                  <a:cubicBezTo>
                    <a:pt x="310" y="1155"/>
                    <a:pt x="477" y="1000"/>
                    <a:pt x="668" y="1000"/>
                  </a:cubicBezTo>
                  <a:lnTo>
                    <a:pt x="2227" y="1000"/>
                  </a:lnTo>
                  <a:lnTo>
                    <a:pt x="2227" y="1536"/>
                  </a:lnTo>
                  <a:cubicBezTo>
                    <a:pt x="2227" y="1619"/>
                    <a:pt x="2311" y="1703"/>
                    <a:pt x="2394" y="1703"/>
                  </a:cubicBezTo>
                  <a:lnTo>
                    <a:pt x="5502" y="1703"/>
                  </a:lnTo>
                  <a:cubicBezTo>
                    <a:pt x="5597" y="1703"/>
                    <a:pt x="5668" y="1619"/>
                    <a:pt x="5668" y="1536"/>
                  </a:cubicBezTo>
                  <a:lnTo>
                    <a:pt x="5668" y="1000"/>
                  </a:lnTo>
                  <a:close/>
                  <a:moveTo>
                    <a:pt x="3954" y="0"/>
                  </a:moveTo>
                  <a:cubicBezTo>
                    <a:pt x="3692" y="0"/>
                    <a:pt x="3442" y="131"/>
                    <a:pt x="3275" y="345"/>
                  </a:cubicBezTo>
                  <a:lnTo>
                    <a:pt x="2751" y="345"/>
                  </a:lnTo>
                  <a:cubicBezTo>
                    <a:pt x="2525" y="345"/>
                    <a:pt x="2335" y="488"/>
                    <a:pt x="2275" y="691"/>
                  </a:cubicBezTo>
                  <a:lnTo>
                    <a:pt x="680" y="691"/>
                  </a:lnTo>
                  <a:cubicBezTo>
                    <a:pt x="310" y="691"/>
                    <a:pt x="1" y="988"/>
                    <a:pt x="1" y="1369"/>
                  </a:cubicBezTo>
                  <a:lnTo>
                    <a:pt x="1" y="10359"/>
                  </a:lnTo>
                  <a:cubicBezTo>
                    <a:pt x="1" y="10728"/>
                    <a:pt x="299" y="11049"/>
                    <a:pt x="680" y="11049"/>
                  </a:cubicBezTo>
                  <a:lnTo>
                    <a:pt x="7252" y="11049"/>
                  </a:lnTo>
                  <a:cubicBezTo>
                    <a:pt x="7621" y="11049"/>
                    <a:pt x="7930" y="10751"/>
                    <a:pt x="7930" y="10359"/>
                  </a:cubicBezTo>
                  <a:lnTo>
                    <a:pt x="7930" y="1369"/>
                  </a:lnTo>
                  <a:cubicBezTo>
                    <a:pt x="7919" y="1000"/>
                    <a:pt x="7609" y="691"/>
                    <a:pt x="7228" y="691"/>
                  </a:cubicBezTo>
                  <a:lnTo>
                    <a:pt x="5644" y="691"/>
                  </a:lnTo>
                  <a:cubicBezTo>
                    <a:pt x="5561" y="488"/>
                    <a:pt x="5383" y="345"/>
                    <a:pt x="5168" y="345"/>
                  </a:cubicBezTo>
                  <a:lnTo>
                    <a:pt x="4644" y="345"/>
                  </a:lnTo>
                  <a:cubicBezTo>
                    <a:pt x="4478" y="131"/>
                    <a:pt x="4228" y="0"/>
                    <a:pt x="39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9"/>
            <p:cNvSpPr/>
            <p:nvPr/>
          </p:nvSpPr>
          <p:spPr>
            <a:xfrm>
              <a:off x="1515282" y="1534024"/>
              <a:ext cx="10631" cy="10281"/>
            </a:xfrm>
            <a:custGeom>
              <a:rect b="b" l="l" r="r" t="t"/>
              <a:pathLst>
                <a:path extrusionOk="0" h="323" w="334">
                  <a:moveTo>
                    <a:pt x="167" y="1"/>
                  </a:moveTo>
                  <a:cubicBezTo>
                    <a:pt x="83" y="1"/>
                    <a:pt x="0" y="72"/>
                    <a:pt x="0" y="156"/>
                  </a:cubicBezTo>
                  <a:cubicBezTo>
                    <a:pt x="0" y="251"/>
                    <a:pt x="83" y="322"/>
                    <a:pt x="167" y="322"/>
                  </a:cubicBezTo>
                  <a:cubicBezTo>
                    <a:pt x="262" y="322"/>
                    <a:pt x="333" y="251"/>
                    <a:pt x="333" y="156"/>
                  </a:cubicBezTo>
                  <a:cubicBezTo>
                    <a:pt x="322" y="72"/>
                    <a:pt x="262" y="1"/>
                    <a:pt x="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9"/>
            <p:cNvSpPr/>
            <p:nvPr/>
          </p:nvSpPr>
          <p:spPr>
            <a:xfrm>
              <a:off x="1415972" y="1556018"/>
              <a:ext cx="208486" cy="274406"/>
            </a:xfrm>
            <a:custGeom>
              <a:rect b="b" l="l" r="r" t="t"/>
              <a:pathLst>
                <a:path extrusionOk="0" h="8621" w="6550">
                  <a:moveTo>
                    <a:pt x="167" y="0"/>
                  </a:moveTo>
                  <a:cubicBezTo>
                    <a:pt x="72" y="0"/>
                    <a:pt x="1" y="84"/>
                    <a:pt x="1" y="167"/>
                  </a:cubicBezTo>
                  <a:lnTo>
                    <a:pt x="1" y="8454"/>
                  </a:lnTo>
                  <a:cubicBezTo>
                    <a:pt x="1" y="8549"/>
                    <a:pt x="72" y="8620"/>
                    <a:pt x="167" y="8620"/>
                  </a:cubicBezTo>
                  <a:lnTo>
                    <a:pt x="6382" y="8620"/>
                  </a:lnTo>
                  <a:cubicBezTo>
                    <a:pt x="6478" y="8620"/>
                    <a:pt x="6549" y="8549"/>
                    <a:pt x="6549" y="8454"/>
                  </a:cubicBezTo>
                  <a:lnTo>
                    <a:pt x="6549" y="167"/>
                  </a:lnTo>
                  <a:cubicBezTo>
                    <a:pt x="6549" y="60"/>
                    <a:pt x="6478" y="0"/>
                    <a:pt x="6382" y="0"/>
                  </a:cubicBezTo>
                  <a:lnTo>
                    <a:pt x="5525" y="0"/>
                  </a:lnTo>
                  <a:cubicBezTo>
                    <a:pt x="5430" y="0"/>
                    <a:pt x="5358" y="84"/>
                    <a:pt x="5358" y="167"/>
                  </a:cubicBezTo>
                  <a:cubicBezTo>
                    <a:pt x="5358" y="262"/>
                    <a:pt x="5430" y="334"/>
                    <a:pt x="5525" y="334"/>
                  </a:cubicBezTo>
                  <a:lnTo>
                    <a:pt x="6228" y="334"/>
                  </a:lnTo>
                  <a:lnTo>
                    <a:pt x="6228" y="8311"/>
                  </a:lnTo>
                  <a:lnTo>
                    <a:pt x="322" y="8311"/>
                  </a:lnTo>
                  <a:lnTo>
                    <a:pt x="322" y="334"/>
                  </a:lnTo>
                  <a:lnTo>
                    <a:pt x="1025" y="334"/>
                  </a:lnTo>
                  <a:cubicBezTo>
                    <a:pt x="1120" y="334"/>
                    <a:pt x="1191" y="262"/>
                    <a:pt x="1191" y="167"/>
                  </a:cubicBezTo>
                  <a:cubicBezTo>
                    <a:pt x="1191" y="84"/>
                    <a:pt x="1120" y="0"/>
                    <a:pt x="102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9"/>
            <p:cNvSpPr/>
            <p:nvPr/>
          </p:nvSpPr>
          <p:spPr>
            <a:xfrm>
              <a:off x="1449330" y="1665927"/>
              <a:ext cx="31862" cy="32244"/>
            </a:xfrm>
            <a:custGeom>
              <a:rect b="b" l="l" r="r" t="t"/>
              <a:pathLst>
                <a:path extrusionOk="0" h="1013" w="1001">
                  <a:moveTo>
                    <a:pt x="500" y="333"/>
                  </a:moveTo>
                  <a:cubicBezTo>
                    <a:pt x="608" y="333"/>
                    <a:pt x="679" y="417"/>
                    <a:pt x="679" y="512"/>
                  </a:cubicBezTo>
                  <a:cubicBezTo>
                    <a:pt x="679" y="595"/>
                    <a:pt x="608" y="691"/>
                    <a:pt x="500" y="691"/>
                  </a:cubicBezTo>
                  <a:cubicBezTo>
                    <a:pt x="393" y="691"/>
                    <a:pt x="322" y="595"/>
                    <a:pt x="322" y="512"/>
                  </a:cubicBezTo>
                  <a:cubicBezTo>
                    <a:pt x="322" y="417"/>
                    <a:pt x="417" y="333"/>
                    <a:pt x="500" y="333"/>
                  </a:cubicBezTo>
                  <a:close/>
                  <a:moveTo>
                    <a:pt x="500" y="0"/>
                  </a:moveTo>
                  <a:cubicBezTo>
                    <a:pt x="215" y="0"/>
                    <a:pt x="0" y="226"/>
                    <a:pt x="0" y="512"/>
                  </a:cubicBezTo>
                  <a:cubicBezTo>
                    <a:pt x="0" y="786"/>
                    <a:pt x="215" y="1012"/>
                    <a:pt x="500" y="1012"/>
                  </a:cubicBezTo>
                  <a:cubicBezTo>
                    <a:pt x="786" y="1012"/>
                    <a:pt x="1001" y="786"/>
                    <a:pt x="1001" y="512"/>
                  </a:cubicBezTo>
                  <a:cubicBezTo>
                    <a:pt x="1001" y="226"/>
                    <a:pt x="786" y="0"/>
                    <a:pt x="5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9"/>
            <p:cNvSpPr/>
            <p:nvPr/>
          </p:nvSpPr>
          <p:spPr>
            <a:xfrm>
              <a:off x="1449330" y="1715168"/>
              <a:ext cx="31862" cy="32244"/>
            </a:xfrm>
            <a:custGeom>
              <a:rect b="b" l="l" r="r" t="t"/>
              <a:pathLst>
                <a:path extrusionOk="0" h="1013" w="1001">
                  <a:moveTo>
                    <a:pt x="500" y="346"/>
                  </a:moveTo>
                  <a:cubicBezTo>
                    <a:pt x="608" y="346"/>
                    <a:pt x="679" y="441"/>
                    <a:pt x="679" y="525"/>
                  </a:cubicBezTo>
                  <a:cubicBezTo>
                    <a:pt x="679" y="608"/>
                    <a:pt x="608" y="703"/>
                    <a:pt x="500" y="703"/>
                  </a:cubicBezTo>
                  <a:cubicBezTo>
                    <a:pt x="393" y="703"/>
                    <a:pt x="322" y="608"/>
                    <a:pt x="322" y="525"/>
                  </a:cubicBezTo>
                  <a:cubicBezTo>
                    <a:pt x="322" y="441"/>
                    <a:pt x="417" y="346"/>
                    <a:pt x="500" y="346"/>
                  </a:cubicBezTo>
                  <a:close/>
                  <a:moveTo>
                    <a:pt x="500" y="1"/>
                  </a:moveTo>
                  <a:cubicBezTo>
                    <a:pt x="215" y="1"/>
                    <a:pt x="0" y="227"/>
                    <a:pt x="0" y="513"/>
                  </a:cubicBezTo>
                  <a:cubicBezTo>
                    <a:pt x="0" y="787"/>
                    <a:pt x="215" y="1013"/>
                    <a:pt x="500" y="1013"/>
                  </a:cubicBezTo>
                  <a:cubicBezTo>
                    <a:pt x="786" y="1013"/>
                    <a:pt x="1001" y="787"/>
                    <a:pt x="1001" y="513"/>
                  </a:cubicBezTo>
                  <a:cubicBezTo>
                    <a:pt x="1001" y="227"/>
                    <a:pt x="786" y="1"/>
                    <a:pt x="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9"/>
            <p:cNvSpPr/>
            <p:nvPr/>
          </p:nvSpPr>
          <p:spPr>
            <a:xfrm>
              <a:off x="1449330" y="1765205"/>
              <a:ext cx="31862" cy="31862"/>
            </a:xfrm>
            <a:custGeom>
              <a:rect b="b" l="l" r="r" t="t"/>
              <a:pathLst>
                <a:path extrusionOk="0" h="1001" w="1001">
                  <a:moveTo>
                    <a:pt x="500" y="322"/>
                  </a:moveTo>
                  <a:cubicBezTo>
                    <a:pt x="608" y="322"/>
                    <a:pt x="679" y="417"/>
                    <a:pt x="679" y="501"/>
                  </a:cubicBezTo>
                  <a:cubicBezTo>
                    <a:pt x="691" y="608"/>
                    <a:pt x="608" y="679"/>
                    <a:pt x="500" y="679"/>
                  </a:cubicBezTo>
                  <a:cubicBezTo>
                    <a:pt x="393" y="679"/>
                    <a:pt x="322" y="584"/>
                    <a:pt x="322" y="501"/>
                  </a:cubicBezTo>
                  <a:cubicBezTo>
                    <a:pt x="322" y="393"/>
                    <a:pt x="417" y="322"/>
                    <a:pt x="500" y="322"/>
                  </a:cubicBezTo>
                  <a:close/>
                  <a:moveTo>
                    <a:pt x="500" y="1"/>
                  </a:moveTo>
                  <a:cubicBezTo>
                    <a:pt x="215" y="1"/>
                    <a:pt x="0" y="215"/>
                    <a:pt x="0" y="501"/>
                  </a:cubicBezTo>
                  <a:cubicBezTo>
                    <a:pt x="0" y="786"/>
                    <a:pt x="215" y="1001"/>
                    <a:pt x="500" y="1001"/>
                  </a:cubicBezTo>
                  <a:cubicBezTo>
                    <a:pt x="786" y="1001"/>
                    <a:pt x="1001" y="786"/>
                    <a:pt x="1001" y="501"/>
                  </a:cubicBezTo>
                  <a:cubicBezTo>
                    <a:pt x="1001" y="215"/>
                    <a:pt x="786" y="1"/>
                    <a:pt x="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9"/>
            <p:cNvSpPr/>
            <p:nvPr/>
          </p:nvSpPr>
          <p:spPr>
            <a:xfrm>
              <a:off x="1493287" y="1665927"/>
              <a:ext cx="59522" cy="10631"/>
            </a:xfrm>
            <a:custGeom>
              <a:rect b="b" l="l" r="r" t="t"/>
              <a:pathLst>
                <a:path extrusionOk="0" h="334" w="1870">
                  <a:moveTo>
                    <a:pt x="167" y="0"/>
                  </a:moveTo>
                  <a:cubicBezTo>
                    <a:pt x="72" y="0"/>
                    <a:pt x="1" y="72"/>
                    <a:pt x="1" y="167"/>
                  </a:cubicBezTo>
                  <a:cubicBezTo>
                    <a:pt x="1" y="262"/>
                    <a:pt x="72" y="333"/>
                    <a:pt x="167" y="333"/>
                  </a:cubicBezTo>
                  <a:lnTo>
                    <a:pt x="1703" y="333"/>
                  </a:lnTo>
                  <a:cubicBezTo>
                    <a:pt x="1798" y="333"/>
                    <a:pt x="1870" y="262"/>
                    <a:pt x="1870" y="167"/>
                  </a:cubicBezTo>
                  <a:cubicBezTo>
                    <a:pt x="1870" y="72"/>
                    <a:pt x="1798" y="0"/>
                    <a:pt x="17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9"/>
            <p:cNvSpPr/>
            <p:nvPr/>
          </p:nvSpPr>
          <p:spPr>
            <a:xfrm>
              <a:off x="1493287" y="1687890"/>
              <a:ext cx="98578" cy="10281"/>
            </a:xfrm>
            <a:custGeom>
              <a:rect b="b" l="l" r="r" t="t"/>
              <a:pathLst>
                <a:path extrusionOk="0" h="323" w="3097">
                  <a:moveTo>
                    <a:pt x="167" y="1"/>
                  </a:moveTo>
                  <a:cubicBezTo>
                    <a:pt x="72" y="1"/>
                    <a:pt x="1" y="72"/>
                    <a:pt x="1" y="167"/>
                  </a:cubicBezTo>
                  <a:cubicBezTo>
                    <a:pt x="1" y="251"/>
                    <a:pt x="72" y="322"/>
                    <a:pt x="167" y="322"/>
                  </a:cubicBezTo>
                  <a:lnTo>
                    <a:pt x="2929" y="322"/>
                  </a:lnTo>
                  <a:cubicBezTo>
                    <a:pt x="3025" y="322"/>
                    <a:pt x="3096" y="251"/>
                    <a:pt x="3096" y="167"/>
                  </a:cubicBezTo>
                  <a:cubicBezTo>
                    <a:pt x="3096" y="72"/>
                    <a:pt x="3025" y="1"/>
                    <a:pt x="29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9"/>
            <p:cNvSpPr/>
            <p:nvPr/>
          </p:nvSpPr>
          <p:spPr>
            <a:xfrm>
              <a:off x="1493287" y="1715168"/>
              <a:ext cx="59522" cy="10663"/>
            </a:xfrm>
            <a:custGeom>
              <a:rect b="b" l="l" r="r" t="t"/>
              <a:pathLst>
                <a:path extrusionOk="0" h="335" w="1870">
                  <a:moveTo>
                    <a:pt x="167" y="1"/>
                  </a:moveTo>
                  <a:cubicBezTo>
                    <a:pt x="72" y="1"/>
                    <a:pt x="1" y="84"/>
                    <a:pt x="1" y="168"/>
                  </a:cubicBezTo>
                  <a:cubicBezTo>
                    <a:pt x="1" y="263"/>
                    <a:pt x="72" y="334"/>
                    <a:pt x="167" y="334"/>
                  </a:cubicBezTo>
                  <a:lnTo>
                    <a:pt x="1703" y="334"/>
                  </a:lnTo>
                  <a:cubicBezTo>
                    <a:pt x="1798" y="334"/>
                    <a:pt x="1870" y="263"/>
                    <a:pt x="1870" y="168"/>
                  </a:cubicBezTo>
                  <a:cubicBezTo>
                    <a:pt x="1870" y="84"/>
                    <a:pt x="1798" y="1"/>
                    <a:pt x="1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9"/>
            <p:cNvSpPr/>
            <p:nvPr/>
          </p:nvSpPr>
          <p:spPr>
            <a:xfrm>
              <a:off x="1493287" y="1737545"/>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9"/>
            <p:cNvSpPr/>
            <p:nvPr/>
          </p:nvSpPr>
          <p:spPr>
            <a:xfrm>
              <a:off x="1493287" y="1765205"/>
              <a:ext cx="59522" cy="10249"/>
            </a:xfrm>
            <a:custGeom>
              <a:rect b="b" l="l" r="r" t="t"/>
              <a:pathLst>
                <a:path extrusionOk="0" h="322" w="1870">
                  <a:moveTo>
                    <a:pt x="167" y="1"/>
                  </a:moveTo>
                  <a:cubicBezTo>
                    <a:pt x="72" y="1"/>
                    <a:pt x="1" y="72"/>
                    <a:pt x="1" y="155"/>
                  </a:cubicBezTo>
                  <a:cubicBezTo>
                    <a:pt x="1" y="251"/>
                    <a:pt x="72" y="322"/>
                    <a:pt x="167" y="322"/>
                  </a:cubicBezTo>
                  <a:lnTo>
                    <a:pt x="1703" y="322"/>
                  </a:lnTo>
                  <a:cubicBezTo>
                    <a:pt x="1798" y="322"/>
                    <a:pt x="1870" y="251"/>
                    <a:pt x="1870" y="155"/>
                  </a:cubicBezTo>
                  <a:cubicBezTo>
                    <a:pt x="1870" y="72"/>
                    <a:pt x="1798" y="1"/>
                    <a:pt x="17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9"/>
            <p:cNvSpPr/>
            <p:nvPr/>
          </p:nvSpPr>
          <p:spPr>
            <a:xfrm>
              <a:off x="1493287" y="1786818"/>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9"/>
            <p:cNvSpPr/>
            <p:nvPr/>
          </p:nvSpPr>
          <p:spPr>
            <a:xfrm>
              <a:off x="1493287" y="1583679"/>
              <a:ext cx="98578" cy="10249"/>
            </a:xfrm>
            <a:custGeom>
              <a:rect b="b" l="l" r="r" t="t"/>
              <a:pathLst>
                <a:path extrusionOk="0" h="322" w="3097">
                  <a:moveTo>
                    <a:pt x="167" y="0"/>
                  </a:moveTo>
                  <a:cubicBezTo>
                    <a:pt x="72" y="0"/>
                    <a:pt x="1" y="72"/>
                    <a:pt x="1" y="167"/>
                  </a:cubicBezTo>
                  <a:cubicBezTo>
                    <a:pt x="1" y="250"/>
                    <a:pt x="72" y="322"/>
                    <a:pt x="167" y="322"/>
                  </a:cubicBezTo>
                  <a:lnTo>
                    <a:pt x="2929" y="322"/>
                  </a:lnTo>
                  <a:cubicBezTo>
                    <a:pt x="3025" y="322"/>
                    <a:pt x="3096" y="250"/>
                    <a:pt x="3096" y="167"/>
                  </a:cubicBezTo>
                  <a:cubicBezTo>
                    <a:pt x="3096" y="72"/>
                    <a:pt x="3025" y="0"/>
                    <a:pt x="29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9"/>
            <p:cNvSpPr/>
            <p:nvPr/>
          </p:nvSpPr>
          <p:spPr>
            <a:xfrm>
              <a:off x="1449330" y="1632951"/>
              <a:ext cx="142535" cy="10249"/>
            </a:xfrm>
            <a:custGeom>
              <a:rect b="b" l="l" r="r" t="t"/>
              <a:pathLst>
                <a:path extrusionOk="0" h="322" w="4478">
                  <a:moveTo>
                    <a:pt x="155" y="0"/>
                  </a:moveTo>
                  <a:cubicBezTo>
                    <a:pt x="72" y="0"/>
                    <a:pt x="0" y="72"/>
                    <a:pt x="0" y="167"/>
                  </a:cubicBezTo>
                  <a:cubicBezTo>
                    <a:pt x="0" y="250"/>
                    <a:pt x="72" y="322"/>
                    <a:pt x="155" y="322"/>
                  </a:cubicBezTo>
                  <a:lnTo>
                    <a:pt x="4310" y="322"/>
                  </a:lnTo>
                  <a:cubicBezTo>
                    <a:pt x="4406" y="322"/>
                    <a:pt x="4477" y="250"/>
                    <a:pt x="4477" y="167"/>
                  </a:cubicBezTo>
                  <a:cubicBezTo>
                    <a:pt x="4477" y="72"/>
                    <a:pt x="4406" y="0"/>
                    <a:pt x="43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9"/>
            <p:cNvSpPr/>
            <p:nvPr/>
          </p:nvSpPr>
          <p:spPr>
            <a:xfrm>
              <a:off x="1493287" y="1605291"/>
              <a:ext cx="26928" cy="10631"/>
            </a:xfrm>
            <a:custGeom>
              <a:rect b="b" l="l" r="r" t="t"/>
              <a:pathLst>
                <a:path extrusionOk="0" h="334" w="846">
                  <a:moveTo>
                    <a:pt x="167" y="0"/>
                  </a:moveTo>
                  <a:cubicBezTo>
                    <a:pt x="72" y="0"/>
                    <a:pt x="1" y="83"/>
                    <a:pt x="1" y="167"/>
                  </a:cubicBezTo>
                  <a:cubicBezTo>
                    <a:pt x="1" y="262"/>
                    <a:pt x="72" y="333"/>
                    <a:pt x="167" y="333"/>
                  </a:cubicBezTo>
                  <a:lnTo>
                    <a:pt x="679" y="333"/>
                  </a:lnTo>
                  <a:cubicBezTo>
                    <a:pt x="774" y="333"/>
                    <a:pt x="846" y="262"/>
                    <a:pt x="846" y="167"/>
                  </a:cubicBezTo>
                  <a:cubicBezTo>
                    <a:pt x="846" y="83"/>
                    <a:pt x="774" y="0"/>
                    <a:pt x="6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9"/>
            <p:cNvSpPr/>
            <p:nvPr/>
          </p:nvSpPr>
          <p:spPr>
            <a:xfrm>
              <a:off x="1531579" y="1605291"/>
              <a:ext cx="26928" cy="10631"/>
            </a:xfrm>
            <a:custGeom>
              <a:rect b="b" l="l" r="r" t="t"/>
              <a:pathLst>
                <a:path extrusionOk="0" h="334" w="846">
                  <a:moveTo>
                    <a:pt x="167" y="0"/>
                  </a:moveTo>
                  <a:cubicBezTo>
                    <a:pt x="71" y="0"/>
                    <a:pt x="0" y="83"/>
                    <a:pt x="0" y="167"/>
                  </a:cubicBezTo>
                  <a:cubicBezTo>
                    <a:pt x="0" y="262"/>
                    <a:pt x="71" y="333"/>
                    <a:pt x="167" y="333"/>
                  </a:cubicBezTo>
                  <a:lnTo>
                    <a:pt x="691" y="333"/>
                  </a:lnTo>
                  <a:cubicBezTo>
                    <a:pt x="774" y="333"/>
                    <a:pt x="845" y="262"/>
                    <a:pt x="845" y="167"/>
                  </a:cubicBezTo>
                  <a:cubicBezTo>
                    <a:pt x="845" y="83"/>
                    <a:pt x="774" y="0"/>
                    <a:pt x="6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9"/>
            <p:cNvSpPr/>
            <p:nvPr/>
          </p:nvSpPr>
          <p:spPr>
            <a:xfrm>
              <a:off x="1449712" y="1583679"/>
              <a:ext cx="32244" cy="32244"/>
            </a:xfrm>
            <a:custGeom>
              <a:rect b="b" l="l" r="r" t="t"/>
              <a:pathLst>
                <a:path extrusionOk="0" h="1013" w="1013">
                  <a:moveTo>
                    <a:pt x="679" y="310"/>
                  </a:moveTo>
                  <a:lnTo>
                    <a:pt x="679" y="679"/>
                  </a:lnTo>
                  <a:lnTo>
                    <a:pt x="310" y="679"/>
                  </a:lnTo>
                  <a:lnTo>
                    <a:pt x="310" y="310"/>
                  </a:lnTo>
                  <a:close/>
                  <a:moveTo>
                    <a:pt x="155" y="0"/>
                  </a:moveTo>
                  <a:cubicBezTo>
                    <a:pt x="72" y="0"/>
                    <a:pt x="0" y="72"/>
                    <a:pt x="0" y="167"/>
                  </a:cubicBezTo>
                  <a:lnTo>
                    <a:pt x="0" y="846"/>
                  </a:lnTo>
                  <a:cubicBezTo>
                    <a:pt x="0" y="941"/>
                    <a:pt x="72" y="1012"/>
                    <a:pt x="155" y="1012"/>
                  </a:cubicBezTo>
                  <a:lnTo>
                    <a:pt x="846" y="1012"/>
                  </a:lnTo>
                  <a:cubicBezTo>
                    <a:pt x="941" y="1012"/>
                    <a:pt x="1012" y="941"/>
                    <a:pt x="1012" y="846"/>
                  </a:cubicBezTo>
                  <a:lnTo>
                    <a:pt x="1012" y="167"/>
                  </a:lnTo>
                  <a:cubicBezTo>
                    <a:pt x="989" y="60"/>
                    <a:pt x="941" y="0"/>
                    <a:pt x="8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40"/>
          <p:cNvSpPr/>
          <p:nvPr/>
        </p:nvSpPr>
        <p:spPr>
          <a:xfrm>
            <a:off x="1153300" y="1480477"/>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0"/>
          <p:cNvSpPr/>
          <p:nvPr/>
        </p:nvSpPr>
        <p:spPr>
          <a:xfrm>
            <a:off x="3255575" y="1480475"/>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0"/>
          <p:cNvSpPr/>
          <p:nvPr/>
        </p:nvSpPr>
        <p:spPr>
          <a:xfrm>
            <a:off x="7267250" y="1480477"/>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1798" name="Google Shape;1798;p40"/>
          <p:cNvSpPr txBox="1"/>
          <p:nvPr>
            <p:ph idx="4" type="subTitle"/>
          </p:nvPr>
        </p:nvSpPr>
        <p:spPr>
          <a:xfrm>
            <a:off x="720000" y="3038600"/>
            <a:ext cx="1837500" cy="110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Provides access to technical indicators</a:t>
            </a:r>
            <a:endParaRPr/>
          </a:p>
          <a:p>
            <a:pPr indent="0" lvl="0" marL="0" rtl="0" algn="ctr">
              <a:spcBef>
                <a:spcPts val="0"/>
              </a:spcBef>
              <a:spcAft>
                <a:spcPts val="0"/>
              </a:spcAft>
              <a:buNone/>
            </a:pPr>
            <a:r>
              <a:t/>
            </a:r>
            <a:endParaRPr/>
          </a:p>
        </p:txBody>
      </p:sp>
      <p:sp>
        <p:nvSpPr>
          <p:cNvPr id="1799" name="Google Shape;1799;p40"/>
          <p:cNvSpPr txBox="1"/>
          <p:nvPr>
            <p:ph idx="8" type="subTitle"/>
          </p:nvPr>
        </p:nvSpPr>
        <p:spPr>
          <a:xfrm>
            <a:off x="6835550" y="3045400"/>
            <a:ext cx="1837500" cy="96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Access aggregate data by sector</a:t>
            </a:r>
            <a:endParaRPr/>
          </a:p>
        </p:txBody>
      </p:sp>
      <p:pic>
        <p:nvPicPr>
          <p:cNvPr id="1800" name="Google Shape;1800;p40"/>
          <p:cNvPicPr preferRelativeResize="0"/>
          <p:nvPr/>
        </p:nvPicPr>
        <p:blipFill>
          <a:blip r:embed="rId3">
            <a:alphaModFix/>
          </a:blip>
          <a:stretch>
            <a:fillRect/>
          </a:stretch>
        </p:blipFill>
        <p:spPr>
          <a:xfrm>
            <a:off x="1185475" y="1762826"/>
            <a:ext cx="927418" cy="431100"/>
          </a:xfrm>
          <a:prstGeom prst="rect">
            <a:avLst/>
          </a:prstGeom>
          <a:noFill/>
          <a:ln>
            <a:noFill/>
          </a:ln>
        </p:spPr>
      </p:pic>
      <p:sp>
        <p:nvSpPr>
          <p:cNvPr id="1801" name="Google Shape;1801;p40"/>
          <p:cNvSpPr txBox="1"/>
          <p:nvPr/>
        </p:nvSpPr>
        <p:spPr>
          <a:xfrm>
            <a:off x="719988" y="2599525"/>
            <a:ext cx="183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Alpha Advantage</a:t>
            </a:r>
            <a:endParaRPr sz="1600">
              <a:solidFill>
                <a:schemeClr val="dk1"/>
              </a:solidFill>
              <a:latin typeface="Inter"/>
              <a:ea typeface="Inter"/>
              <a:cs typeface="Inter"/>
              <a:sym typeface="Inter"/>
            </a:endParaRPr>
          </a:p>
        </p:txBody>
      </p:sp>
      <p:pic>
        <p:nvPicPr>
          <p:cNvPr id="1802" name="Google Shape;1802;p40"/>
          <p:cNvPicPr preferRelativeResize="0"/>
          <p:nvPr/>
        </p:nvPicPr>
        <p:blipFill>
          <a:blip r:embed="rId4">
            <a:alphaModFix/>
          </a:blip>
          <a:stretch>
            <a:fillRect/>
          </a:stretch>
        </p:blipFill>
        <p:spPr>
          <a:xfrm>
            <a:off x="7057575" y="1630013"/>
            <a:ext cx="1393449" cy="696724"/>
          </a:xfrm>
          <a:prstGeom prst="rect">
            <a:avLst/>
          </a:prstGeom>
          <a:noFill/>
          <a:ln>
            <a:noFill/>
          </a:ln>
        </p:spPr>
      </p:pic>
      <p:sp>
        <p:nvSpPr>
          <p:cNvPr id="1803" name="Google Shape;1803;p40"/>
          <p:cNvSpPr txBox="1"/>
          <p:nvPr>
            <p:ph idx="2" type="subTitle"/>
          </p:nvPr>
        </p:nvSpPr>
        <p:spPr>
          <a:xfrm>
            <a:off x="4880888" y="3110150"/>
            <a:ext cx="1837500" cy="96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 library support to get key information on companies.</a:t>
            </a:r>
            <a:endParaRPr/>
          </a:p>
        </p:txBody>
      </p:sp>
      <p:sp>
        <p:nvSpPr>
          <p:cNvPr id="1804" name="Google Shape;1804;p40"/>
          <p:cNvSpPr txBox="1"/>
          <p:nvPr/>
        </p:nvSpPr>
        <p:spPr>
          <a:xfrm>
            <a:off x="4880900" y="2603113"/>
            <a:ext cx="183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Yahoo Finance</a:t>
            </a:r>
            <a:endParaRPr sz="1600">
              <a:solidFill>
                <a:schemeClr val="dk1"/>
              </a:solidFill>
              <a:latin typeface="Inter"/>
              <a:ea typeface="Inter"/>
              <a:cs typeface="Inter"/>
              <a:sym typeface="Inter"/>
            </a:endParaRPr>
          </a:p>
        </p:txBody>
      </p:sp>
      <p:pic>
        <p:nvPicPr>
          <p:cNvPr id="1805" name="Google Shape;1805;p40"/>
          <p:cNvPicPr preferRelativeResize="0"/>
          <p:nvPr/>
        </p:nvPicPr>
        <p:blipFill>
          <a:blip r:embed="rId5">
            <a:alphaModFix/>
          </a:blip>
          <a:stretch>
            <a:fillRect/>
          </a:stretch>
        </p:blipFill>
        <p:spPr>
          <a:xfrm>
            <a:off x="5166500" y="1419300"/>
            <a:ext cx="1107875" cy="1107900"/>
          </a:xfrm>
          <a:prstGeom prst="rect">
            <a:avLst/>
          </a:prstGeom>
          <a:noFill/>
          <a:ln>
            <a:noFill/>
          </a:ln>
        </p:spPr>
      </p:pic>
      <p:sp>
        <p:nvSpPr>
          <p:cNvPr id="1806" name="Google Shape;1806;p40"/>
          <p:cNvSpPr txBox="1"/>
          <p:nvPr>
            <p:ph idx="6" type="subTitle"/>
          </p:nvPr>
        </p:nvSpPr>
        <p:spPr>
          <a:xfrm>
            <a:off x="2800450" y="3045400"/>
            <a:ext cx="1837500" cy="96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Obtain news data by web scraping.</a:t>
            </a:r>
            <a:endParaRPr/>
          </a:p>
        </p:txBody>
      </p:sp>
      <p:pic>
        <p:nvPicPr>
          <p:cNvPr id="1807" name="Google Shape;1807;p40"/>
          <p:cNvPicPr preferRelativeResize="0"/>
          <p:nvPr/>
        </p:nvPicPr>
        <p:blipFill>
          <a:blip r:embed="rId6">
            <a:alphaModFix/>
          </a:blip>
          <a:stretch>
            <a:fillRect/>
          </a:stretch>
        </p:blipFill>
        <p:spPr>
          <a:xfrm>
            <a:off x="3311613" y="1692025"/>
            <a:ext cx="862004" cy="572701"/>
          </a:xfrm>
          <a:prstGeom prst="rect">
            <a:avLst/>
          </a:prstGeom>
          <a:noFill/>
          <a:ln>
            <a:noFill/>
          </a:ln>
        </p:spPr>
      </p:pic>
      <p:sp>
        <p:nvSpPr>
          <p:cNvPr id="1808" name="Google Shape;1808;p40"/>
          <p:cNvSpPr txBox="1"/>
          <p:nvPr/>
        </p:nvSpPr>
        <p:spPr>
          <a:xfrm>
            <a:off x="3087725" y="2599550"/>
            <a:ext cx="130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Bloomberg</a:t>
            </a:r>
            <a:endParaRPr sz="1600">
              <a:solidFill>
                <a:schemeClr val="dk1"/>
              </a:solidFill>
              <a:latin typeface="Inter"/>
              <a:ea typeface="Inter"/>
              <a:cs typeface="Inter"/>
              <a:sym typeface="Inter"/>
            </a:endParaRPr>
          </a:p>
        </p:txBody>
      </p:sp>
      <p:sp>
        <p:nvSpPr>
          <p:cNvPr id="1809" name="Google Shape;1809;p40"/>
          <p:cNvSpPr txBox="1"/>
          <p:nvPr/>
        </p:nvSpPr>
        <p:spPr>
          <a:xfrm>
            <a:off x="7267250" y="2599550"/>
            <a:ext cx="974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Inter"/>
                <a:ea typeface="Inter"/>
                <a:cs typeface="Inter"/>
                <a:sym typeface="Inter"/>
              </a:rPr>
              <a:t>Finnhub</a:t>
            </a:r>
            <a:endParaRPr sz="1600">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41"/>
          <p:cNvSpPr/>
          <p:nvPr/>
        </p:nvSpPr>
        <p:spPr>
          <a:xfrm>
            <a:off x="1290275" y="1155313"/>
            <a:ext cx="830700" cy="8307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1"/>
          <p:cNvSpPr/>
          <p:nvPr/>
        </p:nvSpPr>
        <p:spPr>
          <a:xfrm>
            <a:off x="5112125" y="1155313"/>
            <a:ext cx="830700" cy="8307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1"/>
          <p:cNvSpPr/>
          <p:nvPr/>
        </p:nvSpPr>
        <p:spPr>
          <a:xfrm>
            <a:off x="3201200" y="1602425"/>
            <a:ext cx="830700" cy="8307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1"/>
          <p:cNvSpPr/>
          <p:nvPr/>
        </p:nvSpPr>
        <p:spPr>
          <a:xfrm>
            <a:off x="7022975" y="1602425"/>
            <a:ext cx="830700" cy="8307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1819" name="Google Shape;1819;p41"/>
          <p:cNvSpPr/>
          <p:nvPr/>
        </p:nvSpPr>
        <p:spPr>
          <a:xfrm>
            <a:off x="813275" y="2952163"/>
            <a:ext cx="17847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0" name="Google Shape;1820;p41"/>
          <p:cNvSpPr txBox="1"/>
          <p:nvPr>
            <p:ph idx="4294967295" type="subTitle"/>
          </p:nvPr>
        </p:nvSpPr>
        <p:spPr>
          <a:xfrm>
            <a:off x="850475" y="3012925"/>
            <a:ext cx="17103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100">
                <a:latin typeface="Bungee"/>
                <a:ea typeface="Bungee"/>
                <a:cs typeface="Bungee"/>
                <a:sym typeface="Bungee"/>
              </a:rPr>
              <a:t>Alpha advantage</a:t>
            </a:r>
            <a:endParaRPr sz="1100">
              <a:latin typeface="Bungee"/>
              <a:ea typeface="Bungee"/>
              <a:cs typeface="Bungee"/>
              <a:sym typeface="Bungee"/>
            </a:endParaRPr>
          </a:p>
        </p:txBody>
      </p:sp>
      <p:sp>
        <p:nvSpPr>
          <p:cNvPr id="1821" name="Google Shape;1821;p41"/>
          <p:cNvSpPr txBox="1"/>
          <p:nvPr>
            <p:ph idx="4294967295" type="subTitle"/>
          </p:nvPr>
        </p:nvSpPr>
        <p:spPr>
          <a:xfrm>
            <a:off x="687175" y="3334475"/>
            <a:ext cx="2037000" cy="1463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Use RSI, Moving Average, </a:t>
            </a:r>
            <a:r>
              <a:rPr lang="en"/>
              <a:t>Average</a:t>
            </a:r>
            <a:r>
              <a:rPr lang="en"/>
              <a:t> True Range, and etc.</a:t>
            </a:r>
            <a:endParaRPr/>
          </a:p>
        </p:txBody>
      </p:sp>
      <p:sp>
        <p:nvSpPr>
          <p:cNvPr id="1822" name="Google Shape;1822;p41"/>
          <p:cNvSpPr/>
          <p:nvPr/>
        </p:nvSpPr>
        <p:spPr>
          <a:xfrm>
            <a:off x="2724200" y="2952163"/>
            <a:ext cx="17847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3" name="Google Shape;1823;p41"/>
          <p:cNvSpPr txBox="1"/>
          <p:nvPr>
            <p:ph idx="4294967295" type="subTitle"/>
          </p:nvPr>
        </p:nvSpPr>
        <p:spPr>
          <a:xfrm>
            <a:off x="2761400" y="3012925"/>
            <a:ext cx="17103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800">
                <a:latin typeface="Bungee"/>
                <a:ea typeface="Bungee"/>
                <a:cs typeface="Bungee"/>
                <a:sym typeface="Bungee"/>
              </a:rPr>
              <a:t>Bloomberg</a:t>
            </a:r>
            <a:endParaRPr sz="1800">
              <a:latin typeface="Bungee"/>
              <a:ea typeface="Bungee"/>
              <a:cs typeface="Bungee"/>
              <a:sym typeface="Bungee"/>
            </a:endParaRPr>
          </a:p>
        </p:txBody>
      </p:sp>
      <p:sp>
        <p:nvSpPr>
          <p:cNvPr id="1824" name="Google Shape;1824;p41"/>
          <p:cNvSpPr txBox="1"/>
          <p:nvPr>
            <p:ph idx="4294967295" type="subTitle"/>
          </p:nvPr>
        </p:nvSpPr>
        <p:spPr>
          <a:xfrm>
            <a:off x="2598050" y="3334475"/>
            <a:ext cx="2037000" cy="966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400"/>
              <a:t>Capture headlines and press releases using BeautifulSoup.</a:t>
            </a:r>
            <a:endParaRPr sz="1400"/>
          </a:p>
        </p:txBody>
      </p:sp>
      <p:sp>
        <p:nvSpPr>
          <p:cNvPr id="1825" name="Google Shape;1825;p41"/>
          <p:cNvSpPr/>
          <p:nvPr/>
        </p:nvSpPr>
        <p:spPr>
          <a:xfrm>
            <a:off x="4635125" y="2952163"/>
            <a:ext cx="17847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6" name="Google Shape;1826;p41"/>
          <p:cNvSpPr txBox="1"/>
          <p:nvPr>
            <p:ph idx="4294967295" type="subTitle"/>
          </p:nvPr>
        </p:nvSpPr>
        <p:spPr>
          <a:xfrm>
            <a:off x="4672325" y="3012925"/>
            <a:ext cx="17103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300">
                <a:latin typeface="Bungee"/>
                <a:ea typeface="Bungee"/>
                <a:cs typeface="Bungee"/>
                <a:sym typeface="Bungee"/>
              </a:rPr>
              <a:t>Yahoo finance</a:t>
            </a:r>
            <a:endParaRPr sz="1300">
              <a:latin typeface="Bungee"/>
              <a:ea typeface="Bungee"/>
              <a:cs typeface="Bungee"/>
              <a:sym typeface="Bungee"/>
            </a:endParaRPr>
          </a:p>
        </p:txBody>
      </p:sp>
      <p:sp>
        <p:nvSpPr>
          <p:cNvPr id="1827" name="Google Shape;1827;p41"/>
          <p:cNvSpPr txBox="1"/>
          <p:nvPr>
            <p:ph idx="4294967295" type="subTitle"/>
          </p:nvPr>
        </p:nvSpPr>
        <p:spPr>
          <a:xfrm>
            <a:off x="4508975" y="3417825"/>
            <a:ext cx="2037000" cy="13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Find basic metrics like P/E ratio, Dividend Yield, market cap, and etc.</a:t>
            </a:r>
            <a:endParaRPr/>
          </a:p>
        </p:txBody>
      </p:sp>
      <p:sp>
        <p:nvSpPr>
          <p:cNvPr id="1828" name="Google Shape;1828;p41"/>
          <p:cNvSpPr/>
          <p:nvPr/>
        </p:nvSpPr>
        <p:spPr>
          <a:xfrm>
            <a:off x="6545975" y="2952163"/>
            <a:ext cx="17847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9" name="Google Shape;1829;p41"/>
          <p:cNvSpPr txBox="1"/>
          <p:nvPr>
            <p:ph idx="4294967295" type="subTitle"/>
          </p:nvPr>
        </p:nvSpPr>
        <p:spPr>
          <a:xfrm>
            <a:off x="6583175" y="3012925"/>
            <a:ext cx="17103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Bungee"/>
                <a:ea typeface="Bungee"/>
                <a:cs typeface="Bungee"/>
                <a:sym typeface="Bungee"/>
              </a:rPr>
              <a:t>finnhub</a:t>
            </a:r>
            <a:endParaRPr sz="2000">
              <a:latin typeface="Bungee"/>
              <a:ea typeface="Bungee"/>
              <a:cs typeface="Bungee"/>
              <a:sym typeface="Bungee"/>
            </a:endParaRPr>
          </a:p>
        </p:txBody>
      </p:sp>
      <p:sp>
        <p:nvSpPr>
          <p:cNvPr id="1830" name="Google Shape;1830;p41"/>
          <p:cNvSpPr txBox="1"/>
          <p:nvPr>
            <p:ph idx="4294967295" type="subTitle"/>
          </p:nvPr>
        </p:nvSpPr>
        <p:spPr>
          <a:xfrm>
            <a:off x="6419825" y="3334475"/>
            <a:ext cx="2037000" cy="118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Has sector metrics </a:t>
            </a:r>
            <a:r>
              <a:rPr lang="en"/>
              <a:t>endpoint</a:t>
            </a:r>
            <a:r>
              <a:rPr lang="en"/>
              <a:t> and aggregate data for specific sectors. </a:t>
            </a:r>
            <a:endParaRPr/>
          </a:p>
        </p:txBody>
      </p:sp>
      <p:cxnSp>
        <p:nvCxnSpPr>
          <p:cNvPr id="1831" name="Google Shape;1831;p41"/>
          <p:cNvCxnSpPr>
            <a:stCxn id="1814" idx="4"/>
            <a:endCxn id="1819" idx="0"/>
          </p:cNvCxnSpPr>
          <p:nvPr/>
        </p:nvCxnSpPr>
        <p:spPr>
          <a:xfrm>
            <a:off x="1705625" y="1986013"/>
            <a:ext cx="0" cy="966300"/>
          </a:xfrm>
          <a:prstGeom prst="straightConnector1">
            <a:avLst/>
          </a:pr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cxnSp>
      <p:cxnSp>
        <p:nvCxnSpPr>
          <p:cNvPr id="1832" name="Google Shape;1832;p41"/>
          <p:cNvCxnSpPr>
            <a:stCxn id="1816" idx="4"/>
            <a:endCxn id="1822" idx="0"/>
          </p:cNvCxnSpPr>
          <p:nvPr/>
        </p:nvCxnSpPr>
        <p:spPr>
          <a:xfrm>
            <a:off x="3616550" y="2433125"/>
            <a:ext cx="0" cy="519000"/>
          </a:xfrm>
          <a:prstGeom prst="straightConnector1">
            <a:avLst/>
          </a:pr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cxnSp>
      <p:cxnSp>
        <p:nvCxnSpPr>
          <p:cNvPr id="1833" name="Google Shape;1833;p41"/>
          <p:cNvCxnSpPr>
            <a:stCxn id="1815" idx="4"/>
            <a:endCxn id="1825" idx="0"/>
          </p:cNvCxnSpPr>
          <p:nvPr/>
        </p:nvCxnSpPr>
        <p:spPr>
          <a:xfrm>
            <a:off x="5527475" y="1986013"/>
            <a:ext cx="0" cy="966300"/>
          </a:xfrm>
          <a:prstGeom prst="straightConnector1">
            <a:avLst/>
          </a:pr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cxnSp>
      <p:cxnSp>
        <p:nvCxnSpPr>
          <p:cNvPr id="1834" name="Google Shape;1834;p41"/>
          <p:cNvCxnSpPr>
            <a:stCxn id="1817" idx="4"/>
            <a:endCxn id="1828" idx="0"/>
          </p:cNvCxnSpPr>
          <p:nvPr/>
        </p:nvCxnSpPr>
        <p:spPr>
          <a:xfrm>
            <a:off x="7438325" y="2433125"/>
            <a:ext cx="0" cy="519000"/>
          </a:xfrm>
          <a:prstGeom prst="straightConnector1">
            <a:avLst/>
          </a:pr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cxnSp>
      <p:cxnSp>
        <p:nvCxnSpPr>
          <p:cNvPr id="1835" name="Google Shape;1835;p41"/>
          <p:cNvCxnSpPr>
            <a:stCxn id="1814" idx="2"/>
          </p:cNvCxnSpPr>
          <p:nvPr/>
        </p:nvCxnSpPr>
        <p:spPr>
          <a:xfrm rot="10800000">
            <a:off x="724475" y="1570663"/>
            <a:ext cx="565800" cy="0"/>
          </a:xfrm>
          <a:prstGeom prst="straightConnector1">
            <a:avLst/>
          </a:prstGeom>
          <a:noFill/>
          <a:ln cap="flat" cmpd="sng" w="9525">
            <a:solidFill>
              <a:schemeClr val="accent6"/>
            </a:solidFill>
            <a:prstDash val="dot"/>
            <a:round/>
            <a:headEnd len="med" w="med" type="none"/>
            <a:tailEnd len="med" w="med" type="oval"/>
          </a:ln>
          <a:effectLst>
            <a:outerShdw blurRad="71438" rotWithShape="0" algn="bl">
              <a:schemeClr val="accent6"/>
            </a:outerShdw>
          </a:effectLst>
        </p:spPr>
      </p:cxnSp>
      <p:cxnSp>
        <p:nvCxnSpPr>
          <p:cNvPr id="1836" name="Google Shape;1836;p41"/>
          <p:cNvCxnSpPr>
            <a:stCxn id="1814" idx="6"/>
            <a:endCxn id="1816" idx="2"/>
          </p:cNvCxnSpPr>
          <p:nvPr/>
        </p:nvCxnSpPr>
        <p:spPr>
          <a:xfrm>
            <a:off x="2120975" y="1570663"/>
            <a:ext cx="1080300" cy="447000"/>
          </a:xfrm>
          <a:prstGeom prst="straightConnector1">
            <a:avLst/>
          </a:prstGeom>
          <a:noFill/>
          <a:ln cap="flat" cmpd="sng" w="9525">
            <a:solidFill>
              <a:schemeClr val="accent6"/>
            </a:solidFill>
            <a:prstDash val="dot"/>
            <a:round/>
            <a:headEnd len="med" w="med" type="none"/>
            <a:tailEnd len="med" w="med" type="none"/>
          </a:ln>
          <a:effectLst>
            <a:outerShdw blurRad="71438" rotWithShape="0" algn="bl">
              <a:schemeClr val="accent6"/>
            </a:outerShdw>
          </a:effectLst>
        </p:spPr>
      </p:cxnSp>
      <p:cxnSp>
        <p:nvCxnSpPr>
          <p:cNvPr id="1837" name="Google Shape;1837;p41"/>
          <p:cNvCxnSpPr>
            <a:stCxn id="1816" idx="6"/>
            <a:endCxn id="1815" idx="2"/>
          </p:cNvCxnSpPr>
          <p:nvPr/>
        </p:nvCxnSpPr>
        <p:spPr>
          <a:xfrm flipH="1" rot="10800000">
            <a:off x="4031900" y="1570775"/>
            <a:ext cx="1080300" cy="447000"/>
          </a:xfrm>
          <a:prstGeom prst="straightConnector1">
            <a:avLst/>
          </a:prstGeom>
          <a:noFill/>
          <a:ln cap="flat" cmpd="sng" w="9525">
            <a:solidFill>
              <a:schemeClr val="accent6"/>
            </a:solidFill>
            <a:prstDash val="dot"/>
            <a:round/>
            <a:headEnd len="med" w="med" type="none"/>
            <a:tailEnd len="med" w="med" type="none"/>
          </a:ln>
          <a:effectLst>
            <a:outerShdw blurRad="71438" rotWithShape="0" algn="bl">
              <a:schemeClr val="accent6"/>
            </a:outerShdw>
          </a:effectLst>
        </p:spPr>
      </p:cxnSp>
      <p:cxnSp>
        <p:nvCxnSpPr>
          <p:cNvPr id="1838" name="Google Shape;1838;p41"/>
          <p:cNvCxnSpPr>
            <a:stCxn id="1815" idx="6"/>
            <a:endCxn id="1817" idx="2"/>
          </p:cNvCxnSpPr>
          <p:nvPr/>
        </p:nvCxnSpPr>
        <p:spPr>
          <a:xfrm>
            <a:off x="5942825" y="1570663"/>
            <a:ext cx="1080300" cy="447000"/>
          </a:xfrm>
          <a:prstGeom prst="straightConnector1">
            <a:avLst/>
          </a:prstGeom>
          <a:noFill/>
          <a:ln cap="flat" cmpd="sng" w="9525">
            <a:solidFill>
              <a:schemeClr val="accent6"/>
            </a:solidFill>
            <a:prstDash val="dot"/>
            <a:round/>
            <a:headEnd len="med" w="med" type="none"/>
            <a:tailEnd len="med" w="med" type="none"/>
          </a:ln>
          <a:effectLst>
            <a:outerShdw blurRad="71438" rotWithShape="0" algn="bl">
              <a:schemeClr val="accent6"/>
            </a:outerShdw>
          </a:effectLst>
        </p:spPr>
      </p:cxnSp>
      <p:cxnSp>
        <p:nvCxnSpPr>
          <p:cNvPr id="1839" name="Google Shape;1839;p41"/>
          <p:cNvCxnSpPr>
            <a:stCxn id="1817" idx="6"/>
          </p:cNvCxnSpPr>
          <p:nvPr/>
        </p:nvCxnSpPr>
        <p:spPr>
          <a:xfrm>
            <a:off x="7853675" y="2017775"/>
            <a:ext cx="559800" cy="0"/>
          </a:xfrm>
          <a:prstGeom prst="straightConnector1">
            <a:avLst/>
          </a:prstGeom>
          <a:noFill/>
          <a:ln cap="flat" cmpd="sng" w="9525">
            <a:solidFill>
              <a:schemeClr val="accent6"/>
            </a:solidFill>
            <a:prstDash val="dot"/>
            <a:round/>
            <a:headEnd len="med" w="med" type="none"/>
            <a:tailEnd len="med" w="med" type="oval"/>
          </a:ln>
          <a:effectLst>
            <a:outerShdw blurRad="71438" rotWithShape="0" algn="bl">
              <a:schemeClr val="accent6"/>
            </a:outerShdw>
          </a:effectLst>
        </p:spPr>
      </p:cxnSp>
      <p:pic>
        <p:nvPicPr>
          <p:cNvPr id="1840" name="Google Shape;1840;p41"/>
          <p:cNvPicPr preferRelativeResize="0"/>
          <p:nvPr/>
        </p:nvPicPr>
        <p:blipFill>
          <a:blip r:embed="rId3">
            <a:alphaModFix/>
          </a:blip>
          <a:stretch>
            <a:fillRect/>
          </a:stretch>
        </p:blipFill>
        <p:spPr>
          <a:xfrm>
            <a:off x="1310174" y="1377601"/>
            <a:ext cx="810801" cy="376900"/>
          </a:xfrm>
          <a:prstGeom prst="rect">
            <a:avLst/>
          </a:prstGeom>
          <a:noFill/>
          <a:ln>
            <a:noFill/>
          </a:ln>
        </p:spPr>
      </p:pic>
      <p:pic>
        <p:nvPicPr>
          <p:cNvPr id="1841" name="Google Shape;1841;p41"/>
          <p:cNvPicPr preferRelativeResize="0"/>
          <p:nvPr/>
        </p:nvPicPr>
        <p:blipFill>
          <a:blip r:embed="rId4">
            <a:alphaModFix/>
          </a:blip>
          <a:stretch>
            <a:fillRect/>
          </a:stretch>
        </p:blipFill>
        <p:spPr>
          <a:xfrm>
            <a:off x="3280193" y="1794288"/>
            <a:ext cx="672782" cy="447000"/>
          </a:xfrm>
          <a:prstGeom prst="rect">
            <a:avLst/>
          </a:prstGeom>
          <a:noFill/>
          <a:ln>
            <a:noFill/>
          </a:ln>
        </p:spPr>
      </p:pic>
      <p:pic>
        <p:nvPicPr>
          <p:cNvPr id="1842" name="Google Shape;1842;p41"/>
          <p:cNvPicPr preferRelativeResize="0"/>
          <p:nvPr/>
        </p:nvPicPr>
        <p:blipFill>
          <a:blip r:embed="rId5">
            <a:alphaModFix/>
          </a:blip>
          <a:stretch>
            <a:fillRect/>
          </a:stretch>
        </p:blipFill>
        <p:spPr>
          <a:xfrm>
            <a:off x="5112126" y="1155325"/>
            <a:ext cx="858976" cy="858997"/>
          </a:xfrm>
          <a:prstGeom prst="rect">
            <a:avLst/>
          </a:prstGeom>
          <a:noFill/>
          <a:ln>
            <a:noFill/>
          </a:ln>
        </p:spPr>
      </p:pic>
      <p:pic>
        <p:nvPicPr>
          <p:cNvPr id="1843" name="Google Shape;1843;p41"/>
          <p:cNvPicPr preferRelativeResize="0"/>
          <p:nvPr/>
        </p:nvPicPr>
        <p:blipFill>
          <a:blip r:embed="rId6">
            <a:alphaModFix/>
          </a:blip>
          <a:stretch>
            <a:fillRect/>
          </a:stretch>
        </p:blipFill>
        <p:spPr>
          <a:xfrm>
            <a:off x="6919307" y="1758288"/>
            <a:ext cx="1038029" cy="518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42"/>
          <p:cNvSpPr/>
          <p:nvPr/>
        </p:nvSpPr>
        <p:spPr>
          <a:xfrm>
            <a:off x="796200" y="2746588"/>
            <a:ext cx="3132600" cy="7080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849" name="Google Shape;1849;p42"/>
          <p:cNvSpPr txBox="1"/>
          <p:nvPr>
            <p:ph type="title"/>
          </p:nvPr>
        </p:nvSpPr>
        <p:spPr>
          <a:xfrm>
            <a:off x="1157175" y="2820525"/>
            <a:ext cx="2882400" cy="56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taBleau</a:t>
            </a:r>
            <a:endParaRPr/>
          </a:p>
        </p:txBody>
      </p:sp>
      <p:sp>
        <p:nvSpPr>
          <p:cNvPr id="1850" name="Google Shape;1850;p42"/>
          <p:cNvSpPr txBox="1"/>
          <p:nvPr>
            <p:ph idx="2" type="title"/>
          </p:nvPr>
        </p:nvSpPr>
        <p:spPr>
          <a:xfrm>
            <a:off x="907150" y="1059788"/>
            <a:ext cx="3132600" cy="147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851" name="Google Shape;1851;p42"/>
          <p:cNvSpPr txBox="1"/>
          <p:nvPr>
            <p:ph idx="1" type="subTitle"/>
          </p:nvPr>
        </p:nvSpPr>
        <p:spPr>
          <a:xfrm>
            <a:off x="907150" y="3586913"/>
            <a:ext cx="3132600" cy="49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Business Intelligence Choice</a:t>
            </a:r>
            <a:endParaRPr/>
          </a:p>
        </p:txBody>
      </p:sp>
      <p:grpSp>
        <p:nvGrpSpPr>
          <p:cNvPr id="1852" name="Google Shape;1852;p42"/>
          <p:cNvGrpSpPr/>
          <p:nvPr/>
        </p:nvGrpSpPr>
        <p:grpSpPr>
          <a:xfrm>
            <a:off x="4395055" y="1151427"/>
            <a:ext cx="4135853" cy="3613953"/>
            <a:chOff x="4880680" y="981502"/>
            <a:chExt cx="4135853" cy="3613953"/>
          </a:xfrm>
        </p:grpSpPr>
        <p:sp>
          <p:nvSpPr>
            <p:cNvPr id="1853" name="Google Shape;1853;p42"/>
            <p:cNvSpPr/>
            <p:nvPr/>
          </p:nvSpPr>
          <p:spPr>
            <a:xfrm>
              <a:off x="5810625" y="4076535"/>
              <a:ext cx="560887" cy="491320"/>
            </a:xfrm>
            <a:custGeom>
              <a:rect b="b" l="l" r="r" t="t"/>
              <a:pathLst>
                <a:path extrusionOk="0" h="10269" w="11723">
                  <a:moveTo>
                    <a:pt x="5867" y="0"/>
                  </a:moveTo>
                  <a:cubicBezTo>
                    <a:pt x="5089" y="0"/>
                    <a:pt x="4299" y="178"/>
                    <a:pt x="3556" y="553"/>
                  </a:cubicBezTo>
                  <a:cubicBezTo>
                    <a:pt x="1029" y="1823"/>
                    <a:pt x="0" y="4911"/>
                    <a:pt x="1284" y="7436"/>
                  </a:cubicBezTo>
                  <a:cubicBezTo>
                    <a:pt x="2182" y="9235"/>
                    <a:pt x="3993" y="10269"/>
                    <a:pt x="5870" y="10269"/>
                  </a:cubicBezTo>
                  <a:cubicBezTo>
                    <a:pt x="6644" y="10269"/>
                    <a:pt x="7430" y="10093"/>
                    <a:pt x="8167" y="9723"/>
                  </a:cubicBezTo>
                  <a:cubicBezTo>
                    <a:pt x="10706" y="8452"/>
                    <a:pt x="11722" y="5365"/>
                    <a:pt x="10453" y="2826"/>
                  </a:cubicBezTo>
                  <a:cubicBezTo>
                    <a:pt x="9554" y="1038"/>
                    <a:pt x="7747" y="0"/>
                    <a:pt x="586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42"/>
            <p:cNvSpPr/>
            <p:nvPr/>
          </p:nvSpPr>
          <p:spPr>
            <a:xfrm>
              <a:off x="5845790" y="4076727"/>
              <a:ext cx="491177" cy="491225"/>
            </a:xfrm>
            <a:custGeom>
              <a:rect b="b" l="l" r="r" t="t"/>
              <a:pathLst>
                <a:path extrusionOk="0" h="10267" w="10266">
                  <a:moveTo>
                    <a:pt x="4919" y="1"/>
                  </a:moveTo>
                  <a:lnTo>
                    <a:pt x="4933" y="482"/>
                  </a:lnTo>
                  <a:lnTo>
                    <a:pt x="5160" y="482"/>
                  </a:lnTo>
                  <a:lnTo>
                    <a:pt x="5160" y="1"/>
                  </a:lnTo>
                  <a:close/>
                  <a:moveTo>
                    <a:pt x="5400" y="1"/>
                  </a:moveTo>
                  <a:lnTo>
                    <a:pt x="5373" y="482"/>
                  </a:lnTo>
                  <a:cubicBezTo>
                    <a:pt x="5441" y="482"/>
                    <a:pt x="5521" y="496"/>
                    <a:pt x="5587" y="496"/>
                  </a:cubicBezTo>
                  <a:lnTo>
                    <a:pt x="5641" y="27"/>
                  </a:lnTo>
                  <a:cubicBezTo>
                    <a:pt x="5587" y="15"/>
                    <a:pt x="5548" y="15"/>
                    <a:pt x="5507" y="15"/>
                  </a:cubicBezTo>
                  <a:lnTo>
                    <a:pt x="5480" y="15"/>
                  </a:lnTo>
                  <a:lnTo>
                    <a:pt x="5467" y="1"/>
                  </a:lnTo>
                  <a:close/>
                  <a:moveTo>
                    <a:pt x="4678" y="15"/>
                  </a:moveTo>
                  <a:cubicBezTo>
                    <a:pt x="4625" y="15"/>
                    <a:pt x="4571" y="27"/>
                    <a:pt x="4532" y="27"/>
                  </a:cubicBezTo>
                  <a:lnTo>
                    <a:pt x="4505" y="27"/>
                  </a:lnTo>
                  <a:cubicBezTo>
                    <a:pt x="4491" y="41"/>
                    <a:pt x="4464" y="41"/>
                    <a:pt x="4438" y="41"/>
                  </a:cubicBezTo>
                  <a:lnTo>
                    <a:pt x="4505" y="523"/>
                  </a:lnTo>
                  <a:cubicBezTo>
                    <a:pt x="4571" y="509"/>
                    <a:pt x="4652" y="496"/>
                    <a:pt x="4719" y="496"/>
                  </a:cubicBezTo>
                  <a:lnTo>
                    <a:pt x="4678" y="15"/>
                  </a:lnTo>
                  <a:close/>
                  <a:moveTo>
                    <a:pt x="5881" y="54"/>
                  </a:moveTo>
                  <a:lnTo>
                    <a:pt x="5801" y="523"/>
                  </a:lnTo>
                  <a:cubicBezTo>
                    <a:pt x="5881" y="535"/>
                    <a:pt x="5949" y="549"/>
                    <a:pt x="6029" y="562"/>
                  </a:cubicBezTo>
                  <a:lnTo>
                    <a:pt x="6122" y="95"/>
                  </a:lnTo>
                  <a:cubicBezTo>
                    <a:pt x="6095" y="81"/>
                    <a:pt x="6068" y="81"/>
                    <a:pt x="6042" y="81"/>
                  </a:cubicBezTo>
                  <a:lnTo>
                    <a:pt x="6029" y="81"/>
                  </a:lnTo>
                  <a:lnTo>
                    <a:pt x="6029" y="68"/>
                  </a:lnTo>
                  <a:lnTo>
                    <a:pt x="6002" y="68"/>
                  </a:lnTo>
                  <a:cubicBezTo>
                    <a:pt x="5962" y="68"/>
                    <a:pt x="5922" y="54"/>
                    <a:pt x="5881" y="54"/>
                  </a:cubicBezTo>
                  <a:close/>
                  <a:moveTo>
                    <a:pt x="4197" y="81"/>
                  </a:moveTo>
                  <a:cubicBezTo>
                    <a:pt x="4117" y="95"/>
                    <a:pt x="4051" y="108"/>
                    <a:pt x="3970" y="134"/>
                  </a:cubicBezTo>
                  <a:lnTo>
                    <a:pt x="4077" y="603"/>
                  </a:lnTo>
                  <a:cubicBezTo>
                    <a:pt x="4144" y="576"/>
                    <a:pt x="4224" y="562"/>
                    <a:pt x="4291" y="549"/>
                  </a:cubicBezTo>
                  <a:lnTo>
                    <a:pt x="4197" y="81"/>
                  </a:lnTo>
                  <a:close/>
                  <a:moveTo>
                    <a:pt x="6350" y="148"/>
                  </a:moveTo>
                  <a:lnTo>
                    <a:pt x="6243" y="616"/>
                  </a:lnTo>
                  <a:cubicBezTo>
                    <a:pt x="6309" y="629"/>
                    <a:pt x="6376" y="642"/>
                    <a:pt x="6443" y="669"/>
                  </a:cubicBezTo>
                  <a:lnTo>
                    <a:pt x="6576" y="202"/>
                  </a:lnTo>
                  <a:cubicBezTo>
                    <a:pt x="6510" y="188"/>
                    <a:pt x="6430" y="161"/>
                    <a:pt x="6350" y="148"/>
                  </a:cubicBezTo>
                  <a:close/>
                  <a:moveTo>
                    <a:pt x="3730" y="188"/>
                  </a:moveTo>
                  <a:cubicBezTo>
                    <a:pt x="3703" y="202"/>
                    <a:pt x="3676" y="202"/>
                    <a:pt x="3636" y="215"/>
                  </a:cubicBezTo>
                  <a:lnTo>
                    <a:pt x="3623" y="215"/>
                  </a:lnTo>
                  <a:lnTo>
                    <a:pt x="3623" y="228"/>
                  </a:lnTo>
                  <a:lnTo>
                    <a:pt x="3609" y="228"/>
                  </a:lnTo>
                  <a:cubicBezTo>
                    <a:pt x="3582" y="241"/>
                    <a:pt x="3543" y="255"/>
                    <a:pt x="3502" y="255"/>
                  </a:cubicBezTo>
                  <a:lnTo>
                    <a:pt x="3662" y="722"/>
                  </a:lnTo>
                  <a:cubicBezTo>
                    <a:pt x="3730" y="696"/>
                    <a:pt x="3796" y="669"/>
                    <a:pt x="3864" y="656"/>
                  </a:cubicBezTo>
                  <a:lnTo>
                    <a:pt x="3730" y="188"/>
                  </a:lnTo>
                  <a:close/>
                  <a:moveTo>
                    <a:pt x="6817" y="282"/>
                  </a:moveTo>
                  <a:lnTo>
                    <a:pt x="6657" y="736"/>
                  </a:lnTo>
                  <a:lnTo>
                    <a:pt x="6858" y="817"/>
                  </a:lnTo>
                  <a:lnTo>
                    <a:pt x="7045" y="362"/>
                  </a:lnTo>
                  <a:lnTo>
                    <a:pt x="7018" y="362"/>
                  </a:lnTo>
                  <a:lnTo>
                    <a:pt x="7018" y="348"/>
                  </a:lnTo>
                  <a:lnTo>
                    <a:pt x="7004" y="348"/>
                  </a:lnTo>
                  <a:cubicBezTo>
                    <a:pt x="6938" y="321"/>
                    <a:pt x="6870" y="309"/>
                    <a:pt x="6817" y="282"/>
                  </a:cubicBezTo>
                  <a:close/>
                  <a:moveTo>
                    <a:pt x="3275" y="348"/>
                  </a:moveTo>
                  <a:cubicBezTo>
                    <a:pt x="3249" y="348"/>
                    <a:pt x="3222" y="362"/>
                    <a:pt x="3181" y="375"/>
                  </a:cubicBezTo>
                  <a:lnTo>
                    <a:pt x="3181" y="389"/>
                  </a:lnTo>
                  <a:lnTo>
                    <a:pt x="3155" y="389"/>
                  </a:lnTo>
                  <a:lnTo>
                    <a:pt x="3142" y="402"/>
                  </a:lnTo>
                  <a:lnTo>
                    <a:pt x="3115" y="402"/>
                  </a:lnTo>
                  <a:lnTo>
                    <a:pt x="3115" y="416"/>
                  </a:lnTo>
                  <a:cubicBezTo>
                    <a:pt x="3088" y="416"/>
                    <a:pt x="3074" y="428"/>
                    <a:pt x="3062" y="428"/>
                  </a:cubicBezTo>
                  <a:lnTo>
                    <a:pt x="3249" y="870"/>
                  </a:lnTo>
                  <a:lnTo>
                    <a:pt x="3449" y="790"/>
                  </a:lnTo>
                  <a:lnTo>
                    <a:pt x="3275" y="348"/>
                  </a:lnTo>
                  <a:close/>
                  <a:moveTo>
                    <a:pt x="7259" y="455"/>
                  </a:moveTo>
                  <a:lnTo>
                    <a:pt x="7058" y="897"/>
                  </a:lnTo>
                  <a:cubicBezTo>
                    <a:pt x="7125" y="924"/>
                    <a:pt x="7191" y="963"/>
                    <a:pt x="7259" y="990"/>
                  </a:cubicBezTo>
                  <a:lnTo>
                    <a:pt x="7472" y="562"/>
                  </a:lnTo>
                  <a:cubicBezTo>
                    <a:pt x="7432" y="549"/>
                    <a:pt x="7405" y="523"/>
                    <a:pt x="7366" y="509"/>
                  </a:cubicBezTo>
                  <a:lnTo>
                    <a:pt x="7352" y="509"/>
                  </a:lnTo>
                  <a:lnTo>
                    <a:pt x="7352" y="496"/>
                  </a:lnTo>
                  <a:lnTo>
                    <a:pt x="7325" y="496"/>
                  </a:lnTo>
                  <a:lnTo>
                    <a:pt x="7325" y="482"/>
                  </a:lnTo>
                  <a:lnTo>
                    <a:pt x="7298" y="482"/>
                  </a:lnTo>
                  <a:cubicBezTo>
                    <a:pt x="7285" y="469"/>
                    <a:pt x="7271" y="469"/>
                    <a:pt x="7259" y="455"/>
                  </a:cubicBezTo>
                  <a:close/>
                  <a:moveTo>
                    <a:pt x="2834" y="535"/>
                  </a:moveTo>
                  <a:lnTo>
                    <a:pt x="2821" y="549"/>
                  </a:lnTo>
                  <a:lnTo>
                    <a:pt x="2807" y="549"/>
                  </a:lnTo>
                  <a:lnTo>
                    <a:pt x="2807" y="562"/>
                  </a:lnTo>
                  <a:lnTo>
                    <a:pt x="2780" y="562"/>
                  </a:lnTo>
                  <a:lnTo>
                    <a:pt x="2780" y="576"/>
                  </a:lnTo>
                  <a:lnTo>
                    <a:pt x="2754" y="576"/>
                  </a:lnTo>
                  <a:cubicBezTo>
                    <a:pt x="2754" y="576"/>
                    <a:pt x="2754" y="589"/>
                    <a:pt x="2741" y="589"/>
                  </a:cubicBezTo>
                  <a:lnTo>
                    <a:pt x="2727" y="589"/>
                  </a:lnTo>
                  <a:lnTo>
                    <a:pt x="2727" y="603"/>
                  </a:lnTo>
                  <a:lnTo>
                    <a:pt x="2700" y="603"/>
                  </a:lnTo>
                  <a:lnTo>
                    <a:pt x="2700" y="616"/>
                  </a:lnTo>
                  <a:lnTo>
                    <a:pt x="2687" y="616"/>
                  </a:lnTo>
                  <a:lnTo>
                    <a:pt x="2607" y="656"/>
                  </a:lnTo>
                  <a:lnTo>
                    <a:pt x="2848" y="1084"/>
                  </a:lnTo>
                  <a:cubicBezTo>
                    <a:pt x="2914" y="1043"/>
                    <a:pt x="2981" y="1004"/>
                    <a:pt x="3035" y="977"/>
                  </a:cubicBezTo>
                  <a:lnTo>
                    <a:pt x="3048" y="963"/>
                  </a:lnTo>
                  <a:lnTo>
                    <a:pt x="2834" y="535"/>
                  </a:lnTo>
                  <a:close/>
                  <a:moveTo>
                    <a:pt x="7686" y="683"/>
                  </a:moveTo>
                  <a:lnTo>
                    <a:pt x="7446" y="1097"/>
                  </a:lnTo>
                  <a:cubicBezTo>
                    <a:pt x="7512" y="1137"/>
                    <a:pt x="7579" y="1164"/>
                    <a:pt x="7633" y="1204"/>
                  </a:cubicBezTo>
                  <a:lnTo>
                    <a:pt x="7886" y="803"/>
                  </a:lnTo>
                  <a:cubicBezTo>
                    <a:pt x="7873" y="790"/>
                    <a:pt x="7847" y="776"/>
                    <a:pt x="7833" y="763"/>
                  </a:cubicBezTo>
                  <a:lnTo>
                    <a:pt x="7820" y="763"/>
                  </a:lnTo>
                  <a:lnTo>
                    <a:pt x="7820" y="749"/>
                  </a:lnTo>
                  <a:lnTo>
                    <a:pt x="7793" y="749"/>
                  </a:lnTo>
                  <a:lnTo>
                    <a:pt x="7793" y="736"/>
                  </a:lnTo>
                  <a:lnTo>
                    <a:pt x="7779" y="736"/>
                  </a:lnTo>
                  <a:lnTo>
                    <a:pt x="7779" y="722"/>
                  </a:lnTo>
                  <a:lnTo>
                    <a:pt x="7753" y="722"/>
                  </a:lnTo>
                  <a:lnTo>
                    <a:pt x="7753" y="710"/>
                  </a:lnTo>
                  <a:cubicBezTo>
                    <a:pt x="7726" y="696"/>
                    <a:pt x="7713" y="696"/>
                    <a:pt x="7686" y="683"/>
                  </a:cubicBezTo>
                  <a:close/>
                  <a:moveTo>
                    <a:pt x="2406" y="776"/>
                  </a:moveTo>
                  <a:cubicBezTo>
                    <a:pt x="2353" y="817"/>
                    <a:pt x="2286" y="856"/>
                    <a:pt x="2233" y="897"/>
                  </a:cubicBezTo>
                  <a:lnTo>
                    <a:pt x="2219" y="897"/>
                  </a:lnTo>
                  <a:cubicBezTo>
                    <a:pt x="2219" y="910"/>
                    <a:pt x="2206" y="910"/>
                    <a:pt x="2206" y="910"/>
                  </a:cubicBezTo>
                  <a:lnTo>
                    <a:pt x="2473" y="1311"/>
                  </a:lnTo>
                  <a:cubicBezTo>
                    <a:pt x="2540" y="1271"/>
                    <a:pt x="2593" y="1230"/>
                    <a:pt x="2661" y="1191"/>
                  </a:cubicBezTo>
                  <a:lnTo>
                    <a:pt x="2406" y="776"/>
                  </a:lnTo>
                  <a:close/>
                  <a:moveTo>
                    <a:pt x="8087" y="936"/>
                  </a:moveTo>
                  <a:lnTo>
                    <a:pt x="7820" y="1325"/>
                  </a:lnTo>
                  <a:cubicBezTo>
                    <a:pt x="7873" y="1364"/>
                    <a:pt x="7940" y="1418"/>
                    <a:pt x="7993" y="1458"/>
                  </a:cubicBezTo>
                  <a:lnTo>
                    <a:pt x="8287" y="1084"/>
                  </a:lnTo>
                  <a:lnTo>
                    <a:pt x="8261" y="1057"/>
                  </a:lnTo>
                  <a:lnTo>
                    <a:pt x="8248" y="1057"/>
                  </a:lnTo>
                  <a:cubicBezTo>
                    <a:pt x="8207" y="1017"/>
                    <a:pt x="8154" y="977"/>
                    <a:pt x="8100" y="936"/>
                  </a:cubicBezTo>
                  <a:close/>
                  <a:moveTo>
                    <a:pt x="2005" y="1057"/>
                  </a:moveTo>
                  <a:lnTo>
                    <a:pt x="1992" y="1070"/>
                  </a:lnTo>
                  <a:lnTo>
                    <a:pt x="1978" y="1070"/>
                  </a:lnTo>
                  <a:lnTo>
                    <a:pt x="1978" y="1084"/>
                  </a:lnTo>
                  <a:lnTo>
                    <a:pt x="1818" y="1204"/>
                  </a:lnTo>
                  <a:lnTo>
                    <a:pt x="2126" y="1578"/>
                  </a:lnTo>
                  <a:cubicBezTo>
                    <a:pt x="2192" y="1524"/>
                    <a:pt x="2246" y="1485"/>
                    <a:pt x="2299" y="1431"/>
                  </a:cubicBezTo>
                  <a:lnTo>
                    <a:pt x="2005" y="1057"/>
                  </a:lnTo>
                  <a:close/>
                  <a:moveTo>
                    <a:pt x="8474" y="1230"/>
                  </a:moveTo>
                  <a:lnTo>
                    <a:pt x="8154" y="1592"/>
                  </a:lnTo>
                  <a:cubicBezTo>
                    <a:pt x="8221" y="1645"/>
                    <a:pt x="8274" y="1699"/>
                    <a:pt x="8328" y="1738"/>
                  </a:cubicBezTo>
                  <a:lnTo>
                    <a:pt x="8649" y="1391"/>
                  </a:lnTo>
                  <a:cubicBezTo>
                    <a:pt x="8649" y="1378"/>
                    <a:pt x="8635" y="1378"/>
                    <a:pt x="8622" y="1364"/>
                  </a:cubicBezTo>
                  <a:lnTo>
                    <a:pt x="8608" y="1364"/>
                  </a:lnTo>
                  <a:lnTo>
                    <a:pt x="8608" y="1351"/>
                  </a:lnTo>
                  <a:lnTo>
                    <a:pt x="8595" y="1337"/>
                  </a:lnTo>
                  <a:lnTo>
                    <a:pt x="8581" y="1337"/>
                  </a:lnTo>
                  <a:lnTo>
                    <a:pt x="8581" y="1325"/>
                  </a:lnTo>
                  <a:cubicBezTo>
                    <a:pt x="8542" y="1298"/>
                    <a:pt x="8515" y="1257"/>
                    <a:pt x="8474" y="1230"/>
                  </a:cubicBezTo>
                  <a:close/>
                  <a:moveTo>
                    <a:pt x="1645" y="1364"/>
                  </a:moveTo>
                  <a:cubicBezTo>
                    <a:pt x="1604" y="1391"/>
                    <a:pt x="1577" y="1431"/>
                    <a:pt x="1538" y="1458"/>
                  </a:cubicBezTo>
                  <a:lnTo>
                    <a:pt x="1538" y="1471"/>
                  </a:lnTo>
                  <a:lnTo>
                    <a:pt x="1524" y="1471"/>
                  </a:lnTo>
                  <a:cubicBezTo>
                    <a:pt x="1511" y="1485"/>
                    <a:pt x="1484" y="1512"/>
                    <a:pt x="1470" y="1538"/>
                  </a:cubicBezTo>
                  <a:lnTo>
                    <a:pt x="1818" y="1872"/>
                  </a:lnTo>
                  <a:cubicBezTo>
                    <a:pt x="1859" y="1819"/>
                    <a:pt x="1912" y="1765"/>
                    <a:pt x="1965" y="1712"/>
                  </a:cubicBezTo>
                  <a:lnTo>
                    <a:pt x="1645" y="1364"/>
                  </a:lnTo>
                  <a:close/>
                  <a:moveTo>
                    <a:pt x="8822" y="1565"/>
                  </a:moveTo>
                  <a:lnTo>
                    <a:pt x="8474" y="1899"/>
                  </a:lnTo>
                  <a:cubicBezTo>
                    <a:pt x="8528" y="1952"/>
                    <a:pt x="8581" y="2006"/>
                    <a:pt x="8622" y="2059"/>
                  </a:cubicBezTo>
                  <a:lnTo>
                    <a:pt x="8982" y="1738"/>
                  </a:lnTo>
                  <a:cubicBezTo>
                    <a:pt x="8970" y="1712"/>
                    <a:pt x="8956" y="1699"/>
                    <a:pt x="8929" y="1685"/>
                  </a:cubicBezTo>
                  <a:lnTo>
                    <a:pt x="8929" y="1672"/>
                  </a:lnTo>
                  <a:lnTo>
                    <a:pt x="8916" y="1672"/>
                  </a:lnTo>
                  <a:lnTo>
                    <a:pt x="8916" y="1658"/>
                  </a:lnTo>
                  <a:lnTo>
                    <a:pt x="8902" y="1658"/>
                  </a:lnTo>
                  <a:lnTo>
                    <a:pt x="8902" y="1645"/>
                  </a:lnTo>
                  <a:lnTo>
                    <a:pt x="8889" y="1631"/>
                  </a:lnTo>
                  <a:lnTo>
                    <a:pt x="8889" y="1619"/>
                  </a:lnTo>
                  <a:cubicBezTo>
                    <a:pt x="8875" y="1619"/>
                    <a:pt x="8875" y="1619"/>
                    <a:pt x="8875" y="1605"/>
                  </a:cubicBezTo>
                  <a:lnTo>
                    <a:pt x="8863" y="1605"/>
                  </a:lnTo>
                  <a:lnTo>
                    <a:pt x="8863" y="1592"/>
                  </a:lnTo>
                  <a:lnTo>
                    <a:pt x="8849" y="1592"/>
                  </a:lnTo>
                  <a:cubicBezTo>
                    <a:pt x="8849" y="1578"/>
                    <a:pt x="8836" y="1578"/>
                    <a:pt x="8822" y="1565"/>
                  </a:cubicBezTo>
                  <a:close/>
                  <a:moveTo>
                    <a:pt x="1310" y="1712"/>
                  </a:moveTo>
                  <a:cubicBezTo>
                    <a:pt x="1257" y="1765"/>
                    <a:pt x="1203" y="1832"/>
                    <a:pt x="1150" y="1886"/>
                  </a:cubicBezTo>
                  <a:lnTo>
                    <a:pt x="1524" y="2193"/>
                  </a:lnTo>
                  <a:cubicBezTo>
                    <a:pt x="1564" y="2139"/>
                    <a:pt x="1618" y="2086"/>
                    <a:pt x="1658" y="2032"/>
                  </a:cubicBezTo>
                  <a:lnTo>
                    <a:pt x="1310" y="1712"/>
                  </a:lnTo>
                  <a:close/>
                  <a:moveTo>
                    <a:pt x="9143" y="1925"/>
                  </a:moveTo>
                  <a:lnTo>
                    <a:pt x="8768" y="2220"/>
                  </a:lnTo>
                  <a:cubicBezTo>
                    <a:pt x="8809" y="2273"/>
                    <a:pt x="8849" y="2340"/>
                    <a:pt x="8902" y="2394"/>
                  </a:cubicBezTo>
                  <a:lnTo>
                    <a:pt x="9290" y="2113"/>
                  </a:lnTo>
                  <a:cubicBezTo>
                    <a:pt x="9276" y="2113"/>
                    <a:pt x="9276" y="2100"/>
                    <a:pt x="9276" y="2100"/>
                  </a:cubicBezTo>
                  <a:lnTo>
                    <a:pt x="9276" y="2086"/>
                  </a:lnTo>
                  <a:cubicBezTo>
                    <a:pt x="9223" y="2032"/>
                    <a:pt x="9183" y="1979"/>
                    <a:pt x="9143" y="1925"/>
                  </a:cubicBezTo>
                  <a:close/>
                  <a:moveTo>
                    <a:pt x="989" y="2086"/>
                  </a:moveTo>
                  <a:lnTo>
                    <a:pt x="989" y="2100"/>
                  </a:lnTo>
                  <a:cubicBezTo>
                    <a:pt x="962" y="2126"/>
                    <a:pt x="950" y="2166"/>
                    <a:pt x="923" y="2193"/>
                  </a:cubicBezTo>
                  <a:lnTo>
                    <a:pt x="909" y="2207"/>
                  </a:lnTo>
                  <a:lnTo>
                    <a:pt x="909" y="2220"/>
                  </a:lnTo>
                  <a:lnTo>
                    <a:pt x="896" y="2220"/>
                  </a:lnTo>
                  <a:lnTo>
                    <a:pt x="896" y="2233"/>
                  </a:lnTo>
                  <a:lnTo>
                    <a:pt x="882" y="2233"/>
                  </a:lnTo>
                  <a:lnTo>
                    <a:pt x="882" y="2246"/>
                  </a:lnTo>
                  <a:lnTo>
                    <a:pt x="882" y="2260"/>
                  </a:lnTo>
                  <a:lnTo>
                    <a:pt x="869" y="2260"/>
                  </a:lnTo>
                  <a:lnTo>
                    <a:pt x="869" y="2273"/>
                  </a:lnTo>
                  <a:lnTo>
                    <a:pt x="856" y="2273"/>
                  </a:lnTo>
                  <a:lnTo>
                    <a:pt x="1257" y="2540"/>
                  </a:lnTo>
                  <a:cubicBezTo>
                    <a:pt x="1297" y="2487"/>
                    <a:pt x="1351" y="2421"/>
                    <a:pt x="1390" y="2367"/>
                  </a:cubicBezTo>
                  <a:lnTo>
                    <a:pt x="1003" y="2086"/>
                  </a:lnTo>
                  <a:close/>
                  <a:moveTo>
                    <a:pt x="9424" y="2314"/>
                  </a:moveTo>
                  <a:lnTo>
                    <a:pt x="9023" y="2581"/>
                  </a:lnTo>
                  <a:cubicBezTo>
                    <a:pt x="9063" y="2634"/>
                    <a:pt x="9103" y="2701"/>
                    <a:pt x="9130" y="2768"/>
                  </a:cubicBezTo>
                  <a:lnTo>
                    <a:pt x="9544" y="2514"/>
                  </a:lnTo>
                  <a:lnTo>
                    <a:pt x="9544" y="2501"/>
                  </a:lnTo>
                  <a:cubicBezTo>
                    <a:pt x="9504" y="2447"/>
                    <a:pt x="9464" y="2380"/>
                    <a:pt x="9424" y="2314"/>
                  </a:cubicBezTo>
                  <a:close/>
                  <a:moveTo>
                    <a:pt x="736" y="2487"/>
                  </a:moveTo>
                  <a:cubicBezTo>
                    <a:pt x="709" y="2514"/>
                    <a:pt x="695" y="2554"/>
                    <a:pt x="668" y="2581"/>
                  </a:cubicBezTo>
                  <a:lnTo>
                    <a:pt x="668" y="2594"/>
                  </a:lnTo>
                  <a:lnTo>
                    <a:pt x="668" y="2608"/>
                  </a:lnTo>
                  <a:cubicBezTo>
                    <a:pt x="642" y="2634"/>
                    <a:pt x="629" y="2661"/>
                    <a:pt x="615" y="2688"/>
                  </a:cubicBezTo>
                  <a:lnTo>
                    <a:pt x="1043" y="2915"/>
                  </a:lnTo>
                  <a:cubicBezTo>
                    <a:pt x="1069" y="2848"/>
                    <a:pt x="1110" y="2795"/>
                    <a:pt x="1150" y="2727"/>
                  </a:cubicBezTo>
                  <a:lnTo>
                    <a:pt x="736" y="2487"/>
                  </a:lnTo>
                  <a:close/>
                  <a:moveTo>
                    <a:pt x="9665" y="2727"/>
                  </a:moveTo>
                  <a:lnTo>
                    <a:pt x="9237" y="2955"/>
                  </a:lnTo>
                  <a:cubicBezTo>
                    <a:pt x="9264" y="2982"/>
                    <a:pt x="9276" y="3009"/>
                    <a:pt x="9290" y="3035"/>
                  </a:cubicBezTo>
                  <a:cubicBezTo>
                    <a:pt x="9303" y="3075"/>
                    <a:pt x="9330" y="3116"/>
                    <a:pt x="9344" y="3142"/>
                  </a:cubicBezTo>
                  <a:lnTo>
                    <a:pt x="9772" y="2941"/>
                  </a:lnTo>
                  <a:lnTo>
                    <a:pt x="9772" y="2928"/>
                  </a:lnTo>
                  <a:lnTo>
                    <a:pt x="9731" y="2848"/>
                  </a:lnTo>
                  <a:lnTo>
                    <a:pt x="9731" y="2834"/>
                  </a:lnTo>
                  <a:lnTo>
                    <a:pt x="9718" y="2834"/>
                  </a:lnTo>
                  <a:lnTo>
                    <a:pt x="9718" y="2822"/>
                  </a:lnTo>
                  <a:lnTo>
                    <a:pt x="9718" y="2808"/>
                  </a:lnTo>
                  <a:lnTo>
                    <a:pt x="9704" y="2808"/>
                  </a:lnTo>
                  <a:lnTo>
                    <a:pt x="9704" y="2795"/>
                  </a:lnTo>
                  <a:lnTo>
                    <a:pt x="9704" y="2781"/>
                  </a:lnTo>
                  <a:lnTo>
                    <a:pt x="9691" y="2781"/>
                  </a:lnTo>
                  <a:lnTo>
                    <a:pt x="9691" y="2768"/>
                  </a:lnTo>
                  <a:lnTo>
                    <a:pt x="9691" y="2754"/>
                  </a:lnTo>
                  <a:lnTo>
                    <a:pt x="9677" y="2754"/>
                  </a:lnTo>
                  <a:lnTo>
                    <a:pt x="9677" y="2741"/>
                  </a:lnTo>
                  <a:lnTo>
                    <a:pt x="9665" y="2727"/>
                  </a:lnTo>
                  <a:close/>
                  <a:moveTo>
                    <a:pt x="508" y="2902"/>
                  </a:moveTo>
                  <a:lnTo>
                    <a:pt x="508" y="2915"/>
                  </a:lnTo>
                  <a:lnTo>
                    <a:pt x="495" y="2915"/>
                  </a:lnTo>
                  <a:lnTo>
                    <a:pt x="495" y="2928"/>
                  </a:lnTo>
                  <a:lnTo>
                    <a:pt x="495" y="2941"/>
                  </a:lnTo>
                  <a:lnTo>
                    <a:pt x="481" y="2941"/>
                  </a:lnTo>
                  <a:lnTo>
                    <a:pt x="481" y="2955"/>
                  </a:lnTo>
                  <a:lnTo>
                    <a:pt x="481" y="2968"/>
                  </a:lnTo>
                  <a:lnTo>
                    <a:pt x="468" y="2968"/>
                  </a:lnTo>
                  <a:lnTo>
                    <a:pt x="468" y="2982"/>
                  </a:lnTo>
                  <a:cubicBezTo>
                    <a:pt x="442" y="3035"/>
                    <a:pt x="428" y="3075"/>
                    <a:pt x="401" y="3128"/>
                  </a:cubicBezTo>
                  <a:lnTo>
                    <a:pt x="843" y="3316"/>
                  </a:lnTo>
                  <a:cubicBezTo>
                    <a:pt x="882" y="3249"/>
                    <a:pt x="909" y="3182"/>
                    <a:pt x="936" y="3116"/>
                  </a:cubicBezTo>
                  <a:lnTo>
                    <a:pt x="508" y="2902"/>
                  </a:lnTo>
                  <a:close/>
                  <a:moveTo>
                    <a:pt x="9878" y="3169"/>
                  </a:moveTo>
                  <a:lnTo>
                    <a:pt x="9424" y="3342"/>
                  </a:lnTo>
                  <a:cubicBezTo>
                    <a:pt x="9451" y="3410"/>
                    <a:pt x="9477" y="3476"/>
                    <a:pt x="9504" y="3556"/>
                  </a:cubicBezTo>
                  <a:lnTo>
                    <a:pt x="9959" y="3383"/>
                  </a:lnTo>
                  <a:cubicBezTo>
                    <a:pt x="9945" y="3342"/>
                    <a:pt x="9932" y="3289"/>
                    <a:pt x="9905" y="3249"/>
                  </a:cubicBezTo>
                  <a:cubicBezTo>
                    <a:pt x="9891" y="3223"/>
                    <a:pt x="9891" y="3196"/>
                    <a:pt x="9878" y="3169"/>
                  </a:cubicBezTo>
                  <a:close/>
                  <a:moveTo>
                    <a:pt x="321" y="3342"/>
                  </a:moveTo>
                  <a:cubicBezTo>
                    <a:pt x="308" y="3356"/>
                    <a:pt x="308" y="3369"/>
                    <a:pt x="308" y="3383"/>
                  </a:cubicBezTo>
                  <a:lnTo>
                    <a:pt x="294" y="3396"/>
                  </a:lnTo>
                  <a:cubicBezTo>
                    <a:pt x="281" y="3449"/>
                    <a:pt x="267" y="3490"/>
                    <a:pt x="255" y="3543"/>
                  </a:cubicBezTo>
                  <a:lnTo>
                    <a:pt x="241" y="3543"/>
                  </a:lnTo>
                  <a:lnTo>
                    <a:pt x="241" y="3556"/>
                  </a:lnTo>
                  <a:lnTo>
                    <a:pt x="241" y="3570"/>
                  </a:lnTo>
                  <a:lnTo>
                    <a:pt x="695" y="3717"/>
                  </a:lnTo>
                  <a:cubicBezTo>
                    <a:pt x="722" y="3650"/>
                    <a:pt x="749" y="3583"/>
                    <a:pt x="763" y="3517"/>
                  </a:cubicBezTo>
                  <a:lnTo>
                    <a:pt x="321" y="3342"/>
                  </a:lnTo>
                  <a:close/>
                  <a:moveTo>
                    <a:pt x="10039" y="3610"/>
                  </a:moveTo>
                  <a:lnTo>
                    <a:pt x="9584" y="3757"/>
                  </a:lnTo>
                  <a:cubicBezTo>
                    <a:pt x="9597" y="3824"/>
                    <a:pt x="9624" y="3891"/>
                    <a:pt x="9638" y="3971"/>
                  </a:cubicBezTo>
                  <a:lnTo>
                    <a:pt x="10105" y="3850"/>
                  </a:lnTo>
                  <a:cubicBezTo>
                    <a:pt x="10105" y="3837"/>
                    <a:pt x="10092" y="3824"/>
                    <a:pt x="10092" y="3811"/>
                  </a:cubicBezTo>
                  <a:lnTo>
                    <a:pt x="10092" y="3797"/>
                  </a:lnTo>
                  <a:cubicBezTo>
                    <a:pt x="10078" y="3743"/>
                    <a:pt x="10052" y="3677"/>
                    <a:pt x="10039" y="3610"/>
                  </a:cubicBezTo>
                  <a:close/>
                  <a:moveTo>
                    <a:pt x="174" y="3811"/>
                  </a:moveTo>
                  <a:cubicBezTo>
                    <a:pt x="160" y="3824"/>
                    <a:pt x="160" y="3850"/>
                    <a:pt x="148" y="3877"/>
                  </a:cubicBezTo>
                  <a:lnTo>
                    <a:pt x="148" y="3891"/>
                  </a:lnTo>
                  <a:lnTo>
                    <a:pt x="148" y="3904"/>
                  </a:lnTo>
                  <a:lnTo>
                    <a:pt x="148" y="3918"/>
                  </a:lnTo>
                  <a:lnTo>
                    <a:pt x="134" y="3930"/>
                  </a:lnTo>
                  <a:lnTo>
                    <a:pt x="134" y="3944"/>
                  </a:lnTo>
                  <a:lnTo>
                    <a:pt x="134" y="3957"/>
                  </a:lnTo>
                  <a:lnTo>
                    <a:pt x="134" y="3971"/>
                  </a:lnTo>
                  <a:lnTo>
                    <a:pt x="134" y="3984"/>
                  </a:lnTo>
                  <a:lnTo>
                    <a:pt x="121" y="3984"/>
                  </a:lnTo>
                  <a:lnTo>
                    <a:pt x="121" y="3998"/>
                  </a:lnTo>
                  <a:lnTo>
                    <a:pt x="121" y="4037"/>
                  </a:lnTo>
                  <a:lnTo>
                    <a:pt x="588" y="4144"/>
                  </a:lnTo>
                  <a:cubicBezTo>
                    <a:pt x="602" y="4078"/>
                    <a:pt x="615" y="3998"/>
                    <a:pt x="642" y="3930"/>
                  </a:cubicBezTo>
                  <a:lnTo>
                    <a:pt x="174" y="3811"/>
                  </a:lnTo>
                  <a:close/>
                  <a:moveTo>
                    <a:pt x="10159" y="4078"/>
                  </a:moveTo>
                  <a:lnTo>
                    <a:pt x="9691" y="4185"/>
                  </a:lnTo>
                  <a:cubicBezTo>
                    <a:pt x="9704" y="4251"/>
                    <a:pt x="9718" y="4319"/>
                    <a:pt x="9731" y="4399"/>
                  </a:cubicBezTo>
                  <a:lnTo>
                    <a:pt x="10199" y="4319"/>
                  </a:lnTo>
                  <a:lnTo>
                    <a:pt x="10159" y="4078"/>
                  </a:lnTo>
                  <a:close/>
                  <a:moveTo>
                    <a:pt x="67" y="4278"/>
                  </a:moveTo>
                  <a:lnTo>
                    <a:pt x="27" y="4519"/>
                  </a:lnTo>
                  <a:lnTo>
                    <a:pt x="508" y="4572"/>
                  </a:lnTo>
                  <a:cubicBezTo>
                    <a:pt x="522" y="4506"/>
                    <a:pt x="535" y="4426"/>
                    <a:pt x="549" y="4358"/>
                  </a:cubicBezTo>
                  <a:lnTo>
                    <a:pt x="67" y="4278"/>
                  </a:lnTo>
                  <a:close/>
                  <a:moveTo>
                    <a:pt x="10239" y="4559"/>
                  </a:moveTo>
                  <a:lnTo>
                    <a:pt x="9758" y="4613"/>
                  </a:lnTo>
                  <a:cubicBezTo>
                    <a:pt x="9772" y="4679"/>
                    <a:pt x="9772" y="4759"/>
                    <a:pt x="9772" y="4827"/>
                  </a:cubicBezTo>
                  <a:lnTo>
                    <a:pt x="10253" y="4800"/>
                  </a:lnTo>
                  <a:lnTo>
                    <a:pt x="10253" y="4679"/>
                  </a:lnTo>
                  <a:lnTo>
                    <a:pt x="10253" y="4666"/>
                  </a:lnTo>
                  <a:lnTo>
                    <a:pt x="10239" y="4652"/>
                  </a:lnTo>
                  <a:lnTo>
                    <a:pt x="10239" y="4559"/>
                  </a:lnTo>
                  <a:close/>
                  <a:moveTo>
                    <a:pt x="14" y="4759"/>
                  </a:moveTo>
                  <a:lnTo>
                    <a:pt x="14" y="4773"/>
                  </a:lnTo>
                  <a:lnTo>
                    <a:pt x="14" y="4786"/>
                  </a:lnTo>
                  <a:lnTo>
                    <a:pt x="14" y="4800"/>
                  </a:lnTo>
                  <a:lnTo>
                    <a:pt x="0" y="4800"/>
                  </a:lnTo>
                  <a:lnTo>
                    <a:pt x="0" y="4813"/>
                  </a:lnTo>
                  <a:lnTo>
                    <a:pt x="0" y="4827"/>
                  </a:lnTo>
                  <a:lnTo>
                    <a:pt x="0" y="4839"/>
                  </a:lnTo>
                  <a:lnTo>
                    <a:pt x="0" y="4853"/>
                  </a:lnTo>
                  <a:lnTo>
                    <a:pt x="0" y="4866"/>
                  </a:lnTo>
                  <a:lnTo>
                    <a:pt x="0" y="5000"/>
                  </a:lnTo>
                  <a:lnTo>
                    <a:pt x="481" y="5014"/>
                  </a:lnTo>
                  <a:cubicBezTo>
                    <a:pt x="481" y="4933"/>
                    <a:pt x="481" y="4866"/>
                    <a:pt x="495" y="4786"/>
                  </a:cubicBezTo>
                  <a:lnTo>
                    <a:pt x="14" y="4759"/>
                  </a:lnTo>
                  <a:close/>
                  <a:moveTo>
                    <a:pt x="9784" y="5040"/>
                  </a:moveTo>
                  <a:lnTo>
                    <a:pt x="9784" y="5267"/>
                  </a:lnTo>
                  <a:lnTo>
                    <a:pt x="10266" y="5281"/>
                  </a:lnTo>
                  <a:lnTo>
                    <a:pt x="10266" y="5133"/>
                  </a:lnTo>
                  <a:lnTo>
                    <a:pt x="10266" y="5121"/>
                  </a:lnTo>
                  <a:lnTo>
                    <a:pt x="10266" y="5040"/>
                  </a:lnTo>
                  <a:close/>
                  <a:moveTo>
                    <a:pt x="481" y="5228"/>
                  </a:moveTo>
                  <a:lnTo>
                    <a:pt x="0" y="5240"/>
                  </a:lnTo>
                  <a:lnTo>
                    <a:pt x="0" y="5374"/>
                  </a:lnTo>
                  <a:lnTo>
                    <a:pt x="0" y="5388"/>
                  </a:lnTo>
                  <a:cubicBezTo>
                    <a:pt x="0" y="5415"/>
                    <a:pt x="0" y="5441"/>
                    <a:pt x="14" y="5481"/>
                  </a:cubicBezTo>
                  <a:lnTo>
                    <a:pt x="481" y="5441"/>
                  </a:lnTo>
                  <a:lnTo>
                    <a:pt x="481" y="5228"/>
                  </a:lnTo>
                  <a:close/>
                  <a:moveTo>
                    <a:pt x="9772" y="5481"/>
                  </a:moveTo>
                  <a:cubicBezTo>
                    <a:pt x="9772" y="5548"/>
                    <a:pt x="9758" y="5629"/>
                    <a:pt x="9745" y="5695"/>
                  </a:cubicBezTo>
                  <a:lnTo>
                    <a:pt x="10226" y="5762"/>
                  </a:lnTo>
                  <a:cubicBezTo>
                    <a:pt x="10239" y="5682"/>
                    <a:pt x="10253" y="5602"/>
                    <a:pt x="10253" y="5522"/>
                  </a:cubicBezTo>
                  <a:lnTo>
                    <a:pt x="9772" y="5481"/>
                  </a:lnTo>
                  <a:close/>
                  <a:moveTo>
                    <a:pt x="508" y="5655"/>
                  </a:moveTo>
                  <a:lnTo>
                    <a:pt x="27" y="5709"/>
                  </a:lnTo>
                  <a:cubicBezTo>
                    <a:pt x="27" y="5748"/>
                    <a:pt x="41" y="5775"/>
                    <a:pt x="41" y="5802"/>
                  </a:cubicBezTo>
                  <a:lnTo>
                    <a:pt x="41" y="5816"/>
                  </a:lnTo>
                  <a:cubicBezTo>
                    <a:pt x="54" y="5869"/>
                    <a:pt x="54" y="5909"/>
                    <a:pt x="67" y="5949"/>
                  </a:cubicBezTo>
                  <a:lnTo>
                    <a:pt x="535" y="5882"/>
                  </a:lnTo>
                  <a:cubicBezTo>
                    <a:pt x="522" y="5802"/>
                    <a:pt x="522" y="5735"/>
                    <a:pt x="508" y="5655"/>
                  </a:cubicBezTo>
                  <a:close/>
                  <a:moveTo>
                    <a:pt x="9718" y="5909"/>
                  </a:moveTo>
                  <a:cubicBezTo>
                    <a:pt x="9704" y="5989"/>
                    <a:pt x="9691" y="6056"/>
                    <a:pt x="9677" y="6123"/>
                  </a:cubicBezTo>
                  <a:lnTo>
                    <a:pt x="10146" y="6229"/>
                  </a:lnTo>
                  <a:cubicBezTo>
                    <a:pt x="10146" y="6217"/>
                    <a:pt x="10146" y="6217"/>
                    <a:pt x="10159" y="6203"/>
                  </a:cubicBezTo>
                  <a:lnTo>
                    <a:pt x="10159" y="6190"/>
                  </a:lnTo>
                  <a:lnTo>
                    <a:pt x="10159" y="6176"/>
                  </a:lnTo>
                  <a:lnTo>
                    <a:pt x="10159" y="6163"/>
                  </a:lnTo>
                  <a:lnTo>
                    <a:pt x="10159" y="6149"/>
                  </a:lnTo>
                  <a:lnTo>
                    <a:pt x="10172" y="6136"/>
                  </a:lnTo>
                  <a:lnTo>
                    <a:pt x="10172" y="6123"/>
                  </a:lnTo>
                  <a:lnTo>
                    <a:pt x="10172" y="6110"/>
                  </a:lnTo>
                  <a:lnTo>
                    <a:pt x="10172" y="6096"/>
                  </a:lnTo>
                  <a:lnTo>
                    <a:pt x="10172" y="6083"/>
                  </a:lnTo>
                  <a:cubicBezTo>
                    <a:pt x="10185" y="6056"/>
                    <a:pt x="10185" y="6030"/>
                    <a:pt x="10199" y="5989"/>
                  </a:cubicBezTo>
                  <a:lnTo>
                    <a:pt x="9718" y="5909"/>
                  </a:lnTo>
                  <a:close/>
                  <a:moveTo>
                    <a:pt x="575" y="6096"/>
                  </a:moveTo>
                  <a:lnTo>
                    <a:pt x="107" y="6190"/>
                  </a:lnTo>
                  <a:cubicBezTo>
                    <a:pt x="107" y="6203"/>
                    <a:pt x="121" y="6229"/>
                    <a:pt x="121" y="6243"/>
                  </a:cubicBezTo>
                  <a:lnTo>
                    <a:pt x="121" y="6256"/>
                  </a:lnTo>
                  <a:cubicBezTo>
                    <a:pt x="134" y="6310"/>
                    <a:pt x="148" y="6363"/>
                    <a:pt x="160" y="6430"/>
                  </a:cubicBezTo>
                  <a:lnTo>
                    <a:pt x="629" y="6297"/>
                  </a:lnTo>
                  <a:cubicBezTo>
                    <a:pt x="615" y="6229"/>
                    <a:pt x="588" y="6163"/>
                    <a:pt x="575" y="6096"/>
                  </a:cubicBezTo>
                  <a:close/>
                  <a:moveTo>
                    <a:pt x="9624" y="6336"/>
                  </a:moveTo>
                  <a:cubicBezTo>
                    <a:pt x="9611" y="6404"/>
                    <a:pt x="9584" y="6484"/>
                    <a:pt x="9558" y="6550"/>
                  </a:cubicBezTo>
                  <a:lnTo>
                    <a:pt x="10025" y="6698"/>
                  </a:lnTo>
                  <a:lnTo>
                    <a:pt x="10025" y="6684"/>
                  </a:lnTo>
                  <a:lnTo>
                    <a:pt x="10025" y="6671"/>
                  </a:lnTo>
                  <a:cubicBezTo>
                    <a:pt x="10039" y="6630"/>
                    <a:pt x="10052" y="6591"/>
                    <a:pt x="10066" y="6564"/>
                  </a:cubicBezTo>
                  <a:lnTo>
                    <a:pt x="10066" y="6550"/>
                  </a:lnTo>
                  <a:lnTo>
                    <a:pt x="10066" y="6537"/>
                  </a:lnTo>
                  <a:lnTo>
                    <a:pt x="10066" y="6524"/>
                  </a:lnTo>
                  <a:lnTo>
                    <a:pt x="10078" y="6524"/>
                  </a:lnTo>
                  <a:lnTo>
                    <a:pt x="10078" y="6511"/>
                  </a:lnTo>
                  <a:lnTo>
                    <a:pt x="10078" y="6497"/>
                  </a:lnTo>
                  <a:lnTo>
                    <a:pt x="10078" y="6484"/>
                  </a:lnTo>
                  <a:lnTo>
                    <a:pt x="10092" y="6484"/>
                  </a:lnTo>
                  <a:lnTo>
                    <a:pt x="10092" y="6470"/>
                  </a:lnTo>
                  <a:lnTo>
                    <a:pt x="9624" y="6336"/>
                  </a:lnTo>
                  <a:close/>
                  <a:moveTo>
                    <a:pt x="682" y="6511"/>
                  </a:moveTo>
                  <a:lnTo>
                    <a:pt x="228" y="6657"/>
                  </a:lnTo>
                  <a:cubicBezTo>
                    <a:pt x="228" y="6671"/>
                    <a:pt x="241" y="6684"/>
                    <a:pt x="241" y="6711"/>
                  </a:cubicBezTo>
                  <a:cubicBezTo>
                    <a:pt x="267" y="6778"/>
                    <a:pt x="281" y="6831"/>
                    <a:pt x="308" y="6885"/>
                  </a:cubicBezTo>
                  <a:lnTo>
                    <a:pt x="763" y="6725"/>
                  </a:lnTo>
                  <a:cubicBezTo>
                    <a:pt x="736" y="6644"/>
                    <a:pt x="709" y="6577"/>
                    <a:pt x="682" y="6511"/>
                  </a:cubicBezTo>
                  <a:close/>
                  <a:moveTo>
                    <a:pt x="9490" y="6751"/>
                  </a:moveTo>
                  <a:lnTo>
                    <a:pt x="9410" y="6951"/>
                  </a:lnTo>
                  <a:lnTo>
                    <a:pt x="9852" y="7152"/>
                  </a:lnTo>
                  <a:cubicBezTo>
                    <a:pt x="9865" y="7112"/>
                    <a:pt x="9891" y="7072"/>
                    <a:pt x="9905" y="7031"/>
                  </a:cubicBezTo>
                  <a:lnTo>
                    <a:pt x="9905" y="7019"/>
                  </a:lnTo>
                  <a:lnTo>
                    <a:pt x="9905" y="7005"/>
                  </a:lnTo>
                  <a:lnTo>
                    <a:pt x="9918" y="7005"/>
                  </a:lnTo>
                  <a:cubicBezTo>
                    <a:pt x="9918" y="6978"/>
                    <a:pt x="9932" y="6951"/>
                    <a:pt x="9945" y="6925"/>
                  </a:cubicBezTo>
                  <a:lnTo>
                    <a:pt x="9490" y="6751"/>
                  </a:lnTo>
                  <a:close/>
                  <a:moveTo>
                    <a:pt x="843" y="6925"/>
                  </a:moveTo>
                  <a:lnTo>
                    <a:pt x="388" y="7112"/>
                  </a:lnTo>
                  <a:cubicBezTo>
                    <a:pt x="401" y="7138"/>
                    <a:pt x="415" y="7165"/>
                    <a:pt x="428" y="7206"/>
                  </a:cubicBezTo>
                  <a:lnTo>
                    <a:pt x="442" y="7206"/>
                  </a:lnTo>
                  <a:lnTo>
                    <a:pt x="442" y="7219"/>
                  </a:lnTo>
                  <a:cubicBezTo>
                    <a:pt x="455" y="7259"/>
                    <a:pt x="468" y="7286"/>
                    <a:pt x="495" y="7326"/>
                  </a:cubicBezTo>
                  <a:lnTo>
                    <a:pt x="923" y="7126"/>
                  </a:lnTo>
                  <a:lnTo>
                    <a:pt x="843" y="6925"/>
                  </a:lnTo>
                  <a:close/>
                  <a:moveTo>
                    <a:pt x="9317" y="7152"/>
                  </a:moveTo>
                  <a:cubicBezTo>
                    <a:pt x="9290" y="7219"/>
                    <a:pt x="9264" y="7286"/>
                    <a:pt x="9223" y="7352"/>
                  </a:cubicBezTo>
                  <a:lnTo>
                    <a:pt x="9651" y="7580"/>
                  </a:lnTo>
                  <a:cubicBezTo>
                    <a:pt x="9651" y="7566"/>
                    <a:pt x="9651" y="7566"/>
                    <a:pt x="9665" y="7553"/>
                  </a:cubicBezTo>
                  <a:lnTo>
                    <a:pt x="9665" y="7539"/>
                  </a:lnTo>
                  <a:lnTo>
                    <a:pt x="9665" y="7527"/>
                  </a:lnTo>
                  <a:lnTo>
                    <a:pt x="9677" y="7527"/>
                  </a:lnTo>
                  <a:lnTo>
                    <a:pt x="9677" y="7513"/>
                  </a:lnTo>
                  <a:lnTo>
                    <a:pt x="9691" y="7513"/>
                  </a:lnTo>
                  <a:lnTo>
                    <a:pt x="9691" y="7500"/>
                  </a:lnTo>
                  <a:lnTo>
                    <a:pt x="9691" y="7486"/>
                  </a:lnTo>
                  <a:lnTo>
                    <a:pt x="9704" y="7473"/>
                  </a:lnTo>
                  <a:lnTo>
                    <a:pt x="9704" y="7459"/>
                  </a:lnTo>
                  <a:lnTo>
                    <a:pt x="9718" y="7446"/>
                  </a:lnTo>
                  <a:lnTo>
                    <a:pt x="9718" y="7432"/>
                  </a:lnTo>
                  <a:lnTo>
                    <a:pt x="9731" y="7432"/>
                  </a:lnTo>
                  <a:cubicBezTo>
                    <a:pt x="9731" y="7406"/>
                    <a:pt x="9745" y="7393"/>
                    <a:pt x="9758" y="7366"/>
                  </a:cubicBezTo>
                  <a:lnTo>
                    <a:pt x="9317" y="7152"/>
                  </a:lnTo>
                  <a:close/>
                  <a:moveTo>
                    <a:pt x="1030" y="7313"/>
                  </a:moveTo>
                  <a:lnTo>
                    <a:pt x="602" y="7539"/>
                  </a:lnTo>
                  <a:cubicBezTo>
                    <a:pt x="642" y="7620"/>
                    <a:pt x="668" y="7687"/>
                    <a:pt x="722" y="7753"/>
                  </a:cubicBezTo>
                  <a:lnTo>
                    <a:pt x="1137" y="7513"/>
                  </a:lnTo>
                  <a:cubicBezTo>
                    <a:pt x="1096" y="7446"/>
                    <a:pt x="1057" y="7379"/>
                    <a:pt x="1030" y="7313"/>
                  </a:cubicBezTo>
                  <a:close/>
                  <a:moveTo>
                    <a:pt x="9116" y="7539"/>
                  </a:moveTo>
                  <a:cubicBezTo>
                    <a:pt x="9076" y="7607"/>
                    <a:pt x="9036" y="7660"/>
                    <a:pt x="8996" y="7727"/>
                  </a:cubicBezTo>
                  <a:lnTo>
                    <a:pt x="9397" y="7994"/>
                  </a:lnTo>
                  <a:cubicBezTo>
                    <a:pt x="9397" y="7981"/>
                    <a:pt x="9410" y="7967"/>
                    <a:pt x="9410" y="7967"/>
                  </a:cubicBezTo>
                  <a:lnTo>
                    <a:pt x="9424" y="7967"/>
                  </a:lnTo>
                  <a:lnTo>
                    <a:pt x="9424" y="7954"/>
                  </a:lnTo>
                  <a:lnTo>
                    <a:pt x="9424" y="7940"/>
                  </a:lnTo>
                  <a:lnTo>
                    <a:pt x="9437" y="7940"/>
                  </a:lnTo>
                  <a:lnTo>
                    <a:pt x="9437" y="7928"/>
                  </a:lnTo>
                  <a:lnTo>
                    <a:pt x="9451" y="7914"/>
                  </a:lnTo>
                  <a:lnTo>
                    <a:pt x="9451" y="7901"/>
                  </a:lnTo>
                  <a:lnTo>
                    <a:pt x="9464" y="7901"/>
                  </a:lnTo>
                  <a:lnTo>
                    <a:pt x="9464" y="7887"/>
                  </a:lnTo>
                  <a:lnTo>
                    <a:pt x="9477" y="7874"/>
                  </a:lnTo>
                  <a:lnTo>
                    <a:pt x="9477" y="7860"/>
                  </a:lnTo>
                  <a:lnTo>
                    <a:pt x="9490" y="7860"/>
                  </a:lnTo>
                  <a:lnTo>
                    <a:pt x="9490" y="7847"/>
                  </a:lnTo>
                  <a:lnTo>
                    <a:pt x="9490" y="7833"/>
                  </a:lnTo>
                  <a:lnTo>
                    <a:pt x="9504" y="7833"/>
                  </a:lnTo>
                  <a:lnTo>
                    <a:pt x="9504" y="7821"/>
                  </a:lnTo>
                  <a:lnTo>
                    <a:pt x="9517" y="7807"/>
                  </a:lnTo>
                  <a:lnTo>
                    <a:pt x="9517" y="7794"/>
                  </a:lnTo>
                  <a:lnTo>
                    <a:pt x="9531" y="7794"/>
                  </a:lnTo>
                  <a:lnTo>
                    <a:pt x="9116" y="7539"/>
                  </a:lnTo>
                  <a:close/>
                  <a:moveTo>
                    <a:pt x="1244" y="7687"/>
                  </a:moveTo>
                  <a:lnTo>
                    <a:pt x="843" y="7954"/>
                  </a:lnTo>
                  <a:cubicBezTo>
                    <a:pt x="882" y="8021"/>
                    <a:pt x="936" y="8088"/>
                    <a:pt x="976" y="8154"/>
                  </a:cubicBezTo>
                  <a:lnTo>
                    <a:pt x="1363" y="7874"/>
                  </a:lnTo>
                  <a:cubicBezTo>
                    <a:pt x="1324" y="7807"/>
                    <a:pt x="1283" y="7753"/>
                    <a:pt x="1244" y="7687"/>
                  </a:cubicBezTo>
                  <a:close/>
                  <a:moveTo>
                    <a:pt x="8875" y="7901"/>
                  </a:moveTo>
                  <a:cubicBezTo>
                    <a:pt x="8822" y="7954"/>
                    <a:pt x="8782" y="8021"/>
                    <a:pt x="8742" y="8074"/>
                  </a:cubicBezTo>
                  <a:lnTo>
                    <a:pt x="9116" y="8382"/>
                  </a:lnTo>
                  <a:lnTo>
                    <a:pt x="9237" y="8222"/>
                  </a:lnTo>
                  <a:lnTo>
                    <a:pt x="9237" y="8208"/>
                  </a:lnTo>
                  <a:lnTo>
                    <a:pt x="9250" y="8208"/>
                  </a:lnTo>
                  <a:cubicBezTo>
                    <a:pt x="9250" y="8195"/>
                    <a:pt x="9250" y="8195"/>
                    <a:pt x="9264" y="8181"/>
                  </a:cubicBezTo>
                  <a:lnTo>
                    <a:pt x="8875" y="7901"/>
                  </a:lnTo>
                  <a:close/>
                  <a:moveTo>
                    <a:pt x="1497" y="8047"/>
                  </a:moveTo>
                  <a:lnTo>
                    <a:pt x="1123" y="8341"/>
                  </a:lnTo>
                  <a:cubicBezTo>
                    <a:pt x="1176" y="8409"/>
                    <a:pt x="1230" y="8475"/>
                    <a:pt x="1283" y="8529"/>
                  </a:cubicBezTo>
                  <a:lnTo>
                    <a:pt x="1645" y="8208"/>
                  </a:lnTo>
                  <a:cubicBezTo>
                    <a:pt x="1591" y="8154"/>
                    <a:pt x="1551" y="8101"/>
                    <a:pt x="1497" y="8047"/>
                  </a:cubicBezTo>
                  <a:close/>
                  <a:moveTo>
                    <a:pt x="8595" y="8234"/>
                  </a:moveTo>
                  <a:cubicBezTo>
                    <a:pt x="8542" y="8288"/>
                    <a:pt x="8501" y="8341"/>
                    <a:pt x="8448" y="8395"/>
                  </a:cubicBezTo>
                  <a:lnTo>
                    <a:pt x="8795" y="8742"/>
                  </a:lnTo>
                  <a:cubicBezTo>
                    <a:pt x="8809" y="8716"/>
                    <a:pt x="8836" y="8689"/>
                    <a:pt x="8863" y="8662"/>
                  </a:cubicBezTo>
                  <a:lnTo>
                    <a:pt x="8863" y="8649"/>
                  </a:lnTo>
                  <a:lnTo>
                    <a:pt x="8875" y="8649"/>
                  </a:lnTo>
                  <a:lnTo>
                    <a:pt x="8875" y="8635"/>
                  </a:lnTo>
                  <a:lnTo>
                    <a:pt x="8889" y="8635"/>
                  </a:lnTo>
                  <a:lnTo>
                    <a:pt x="8889" y="8623"/>
                  </a:lnTo>
                  <a:lnTo>
                    <a:pt x="8902" y="8623"/>
                  </a:lnTo>
                  <a:cubicBezTo>
                    <a:pt x="8902" y="8623"/>
                    <a:pt x="8902" y="8609"/>
                    <a:pt x="8916" y="8609"/>
                  </a:cubicBezTo>
                  <a:lnTo>
                    <a:pt x="8916" y="8596"/>
                  </a:lnTo>
                  <a:lnTo>
                    <a:pt x="8929" y="8596"/>
                  </a:lnTo>
                  <a:cubicBezTo>
                    <a:pt x="8943" y="8582"/>
                    <a:pt x="8943" y="8569"/>
                    <a:pt x="8956" y="8555"/>
                  </a:cubicBezTo>
                  <a:lnTo>
                    <a:pt x="8595" y="8234"/>
                  </a:lnTo>
                  <a:close/>
                  <a:moveTo>
                    <a:pt x="1791" y="8368"/>
                  </a:moveTo>
                  <a:lnTo>
                    <a:pt x="1444" y="8703"/>
                  </a:lnTo>
                  <a:cubicBezTo>
                    <a:pt x="1458" y="8716"/>
                    <a:pt x="1458" y="8716"/>
                    <a:pt x="1458" y="8730"/>
                  </a:cubicBezTo>
                  <a:lnTo>
                    <a:pt x="1470" y="8730"/>
                  </a:lnTo>
                  <a:cubicBezTo>
                    <a:pt x="1511" y="8783"/>
                    <a:pt x="1564" y="8823"/>
                    <a:pt x="1618" y="8876"/>
                  </a:cubicBezTo>
                  <a:lnTo>
                    <a:pt x="1939" y="8529"/>
                  </a:lnTo>
                  <a:cubicBezTo>
                    <a:pt x="1898" y="8475"/>
                    <a:pt x="1845" y="8422"/>
                    <a:pt x="1791" y="8368"/>
                  </a:cubicBezTo>
                  <a:close/>
                  <a:moveTo>
                    <a:pt x="8287" y="8555"/>
                  </a:moveTo>
                  <a:cubicBezTo>
                    <a:pt x="8234" y="8596"/>
                    <a:pt x="8180" y="8649"/>
                    <a:pt x="8127" y="8689"/>
                  </a:cubicBezTo>
                  <a:lnTo>
                    <a:pt x="8435" y="9063"/>
                  </a:lnTo>
                  <a:cubicBezTo>
                    <a:pt x="8488" y="9024"/>
                    <a:pt x="8528" y="8983"/>
                    <a:pt x="8581" y="8943"/>
                  </a:cubicBezTo>
                  <a:lnTo>
                    <a:pt x="8581" y="8929"/>
                  </a:lnTo>
                  <a:cubicBezTo>
                    <a:pt x="8595" y="8929"/>
                    <a:pt x="8608" y="8917"/>
                    <a:pt x="8622" y="8903"/>
                  </a:cubicBezTo>
                  <a:lnTo>
                    <a:pt x="8287" y="8555"/>
                  </a:lnTo>
                  <a:close/>
                  <a:moveTo>
                    <a:pt x="2112" y="8676"/>
                  </a:moveTo>
                  <a:lnTo>
                    <a:pt x="1791" y="9036"/>
                  </a:lnTo>
                  <a:cubicBezTo>
                    <a:pt x="1805" y="9036"/>
                    <a:pt x="1805" y="9050"/>
                    <a:pt x="1805" y="9050"/>
                  </a:cubicBezTo>
                  <a:lnTo>
                    <a:pt x="1818" y="9050"/>
                  </a:lnTo>
                  <a:cubicBezTo>
                    <a:pt x="1871" y="9104"/>
                    <a:pt x="1925" y="9143"/>
                    <a:pt x="1978" y="9184"/>
                  </a:cubicBezTo>
                  <a:lnTo>
                    <a:pt x="2272" y="8810"/>
                  </a:lnTo>
                  <a:cubicBezTo>
                    <a:pt x="2219" y="8769"/>
                    <a:pt x="2165" y="8716"/>
                    <a:pt x="2112" y="8676"/>
                  </a:cubicBezTo>
                  <a:close/>
                  <a:moveTo>
                    <a:pt x="7954" y="8836"/>
                  </a:moveTo>
                  <a:cubicBezTo>
                    <a:pt x="7900" y="8876"/>
                    <a:pt x="7833" y="8917"/>
                    <a:pt x="7779" y="8956"/>
                  </a:cubicBezTo>
                  <a:lnTo>
                    <a:pt x="8047" y="9357"/>
                  </a:lnTo>
                  <a:cubicBezTo>
                    <a:pt x="8114" y="9304"/>
                    <a:pt x="8180" y="9264"/>
                    <a:pt x="8248" y="9211"/>
                  </a:cubicBezTo>
                  <a:lnTo>
                    <a:pt x="7954" y="8836"/>
                  </a:lnTo>
                  <a:close/>
                  <a:moveTo>
                    <a:pt x="2447" y="8943"/>
                  </a:moveTo>
                  <a:lnTo>
                    <a:pt x="2179" y="9330"/>
                  </a:lnTo>
                  <a:cubicBezTo>
                    <a:pt x="2219" y="9371"/>
                    <a:pt x="2272" y="9398"/>
                    <a:pt x="2326" y="9437"/>
                  </a:cubicBezTo>
                  <a:lnTo>
                    <a:pt x="2340" y="9437"/>
                  </a:lnTo>
                  <a:cubicBezTo>
                    <a:pt x="2353" y="9451"/>
                    <a:pt x="2366" y="9451"/>
                    <a:pt x="2366" y="9464"/>
                  </a:cubicBezTo>
                  <a:lnTo>
                    <a:pt x="2379" y="9464"/>
                  </a:lnTo>
                  <a:lnTo>
                    <a:pt x="2634" y="9063"/>
                  </a:lnTo>
                  <a:cubicBezTo>
                    <a:pt x="2566" y="9024"/>
                    <a:pt x="2513" y="8983"/>
                    <a:pt x="2447" y="8943"/>
                  </a:cubicBezTo>
                  <a:close/>
                  <a:moveTo>
                    <a:pt x="7592" y="9077"/>
                  </a:moveTo>
                  <a:cubicBezTo>
                    <a:pt x="7539" y="9117"/>
                    <a:pt x="7472" y="9157"/>
                    <a:pt x="7405" y="9184"/>
                  </a:cubicBezTo>
                  <a:lnTo>
                    <a:pt x="7646" y="9612"/>
                  </a:lnTo>
                  <a:lnTo>
                    <a:pt x="7767" y="9532"/>
                  </a:lnTo>
                  <a:lnTo>
                    <a:pt x="7779" y="9532"/>
                  </a:lnTo>
                  <a:cubicBezTo>
                    <a:pt x="7806" y="9518"/>
                    <a:pt x="7833" y="9505"/>
                    <a:pt x="7847" y="9491"/>
                  </a:cubicBezTo>
                  <a:lnTo>
                    <a:pt x="7592" y="9077"/>
                  </a:lnTo>
                  <a:close/>
                  <a:moveTo>
                    <a:pt x="2821" y="9170"/>
                  </a:moveTo>
                  <a:lnTo>
                    <a:pt x="2580" y="9585"/>
                  </a:lnTo>
                  <a:cubicBezTo>
                    <a:pt x="2634" y="9625"/>
                    <a:pt x="2687" y="9651"/>
                    <a:pt x="2741" y="9678"/>
                  </a:cubicBezTo>
                  <a:lnTo>
                    <a:pt x="2754" y="9678"/>
                  </a:lnTo>
                  <a:lnTo>
                    <a:pt x="2754" y="9692"/>
                  </a:lnTo>
                  <a:cubicBezTo>
                    <a:pt x="2767" y="9692"/>
                    <a:pt x="2780" y="9692"/>
                    <a:pt x="2794" y="9705"/>
                  </a:cubicBezTo>
                  <a:lnTo>
                    <a:pt x="3008" y="9277"/>
                  </a:lnTo>
                  <a:cubicBezTo>
                    <a:pt x="2955" y="9237"/>
                    <a:pt x="2887" y="9211"/>
                    <a:pt x="2821" y="9170"/>
                  </a:cubicBezTo>
                  <a:close/>
                  <a:moveTo>
                    <a:pt x="7218" y="9291"/>
                  </a:moveTo>
                  <a:cubicBezTo>
                    <a:pt x="7152" y="9318"/>
                    <a:pt x="7084" y="9357"/>
                    <a:pt x="7018" y="9384"/>
                  </a:cubicBezTo>
                  <a:lnTo>
                    <a:pt x="7218" y="9826"/>
                  </a:lnTo>
                  <a:cubicBezTo>
                    <a:pt x="7218" y="9826"/>
                    <a:pt x="7232" y="9812"/>
                    <a:pt x="7245" y="9812"/>
                  </a:cubicBezTo>
                  <a:cubicBezTo>
                    <a:pt x="7312" y="9785"/>
                    <a:pt x="7366" y="9758"/>
                    <a:pt x="7432" y="9719"/>
                  </a:cubicBezTo>
                  <a:lnTo>
                    <a:pt x="7218" y="9291"/>
                  </a:lnTo>
                  <a:close/>
                  <a:moveTo>
                    <a:pt x="3208" y="9371"/>
                  </a:moveTo>
                  <a:lnTo>
                    <a:pt x="3008" y="9812"/>
                  </a:lnTo>
                  <a:cubicBezTo>
                    <a:pt x="3021" y="9812"/>
                    <a:pt x="3035" y="9812"/>
                    <a:pt x="3035" y="9826"/>
                  </a:cubicBezTo>
                  <a:lnTo>
                    <a:pt x="3062" y="9826"/>
                  </a:lnTo>
                  <a:lnTo>
                    <a:pt x="3062" y="9838"/>
                  </a:lnTo>
                  <a:lnTo>
                    <a:pt x="3088" y="9838"/>
                  </a:lnTo>
                  <a:lnTo>
                    <a:pt x="3101" y="9852"/>
                  </a:lnTo>
                  <a:lnTo>
                    <a:pt x="3128" y="9852"/>
                  </a:lnTo>
                  <a:lnTo>
                    <a:pt x="3128" y="9865"/>
                  </a:lnTo>
                  <a:lnTo>
                    <a:pt x="3155" y="9865"/>
                  </a:lnTo>
                  <a:lnTo>
                    <a:pt x="3155" y="9879"/>
                  </a:lnTo>
                  <a:lnTo>
                    <a:pt x="3195" y="9879"/>
                  </a:lnTo>
                  <a:lnTo>
                    <a:pt x="3195" y="9892"/>
                  </a:lnTo>
                  <a:cubicBezTo>
                    <a:pt x="3208" y="9892"/>
                    <a:pt x="3222" y="9892"/>
                    <a:pt x="3235" y="9906"/>
                  </a:cubicBezTo>
                  <a:lnTo>
                    <a:pt x="3409" y="9451"/>
                  </a:lnTo>
                  <a:lnTo>
                    <a:pt x="3208" y="9371"/>
                  </a:lnTo>
                  <a:close/>
                  <a:moveTo>
                    <a:pt x="6817" y="9464"/>
                  </a:moveTo>
                  <a:lnTo>
                    <a:pt x="6617" y="9544"/>
                  </a:lnTo>
                  <a:lnTo>
                    <a:pt x="6764" y="9999"/>
                  </a:lnTo>
                  <a:lnTo>
                    <a:pt x="6790" y="9999"/>
                  </a:lnTo>
                  <a:lnTo>
                    <a:pt x="6790" y="9986"/>
                  </a:lnTo>
                  <a:lnTo>
                    <a:pt x="6911" y="9945"/>
                  </a:lnTo>
                  <a:lnTo>
                    <a:pt x="6924" y="9945"/>
                  </a:lnTo>
                  <a:cubicBezTo>
                    <a:pt x="6951" y="9933"/>
                    <a:pt x="6965" y="9933"/>
                    <a:pt x="6991" y="9919"/>
                  </a:cubicBezTo>
                  <a:lnTo>
                    <a:pt x="6817" y="9464"/>
                  </a:lnTo>
                  <a:close/>
                  <a:moveTo>
                    <a:pt x="3609" y="9532"/>
                  </a:moveTo>
                  <a:lnTo>
                    <a:pt x="3463" y="9986"/>
                  </a:lnTo>
                  <a:lnTo>
                    <a:pt x="3475" y="9986"/>
                  </a:lnTo>
                  <a:lnTo>
                    <a:pt x="3475" y="9999"/>
                  </a:lnTo>
                  <a:lnTo>
                    <a:pt x="3502" y="9999"/>
                  </a:lnTo>
                  <a:cubicBezTo>
                    <a:pt x="3516" y="9999"/>
                    <a:pt x="3516" y="9999"/>
                    <a:pt x="3516" y="10013"/>
                  </a:cubicBezTo>
                  <a:cubicBezTo>
                    <a:pt x="3569" y="10026"/>
                    <a:pt x="3636" y="10039"/>
                    <a:pt x="3689" y="10052"/>
                  </a:cubicBezTo>
                  <a:lnTo>
                    <a:pt x="3823" y="9598"/>
                  </a:lnTo>
                  <a:cubicBezTo>
                    <a:pt x="3757" y="9571"/>
                    <a:pt x="3676" y="9558"/>
                    <a:pt x="3609" y="9532"/>
                  </a:cubicBezTo>
                  <a:close/>
                  <a:moveTo>
                    <a:pt x="6403" y="9612"/>
                  </a:moveTo>
                  <a:cubicBezTo>
                    <a:pt x="6336" y="9625"/>
                    <a:pt x="6269" y="9651"/>
                    <a:pt x="6189" y="9665"/>
                  </a:cubicBezTo>
                  <a:lnTo>
                    <a:pt x="6309" y="10132"/>
                  </a:lnTo>
                  <a:cubicBezTo>
                    <a:pt x="6376" y="10120"/>
                    <a:pt x="6457" y="10093"/>
                    <a:pt x="6537" y="10066"/>
                  </a:cubicBezTo>
                  <a:lnTo>
                    <a:pt x="6403" y="9612"/>
                  </a:lnTo>
                  <a:close/>
                  <a:moveTo>
                    <a:pt x="4037" y="9651"/>
                  </a:moveTo>
                  <a:lnTo>
                    <a:pt x="3917" y="10120"/>
                  </a:lnTo>
                  <a:cubicBezTo>
                    <a:pt x="3997" y="10146"/>
                    <a:pt x="4077" y="10159"/>
                    <a:pt x="4158" y="10173"/>
                  </a:cubicBezTo>
                  <a:lnTo>
                    <a:pt x="4251" y="9705"/>
                  </a:lnTo>
                  <a:cubicBezTo>
                    <a:pt x="4170" y="9692"/>
                    <a:pt x="4104" y="9665"/>
                    <a:pt x="4037" y="9651"/>
                  </a:cubicBezTo>
                  <a:close/>
                  <a:moveTo>
                    <a:pt x="5975" y="9705"/>
                  </a:moveTo>
                  <a:cubicBezTo>
                    <a:pt x="5908" y="9719"/>
                    <a:pt x="5842" y="9731"/>
                    <a:pt x="5762" y="9745"/>
                  </a:cubicBezTo>
                  <a:lnTo>
                    <a:pt x="5828" y="10227"/>
                  </a:lnTo>
                  <a:lnTo>
                    <a:pt x="5842" y="10213"/>
                  </a:lnTo>
                  <a:lnTo>
                    <a:pt x="5868" y="10213"/>
                  </a:lnTo>
                  <a:cubicBezTo>
                    <a:pt x="5935" y="10200"/>
                    <a:pt x="6002" y="10200"/>
                    <a:pt x="6068" y="10186"/>
                  </a:cubicBezTo>
                  <a:lnTo>
                    <a:pt x="5975" y="9705"/>
                  </a:lnTo>
                  <a:close/>
                  <a:moveTo>
                    <a:pt x="4464" y="9731"/>
                  </a:moveTo>
                  <a:lnTo>
                    <a:pt x="4398" y="10213"/>
                  </a:lnTo>
                  <a:cubicBezTo>
                    <a:pt x="4438" y="10213"/>
                    <a:pt x="4478" y="10227"/>
                    <a:pt x="4532" y="10227"/>
                  </a:cubicBezTo>
                  <a:lnTo>
                    <a:pt x="4545" y="10227"/>
                  </a:lnTo>
                  <a:lnTo>
                    <a:pt x="4545" y="10239"/>
                  </a:lnTo>
                  <a:lnTo>
                    <a:pt x="4625" y="10239"/>
                  </a:lnTo>
                  <a:lnTo>
                    <a:pt x="4678" y="9758"/>
                  </a:lnTo>
                  <a:cubicBezTo>
                    <a:pt x="4612" y="9758"/>
                    <a:pt x="4532" y="9745"/>
                    <a:pt x="4464" y="9731"/>
                  </a:cubicBezTo>
                  <a:close/>
                  <a:moveTo>
                    <a:pt x="4892" y="9785"/>
                  </a:moveTo>
                  <a:lnTo>
                    <a:pt x="4865" y="10266"/>
                  </a:lnTo>
                  <a:lnTo>
                    <a:pt x="5106" y="10266"/>
                  </a:lnTo>
                  <a:lnTo>
                    <a:pt x="5106" y="9785"/>
                  </a:lnTo>
                  <a:close/>
                  <a:moveTo>
                    <a:pt x="5548" y="9772"/>
                  </a:moveTo>
                  <a:cubicBezTo>
                    <a:pt x="5480" y="9772"/>
                    <a:pt x="5400" y="9772"/>
                    <a:pt x="5334" y="9785"/>
                  </a:cubicBezTo>
                  <a:lnTo>
                    <a:pt x="5347" y="10266"/>
                  </a:lnTo>
                  <a:cubicBezTo>
                    <a:pt x="5427" y="10253"/>
                    <a:pt x="5507" y="10253"/>
                    <a:pt x="5587" y="10253"/>
                  </a:cubicBezTo>
                  <a:lnTo>
                    <a:pt x="5548" y="9772"/>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2"/>
            <p:cNvSpPr/>
            <p:nvPr/>
          </p:nvSpPr>
          <p:spPr>
            <a:xfrm>
              <a:off x="5836796" y="4099500"/>
              <a:ext cx="508497" cy="445437"/>
            </a:xfrm>
            <a:custGeom>
              <a:rect b="b" l="l" r="r" t="t"/>
              <a:pathLst>
                <a:path extrusionOk="0" h="9310" w="10628">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2"/>
            <p:cNvSpPr/>
            <p:nvPr/>
          </p:nvSpPr>
          <p:spPr>
            <a:xfrm>
              <a:off x="5836796" y="4099500"/>
              <a:ext cx="508497" cy="445437"/>
            </a:xfrm>
            <a:custGeom>
              <a:rect b="b" l="l" r="r" t="t"/>
              <a:pathLst>
                <a:path extrusionOk="0" h="9310" w="10628">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42"/>
            <p:cNvSpPr/>
            <p:nvPr/>
          </p:nvSpPr>
          <p:spPr>
            <a:xfrm>
              <a:off x="5855407" y="4115480"/>
              <a:ext cx="442566" cy="410893"/>
            </a:xfrm>
            <a:custGeom>
              <a:rect b="b" l="l" r="r" t="t"/>
              <a:pathLst>
                <a:path extrusionOk="0" h="8588" w="925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42"/>
            <p:cNvSpPr/>
            <p:nvPr/>
          </p:nvSpPr>
          <p:spPr>
            <a:xfrm>
              <a:off x="5855407" y="4115480"/>
              <a:ext cx="442566" cy="410893"/>
            </a:xfrm>
            <a:custGeom>
              <a:rect b="b" l="l" r="r" t="t"/>
              <a:pathLst>
                <a:path extrusionOk="0" h="8588" w="925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42"/>
            <p:cNvSpPr/>
            <p:nvPr/>
          </p:nvSpPr>
          <p:spPr>
            <a:xfrm>
              <a:off x="6016546" y="4154760"/>
              <a:ext cx="145210" cy="334532"/>
            </a:xfrm>
            <a:custGeom>
              <a:rect b="b" l="l" r="r" t="t"/>
              <a:pathLst>
                <a:path extrusionOk="0" h="6992" w="3035">
                  <a:moveTo>
                    <a:pt x="1457" y="0"/>
                  </a:moveTo>
                  <a:lnTo>
                    <a:pt x="1444" y="535"/>
                  </a:lnTo>
                  <a:cubicBezTo>
                    <a:pt x="1029" y="562"/>
                    <a:pt x="682" y="683"/>
                    <a:pt x="441" y="923"/>
                  </a:cubicBezTo>
                  <a:cubicBezTo>
                    <a:pt x="188" y="1177"/>
                    <a:pt x="67" y="1511"/>
                    <a:pt x="54" y="1925"/>
                  </a:cubicBezTo>
                  <a:cubicBezTo>
                    <a:pt x="54" y="2246"/>
                    <a:pt x="107" y="2513"/>
                    <a:pt x="200" y="2714"/>
                  </a:cubicBezTo>
                  <a:cubicBezTo>
                    <a:pt x="307" y="2928"/>
                    <a:pt x="468" y="3142"/>
                    <a:pt x="696" y="3329"/>
                  </a:cubicBezTo>
                  <a:lnTo>
                    <a:pt x="1430" y="3998"/>
                  </a:lnTo>
                  <a:cubicBezTo>
                    <a:pt x="1537" y="4091"/>
                    <a:pt x="1617" y="4171"/>
                    <a:pt x="1685" y="4238"/>
                  </a:cubicBezTo>
                  <a:cubicBezTo>
                    <a:pt x="1751" y="4304"/>
                    <a:pt x="1804" y="4385"/>
                    <a:pt x="1872" y="4479"/>
                  </a:cubicBezTo>
                  <a:cubicBezTo>
                    <a:pt x="1925" y="4559"/>
                    <a:pt x="1965" y="4652"/>
                    <a:pt x="1992" y="4759"/>
                  </a:cubicBezTo>
                  <a:cubicBezTo>
                    <a:pt x="2018" y="4853"/>
                    <a:pt x="2032" y="4973"/>
                    <a:pt x="2032" y="5094"/>
                  </a:cubicBezTo>
                  <a:cubicBezTo>
                    <a:pt x="2032" y="5254"/>
                    <a:pt x="1992" y="5388"/>
                    <a:pt x="1911" y="5481"/>
                  </a:cubicBezTo>
                  <a:cubicBezTo>
                    <a:pt x="1831" y="5575"/>
                    <a:pt x="1724" y="5628"/>
                    <a:pt x="1564" y="5628"/>
                  </a:cubicBezTo>
                  <a:lnTo>
                    <a:pt x="1551" y="5628"/>
                  </a:lnTo>
                  <a:cubicBezTo>
                    <a:pt x="1136" y="5614"/>
                    <a:pt x="922" y="5227"/>
                    <a:pt x="922" y="4465"/>
                  </a:cubicBezTo>
                  <a:lnTo>
                    <a:pt x="0" y="4639"/>
                  </a:lnTo>
                  <a:cubicBezTo>
                    <a:pt x="27" y="5775"/>
                    <a:pt x="521" y="6377"/>
                    <a:pt x="1471" y="6416"/>
                  </a:cubicBezTo>
                  <a:lnTo>
                    <a:pt x="1457" y="6992"/>
                  </a:lnTo>
                  <a:lnTo>
                    <a:pt x="1751" y="6992"/>
                  </a:lnTo>
                  <a:lnTo>
                    <a:pt x="1765" y="6416"/>
                  </a:lnTo>
                  <a:cubicBezTo>
                    <a:pt x="2139" y="6390"/>
                    <a:pt x="2446" y="6243"/>
                    <a:pt x="2674" y="5989"/>
                  </a:cubicBezTo>
                  <a:cubicBezTo>
                    <a:pt x="2914" y="5735"/>
                    <a:pt x="3021" y="5427"/>
                    <a:pt x="3034" y="5040"/>
                  </a:cubicBezTo>
                  <a:cubicBezTo>
                    <a:pt x="3034" y="4853"/>
                    <a:pt x="3021" y="4679"/>
                    <a:pt x="2981" y="4518"/>
                  </a:cubicBezTo>
                  <a:cubicBezTo>
                    <a:pt x="2941" y="4358"/>
                    <a:pt x="2874" y="4197"/>
                    <a:pt x="2794" y="4064"/>
                  </a:cubicBezTo>
                  <a:cubicBezTo>
                    <a:pt x="2713" y="3930"/>
                    <a:pt x="2620" y="3796"/>
                    <a:pt x="2526" y="3690"/>
                  </a:cubicBezTo>
                  <a:cubicBezTo>
                    <a:pt x="2433" y="3583"/>
                    <a:pt x="2326" y="3476"/>
                    <a:pt x="2205" y="3356"/>
                  </a:cubicBezTo>
                  <a:lnTo>
                    <a:pt x="1471" y="2700"/>
                  </a:lnTo>
                  <a:cubicBezTo>
                    <a:pt x="1323" y="2554"/>
                    <a:pt x="1203" y="2420"/>
                    <a:pt x="1136" y="2299"/>
                  </a:cubicBezTo>
                  <a:cubicBezTo>
                    <a:pt x="1070" y="2180"/>
                    <a:pt x="1029" y="2032"/>
                    <a:pt x="1043" y="1845"/>
                  </a:cubicBezTo>
                  <a:cubicBezTo>
                    <a:pt x="1043" y="1685"/>
                    <a:pt x="1083" y="1565"/>
                    <a:pt x="1163" y="1471"/>
                  </a:cubicBezTo>
                  <a:cubicBezTo>
                    <a:pt x="1243" y="1378"/>
                    <a:pt x="1364" y="1324"/>
                    <a:pt x="1524" y="1324"/>
                  </a:cubicBezTo>
                  <a:lnTo>
                    <a:pt x="1564" y="1324"/>
                  </a:lnTo>
                  <a:cubicBezTo>
                    <a:pt x="1644" y="1324"/>
                    <a:pt x="1711" y="1337"/>
                    <a:pt x="1765" y="1364"/>
                  </a:cubicBezTo>
                  <a:cubicBezTo>
                    <a:pt x="1831" y="1404"/>
                    <a:pt x="1885" y="1444"/>
                    <a:pt x="1925" y="1497"/>
                  </a:cubicBezTo>
                  <a:cubicBezTo>
                    <a:pt x="1965" y="1551"/>
                    <a:pt x="1992" y="1631"/>
                    <a:pt x="2018" y="1711"/>
                  </a:cubicBezTo>
                  <a:cubicBezTo>
                    <a:pt x="2032" y="1805"/>
                    <a:pt x="2059" y="1886"/>
                    <a:pt x="2059" y="1979"/>
                  </a:cubicBezTo>
                  <a:cubicBezTo>
                    <a:pt x="2072" y="2059"/>
                    <a:pt x="2072" y="2166"/>
                    <a:pt x="2086" y="2273"/>
                  </a:cubicBezTo>
                  <a:lnTo>
                    <a:pt x="2981" y="2112"/>
                  </a:lnTo>
                  <a:cubicBezTo>
                    <a:pt x="2968" y="1898"/>
                    <a:pt x="2941" y="1711"/>
                    <a:pt x="2900" y="1538"/>
                  </a:cubicBezTo>
                  <a:cubicBezTo>
                    <a:pt x="2861" y="1378"/>
                    <a:pt x="2794" y="1217"/>
                    <a:pt x="2700" y="1070"/>
                  </a:cubicBezTo>
                  <a:cubicBezTo>
                    <a:pt x="2606" y="923"/>
                    <a:pt x="2487" y="802"/>
                    <a:pt x="2326" y="709"/>
                  </a:cubicBezTo>
                  <a:cubicBezTo>
                    <a:pt x="2166" y="615"/>
                    <a:pt x="1979" y="562"/>
                    <a:pt x="1751" y="549"/>
                  </a:cubicBezTo>
                  <a:lnTo>
                    <a:pt x="1765" y="14"/>
                  </a:lnTo>
                  <a:lnTo>
                    <a:pt x="1457" y="0"/>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42"/>
            <p:cNvSpPr/>
            <p:nvPr/>
          </p:nvSpPr>
          <p:spPr>
            <a:xfrm>
              <a:off x="5545856" y="981598"/>
              <a:ext cx="560887" cy="491368"/>
            </a:xfrm>
            <a:custGeom>
              <a:rect b="b" l="l" r="r" t="t"/>
              <a:pathLst>
                <a:path extrusionOk="0" h="10270" w="11723">
                  <a:moveTo>
                    <a:pt x="5854" y="0"/>
                  </a:moveTo>
                  <a:cubicBezTo>
                    <a:pt x="5079" y="0"/>
                    <a:pt x="4294" y="176"/>
                    <a:pt x="3556" y="547"/>
                  </a:cubicBezTo>
                  <a:cubicBezTo>
                    <a:pt x="1017" y="1817"/>
                    <a:pt x="1" y="4905"/>
                    <a:pt x="1270" y="7445"/>
                  </a:cubicBezTo>
                  <a:cubicBezTo>
                    <a:pt x="2178" y="9232"/>
                    <a:pt x="3989" y="10270"/>
                    <a:pt x="5866" y="10270"/>
                  </a:cubicBezTo>
                  <a:cubicBezTo>
                    <a:pt x="6641" y="10270"/>
                    <a:pt x="7428" y="10092"/>
                    <a:pt x="8167" y="9717"/>
                  </a:cubicBezTo>
                  <a:cubicBezTo>
                    <a:pt x="10707" y="8447"/>
                    <a:pt x="11723" y="5359"/>
                    <a:pt x="10453" y="2833"/>
                  </a:cubicBezTo>
                  <a:cubicBezTo>
                    <a:pt x="9545" y="1035"/>
                    <a:pt x="7732" y="0"/>
                    <a:pt x="5854"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42"/>
            <p:cNvSpPr/>
            <p:nvPr/>
          </p:nvSpPr>
          <p:spPr>
            <a:xfrm>
              <a:off x="5580399" y="981502"/>
              <a:ext cx="491799" cy="491225"/>
            </a:xfrm>
            <a:custGeom>
              <a:rect b="b" l="l" r="r" t="t"/>
              <a:pathLst>
                <a:path extrusionOk="0" h="10267" w="10279">
                  <a:moveTo>
                    <a:pt x="4932" y="1"/>
                  </a:moveTo>
                  <a:lnTo>
                    <a:pt x="4946" y="482"/>
                  </a:lnTo>
                  <a:lnTo>
                    <a:pt x="5160" y="482"/>
                  </a:lnTo>
                  <a:lnTo>
                    <a:pt x="5173" y="1"/>
                  </a:lnTo>
                  <a:close/>
                  <a:moveTo>
                    <a:pt x="5413" y="1"/>
                  </a:moveTo>
                  <a:lnTo>
                    <a:pt x="5387" y="482"/>
                  </a:lnTo>
                  <a:cubicBezTo>
                    <a:pt x="5454" y="496"/>
                    <a:pt x="5534" y="496"/>
                    <a:pt x="5601" y="509"/>
                  </a:cubicBezTo>
                  <a:lnTo>
                    <a:pt x="5641" y="28"/>
                  </a:lnTo>
                  <a:cubicBezTo>
                    <a:pt x="5601" y="15"/>
                    <a:pt x="5561" y="15"/>
                    <a:pt x="5508" y="15"/>
                  </a:cubicBezTo>
                  <a:lnTo>
                    <a:pt x="5454" y="15"/>
                  </a:lnTo>
                  <a:cubicBezTo>
                    <a:pt x="5440" y="15"/>
                    <a:pt x="5427" y="15"/>
                    <a:pt x="5413" y="1"/>
                  </a:cubicBezTo>
                  <a:close/>
                  <a:moveTo>
                    <a:pt x="4692" y="15"/>
                  </a:moveTo>
                  <a:cubicBezTo>
                    <a:pt x="4638" y="28"/>
                    <a:pt x="4585" y="28"/>
                    <a:pt x="4531" y="42"/>
                  </a:cubicBezTo>
                  <a:lnTo>
                    <a:pt x="4451" y="42"/>
                  </a:lnTo>
                  <a:lnTo>
                    <a:pt x="4518" y="523"/>
                  </a:lnTo>
                  <a:cubicBezTo>
                    <a:pt x="4585" y="509"/>
                    <a:pt x="4652" y="509"/>
                    <a:pt x="4732" y="496"/>
                  </a:cubicBezTo>
                  <a:lnTo>
                    <a:pt x="4692" y="15"/>
                  </a:lnTo>
                  <a:close/>
                  <a:moveTo>
                    <a:pt x="5882" y="54"/>
                  </a:moveTo>
                  <a:lnTo>
                    <a:pt x="5814" y="536"/>
                  </a:lnTo>
                  <a:cubicBezTo>
                    <a:pt x="5882" y="536"/>
                    <a:pt x="5962" y="549"/>
                    <a:pt x="6028" y="562"/>
                  </a:cubicBezTo>
                  <a:lnTo>
                    <a:pt x="6122" y="95"/>
                  </a:lnTo>
                  <a:cubicBezTo>
                    <a:pt x="6096" y="95"/>
                    <a:pt x="6082" y="81"/>
                    <a:pt x="6055" y="81"/>
                  </a:cubicBezTo>
                  <a:lnTo>
                    <a:pt x="6015" y="81"/>
                  </a:lnTo>
                  <a:cubicBezTo>
                    <a:pt x="5975" y="68"/>
                    <a:pt x="5935" y="68"/>
                    <a:pt x="5895" y="54"/>
                  </a:cubicBezTo>
                  <a:close/>
                  <a:moveTo>
                    <a:pt x="4210" y="81"/>
                  </a:moveTo>
                  <a:cubicBezTo>
                    <a:pt x="4130" y="95"/>
                    <a:pt x="4050" y="122"/>
                    <a:pt x="3970" y="135"/>
                  </a:cubicBezTo>
                  <a:lnTo>
                    <a:pt x="4077" y="603"/>
                  </a:lnTo>
                  <a:cubicBezTo>
                    <a:pt x="4157" y="589"/>
                    <a:pt x="4224" y="576"/>
                    <a:pt x="4291" y="562"/>
                  </a:cubicBezTo>
                  <a:lnTo>
                    <a:pt x="4210" y="81"/>
                  </a:lnTo>
                  <a:close/>
                  <a:moveTo>
                    <a:pt x="6363" y="149"/>
                  </a:moveTo>
                  <a:lnTo>
                    <a:pt x="6242" y="616"/>
                  </a:lnTo>
                  <a:cubicBezTo>
                    <a:pt x="6310" y="630"/>
                    <a:pt x="6390" y="656"/>
                    <a:pt x="6456" y="669"/>
                  </a:cubicBezTo>
                  <a:lnTo>
                    <a:pt x="6590" y="215"/>
                  </a:lnTo>
                  <a:cubicBezTo>
                    <a:pt x="6509" y="188"/>
                    <a:pt x="6443" y="161"/>
                    <a:pt x="6363" y="149"/>
                  </a:cubicBezTo>
                  <a:close/>
                  <a:moveTo>
                    <a:pt x="3743" y="188"/>
                  </a:moveTo>
                  <a:cubicBezTo>
                    <a:pt x="3716" y="202"/>
                    <a:pt x="3676" y="215"/>
                    <a:pt x="3649" y="215"/>
                  </a:cubicBezTo>
                  <a:cubicBezTo>
                    <a:pt x="3649" y="229"/>
                    <a:pt x="3636" y="229"/>
                    <a:pt x="3636" y="229"/>
                  </a:cubicBezTo>
                  <a:lnTo>
                    <a:pt x="3622" y="229"/>
                  </a:lnTo>
                  <a:cubicBezTo>
                    <a:pt x="3583" y="242"/>
                    <a:pt x="3542" y="255"/>
                    <a:pt x="3515" y="268"/>
                  </a:cubicBezTo>
                  <a:lnTo>
                    <a:pt x="3663" y="723"/>
                  </a:lnTo>
                  <a:cubicBezTo>
                    <a:pt x="3729" y="696"/>
                    <a:pt x="3797" y="683"/>
                    <a:pt x="3877" y="656"/>
                  </a:cubicBezTo>
                  <a:lnTo>
                    <a:pt x="3743" y="188"/>
                  </a:lnTo>
                  <a:close/>
                  <a:moveTo>
                    <a:pt x="6817" y="282"/>
                  </a:moveTo>
                  <a:lnTo>
                    <a:pt x="6657" y="737"/>
                  </a:lnTo>
                  <a:cubicBezTo>
                    <a:pt x="6737" y="763"/>
                    <a:pt x="6804" y="790"/>
                    <a:pt x="6871" y="817"/>
                  </a:cubicBezTo>
                  <a:lnTo>
                    <a:pt x="7044" y="362"/>
                  </a:lnTo>
                  <a:lnTo>
                    <a:pt x="7017" y="362"/>
                  </a:lnTo>
                  <a:lnTo>
                    <a:pt x="6817" y="282"/>
                  </a:lnTo>
                  <a:close/>
                  <a:moveTo>
                    <a:pt x="3289" y="348"/>
                  </a:moveTo>
                  <a:cubicBezTo>
                    <a:pt x="3248" y="362"/>
                    <a:pt x="3221" y="375"/>
                    <a:pt x="3195" y="389"/>
                  </a:cubicBezTo>
                  <a:lnTo>
                    <a:pt x="3168" y="389"/>
                  </a:lnTo>
                  <a:lnTo>
                    <a:pt x="3168" y="402"/>
                  </a:lnTo>
                  <a:lnTo>
                    <a:pt x="3141" y="402"/>
                  </a:lnTo>
                  <a:lnTo>
                    <a:pt x="3128" y="416"/>
                  </a:lnTo>
                  <a:lnTo>
                    <a:pt x="3114" y="416"/>
                  </a:lnTo>
                  <a:cubicBezTo>
                    <a:pt x="3102" y="429"/>
                    <a:pt x="3075" y="429"/>
                    <a:pt x="3061" y="443"/>
                  </a:cubicBezTo>
                  <a:lnTo>
                    <a:pt x="3262" y="883"/>
                  </a:lnTo>
                  <a:cubicBezTo>
                    <a:pt x="3328" y="856"/>
                    <a:pt x="3396" y="817"/>
                    <a:pt x="3462" y="790"/>
                  </a:cubicBezTo>
                  <a:lnTo>
                    <a:pt x="3289" y="348"/>
                  </a:lnTo>
                  <a:close/>
                  <a:moveTo>
                    <a:pt x="7272" y="469"/>
                  </a:moveTo>
                  <a:lnTo>
                    <a:pt x="7071" y="897"/>
                  </a:lnTo>
                  <a:cubicBezTo>
                    <a:pt x="7138" y="937"/>
                    <a:pt x="7205" y="963"/>
                    <a:pt x="7258" y="990"/>
                  </a:cubicBezTo>
                  <a:lnTo>
                    <a:pt x="7486" y="562"/>
                  </a:lnTo>
                  <a:cubicBezTo>
                    <a:pt x="7445" y="549"/>
                    <a:pt x="7406" y="523"/>
                    <a:pt x="7365" y="509"/>
                  </a:cubicBezTo>
                  <a:lnTo>
                    <a:pt x="7352" y="509"/>
                  </a:lnTo>
                  <a:lnTo>
                    <a:pt x="7352" y="496"/>
                  </a:lnTo>
                  <a:lnTo>
                    <a:pt x="7325" y="496"/>
                  </a:lnTo>
                  <a:lnTo>
                    <a:pt x="7325" y="482"/>
                  </a:lnTo>
                  <a:lnTo>
                    <a:pt x="7311" y="482"/>
                  </a:lnTo>
                  <a:cubicBezTo>
                    <a:pt x="7299" y="482"/>
                    <a:pt x="7285" y="469"/>
                    <a:pt x="7272" y="469"/>
                  </a:cubicBezTo>
                  <a:close/>
                  <a:moveTo>
                    <a:pt x="2820" y="549"/>
                  </a:moveTo>
                  <a:lnTo>
                    <a:pt x="2820" y="562"/>
                  </a:lnTo>
                  <a:lnTo>
                    <a:pt x="2794" y="562"/>
                  </a:lnTo>
                  <a:lnTo>
                    <a:pt x="2794" y="576"/>
                  </a:lnTo>
                  <a:lnTo>
                    <a:pt x="2767" y="576"/>
                  </a:lnTo>
                  <a:lnTo>
                    <a:pt x="2767" y="589"/>
                  </a:lnTo>
                  <a:lnTo>
                    <a:pt x="2740" y="589"/>
                  </a:lnTo>
                  <a:lnTo>
                    <a:pt x="2740" y="603"/>
                  </a:lnTo>
                  <a:lnTo>
                    <a:pt x="2713" y="603"/>
                  </a:lnTo>
                  <a:lnTo>
                    <a:pt x="2713" y="616"/>
                  </a:lnTo>
                  <a:lnTo>
                    <a:pt x="2687" y="616"/>
                  </a:lnTo>
                  <a:cubicBezTo>
                    <a:pt x="2674" y="630"/>
                    <a:pt x="2647" y="643"/>
                    <a:pt x="2620" y="656"/>
                  </a:cubicBezTo>
                  <a:lnTo>
                    <a:pt x="2861" y="1084"/>
                  </a:lnTo>
                  <a:cubicBezTo>
                    <a:pt x="2914" y="1044"/>
                    <a:pt x="2981" y="1017"/>
                    <a:pt x="3048" y="977"/>
                  </a:cubicBezTo>
                  <a:lnTo>
                    <a:pt x="3061" y="977"/>
                  </a:lnTo>
                  <a:lnTo>
                    <a:pt x="2847" y="549"/>
                  </a:lnTo>
                  <a:close/>
                  <a:moveTo>
                    <a:pt x="7700" y="683"/>
                  </a:moveTo>
                  <a:lnTo>
                    <a:pt x="7459" y="1097"/>
                  </a:lnTo>
                  <a:cubicBezTo>
                    <a:pt x="7512" y="1138"/>
                    <a:pt x="7579" y="1177"/>
                    <a:pt x="7646" y="1218"/>
                  </a:cubicBezTo>
                  <a:lnTo>
                    <a:pt x="7900" y="803"/>
                  </a:lnTo>
                  <a:cubicBezTo>
                    <a:pt x="7887" y="790"/>
                    <a:pt x="7860" y="776"/>
                    <a:pt x="7833" y="763"/>
                  </a:cubicBezTo>
                  <a:lnTo>
                    <a:pt x="7819" y="763"/>
                  </a:lnTo>
                  <a:lnTo>
                    <a:pt x="7819" y="749"/>
                  </a:lnTo>
                  <a:lnTo>
                    <a:pt x="7793" y="749"/>
                  </a:lnTo>
                  <a:lnTo>
                    <a:pt x="7793" y="737"/>
                  </a:lnTo>
                  <a:lnTo>
                    <a:pt x="7780" y="737"/>
                  </a:lnTo>
                  <a:lnTo>
                    <a:pt x="7780" y="723"/>
                  </a:lnTo>
                  <a:lnTo>
                    <a:pt x="7753" y="723"/>
                  </a:lnTo>
                  <a:cubicBezTo>
                    <a:pt x="7739" y="710"/>
                    <a:pt x="7712" y="696"/>
                    <a:pt x="7700" y="683"/>
                  </a:cubicBezTo>
                  <a:close/>
                  <a:moveTo>
                    <a:pt x="2406" y="790"/>
                  </a:moveTo>
                  <a:cubicBezTo>
                    <a:pt x="2353" y="817"/>
                    <a:pt x="2300" y="856"/>
                    <a:pt x="2246" y="897"/>
                  </a:cubicBezTo>
                  <a:lnTo>
                    <a:pt x="2232" y="897"/>
                  </a:lnTo>
                  <a:lnTo>
                    <a:pt x="2232" y="910"/>
                  </a:lnTo>
                  <a:cubicBezTo>
                    <a:pt x="2219" y="910"/>
                    <a:pt x="2219" y="910"/>
                    <a:pt x="2205" y="924"/>
                  </a:cubicBezTo>
                  <a:lnTo>
                    <a:pt x="2487" y="1311"/>
                  </a:lnTo>
                  <a:cubicBezTo>
                    <a:pt x="2540" y="1271"/>
                    <a:pt x="2606" y="1231"/>
                    <a:pt x="2674" y="1191"/>
                  </a:cubicBezTo>
                  <a:lnTo>
                    <a:pt x="2406" y="790"/>
                  </a:lnTo>
                  <a:close/>
                  <a:moveTo>
                    <a:pt x="8101" y="937"/>
                  </a:moveTo>
                  <a:lnTo>
                    <a:pt x="7819" y="1338"/>
                  </a:lnTo>
                  <a:cubicBezTo>
                    <a:pt x="7887" y="1378"/>
                    <a:pt x="7940" y="1418"/>
                    <a:pt x="7994" y="1458"/>
                  </a:cubicBezTo>
                  <a:lnTo>
                    <a:pt x="8301" y="1084"/>
                  </a:lnTo>
                  <a:cubicBezTo>
                    <a:pt x="8288" y="1070"/>
                    <a:pt x="8274" y="1070"/>
                    <a:pt x="8274" y="1057"/>
                  </a:cubicBezTo>
                  <a:lnTo>
                    <a:pt x="8261" y="1057"/>
                  </a:lnTo>
                  <a:cubicBezTo>
                    <a:pt x="8208" y="1017"/>
                    <a:pt x="8154" y="977"/>
                    <a:pt x="8113" y="950"/>
                  </a:cubicBezTo>
                  <a:lnTo>
                    <a:pt x="8101" y="950"/>
                  </a:lnTo>
                  <a:lnTo>
                    <a:pt x="8101" y="937"/>
                  </a:lnTo>
                  <a:close/>
                  <a:moveTo>
                    <a:pt x="2018" y="1057"/>
                  </a:moveTo>
                  <a:cubicBezTo>
                    <a:pt x="2005" y="1070"/>
                    <a:pt x="2005" y="1070"/>
                    <a:pt x="1992" y="1070"/>
                  </a:cubicBezTo>
                  <a:lnTo>
                    <a:pt x="1992" y="1084"/>
                  </a:lnTo>
                  <a:lnTo>
                    <a:pt x="1979" y="1084"/>
                  </a:lnTo>
                  <a:cubicBezTo>
                    <a:pt x="1925" y="1124"/>
                    <a:pt x="1885" y="1164"/>
                    <a:pt x="1831" y="1204"/>
                  </a:cubicBezTo>
                  <a:lnTo>
                    <a:pt x="2139" y="1578"/>
                  </a:lnTo>
                  <a:cubicBezTo>
                    <a:pt x="2193" y="1525"/>
                    <a:pt x="2246" y="1485"/>
                    <a:pt x="2312" y="1445"/>
                  </a:cubicBezTo>
                  <a:lnTo>
                    <a:pt x="2018" y="1057"/>
                  </a:lnTo>
                  <a:close/>
                  <a:moveTo>
                    <a:pt x="8475" y="1231"/>
                  </a:moveTo>
                  <a:lnTo>
                    <a:pt x="8167" y="1605"/>
                  </a:lnTo>
                  <a:cubicBezTo>
                    <a:pt x="8220" y="1646"/>
                    <a:pt x="8274" y="1699"/>
                    <a:pt x="8327" y="1752"/>
                  </a:cubicBezTo>
                  <a:lnTo>
                    <a:pt x="8662" y="1391"/>
                  </a:lnTo>
                  <a:cubicBezTo>
                    <a:pt x="8648" y="1391"/>
                    <a:pt x="8635" y="1378"/>
                    <a:pt x="8635" y="1364"/>
                  </a:cubicBezTo>
                  <a:lnTo>
                    <a:pt x="8621" y="1364"/>
                  </a:lnTo>
                  <a:lnTo>
                    <a:pt x="8609" y="1351"/>
                  </a:lnTo>
                  <a:lnTo>
                    <a:pt x="8609" y="1338"/>
                  </a:lnTo>
                  <a:lnTo>
                    <a:pt x="8595" y="1338"/>
                  </a:lnTo>
                  <a:cubicBezTo>
                    <a:pt x="8555" y="1298"/>
                    <a:pt x="8514" y="1271"/>
                    <a:pt x="8475" y="1231"/>
                  </a:cubicBezTo>
                  <a:close/>
                  <a:moveTo>
                    <a:pt x="1644" y="1364"/>
                  </a:moveTo>
                  <a:cubicBezTo>
                    <a:pt x="1617" y="1405"/>
                    <a:pt x="1578" y="1432"/>
                    <a:pt x="1551" y="1471"/>
                  </a:cubicBezTo>
                  <a:lnTo>
                    <a:pt x="1537" y="1471"/>
                  </a:lnTo>
                  <a:lnTo>
                    <a:pt x="1471" y="1539"/>
                  </a:lnTo>
                  <a:lnTo>
                    <a:pt x="1818" y="1872"/>
                  </a:lnTo>
                  <a:cubicBezTo>
                    <a:pt x="1872" y="1819"/>
                    <a:pt x="1925" y="1765"/>
                    <a:pt x="1979" y="1726"/>
                  </a:cubicBezTo>
                  <a:lnTo>
                    <a:pt x="1644" y="1364"/>
                  </a:lnTo>
                  <a:close/>
                  <a:moveTo>
                    <a:pt x="8835" y="1565"/>
                  </a:moveTo>
                  <a:lnTo>
                    <a:pt x="8488" y="1899"/>
                  </a:lnTo>
                  <a:cubicBezTo>
                    <a:pt x="8541" y="1952"/>
                    <a:pt x="8582" y="2006"/>
                    <a:pt x="8635" y="2059"/>
                  </a:cubicBezTo>
                  <a:lnTo>
                    <a:pt x="8996" y="1739"/>
                  </a:lnTo>
                  <a:lnTo>
                    <a:pt x="8942" y="1685"/>
                  </a:lnTo>
                  <a:lnTo>
                    <a:pt x="8929" y="1672"/>
                  </a:lnTo>
                  <a:lnTo>
                    <a:pt x="8929" y="1658"/>
                  </a:lnTo>
                  <a:lnTo>
                    <a:pt x="8915" y="1658"/>
                  </a:lnTo>
                  <a:lnTo>
                    <a:pt x="8915" y="1646"/>
                  </a:lnTo>
                  <a:lnTo>
                    <a:pt x="8903" y="1646"/>
                  </a:lnTo>
                  <a:lnTo>
                    <a:pt x="8903" y="1632"/>
                  </a:lnTo>
                  <a:lnTo>
                    <a:pt x="8889" y="1632"/>
                  </a:lnTo>
                  <a:cubicBezTo>
                    <a:pt x="8889" y="1619"/>
                    <a:pt x="8889" y="1619"/>
                    <a:pt x="8876" y="1619"/>
                  </a:cubicBezTo>
                  <a:lnTo>
                    <a:pt x="8876" y="1605"/>
                  </a:lnTo>
                  <a:lnTo>
                    <a:pt x="8862" y="1605"/>
                  </a:lnTo>
                  <a:lnTo>
                    <a:pt x="8862" y="1592"/>
                  </a:lnTo>
                  <a:cubicBezTo>
                    <a:pt x="8849" y="1592"/>
                    <a:pt x="8835" y="1578"/>
                    <a:pt x="8835" y="1565"/>
                  </a:cubicBezTo>
                  <a:close/>
                  <a:moveTo>
                    <a:pt x="1310" y="1712"/>
                  </a:moveTo>
                  <a:cubicBezTo>
                    <a:pt x="1257" y="1765"/>
                    <a:pt x="1204" y="1833"/>
                    <a:pt x="1150" y="1899"/>
                  </a:cubicBezTo>
                  <a:lnTo>
                    <a:pt x="1524" y="2193"/>
                  </a:lnTo>
                  <a:cubicBezTo>
                    <a:pt x="1578" y="2140"/>
                    <a:pt x="1617" y="2086"/>
                    <a:pt x="1671" y="2033"/>
                  </a:cubicBezTo>
                  <a:lnTo>
                    <a:pt x="1310" y="1712"/>
                  </a:lnTo>
                  <a:close/>
                  <a:moveTo>
                    <a:pt x="9143" y="1926"/>
                  </a:moveTo>
                  <a:lnTo>
                    <a:pt x="8769" y="2234"/>
                  </a:lnTo>
                  <a:cubicBezTo>
                    <a:pt x="8822" y="2287"/>
                    <a:pt x="8862" y="2341"/>
                    <a:pt x="8903" y="2407"/>
                  </a:cubicBezTo>
                  <a:lnTo>
                    <a:pt x="9290" y="2113"/>
                  </a:lnTo>
                  <a:lnTo>
                    <a:pt x="9290" y="2100"/>
                  </a:lnTo>
                  <a:lnTo>
                    <a:pt x="9277" y="2100"/>
                  </a:lnTo>
                  <a:cubicBezTo>
                    <a:pt x="9236" y="2033"/>
                    <a:pt x="9197" y="1979"/>
                    <a:pt x="9143" y="1926"/>
                  </a:cubicBezTo>
                  <a:close/>
                  <a:moveTo>
                    <a:pt x="1002" y="2086"/>
                  </a:moveTo>
                  <a:lnTo>
                    <a:pt x="1002" y="2100"/>
                  </a:lnTo>
                  <a:cubicBezTo>
                    <a:pt x="976" y="2127"/>
                    <a:pt x="949" y="2166"/>
                    <a:pt x="922" y="2193"/>
                  </a:cubicBezTo>
                  <a:lnTo>
                    <a:pt x="922" y="2207"/>
                  </a:lnTo>
                  <a:lnTo>
                    <a:pt x="922" y="2220"/>
                  </a:lnTo>
                  <a:lnTo>
                    <a:pt x="909" y="2220"/>
                  </a:lnTo>
                  <a:lnTo>
                    <a:pt x="909" y="2234"/>
                  </a:lnTo>
                  <a:lnTo>
                    <a:pt x="896" y="2234"/>
                  </a:lnTo>
                  <a:lnTo>
                    <a:pt x="896" y="2247"/>
                  </a:lnTo>
                  <a:lnTo>
                    <a:pt x="883" y="2260"/>
                  </a:lnTo>
                  <a:lnTo>
                    <a:pt x="883" y="2273"/>
                  </a:lnTo>
                  <a:lnTo>
                    <a:pt x="869" y="2273"/>
                  </a:lnTo>
                  <a:lnTo>
                    <a:pt x="869" y="2287"/>
                  </a:lnTo>
                  <a:lnTo>
                    <a:pt x="1270" y="2554"/>
                  </a:lnTo>
                  <a:cubicBezTo>
                    <a:pt x="1310" y="2487"/>
                    <a:pt x="1350" y="2434"/>
                    <a:pt x="1391" y="2367"/>
                  </a:cubicBezTo>
                  <a:lnTo>
                    <a:pt x="1002" y="2086"/>
                  </a:lnTo>
                  <a:close/>
                  <a:moveTo>
                    <a:pt x="9437" y="2314"/>
                  </a:moveTo>
                  <a:lnTo>
                    <a:pt x="9022" y="2581"/>
                  </a:lnTo>
                  <a:cubicBezTo>
                    <a:pt x="9063" y="2648"/>
                    <a:pt x="9103" y="2701"/>
                    <a:pt x="9143" y="2768"/>
                  </a:cubicBezTo>
                  <a:lnTo>
                    <a:pt x="9557" y="2528"/>
                  </a:lnTo>
                  <a:lnTo>
                    <a:pt x="9557" y="2514"/>
                  </a:lnTo>
                  <a:lnTo>
                    <a:pt x="9437" y="2314"/>
                  </a:lnTo>
                  <a:close/>
                  <a:moveTo>
                    <a:pt x="735" y="2487"/>
                  </a:moveTo>
                  <a:cubicBezTo>
                    <a:pt x="722" y="2514"/>
                    <a:pt x="696" y="2554"/>
                    <a:pt x="682" y="2581"/>
                  </a:cubicBezTo>
                  <a:lnTo>
                    <a:pt x="682" y="2594"/>
                  </a:lnTo>
                  <a:lnTo>
                    <a:pt x="669" y="2594"/>
                  </a:lnTo>
                  <a:lnTo>
                    <a:pt x="669" y="2608"/>
                  </a:lnTo>
                  <a:cubicBezTo>
                    <a:pt x="655" y="2635"/>
                    <a:pt x="642" y="2661"/>
                    <a:pt x="615" y="2688"/>
                  </a:cubicBezTo>
                  <a:lnTo>
                    <a:pt x="1043" y="2929"/>
                  </a:lnTo>
                  <a:cubicBezTo>
                    <a:pt x="1083" y="2861"/>
                    <a:pt x="1123" y="2795"/>
                    <a:pt x="1150" y="2728"/>
                  </a:cubicBezTo>
                  <a:lnTo>
                    <a:pt x="735" y="2487"/>
                  </a:lnTo>
                  <a:close/>
                  <a:moveTo>
                    <a:pt x="9678" y="2728"/>
                  </a:moveTo>
                  <a:lnTo>
                    <a:pt x="9250" y="2955"/>
                  </a:lnTo>
                  <a:cubicBezTo>
                    <a:pt x="9263" y="2982"/>
                    <a:pt x="9277" y="3022"/>
                    <a:pt x="9290" y="3048"/>
                  </a:cubicBezTo>
                  <a:cubicBezTo>
                    <a:pt x="9316" y="3075"/>
                    <a:pt x="9330" y="3116"/>
                    <a:pt x="9343" y="3155"/>
                  </a:cubicBezTo>
                  <a:lnTo>
                    <a:pt x="9785" y="2942"/>
                  </a:lnTo>
                  <a:lnTo>
                    <a:pt x="9771" y="2929"/>
                  </a:lnTo>
                  <a:cubicBezTo>
                    <a:pt x="9758" y="2902"/>
                    <a:pt x="9744" y="2875"/>
                    <a:pt x="9744" y="2849"/>
                  </a:cubicBezTo>
                  <a:lnTo>
                    <a:pt x="9731" y="2849"/>
                  </a:lnTo>
                  <a:lnTo>
                    <a:pt x="9731" y="2835"/>
                  </a:lnTo>
                  <a:lnTo>
                    <a:pt x="9731" y="2822"/>
                  </a:lnTo>
                  <a:lnTo>
                    <a:pt x="9717" y="2822"/>
                  </a:lnTo>
                  <a:lnTo>
                    <a:pt x="9717" y="2808"/>
                  </a:lnTo>
                  <a:lnTo>
                    <a:pt x="9717" y="2795"/>
                  </a:lnTo>
                  <a:lnTo>
                    <a:pt x="9705" y="2795"/>
                  </a:lnTo>
                  <a:lnTo>
                    <a:pt x="9705" y="2781"/>
                  </a:lnTo>
                  <a:lnTo>
                    <a:pt x="9691" y="2768"/>
                  </a:lnTo>
                  <a:lnTo>
                    <a:pt x="9691" y="2754"/>
                  </a:lnTo>
                  <a:lnTo>
                    <a:pt x="9678" y="2742"/>
                  </a:lnTo>
                  <a:lnTo>
                    <a:pt x="9678" y="2728"/>
                  </a:lnTo>
                  <a:close/>
                  <a:moveTo>
                    <a:pt x="508" y="2915"/>
                  </a:moveTo>
                  <a:lnTo>
                    <a:pt x="508" y="2929"/>
                  </a:lnTo>
                  <a:lnTo>
                    <a:pt x="495" y="2929"/>
                  </a:lnTo>
                  <a:lnTo>
                    <a:pt x="495" y="2942"/>
                  </a:lnTo>
                  <a:lnTo>
                    <a:pt x="495" y="2955"/>
                  </a:lnTo>
                  <a:lnTo>
                    <a:pt x="482" y="2968"/>
                  </a:lnTo>
                  <a:lnTo>
                    <a:pt x="482" y="2982"/>
                  </a:lnTo>
                  <a:lnTo>
                    <a:pt x="468" y="2995"/>
                  </a:lnTo>
                  <a:cubicBezTo>
                    <a:pt x="455" y="3036"/>
                    <a:pt x="428" y="3075"/>
                    <a:pt x="414" y="3129"/>
                  </a:cubicBezTo>
                  <a:lnTo>
                    <a:pt x="856" y="3316"/>
                  </a:lnTo>
                  <a:cubicBezTo>
                    <a:pt x="883" y="3250"/>
                    <a:pt x="909" y="3182"/>
                    <a:pt x="949" y="3116"/>
                  </a:cubicBezTo>
                  <a:lnTo>
                    <a:pt x="508" y="2915"/>
                  </a:lnTo>
                  <a:close/>
                  <a:moveTo>
                    <a:pt x="9878" y="3169"/>
                  </a:moveTo>
                  <a:lnTo>
                    <a:pt x="9437" y="3356"/>
                  </a:lnTo>
                  <a:lnTo>
                    <a:pt x="9517" y="3556"/>
                  </a:lnTo>
                  <a:lnTo>
                    <a:pt x="9972" y="3396"/>
                  </a:lnTo>
                  <a:cubicBezTo>
                    <a:pt x="9958" y="3343"/>
                    <a:pt x="9931" y="3303"/>
                    <a:pt x="9918" y="3250"/>
                  </a:cubicBezTo>
                  <a:lnTo>
                    <a:pt x="9878" y="3169"/>
                  </a:lnTo>
                  <a:close/>
                  <a:moveTo>
                    <a:pt x="321" y="3356"/>
                  </a:moveTo>
                  <a:cubicBezTo>
                    <a:pt x="321" y="3369"/>
                    <a:pt x="321" y="3369"/>
                    <a:pt x="307" y="3383"/>
                  </a:cubicBezTo>
                  <a:lnTo>
                    <a:pt x="307" y="3396"/>
                  </a:lnTo>
                  <a:lnTo>
                    <a:pt x="307" y="3410"/>
                  </a:lnTo>
                  <a:cubicBezTo>
                    <a:pt x="295" y="3449"/>
                    <a:pt x="268" y="3503"/>
                    <a:pt x="254" y="3544"/>
                  </a:cubicBezTo>
                  <a:lnTo>
                    <a:pt x="254" y="3556"/>
                  </a:lnTo>
                  <a:lnTo>
                    <a:pt x="254" y="3570"/>
                  </a:lnTo>
                  <a:lnTo>
                    <a:pt x="241" y="3583"/>
                  </a:lnTo>
                  <a:lnTo>
                    <a:pt x="708" y="3731"/>
                  </a:lnTo>
                  <a:cubicBezTo>
                    <a:pt x="722" y="3651"/>
                    <a:pt x="749" y="3583"/>
                    <a:pt x="776" y="3517"/>
                  </a:cubicBezTo>
                  <a:lnTo>
                    <a:pt x="321" y="3356"/>
                  </a:lnTo>
                  <a:close/>
                  <a:moveTo>
                    <a:pt x="10052" y="3624"/>
                  </a:moveTo>
                  <a:lnTo>
                    <a:pt x="9584" y="3757"/>
                  </a:lnTo>
                  <a:cubicBezTo>
                    <a:pt x="9610" y="3838"/>
                    <a:pt x="9624" y="3904"/>
                    <a:pt x="9651" y="3971"/>
                  </a:cubicBezTo>
                  <a:lnTo>
                    <a:pt x="10106" y="3850"/>
                  </a:lnTo>
                  <a:lnTo>
                    <a:pt x="10106" y="3811"/>
                  </a:lnTo>
                  <a:cubicBezTo>
                    <a:pt x="10079" y="3744"/>
                    <a:pt x="10065" y="3677"/>
                    <a:pt x="10052" y="3624"/>
                  </a:cubicBezTo>
                  <a:close/>
                  <a:moveTo>
                    <a:pt x="174" y="3811"/>
                  </a:moveTo>
                  <a:cubicBezTo>
                    <a:pt x="174" y="3838"/>
                    <a:pt x="161" y="3864"/>
                    <a:pt x="161" y="3877"/>
                  </a:cubicBezTo>
                  <a:lnTo>
                    <a:pt x="161" y="3891"/>
                  </a:lnTo>
                  <a:lnTo>
                    <a:pt x="161" y="3904"/>
                  </a:lnTo>
                  <a:lnTo>
                    <a:pt x="147" y="3904"/>
                  </a:lnTo>
                  <a:lnTo>
                    <a:pt x="147" y="3918"/>
                  </a:lnTo>
                  <a:lnTo>
                    <a:pt x="147" y="3931"/>
                  </a:lnTo>
                  <a:lnTo>
                    <a:pt x="147" y="3945"/>
                  </a:lnTo>
                  <a:lnTo>
                    <a:pt x="147" y="3957"/>
                  </a:lnTo>
                  <a:lnTo>
                    <a:pt x="134" y="3957"/>
                  </a:lnTo>
                  <a:lnTo>
                    <a:pt x="134" y="3971"/>
                  </a:lnTo>
                  <a:lnTo>
                    <a:pt x="134" y="3984"/>
                  </a:lnTo>
                  <a:lnTo>
                    <a:pt x="134" y="3998"/>
                  </a:lnTo>
                  <a:cubicBezTo>
                    <a:pt x="134" y="4011"/>
                    <a:pt x="120" y="4025"/>
                    <a:pt x="120" y="4038"/>
                  </a:cubicBezTo>
                  <a:lnTo>
                    <a:pt x="589" y="4145"/>
                  </a:lnTo>
                  <a:cubicBezTo>
                    <a:pt x="601" y="4078"/>
                    <a:pt x="628" y="4011"/>
                    <a:pt x="642" y="3931"/>
                  </a:cubicBezTo>
                  <a:lnTo>
                    <a:pt x="174" y="3811"/>
                  </a:lnTo>
                  <a:close/>
                  <a:moveTo>
                    <a:pt x="10172" y="4078"/>
                  </a:moveTo>
                  <a:lnTo>
                    <a:pt x="9691" y="4185"/>
                  </a:lnTo>
                  <a:cubicBezTo>
                    <a:pt x="9705" y="4251"/>
                    <a:pt x="9717" y="4332"/>
                    <a:pt x="9731" y="4399"/>
                  </a:cubicBezTo>
                  <a:lnTo>
                    <a:pt x="10213" y="4319"/>
                  </a:lnTo>
                  <a:lnTo>
                    <a:pt x="10172" y="4078"/>
                  </a:lnTo>
                  <a:close/>
                  <a:moveTo>
                    <a:pt x="81" y="4278"/>
                  </a:moveTo>
                  <a:lnTo>
                    <a:pt x="40" y="4519"/>
                  </a:lnTo>
                  <a:lnTo>
                    <a:pt x="521" y="4572"/>
                  </a:lnTo>
                  <a:cubicBezTo>
                    <a:pt x="521" y="4506"/>
                    <a:pt x="535" y="4439"/>
                    <a:pt x="548" y="4358"/>
                  </a:cubicBezTo>
                  <a:lnTo>
                    <a:pt x="81" y="4278"/>
                  </a:lnTo>
                  <a:close/>
                  <a:moveTo>
                    <a:pt x="10239" y="4559"/>
                  </a:moveTo>
                  <a:lnTo>
                    <a:pt x="9758" y="4613"/>
                  </a:lnTo>
                  <a:cubicBezTo>
                    <a:pt x="9771" y="4679"/>
                    <a:pt x="9785" y="4759"/>
                    <a:pt x="9785" y="4827"/>
                  </a:cubicBezTo>
                  <a:lnTo>
                    <a:pt x="10266" y="4800"/>
                  </a:lnTo>
                  <a:cubicBezTo>
                    <a:pt x="10266" y="4759"/>
                    <a:pt x="10252" y="4720"/>
                    <a:pt x="10252" y="4679"/>
                  </a:cubicBezTo>
                  <a:lnTo>
                    <a:pt x="10252" y="4666"/>
                  </a:lnTo>
                  <a:cubicBezTo>
                    <a:pt x="10252" y="4626"/>
                    <a:pt x="10252" y="4599"/>
                    <a:pt x="10239" y="4559"/>
                  </a:cubicBezTo>
                  <a:close/>
                  <a:moveTo>
                    <a:pt x="13" y="4759"/>
                  </a:moveTo>
                  <a:lnTo>
                    <a:pt x="13" y="4773"/>
                  </a:lnTo>
                  <a:lnTo>
                    <a:pt x="13" y="4786"/>
                  </a:lnTo>
                  <a:lnTo>
                    <a:pt x="13" y="4800"/>
                  </a:lnTo>
                  <a:lnTo>
                    <a:pt x="13" y="4813"/>
                  </a:lnTo>
                  <a:lnTo>
                    <a:pt x="13" y="4827"/>
                  </a:lnTo>
                  <a:lnTo>
                    <a:pt x="13" y="4854"/>
                  </a:lnTo>
                  <a:lnTo>
                    <a:pt x="13" y="4866"/>
                  </a:lnTo>
                  <a:cubicBezTo>
                    <a:pt x="13" y="4907"/>
                    <a:pt x="1" y="4960"/>
                    <a:pt x="1" y="5000"/>
                  </a:cubicBezTo>
                  <a:lnTo>
                    <a:pt x="482" y="5014"/>
                  </a:lnTo>
                  <a:cubicBezTo>
                    <a:pt x="495" y="4934"/>
                    <a:pt x="495" y="4866"/>
                    <a:pt x="495" y="4800"/>
                  </a:cubicBezTo>
                  <a:lnTo>
                    <a:pt x="13" y="4759"/>
                  </a:lnTo>
                  <a:close/>
                  <a:moveTo>
                    <a:pt x="10279" y="5041"/>
                  </a:moveTo>
                  <a:lnTo>
                    <a:pt x="9798" y="5053"/>
                  </a:lnTo>
                  <a:lnTo>
                    <a:pt x="9798" y="5267"/>
                  </a:lnTo>
                  <a:lnTo>
                    <a:pt x="10266" y="5281"/>
                  </a:lnTo>
                  <a:cubicBezTo>
                    <a:pt x="10279" y="5228"/>
                    <a:pt x="10279" y="5187"/>
                    <a:pt x="10279" y="5134"/>
                  </a:cubicBezTo>
                  <a:lnTo>
                    <a:pt x="10279" y="5041"/>
                  </a:lnTo>
                  <a:close/>
                  <a:moveTo>
                    <a:pt x="482" y="5228"/>
                  </a:moveTo>
                  <a:lnTo>
                    <a:pt x="1" y="5241"/>
                  </a:lnTo>
                  <a:cubicBezTo>
                    <a:pt x="1" y="5281"/>
                    <a:pt x="1" y="5335"/>
                    <a:pt x="13" y="5374"/>
                  </a:cubicBezTo>
                  <a:lnTo>
                    <a:pt x="13" y="5388"/>
                  </a:lnTo>
                  <a:lnTo>
                    <a:pt x="13" y="5481"/>
                  </a:lnTo>
                  <a:lnTo>
                    <a:pt x="495" y="5442"/>
                  </a:lnTo>
                  <a:cubicBezTo>
                    <a:pt x="495" y="5374"/>
                    <a:pt x="482" y="5308"/>
                    <a:pt x="482" y="5228"/>
                  </a:cubicBezTo>
                  <a:close/>
                  <a:moveTo>
                    <a:pt x="9785" y="5481"/>
                  </a:moveTo>
                  <a:cubicBezTo>
                    <a:pt x="9771" y="5561"/>
                    <a:pt x="9771" y="5629"/>
                    <a:pt x="9758" y="5695"/>
                  </a:cubicBezTo>
                  <a:lnTo>
                    <a:pt x="10239" y="5762"/>
                  </a:lnTo>
                  <a:cubicBezTo>
                    <a:pt x="10252" y="5682"/>
                    <a:pt x="10252" y="5602"/>
                    <a:pt x="10266" y="5522"/>
                  </a:cubicBezTo>
                  <a:lnTo>
                    <a:pt x="9785" y="5481"/>
                  </a:lnTo>
                  <a:close/>
                  <a:moveTo>
                    <a:pt x="508" y="5668"/>
                  </a:moveTo>
                  <a:lnTo>
                    <a:pt x="40" y="5722"/>
                  </a:lnTo>
                  <a:lnTo>
                    <a:pt x="40" y="5802"/>
                  </a:lnTo>
                  <a:lnTo>
                    <a:pt x="54" y="5802"/>
                  </a:lnTo>
                  <a:lnTo>
                    <a:pt x="54" y="5816"/>
                  </a:lnTo>
                  <a:lnTo>
                    <a:pt x="54" y="5829"/>
                  </a:lnTo>
                  <a:cubicBezTo>
                    <a:pt x="54" y="5869"/>
                    <a:pt x="67" y="5909"/>
                    <a:pt x="67" y="5962"/>
                  </a:cubicBezTo>
                  <a:lnTo>
                    <a:pt x="548" y="5882"/>
                  </a:lnTo>
                  <a:cubicBezTo>
                    <a:pt x="535" y="5816"/>
                    <a:pt x="521" y="5736"/>
                    <a:pt x="508" y="5668"/>
                  </a:cubicBezTo>
                  <a:close/>
                  <a:moveTo>
                    <a:pt x="9731" y="5923"/>
                  </a:moveTo>
                  <a:cubicBezTo>
                    <a:pt x="9717" y="5989"/>
                    <a:pt x="9705" y="6056"/>
                    <a:pt x="9691" y="6137"/>
                  </a:cubicBezTo>
                  <a:lnTo>
                    <a:pt x="10159" y="6230"/>
                  </a:lnTo>
                  <a:lnTo>
                    <a:pt x="10159" y="6203"/>
                  </a:lnTo>
                  <a:lnTo>
                    <a:pt x="10159" y="6190"/>
                  </a:lnTo>
                  <a:lnTo>
                    <a:pt x="10172" y="6190"/>
                  </a:lnTo>
                  <a:lnTo>
                    <a:pt x="10172" y="6176"/>
                  </a:lnTo>
                  <a:lnTo>
                    <a:pt x="10172" y="6163"/>
                  </a:lnTo>
                  <a:lnTo>
                    <a:pt x="10172" y="6150"/>
                  </a:lnTo>
                  <a:lnTo>
                    <a:pt x="10172" y="6137"/>
                  </a:lnTo>
                  <a:lnTo>
                    <a:pt x="10172" y="6123"/>
                  </a:lnTo>
                  <a:lnTo>
                    <a:pt x="10186" y="6110"/>
                  </a:lnTo>
                  <a:lnTo>
                    <a:pt x="10186" y="6096"/>
                  </a:lnTo>
                  <a:cubicBezTo>
                    <a:pt x="10186" y="6056"/>
                    <a:pt x="10199" y="6030"/>
                    <a:pt x="10199" y="6003"/>
                  </a:cubicBezTo>
                  <a:lnTo>
                    <a:pt x="9731" y="5923"/>
                  </a:lnTo>
                  <a:close/>
                  <a:moveTo>
                    <a:pt x="589" y="6096"/>
                  </a:moveTo>
                  <a:lnTo>
                    <a:pt x="107" y="6190"/>
                  </a:lnTo>
                  <a:cubicBezTo>
                    <a:pt x="120" y="6217"/>
                    <a:pt x="120" y="6230"/>
                    <a:pt x="120" y="6256"/>
                  </a:cubicBezTo>
                  <a:lnTo>
                    <a:pt x="134" y="6256"/>
                  </a:lnTo>
                  <a:cubicBezTo>
                    <a:pt x="147" y="6324"/>
                    <a:pt x="147" y="6377"/>
                    <a:pt x="174" y="6431"/>
                  </a:cubicBezTo>
                  <a:lnTo>
                    <a:pt x="628" y="6310"/>
                  </a:lnTo>
                  <a:cubicBezTo>
                    <a:pt x="615" y="6244"/>
                    <a:pt x="601" y="6163"/>
                    <a:pt x="589" y="6096"/>
                  </a:cubicBezTo>
                  <a:close/>
                  <a:moveTo>
                    <a:pt x="9637" y="6337"/>
                  </a:moveTo>
                  <a:cubicBezTo>
                    <a:pt x="9610" y="6417"/>
                    <a:pt x="9598" y="6484"/>
                    <a:pt x="9571" y="6551"/>
                  </a:cubicBezTo>
                  <a:lnTo>
                    <a:pt x="10025" y="6698"/>
                  </a:lnTo>
                  <a:lnTo>
                    <a:pt x="10038" y="6698"/>
                  </a:lnTo>
                  <a:lnTo>
                    <a:pt x="10038" y="6684"/>
                  </a:lnTo>
                  <a:lnTo>
                    <a:pt x="10038" y="6671"/>
                  </a:lnTo>
                  <a:cubicBezTo>
                    <a:pt x="10052" y="6631"/>
                    <a:pt x="10065" y="6604"/>
                    <a:pt x="10065" y="6564"/>
                  </a:cubicBezTo>
                  <a:lnTo>
                    <a:pt x="10079" y="6564"/>
                  </a:lnTo>
                  <a:lnTo>
                    <a:pt x="10079" y="6551"/>
                  </a:lnTo>
                  <a:lnTo>
                    <a:pt x="10079" y="6538"/>
                  </a:lnTo>
                  <a:lnTo>
                    <a:pt x="10079" y="6524"/>
                  </a:lnTo>
                  <a:lnTo>
                    <a:pt x="10079" y="6511"/>
                  </a:lnTo>
                  <a:lnTo>
                    <a:pt x="10092" y="6511"/>
                  </a:lnTo>
                  <a:lnTo>
                    <a:pt x="10092" y="6497"/>
                  </a:lnTo>
                  <a:lnTo>
                    <a:pt x="10092" y="6484"/>
                  </a:lnTo>
                  <a:lnTo>
                    <a:pt x="10092" y="6470"/>
                  </a:lnTo>
                  <a:lnTo>
                    <a:pt x="9637" y="6337"/>
                  </a:lnTo>
                  <a:close/>
                  <a:moveTo>
                    <a:pt x="696" y="6511"/>
                  </a:moveTo>
                  <a:lnTo>
                    <a:pt x="241" y="6657"/>
                  </a:lnTo>
                  <a:cubicBezTo>
                    <a:pt x="241" y="6671"/>
                    <a:pt x="241" y="6698"/>
                    <a:pt x="254" y="6711"/>
                  </a:cubicBezTo>
                  <a:lnTo>
                    <a:pt x="254" y="6725"/>
                  </a:lnTo>
                  <a:cubicBezTo>
                    <a:pt x="268" y="6778"/>
                    <a:pt x="295" y="6832"/>
                    <a:pt x="307" y="6885"/>
                  </a:cubicBezTo>
                  <a:lnTo>
                    <a:pt x="762" y="6725"/>
                  </a:lnTo>
                  <a:cubicBezTo>
                    <a:pt x="735" y="6657"/>
                    <a:pt x="722" y="6591"/>
                    <a:pt x="696" y="6511"/>
                  </a:cubicBezTo>
                  <a:close/>
                  <a:moveTo>
                    <a:pt x="9504" y="6764"/>
                  </a:moveTo>
                  <a:lnTo>
                    <a:pt x="9423" y="6965"/>
                  </a:lnTo>
                  <a:lnTo>
                    <a:pt x="9865" y="7153"/>
                  </a:lnTo>
                  <a:lnTo>
                    <a:pt x="9905" y="7032"/>
                  </a:lnTo>
                  <a:lnTo>
                    <a:pt x="9918" y="7032"/>
                  </a:lnTo>
                  <a:lnTo>
                    <a:pt x="9918" y="7019"/>
                  </a:lnTo>
                  <a:lnTo>
                    <a:pt x="9918" y="7005"/>
                  </a:lnTo>
                  <a:cubicBezTo>
                    <a:pt x="9931" y="6978"/>
                    <a:pt x="9945" y="6952"/>
                    <a:pt x="9945" y="6925"/>
                  </a:cubicBezTo>
                  <a:lnTo>
                    <a:pt x="9504" y="6764"/>
                  </a:lnTo>
                  <a:close/>
                  <a:moveTo>
                    <a:pt x="842" y="6925"/>
                  </a:moveTo>
                  <a:lnTo>
                    <a:pt x="402" y="7112"/>
                  </a:lnTo>
                  <a:cubicBezTo>
                    <a:pt x="414" y="7139"/>
                    <a:pt x="428" y="7179"/>
                    <a:pt x="441" y="7206"/>
                  </a:cubicBezTo>
                  <a:lnTo>
                    <a:pt x="441" y="7219"/>
                  </a:lnTo>
                  <a:lnTo>
                    <a:pt x="455" y="7219"/>
                  </a:lnTo>
                  <a:cubicBezTo>
                    <a:pt x="468" y="7259"/>
                    <a:pt x="482" y="7299"/>
                    <a:pt x="495" y="7326"/>
                  </a:cubicBezTo>
                  <a:lnTo>
                    <a:pt x="936" y="7126"/>
                  </a:lnTo>
                  <a:cubicBezTo>
                    <a:pt x="896" y="7058"/>
                    <a:pt x="869" y="6992"/>
                    <a:pt x="842" y="6925"/>
                  </a:cubicBezTo>
                  <a:close/>
                  <a:moveTo>
                    <a:pt x="9330" y="7165"/>
                  </a:moveTo>
                  <a:cubicBezTo>
                    <a:pt x="9304" y="7219"/>
                    <a:pt x="9263" y="7286"/>
                    <a:pt x="9236" y="7353"/>
                  </a:cubicBezTo>
                  <a:lnTo>
                    <a:pt x="9651" y="7580"/>
                  </a:lnTo>
                  <a:cubicBezTo>
                    <a:pt x="9664" y="7580"/>
                    <a:pt x="9664" y="7566"/>
                    <a:pt x="9664" y="7554"/>
                  </a:cubicBezTo>
                  <a:lnTo>
                    <a:pt x="9678" y="7554"/>
                  </a:lnTo>
                  <a:lnTo>
                    <a:pt x="9678" y="7540"/>
                  </a:lnTo>
                  <a:lnTo>
                    <a:pt x="9678" y="7527"/>
                  </a:lnTo>
                  <a:lnTo>
                    <a:pt x="9691" y="7527"/>
                  </a:lnTo>
                  <a:lnTo>
                    <a:pt x="9691" y="7513"/>
                  </a:lnTo>
                  <a:lnTo>
                    <a:pt x="9691" y="7500"/>
                  </a:lnTo>
                  <a:lnTo>
                    <a:pt x="9705" y="7500"/>
                  </a:lnTo>
                  <a:lnTo>
                    <a:pt x="9705" y="7486"/>
                  </a:lnTo>
                  <a:lnTo>
                    <a:pt x="9705" y="7473"/>
                  </a:lnTo>
                  <a:lnTo>
                    <a:pt x="9717" y="7473"/>
                  </a:lnTo>
                  <a:lnTo>
                    <a:pt x="9717" y="7459"/>
                  </a:lnTo>
                  <a:lnTo>
                    <a:pt x="9717" y="7447"/>
                  </a:lnTo>
                  <a:lnTo>
                    <a:pt x="9731" y="7447"/>
                  </a:lnTo>
                  <a:lnTo>
                    <a:pt x="9731" y="7433"/>
                  </a:lnTo>
                  <a:cubicBezTo>
                    <a:pt x="9744" y="7406"/>
                    <a:pt x="9758" y="7393"/>
                    <a:pt x="9758" y="7366"/>
                  </a:cubicBezTo>
                  <a:lnTo>
                    <a:pt x="9330" y="7165"/>
                  </a:lnTo>
                  <a:close/>
                  <a:moveTo>
                    <a:pt x="1029" y="7326"/>
                  </a:moveTo>
                  <a:lnTo>
                    <a:pt x="601" y="7554"/>
                  </a:lnTo>
                  <a:lnTo>
                    <a:pt x="722" y="7753"/>
                  </a:lnTo>
                  <a:lnTo>
                    <a:pt x="1136" y="7513"/>
                  </a:lnTo>
                  <a:cubicBezTo>
                    <a:pt x="1097" y="7447"/>
                    <a:pt x="1070" y="7379"/>
                    <a:pt x="1029" y="7326"/>
                  </a:cubicBezTo>
                  <a:close/>
                  <a:moveTo>
                    <a:pt x="9116" y="7540"/>
                  </a:moveTo>
                  <a:cubicBezTo>
                    <a:pt x="9090" y="7607"/>
                    <a:pt x="9049" y="7673"/>
                    <a:pt x="9010" y="7727"/>
                  </a:cubicBezTo>
                  <a:lnTo>
                    <a:pt x="9411" y="7994"/>
                  </a:lnTo>
                  <a:cubicBezTo>
                    <a:pt x="9411" y="7981"/>
                    <a:pt x="9411" y="7981"/>
                    <a:pt x="9423" y="7967"/>
                  </a:cubicBezTo>
                  <a:lnTo>
                    <a:pt x="9423" y="7955"/>
                  </a:lnTo>
                  <a:lnTo>
                    <a:pt x="9437" y="7955"/>
                  </a:lnTo>
                  <a:lnTo>
                    <a:pt x="9437" y="7941"/>
                  </a:lnTo>
                  <a:lnTo>
                    <a:pt x="9450" y="7941"/>
                  </a:lnTo>
                  <a:lnTo>
                    <a:pt x="9450" y="7928"/>
                  </a:lnTo>
                  <a:lnTo>
                    <a:pt x="9450" y="7914"/>
                  </a:lnTo>
                  <a:lnTo>
                    <a:pt x="9464" y="7914"/>
                  </a:lnTo>
                  <a:lnTo>
                    <a:pt x="9464" y="7901"/>
                  </a:lnTo>
                  <a:lnTo>
                    <a:pt x="9477" y="7901"/>
                  </a:lnTo>
                  <a:lnTo>
                    <a:pt x="9477" y="7887"/>
                  </a:lnTo>
                  <a:lnTo>
                    <a:pt x="9477" y="7874"/>
                  </a:lnTo>
                  <a:lnTo>
                    <a:pt x="9491" y="7874"/>
                  </a:lnTo>
                  <a:lnTo>
                    <a:pt x="9491" y="7860"/>
                  </a:lnTo>
                  <a:lnTo>
                    <a:pt x="9491" y="7848"/>
                  </a:lnTo>
                  <a:lnTo>
                    <a:pt x="9504" y="7848"/>
                  </a:lnTo>
                  <a:lnTo>
                    <a:pt x="9504" y="7834"/>
                  </a:lnTo>
                  <a:lnTo>
                    <a:pt x="9517" y="7834"/>
                  </a:lnTo>
                  <a:lnTo>
                    <a:pt x="9517" y="7821"/>
                  </a:lnTo>
                  <a:lnTo>
                    <a:pt x="9517" y="7807"/>
                  </a:lnTo>
                  <a:lnTo>
                    <a:pt x="9530" y="7807"/>
                  </a:lnTo>
                  <a:lnTo>
                    <a:pt x="9530" y="7794"/>
                  </a:lnTo>
                  <a:lnTo>
                    <a:pt x="9116" y="7540"/>
                  </a:lnTo>
                  <a:close/>
                  <a:moveTo>
                    <a:pt x="1257" y="7700"/>
                  </a:moveTo>
                  <a:lnTo>
                    <a:pt x="856" y="7955"/>
                  </a:lnTo>
                  <a:cubicBezTo>
                    <a:pt x="896" y="8035"/>
                    <a:pt x="936" y="8088"/>
                    <a:pt x="990" y="8154"/>
                  </a:cubicBezTo>
                  <a:lnTo>
                    <a:pt x="1377" y="7874"/>
                  </a:lnTo>
                  <a:cubicBezTo>
                    <a:pt x="1337" y="7821"/>
                    <a:pt x="1297" y="7753"/>
                    <a:pt x="1257" y="7700"/>
                  </a:cubicBezTo>
                  <a:close/>
                  <a:moveTo>
                    <a:pt x="8876" y="7901"/>
                  </a:moveTo>
                  <a:cubicBezTo>
                    <a:pt x="8835" y="7967"/>
                    <a:pt x="8796" y="8021"/>
                    <a:pt x="8742" y="8074"/>
                  </a:cubicBezTo>
                  <a:lnTo>
                    <a:pt x="9116" y="8382"/>
                  </a:lnTo>
                  <a:cubicBezTo>
                    <a:pt x="9156" y="8329"/>
                    <a:pt x="9209" y="8275"/>
                    <a:pt x="9250" y="8222"/>
                  </a:cubicBezTo>
                  <a:lnTo>
                    <a:pt x="9250" y="8208"/>
                  </a:lnTo>
                  <a:cubicBezTo>
                    <a:pt x="9263" y="8208"/>
                    <a:pt x="9263" y="8195"/>
                    <a:pt x="9263" y="8195"/>
                  </a:cubicBezTo>
                  <a:lnTo>
                    <a:pt x="8876" y="7901"/>
                  </a:lnTo>
                  <a:close/>
                  <a:moveTo>
                    <a:pt x="1510" y="8048"/>
                  </a:moveTo>
                  <a:lnTo>
                    <a:pt x="1136" y="8356"/>
                  </a:lnTo>
                  <a:cubicBezTo>
                    <a:pt x="1190" y="8409"/>
                    <a:pt x="1230" y="8475"/>
                    <a:pt x="1284" y="8529"/>
                  </a:cubicBezTo>
                  <a:lnTo>
                    <a:pt x="1644" y="8222"/>
                  </a:lnTo>
                  <a:cubicBezTo>
                    <a:pt x="1605" y="8168"/>
                    <a:pt x="1551" y="8101"/>
                    <a:pt x="1510" y="8048"/>
                  </a:cubicBezTo>
                  <a:close/>
                  <a:moveTo>
                    <a:pt x="8609" y="8249"/>
                  </a:moveTo>
                  <a:cubicBezTo>
                    <a:pt x="8555" y="8302"/>
                    <a:pt x="8502" y="8356"/>
                    <a:pt x="8461" y="8409"/>
                  </a:cubicBezTo>
                  <a:lnTo>
                    <a:pt x="8796" y="8743"/>
                  </a:lnTo>
                  <a:cubicBezTo>
                    <a:pt x="8822" y="8716"/>
                    <a:pt x="8835" y="8689"/>
                    <a:pt x="8862" y="8676"/>
                  </a:cubicBezTo>
                  <a:lnTo>
                    <a:pt x="8862" y="8662"/>
                  </a:lnTo>
                  <a:lnTo>
                    <a:pt x="8876" y="8662"/>
                  </a:lnTo>
                  <a:lnTo>
                    <a:pt x="8876" y="8650"/>
                  </a:lnTo>
                  <a:lnTo>
                    <a:pt x="8889" y="8650"/>
                  </a:lnTo>
                  <a:lnTo>
                    <a:pt x="8889" y="8636"/>
                  </a:lnTo>
                  <a:lnTo>
                    <a:pt x="8903" y="8636"/>
                  </a:lnTo>
                  <a:lnTo>
                    <a:pt x="8903" y="8623"/>
                  </a:lnTo>
                  <a:cubicBezTo>
                    <a:pt x="8915" y="8623"/>
                    <a:pt x="8915" y="8623"/>
                    <a:pt x="8915" y="8609"/>
                  </a:cubicBezTo>
                  <a:lnTo>
                    <a:pt x="8929" y="8609"/>
                  </a:lnTo>
                  <a:lnTo>
                    <a:pt x="8929" y="8596"/>
                  </a:lnTo>
                  <a:lnTo>
                    <a:pt x="8956" y="8569"/>
                  </a:lnTo>
                  <a:lnTo>
                    <a:pt x="8609" y="8249"/>
                  </a:lnTo>
                  <a:close/>
                  <a:moveTo>
                    <a:pt x="1792" y="8382"/>
                  </a:moveTo>
                  <a:lnTo>
                    <a:pt x="1457" y="8716"/>
                  </a:lnTo>
                  <a:lnTo>
                    <a:pt x="1471" y="8730"/>
                  </a:lnTo>
                  <a:lnTo>
                    <a:pt x="1617" y="8876"/>
                  </a:lnTo>
                  <a:lnTo>
                    <a:pt x="1952" y="8529"/>
                  </a:lnTo>
                  <a:cubicBezTo>
                    <a:pt x="1899" y="8475"/>
                    <a:pt x="1845" y="8422"/>
                    <a:pt x="1792" y="8382"/>
                  </a:cubicBezTo>
                  <a:close/>
                  <a:moveTo>
                    <a:pt x="8301" y="8555"/>
                  </a:moveTo>
                  <a:cubicBezTo>
                    <a:pt x="8247" y="8609"/>
                    <a:pt x="8194" y="8650"/>
                    <a:pt x="8140" y="8703"/>
                  </a:cubicBezTo>
                  <a:lnTo>
                    <a:pt x="8448" y="9063"/>
                  </a:lnTo>
                  <a:cubicBezTo>
                    <a:pt x="8488" y="9024"/>
                    <a:pt x="8541" y="8983"/>
                    <a:pt x="8582" y="8944"/>
                  </a:cubicBezTo>
                  <a:lnTo>
                    <a:pt x="8595" y="8944"/>
                  </a:lnTo>
                  <a:cubicBezTo>
                    <a:pt x="8609" y="8930"/>
                    <a:pt x="8609" y="8917"/>
                    <a:pt x="8621" y="8903"/>
                  </a:cubicBezTo>
                  <a:lnTo>
                    <a:pt x="8301" y="8555"/>
                  </a:lnTo>
                  <a:close/>
                  <a:moveTo>
                    <a:pt x="2112" y="8676"/>
                  </a:moveTo>
                  <a:lnTo>
                    <a:pt x="1804" y="9037"/>
                  </a:lnTo>
                  <a:cubicBezTo>
                    <a:pt x="1804" y="9051"/>
                    <a:pt x="1818" y="9051"/>
                    <a:pt x="1818" y="9051"/>
                  </a:cubicBezTo>
                  <a:lnTo>
                    <a:pt x="1818" y="9063"/>
                  </a:lnTo>
                  <a:lnTo>
                    <a:pt x="1831" y="9063"/>
                  </a:lnTo>
                  <a:cubicBezTo>
                    <a:pt x="1885" y="9104"/>
                    <a:pt x="1938" y="9144"/>
                    <a:pt x="1992" y="9197"/>
                  </a:cubicBezTo>
                  <a:lnTo>
                    <a:pt x="2286" y="8810"/>
                  </a:lnTo>
                  <a:cubicBezTo>
                    <a:pt x="2232" y="8769"/>
                    <a:pt x="2166" y="8716"/>
                    <a:pt x="2112" y="8676"/>
                  </a:cubicBezTo>
                  <a:close/>
                  <a:moveTo>
                    <a:pt x="7967" y="8837"/>
                  </a:moveTo>
                  <a:cubicBezTo>
                    <a:pt x="7913" y="8876"/>
                    <a:pt x="7846" y="8917"/>
                    <a:pt x="7793" y="8956"/>
                  </a:cubicBezTo>
                  <a:lnTo>
                    <a:pt x="8060" y="9357"/>
                  </a:lnTo>
                  <a:cubicBezTo>
                    <a:pt x="8127" y="9318"/>
                    <a:pt x="8194" y="9264"/>
                    <a:pt x="8261" y="9224"/>
                  </a:cubicBezTo>
                  <a:lnTo>
                    <a:pt x="7967" y="8837"/>
                  </a:lnTo>
                  <a:close/>
                  <a:moveTo>
                    <a:pt x="2460" y="8944"/>
                  </a:moveTo>
                  <a:lnTo>
                    <a:pt x="2179" y="9331"/>
                  </a:lnTo>
                  <a:cubicBezTo>
                    <a:pt x="2232" y="9371"/>
                    <a:pt x="2286" y="9398"/>
                    <a:pt x="2339" y="9438"/>
                  </a:cubicBezTo>
                  <a:lnTo>
                    <a:pt x="2353" y="9452"/>
                  </a:lnTo>
                  <a:cubicBezTo>
                    <a:pt x="2366" y="9452"/>
                    <a:pt x="2366" y="9464"/>
                    <a:pt x="2380" y="9464"/>
                  </a:cubicBezTo>
                  <a:lnTo>
                    <a:pt x="2647" y="9063"/>
                  </a:lnTo>
                  <a:cubicBezTo>
                    <a:pt x="2580" y="9024"/>
                    <a:pt x="2513" y="8983"/>
                    <a:pt x="2460" y="8944"/>
                  </a:cubicBezTo>
                  <a:close/>
                  <a:moveTo>
                    <a:pt x="7606" y="9077"/>
                  </a:moveTo>
                  <a:cubicBezTo>
                    <a:pt x="7539" y="9117"/>
                    <a:pt x="7486" y="9158"/>
                    <a:pt x="7418" y="9197"/>
                  </a:cubicBezTo>
                  <a:lnTo>
                    <a:pt x="7646" y="9612"/>
                  </a:lnTo>
                  <a:cubicBezTo>
                    <a:pt x="7700" y="9585"/>
                    <a:pt x="7739" y="9571"/>
                    <a:pt x="7780" y="9545"/>
                  </a:cubicBezTo>
                  <a:lnTo>
                    <a:pt x="7780" y="9532"/>
                  </a:lnTo>
                  <a:lnTo>
                    <a:pt x="7793" y="9532"/>
                  </a:lnTo>
                  <a:cubicBezTo>
                    <a:pt x="7807" y="9518"/>
                    <a:pt x="7833" y="9505"/>
                    <a:pt x="7860" y="9491"/>
                  </a:cubicBezTo>
                  <a:lnTo>
                    <a:pt x="7606" y="9077"/>
                  </a:lnTo>
                  <a:close/>
                  <a:moveTo>
                    <a:pt x="2834" y="9170"/>
                  </a:moveTo>
                  <a:lnTo>
                    <a:pt x="2594" y="9598"/>
                  </a:lnTo>
                  <a:lnTo>
                    <a:pt x="2754" y="9678"/>
                  </a:lnTo>
                  <a:lnTo>
                    <a:pt x="2754" y="9692"/>
                  </a:lnTo>
                  <a:lnTo>
                    <a:pt x="2767" y="9692"/>
                  </a:lnTo>
                  <a:cubicBezTo>
                    <a:pt x="2781" y="9692"/>
                    <a:pt x="2794" y="9705"/>
                    <a:pt x="2807" y="9705"/>
                  </a:cubicBezTo>
                  <a:lnTo>
                    <a:pt x="3021" y="9277"/>
                  </a:lnTo>
                  <a:cubicBezTo>
                    <a:pt x="2954" y="9251"/>
                    <a:pt x="2888" y="9211"/>
                    <a:pt x="2834" y="9170"/>
                  </a:cubicBezTo>
                  <a:close/>
                  <a:moveTo>
                    <a:pt x="7218" y="9291"/>
                  </a:moveTo>
                  <a:cubicBezTo>
                    <a:pt x="7165" y="9331"/>
                    <a:pt x="7098" y="9357"/>
                    <a:pt x="7031" y="9384"/>
                  </a:cubicBezTo>
                  <a:lnTo>
                    <a:pt x="7218" y="9826"/>
                  </a:lnTo>
                  <a:cubicBezTo>
                    <a:pt x="7231" y="9826"/>
                    <a:pt x="7245" y="9826"/>
                    <a:pt x="7245" y="9812"/>
                  </a:cubicBezTo>
                  <a:lnTo>
                    <a:pt x="7445" y="9732"/>
                  </a:lnTo>
                  <a:lnTo>
                    <a:pt x="7218" y="9291"/>
                  </a:lnTo>
                  <a:close/>
                  <a:moveTo>
                    <a:pt x="3221" y="9371"/>
                  </a:moveTo>
                  <a:lnTo>
                    <a:pt x="3021" y="9812"/>
                  </a:lnTo>
                  <a:cubicBezTo>
                    <a:pt x="3021" y="9812"/>
                    <a:pt x="3034" y="9826"/>
                    <a:pt x="3048" y="9826"/>
                  </a:cubicBezTo>
                  <a:lnTo>
                    <a:pt x="3061" y="9826"/>
                  </a:lnTo>
                  <a:lnTo>
                    <a:pt x="3061" y="9839"/>
                  </a:lnTo>
                  <a:lnTo>
                    <a:pt x="3088" y="9839"/>
                  </a:lnTo>
                  <a:lnTo>
                    <a:pt x="3102" y="9853"/>
                  </a:lnTo>
                  <a:lnTo>
                    <a:pt x="3128" y="9853"/>
                  </a:lnTo>
                  <a:lnTo>
                    <a:pt x="3128" y="9865"/>
                  </a:lnTo>
                  <a:lnTo>
                    <a:pt x="3155" y="9865"/>
                  </a:lnTo>
                  <a:lnTo>
                    <a:pt x="3155" y="9879"/>
                  </a:lnTo>
                  <a:lnTo>
                    <a:pt x="3195" y="9879"/>
                  </a:lnTo>
                  <a:lnTo>
                    <a:pt x="3195" y="9892"/>
                  </a:lnTo>
                  <a:cubicBezTo>
                    <a:pt x="3208" y="9892"/>
                    <a:pt x="3221" y="9906"/>
                    <a:pt x="3235" y="9906"/>
                  </a:cubicBezTo>
                  <a:lnTo>
                    <a:pt x="3422" y="9464"/>
                  </a:lnTo>
                  <a:cubicBezTo>
                    <a:pt x="3355" y="9438"/>
                    <a:pt x="3289" y="9398"/>
                    <a:pt x="3221" y="9371"/>
                  </a:cubicBezTo>
                  <a:close/>
                  <a:moveTo>
                    <a:pt x="6830" y="9478"/>
                  </a:moveTo>
                  <a:cubicBezTo>
                    <a:pt x="6764" y="9505"/>
                    <a:pt x="6684" y="9532"/>
                    <a:pt x="6616" y="9545"/>
                  </a:cubicBezTo>
                  <a:lnTo>
                    <a:pt x="6777" y="9999"/>
                  </a:lnTo>
                  <a:lnTo>
                    <a:pt x="6804" y="9999"/>
                  </a:lnTo>
                  <a:cubicBezTo>
                    <a:pt x="6844" y="9986"/>
                    <a:pt x="6884" y="9972"/>
                    <a:pt x="6924" y="9946"/>
                  </a:cubicBezTo>
                  <a:lnTo>
                    <a:pt x="6937" y="9946"/>
                  </a:lnTo>
                  <a:cubicBezTo>
                    <a:pt x="6951" y="9946"/>
                    <a:pt x="6978" y="9933"/>
                    <a:pt x="7005" y="9919"/>
                  </a:cubicBezTo>
                  <a:lnTo>
                    <a:pt x="6830" y="9478"/>
                  </a:lnTo>
                  <a:close/>
                  <a:moveTo>
                    <a:pt x="3622" y="9532"/>
                  </a:moveTo>
                  <a:lnTo>
                    <a:pt x="3462" y="9986"/>
                  </a:lnTo>
                  <a:lnTo>
                    <a:pt x="3476" y="9986"/>
                  </a:lnTo>
                  <a:lnTo>
                    <a:pt x="3476" y="9999"/>
                  </a:lnTo>
                  <a:lnTo>
                    <a:pt x="3515" y="9999"/>
                  </a:lnTo>
                  <a:lnTo>
                    <a:pt x="3515" y="10013"/>
                  </a:lnTo>
                  <a:lnTo>
                    <a:pt x="3529" y="10013"/>
                  </a:lnTo>
                  <a:cubicBezTo>
                    <a:pt x="3583" y="10026"/>
                    <a:pt x="3636" y="10053"/>
                    <a:pt x="3690" y="10066"/>
                  </a:cubicBezTo>
                  <a:lnTo>
                    <a:pt x="3836" y="9598"/>
                  </a:lnTo>
                  <a:cubicBezTo>
                    <a:pt x="3756" y="9585"/>
                    <a:pt x="3690" y="9559"/>
                    <a:pt x="3622" y="9532"/>
                  </a:cubicBezTo>
                  <a:close/>
                  <a:moveTo>
                    <a:pt x="6416" y="9612"/>
                  </a:moveTo>
                  <a:cubicBezTo>
                    <a:pt x="6349" y="9639"/>
                    <a:pt x="6269" y="9652"/>
                    <a:pt x="6203" y="9665"/>
                  </a:cubicBezTo>
                  <a:lnTo>
                    <a:pt x="6310" y="10133"/>
                  </a:lnTo>
                  <a:cubicBezTo>
                    <a:pt x="6390" y="10120"/>
                    <a:pt x="6470" y="10093"/>
                    <a:pt x="6550" y="10079"/>
                  </a:cubicBezTo>
                  <a:lnTo>
                    <a:pt x="6416" y="9612"/>
                  </a:lnTo>
                  <a:close/>
                  <a:moveTo>
                    <a:pt x="4037" y="9652"/>
                  </a:moveTo>
                  <a:lnTo>
                    <a:pt x="3930" y="10120"/>
                  </a:lnTo>
                  <a:cubicBezTo>
                    <a:pt x="4010" y="10147"/>
                    <a:pt x="4077" y="10159"/>
                    <a:pt x="4157" y="10173"/>
                  </a:cubicBezTo>
                  <a:lnTo>
                    <a:pt x="4251" y="9705"/>
                  </a:lnTo>
                  <a:cubicBezTo>
                    <a:pt x="4184" y="9692"/>
                    <a:pt x="4117" y="9678"/>
                    <a:pt x="4037" y="9652"/>
                  </a:cubicBezTo>
                  <a:close/>
                  <a:moveTo>
                    <a:pt x="5989" y="9719"/>
                  </a:moveTo>
                  <a:cubicBezTo>
                    <a:pt x="5921" y="9732"/>
                    <a:pt x="5841" y="9732"/>
                    <a:pt x="5775" y="9746"/>
                  </a:cubicBezTo>
                  <a:lnTo>
                    <a:pt x="5841" y="10227"/>
                  </a:lnTo>
                  <a:lnTo>
                    <a:pt x="5868" y="10227"/>
                  </a:lnTo>
                  <a:lnTo>
                    <a:pt x="5868" y="10213"/>
                  </a:lnTo>
                  <a:cubicBezTo>
                    <a:pt x="5935" y="10213"/>
                    <a:pt x="6002" y="10200"/>
                    <a:pt x="6082" y="10186"/>
                  </a:cubicBezTo>
                  <a:lnTo>
                    <a:pt x="5989" y="9719"/>
                  </a:lnTo>
                  <a:close/>
                  <a:moveTo>
                    <a:pt x="4465" y="9746"/>
                  </a:moveTo>
                  <a:lnTo>
                    <a:pt x="4398" y="10213"/>
                  </a:lnTo>
                  <a:cubicBezTo>
                    <a:pt x="4438" y="10227"/>
                    <a:pt x="4492" y="10227"/>
                    <a:pt x="4531" y="10240"/>
                  </a:cubicBezTo>
                  <a:lnTo>
                    <a:pt x="4638" y="10240"/>
                  </a:lnTo>
                  <a:lnTo>
                    <a:pt x="4692" y="9772"/>
                  </a:lnTo>
                  <a:cubicBezTo>
                    <a:pt x="4611" y="9758"/>
                    <a:pt x="4545" y="9746"/>
                    <a:pt x="4465" y="9746"/>
                  </a:cubicBezTo>
                  <a:close/>
                  <a:moveTo>
                    <a:pt x="4905" y="9785"/>
                  </a:moveTo>
                  <a:lnTo>
                    <a:pt x="4879" y="10266"/>
                  </a:lnTo>
                  <a:lnTo>
                    <a:pt x="5119" y="10266"/>
                  </a:lnTo>
                  <a:lnTo>
                    <a:pt x="5119" y="9785"/>
                  </a:lnTo>
                  <a:close/>
                  <a:moveTo>
                    <a:pt x="5561" y="9772"/>
                  </a:moveTo>
                  <a:cubicBezTo>
                    <a:pt x="5481" y="9772"/>
                    <a:pt x="5413" y="9785"/>
                    <a:pt x="5333" y="9785"/>
                  </a:cubicBezTo>
                  <a:lnTo>
                    <a:pt x="5360" y="10266"/>
                  </a:lnTo>
                  <a:cubicBezTo>
                    <a:pt x="5440" y="10266"/>
                    <a:pt x="5520" y="10254"/>
                    <a:pt x="5601" y="10254"/>
                  </a:cubicBezTo>
                  <a:lnTo>
                    <a:pt x="5561" y="9772"/>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42"/>
            <p:cNvSpPr/>
            <p:nvPr/>
          </p:nvSpPr>
          <p:spPr>
            <a:xfrm>
              <a:off x="5572075" y="1004563"/>
              <a:ext cx="508497" cy="445437"/>
            </a:xfrm>
            <a:custGeom>
              <a:rect b="b" l="l" r="r" t="t"/>
              <a:pathLst>
                <a:path extrusionOk="0" h="9310" w="10628">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2"/>
            <p:cNvSpPr/>
            <p:nvPr/>
          </p:nvSpPr>
          <p:spPr>
            <a:xfrm>
              <a:off x="5572075" y="1004563"/>
              <a:ext cx="508497" cy="445437"/>
            </a:xfrm>
            <a:custGeom>
              <a:rect b="b" l="l" r="r" t="t"/>
              <a:pathLst>
                <a:path extrusionOk="0" h="9310" w="10628">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2"/>
            <p:cNvSpPr/>
            <p:nvPr/>
          </p:nvSpPr>
          <p:spPr>
            <a:xfrm>
              <a:off x="5589968" y="1020256"/>
              <a:ext cx="442614" cy="410941"/>
            </a:xfrm>
            <a:custGeom>
              <a:rect b="b" l="l" r="r" t="t"/>
              <a:pathLst>
                <a:path extrusionOk="0" h="8589" w="9251">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2"/>
            <p:cNvSpPr/>
            <p:nvPr/>
          </p:nvSpPr>
          <p:spPr>
            <a:xfrm>
              <a:off x="5589968" y="1020256"/>
              <a:ext cx="442614" cy="410941"/>
            </a:xfrm>
            <a:custGeom>
              <a:rect b="b" l="l" r="r" t="t"/>
              <a:pathLst>
                <a:path extrusionOk="0" h="8589" w="9251">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2"/>
            <p:cNvSpPr/>
            <p:nvPr/>
          </p:nvSpPr>
          <p:spPr>
            <a:xfrm>
              <a:off x="5751777" y="1060206"/>
              <a:ext cx="145210" cy="333862"/>
            </a:xfrm>
            <a:custGeom>
              <a:rect b="b" l="l" r="r" t="t"/>
              <a:pathLst>
                <a:path extrusionOk="0" h="6978" w="3035">
                  <a:moveTo>
                    <a:pt x="1457" y="1"/>
                  </a:moveTo>
                  <a:lnTo>
                    <a:pt x="1444" y="535"/>
                  </a:lnTo>
                  <a:cubicBezTo>
                    <a:pt x="1017" y="548"/>
                    <a:pt x="682" y="682"/>
                    <a:pt x="428" y="922"/>
                  </a:cubicBezTo>
                  <a:cubicBezTo>
                    <a:pt x="188" y="1163"/>
                    <a:pt x="54" y="1498"/>
                    <a:pt x="54" y="1925"/>
                  </a:cubicBezTo>
                  <a:cubicBezTo>
                    <a:pt x="40" y="2232"/>
                    <a:pt x="94" y="2500"/>
                    <a:pt x="201" y="2713"/>
                  </a:cubicBezTo>
                  <a:cubicBezTo>
                    <a:pt x="308" y="2927"/>
                    <a:pt x="468" y="3128"/>
                    <a:pt x="682" y="3328"/>
                  </a:cubicBezTo>
                  <a:lnTo>
                    <a:pt x="1430" y="3997"/>
                  </a:lnTo>
                  <a:cubicBezTo>
                    <a:pt x="1537" y="4091"/>
                    <a:pt x="1618" y="4171"/>
                    <a:pt x="1685" y="4237"/>
                  </a:cubicBezTo>
                  <a:cubicBezTo>
                    <a:pt x="1738" y="4305"/>
                    <a:pt x="1805" y="4371"/>
                    <a:pt x="1858" y="4465"/>
                  </a:cubicBezTo>
                  <a:cubicBezTo>
                    <a:pt x="1926" y="4558"/>
                    <a:pt x="1965" y="4652"/>
                    <a:pt x="1992" y="4745"/>
                  </a:cubicBezTo>
                  <a:cubicBezTo>
                    <a:pt x="2019" y="4852"/>
                    <a:pt x="2032" y="4959"/>
                    <a:pt x="2019" y="5080"/>
                  </a:cubicBezTo>
                  <a:cubicBezTo>
                    <a:pt x="2019" y="5240"/>
                    <a:pt x="1979" y="5374"/>
                    <a:pt x="1899" y="5467"/>
                  </a:cubicBezTo>
                  <a:cubicBezTo>
                    <a:pt x="1831" y="5561"/>
                    <a:pt x="1712" y="5614"/>
                    <a:pt x="1564" y="5614"/>
                  </a:cubicBezTo>
                  <a:lnTo>
                    <a:pt x="1551" y="5614"/>
                  </a:lnTo>
                  <a:cubicBezTo>
                    <a:pt x="1136" y="5601"/>
                    <a:pt x="922" y="5226"/>
                    <a:pt x="910" y="4465"/>
                  </a:cubicBezTo>
                  <a:lnTo>
                    <a:pt x="1" y="4638"/>
                  </a:lnTo>
                  <a:cubicBezTo>
                    <a:pt x="27" y="5775"/>
                    <a:pt x="521" y="6363"/>
                    <a:pt x="1471" y="6416"/>
                  </a:cubicBezTo>
                  <a:lnTo>
                    <a:pt x="1457" y="6978"/>
                  </a:lnTo>
                  <a:lnTo>
                    <a:pt x="1751" y="6978"/>
                  </a:lnTo>
                  <a:lnTo>
                    <a:pt x="1765" y="6416"/>
                  </a:lnTo>
                  <a:cubicBezTo>
                    <a:pt x="2139" y="6376"/>
                    <a:pt x="2446" y="6229"/>
                    <a:pt x="2674" y="5975"/>
                  </a:cubicBezTo>
                  <a:cubicBezTo>
                    <a:pt x="2901" y="5734"/>
                    <a:pt x="3022" y="5413"/>
                    <a:pt x="3034" y="5026"/>
                  </a:cubicBezTo>
                  <a:cubicBezTo>
                    <a:pt x="3034" y="4852"/>
                    <a:pt x="3008" y="4679"/>
                    <a:pt x="2968" y="4505"/>
                  </a:cubicBezTo>
                  <a:cubicBezTo>
                    <a:pt x="2927" y="4344"/>
                    <a:pt x="2874" y="4198"/>
                    <a:pt x="2781" y="4050"/>
                  </a:cubicBezTo>
                  <a:cubicBezTo>
                    <a:pt x="2701" y="3916"/>
                    <a:pt x="2621" y="3797"/>
                    <a:pt x="2526" y="3690"/>
                  </a:cubicBezTo>
                  <a:cubicBezTo>
                    <a:pt x="2433" y="3583"/>
                    <a:pt x="2327" y="3462"/>
                    <a:pt x="2206" y="3355"/>
                  </a:cubicBezTo>
                  <a:lnTo>
                    <a:pt x="1471" y="2687"/>
                  </a:lnTo>
                  <a:cubicBezTo>
                    <a:pt x="1311" y="2540"/>
                    <a:pt x="1204" y="2407"/>
                    <a:pt x="1136" y="2300"/>
                  </a:cubicBezTo>
                  <a:cubicBezTo>
                    <a:pt x="1056" y="2179"/>
                    <a:pt x="1029" y="2018"/>
                    <a:pt x="1029" y="1831"/>
                  </a:cubicBezTo>
                  <a:cubicBezTo>
                    <a:pt x="1029" y="1685"/>
                    <a:pt x="1083" y="1551"/>
                    <a:pt x="1163" y="1457"/>
                  </a:cubicBezTo>
                  <a:cubicBezTo>
                    <a:pt x="1243" y="1377"/>
                    <a:pt x="1364" y="1323"/>
                    <a:pt x="1525" y="1310"/>
                  </a:cubicBezTo>
                  <a:lnTo>
                    <a:pt x="1551" y="1310"/>
                  </a:lnTo>
                  <a:cubicBezTo>
                    <a:pt x="1631" y="1310"/>
                    <a:pt x="1698" y="1323"/>
                    <a:pt x="1751" y="1364"/>
                  </a:cubicBezTo>
                  <a:cubicBezTo>
                    <a:pt x="1819" y="1391"/>
                    <a:pt x="1872" y="1430"/>
                    <a:pt x="1912" y="1484"/>
                  </a:cubicBezTo>
                  <a:cubicBezTo>
                    <a:pt x="1952" y="1551"/>
                    <a:pt x="1979" y="1617"/>
                    <a:pt x="2006" y="1698"/>
                  </a:cubicBezTo>
                  <a:cubicBezTo>
                    <a:pt x="2032" y="1792"/>
                    <a:pt x="2045" y="1885"/>
                    <a:pt x="2059" y="1965"/>
                  </a:cubicBezTo>
                  <a:cubicBezTo>
                    <a:pt x="2072" y="2045"/>
                    <a:pt x="2072" y="2152"/>
                    <a:pt x="2072" y="2273"/>
                  </a:cubicBezTo>
                  <a:lnTo>
                    <a:pt x="2981" y="2112"/>
                  </a:lnTo>
                  <a:cubicBezTo>
                    <a:pt x="2968" y="1885"/>
                    <a:pt x="2941" y="1698"/>
                    <a:pt x="2901" y="1537"/>
                  </a:cubicBezTo>
                  <a:cubicBezTo>
                    <a:pt x="2847" y="1364"/>
                    <a:pt x="2781" y="1204"/>
                    <a:pt x="2701" y="1056"/>
                  </a:cubicBezTo>
                  <a:cubicBezTo>
                    <a:pt x="2607" y="909"/>
                    <a:pt x="2487" y="789"/>
                    <a:pt x="2327" y="696"/>
                  </a:cubicBezTo>
                  <a:cubicBezTo>
                    <a:pt x="2166" y="615"/>
                    <a:pt x="1965" y="548"/>
                    <a:pt x="1738" y="535"/>
                  </a:cubicBezTo>
                  <a:lnTo>
                    <a:pt x="1751" y="1"/>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42"/>
            <p:cNvSpPr/>
            <p:nvPr/>
          </p:nvSpPr>
          <p:spPr>
            <a:xfrm>
              <a:off x="7770701" y="3342751"/>
              <a:ext cx="330705" cy="312476"/>
            </a:xfrm>
            <a:custGeom>
              <a:rect b="b" l="l" r="r" t="t"/>
              <a:pathLst>
                <a:path extrusionOk="0" h="6531" w="6912">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2"/>
            <p:cNvSpPr/>
            <p:nvPr/>
          </p:nvSpPr>
          <p:spPr>
            <a:xfrm>
              <a:off x="7770701" y="3342751"/>
              <a:ext cx="330705" cy="312476"/>
            </a:xfrm>
            <a:custGeom>
              <a:rect b="b" l="l" r="r" t="t"/>
              <a:pathLst>
                <a:path extrusionOk="0" h="6531" w="6912">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2"/>
            <p:cNvSpPr/>
            <p:nvPr/>
          </p:nvSpPr>
          <p:spPr>
            <a:xfrm>
              <a:off x="7758549" y="3331890"/>
              <a:ext cx="331327" cy="312428"/>
            </a:xfrm>
            <a:custGeom>
              <a:rect b="b" l="l" r="r" t="t"/>
              <a:pathLst>
                <a:path extrusionOk="0" h="6530" w="6925">
                  <a:moveTo>
                    <a:pt x="3446" y="1"/>
                  </a:moveTo>
                  <a:cubicBezTo>
                    <a:pt x="1816" y="1"/>
                    <a:pt x="413" y="1224"/>
                    <a:pt x="215" y="2884"/>
                  </a:cubicBezTo>
                  <a:cubicBezTo>
                    <a:pt x="1" y="4676"/>
                    <a:pt x="1284" y="6306"/>
                    <a:pt x="3075" y="6506"/>
                  </a:cubicBezTo>
                  <a:cubicBezTo>
                    <a:pt x="3207" y="6522"/>
                    <a:pt x="3338" y="6530"/>
                    <a:pt x="3468" y="6530"/>
                  </a:cubicBezTo>
                  <a:cubicBezTo>
                    <a:pt x="5108" y="6530"/>
                    <a:pt x="6512" y="5306"/>
                    <a:pt x="6711" y="3646"/>
                  </a:cubicBezTo>
                  <a:cubicBezTo>
                    <a:pt x="6925" y="1855"/>
                    <a:pt x="5641" y="224"/>
                    <a:pt x="3836" y="24"/>
                  </a:cubicBezTo>
                  <a:cubicBezTo>
                    <a:pt x="3705" y="8"/>
                    <a:pt x="3575" y="1"/>
                    <a:pt x="344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2"/>
            <p:cNvSpPr/>
            <p:nvPr/>
          </p:nvSpPr>
          <p:spPr>
            <a:xfrm>
              <a:off x="7767495" y="3331747"/>
              <a:ext cx="312763" cy="312715"/>
            </a:xfrm>
            <a:custGeom>
              <a:rect b="b" l="l" r="r" t="t"/>
              <a:pathLst>
                <a:path extrusionOk="0" h="6536" w="6537">
                  <a:moveTo>
                    <a:pt x="3195" y="0"/>
                  </a:moveTo>
                  <a:lnTo>
                    <a:pt x="3209" y="307"/>
                  </a:lnTo>
                  <a:lnTo>
                    <a:pt x="3342" y="307"/>
                  </a:lnTo>
                  <a:lnTo>
                    <a:pt x="3355" y="0"/>
                  </a:lnTo>
                  <a:close/>
                  <a:moveTo>
                    <a:pt x="3022" y="13"/>
                  </a:moveTo>
                  <a:cubicBezTo>
                    <a:pt x="2981" y="13"/>
                    <a:pt x="2928" y="13"/>
                    <a:pt x="2888" y="27"/>
                  </a:cubicBezTo>
                  <a:lnTo>
                    <a:pt x="2928" y="321"/>
                  </a:lnTo>
                  <a:cubicBezTo>
                    <a:pt x="2968" y="321"/>
                    <a:pt x="3022" y="321"/>
                    <a:pt x="3061" y="307"/>
                  </a:cubicBezTo>
                  <a:lnTo>
                    <a:pt x="3048" y="13"/>
                  </a:lnTo>
                  <a:close/>
                  <a:moveTo>
                    <a:pt x="3503" y="13"/>
                  </a:moveTo>
                  <a:lnTo>
                    <a:pt x="3476" y="307"/>
                  </a:lnTo>
                  <a:cubicBezTo>
                    <a:pt x="3530" y="321"/>
                    <a:pt x="3569" y="321"/>
                    <a:pt x="3623" y="321"/>
                  </a:cubicBezTo>
                  <a:lnTo>
                    <a:pt x="3623" y="334"/>
                  </a:lnTo>
                  <a:lnTo>
                    <a:pt x="3663" y="27"/>
                  </a:lnTo>
                  <a:lnTo>
                    <a:pt x="3637" y="27"/>
                  </a:lnTo>
                  <a:lnTo>
                    <a:pt x="3637" y="13"/>
                  </a:lnTo>
                  <a:close/>
                  <a:moveTo>
                    <a:pt x="2740" y="40"/>
                  </a:moveTo>
                  <a:cubicBezTo>
                    <a:pt x="2714" y="54"/>
                    <a:pt x="2687" y="54"/>
                    <a:pt x="2647" y="54"/>
                  </a:cubicBezTo>
                  <a:lnTo>
                    <a:pt x="2647" y="67"/>
                  </a:lnTo>
                  <a:lnTo>
                    <a:pt x="2594" y="67"/>
                  </a:lnTo>
                  <a:lnTo>
                    <a:pt x="2660" y="375"/>
                  </a:lnTo>
                  <a:cubicBezTo>
                    <a:pt x="2701" y="361"/>
                    <a:pt x="2740" y="348"/>
                    <a:pt x="2794" y="348"/>
                  </a:cubicBezTo>
                  <a:lnTo>
                    <a:pt x="2740" y="40"/>
                  </a:lnTo>
                  <a:close/>
                  <a:moveTo>
                    <a:pt x="3824" y="40"/>
                  </a:moveTo>
                  <a:lnTo>
                    <a:pt x="3770" y="348"/>
                  </a:lnTo>
                  <a:cubicBezTo>
                    <a:pt x="3810" y="361"/>
                    <a:pt x="3863" y="361"/>
                    <a:pt x="3904" y="375"/>
                  </a:cubicBezTo>
                  <a:lnTo>
                    <a:pt x="3970" y="80"/>
                  </a:lnTo>
                  <a:cubicBezTo>
                    <a:pt x="3943" y="67"/>
                    <a:pt x="3931" y="67"/>
                    <a:pt x="3904" y="67"/>
                  </a:cubicBezTo>
                  <a:lnTo>
                    <a:pt x="3904" y="54"/>
                  </a:lnTo>
                  <a:lnTo>
                    <a:pt x="3850" y="54"/>
                  </a:lnTo>
                  <a:cubicBezTo>
                    <a:pt x="3836" y="54"/>
                    <a:pt x="3824" y="54"/>
                    <a:pt x="3824" y="40"/>
                  </a:cubicBezTo>
                  <a:close/>
                  <a:moveTo>
                    <a:pt x="2446" y="107"/>
                  </a:moveTo>
                  <a:cubicBezTo>
                    <a:pt x="2393" y="120"/>
                    <a:pt x="2339" y="134"/>
                    <a:pt x="2300" y="147"/>
                  </a:cubicBezTo>
                  <a:lnTo>
                    <a:pt x="2380" y="441"/>
                  </a:lnTo>
                  <a:cubicBezTo>
                    <a:pt x="2434" y="428"/>
                    <a:pt x="2473" y="414"/>
                    <a:pt x="2514" y="401"/>
                  </a:cubicBezTo>
                  <a:lnTo>
                    <a:pt x="2446" y="107"/>
                  </a:lnTo>
                  <a:close/>
                  <a:moveTo>
                    <a:pt x="4118" y="107"/>
                  </a:moveTo>
                  <a:lnTo>
                    <a:pt x="4038" y="401"/>
                  </a:lnTo>
                  <a:cubicBezTo>
                    <a:pt x="4077" y="414"/>
                    <a:pt x="4131" y="428"/>
                    <a:pt x="4171" y="441"/>
                  </a:cubicBezTo>
                  <a:lnTo>
                    <a:pt x="4264" y="147"/>
                  </a:lnTo>
                  <a:cubicBezTo>
                    <a:pt x="4237" y="147"/>
                    <a:pt x="4225" y="147"/>
                    <a:pt x="4211" y="134"/>
                  </a:cubicBezTo>
                  <a:lnTo>
                    <a:pt x="4184" y="134"/>
                  </a:lnTo>
                  <a:cubicBezTo>
                    <a:pt x="4157" y="120"/>
                    <a:pt x="4144" y="120"/>
                    <a:pt x="4118" y="107"/>
                  </a:cubicBezTo>
                  <a:close/>
                  <a:moveTo>
                    <a:pt x="2139" y="200"/>
                  </a:moveTo>
                  <a:cubicBezTo>
                    <a:pt x="2113" y="214"/>
                    <a:pt x="2086" y="227"/>
                    <a:pt x="2072" y="227"/>
                  </a:cubicBezTo>
                  <a:lnTo>
                    <a:pt x="2059" y="227"/>
                  </a:lnTo>
                  <a:lnTo>
                    <a:pt x="2059" y="241"/>
                  </a:lnTo>
                  <a:lnTo>
                    <a:pt x="2033" y="241"/>
                  </a:lnTo>
                  <a:lnTo>
                    <a:pt x="2033" y="254"/>
                  </a:lnTo>
                  <a:lnTo>
                    <a:pt x="2006" y="254"/>
                  </a:lnTo>
                  <a:lnTo>
                    <a:pt x="2126" y="535"/>
                  </a:lnTo>
                  <a:cubicBezTo>
                    <a:pt x="2166" y="521"/>
                    <a:pt x="2206" y="508"/>
                    <a:pt x="2259" y="481"/>
                  </a:cubicBezTo>
                  <a:lnTo>
                    <a:pt x="2152" y="200"/>
                  </a:lnTo>
                  <a:close/>
                  <a:moveTo>
                    <a:pt x="4412" y="200"/>
                  </a:moveTo>
                  <a:lnTo>
                    <a:pt x="4305" y="494"/>
                  </a:lnTo>
                  <a:lnTo>
                    <a:pt x="4425" y="535"/>
                  </a:lnTo>
                  <a:lnTo>
                    <a:pt x="4545" y="254"/>
                  </a:lnTo>
                  <a:cubicBezTo>
                    <a:pt x="4505" y="241"/>
                    <a:pt x="4451" y="214"/>
                    <a:pt x="4412" y="200"/>
                  </a:cubicBezTo>
                  <a:close/>
                  <a:moveTo>
                    <a:pt x="1872" y="321"/>
                  </a:moveTo>
                  <a:cubicBezTo>
                    <a:pt x="1845" y="334"/>
                    <a:pt x="1819" y="334"/>
                    <a:pt x="1805" y="348"/>
                  </a:cubicBezTo>
                  <a:lnTo>
                    <a:pt x="1792" y="348"/>
                  </a:lnTo>
                  <a:lnTo>
                    <a:pt x="1792" y="361"/>
                  </a:lnTo>
                  <a:cubicBezTo>
                    <a:pt x="1765" y="375"/>
                    <a:pt x="1751" y="375"/>
                    <a:pt x="1725" y="387"/>
                  </a:cubicBezTo>
                  <a:lnTo>
                    <a:pt x="1872" y="655"/>
                  </a:lnTo>
                  <a:cubicBezTo>
                    <a:pt x="1912" y="642"/>
                    <a:pt x="1952" y="615"/>
                    <a:pt x="1992" y="588"/>
                  </a:cubicBezTo>
                  <a:lnTo>
                    <a:pt x="1872" y="321"/>
                  </a:lnTo>
                  <a:close/>
                  <a:moveTo>
                    <a:pt x="4692" y="321"/>
                  </a:moveTo>
                  <a:lnTo>
                    <a:pt x="4558" y="601"/>
                  </a:lnTo>
                  <a:cubicBezTo>
                    <a:pt x="4599" y="615"/>
                    <a:pt x="4638" y="642"/>
                    <a:pt x="4679" y="655"/>
                  </a:cubicBezTo>
                  <a:lnTo>
                    <a:pt x="4826" y="387"/>
                  </a:lnTo>
                  <a:lnTo>
                    <a:pt x="4745" y="348"/>
                  </a:lnTo>
                  <a:lnTo>
                    <a:pt x="4733" y="348"/>
                  </a:lnTo>
                  <a:cubicBezTo>
                    <a:pt x="4719" y="334"/>
                    <a:pt x="4706" y="334"/>
                    <a:pt x="4692" y="321"/>
                  </a:cubicBezTo>
                  <a:close/>
                  <a:moveTo>
                    <a:pt x="1578" y="468"/>
                  </a:moveTo>
                  <a:lnTo>
                    <a:pt x="1578" y="481"/>
                  </a:lnTo>
                  <a:lnTo>
                    <a:pt x="1564" y="481"/>
                  </a:lnTo>
                  <a:lnTo>
                    <a:pt x="1551" y="494"/>
                  </a:lnTo>
                  <a:cubicBezTo>
                    <a:pt x="1525" y="508"/>
                    <a:pt x="1498" y="521"/>
                    <a:pt x="1471" y="548"/>
                  </a:cubicBezTo>
                  <a:lnTo>
                    <a:pt x="1632" y="802"/>
                  </a:lnTo>
                  <a:lnTo>
                    <a:pt x="1751" y="722"/>
                  </a:lnTo>
                  <a:lnTo>
                    <a:pt x="1591" y="468"/>
                  </a:lnTo>
                  <a:close/>
                  <a:moveTo>
                    <a:pt x="4959" y="468"/>
                  </a:moveTo>
                  <a:lnTo>
                    <a:pt x="4799" y="735"/>
                  </a:lnTo>
                  <a:cubicBezTo>
                    <a:pt x="4840" y="749"/>
                    <a:pt x="4879" y="776"/>
                    <a:pt x="4920" y="802"/>
                  </a:cubicBezTo>
                  <a:lnTo>
                    <a:pt x="5093" y="548"/>
                  </a:lnTo>
                  <a:cubicBezTo>
                    <a:pt x="5066" y="535"/>
                    <a:pt x="5039" y="521"/>
                    <a:pt x="5027" y="508"/>
                  </a:cubicBezTo>
                  <a:lnTo>
                    <a:pt x="5013" y="508"/>
                  </a:lnTo>
                  <a:lnTo>
                    <a:pt x="5013" y="494"/>
                  </a:lnTo>
                  <a:cubicBezTo>
                    <a:pt x="5000" y="481"/>
                    <a:pt x="4973" y="481"/>
                    <a:pt x="4959" y="468"/>
                  </a:cubicBezTo>
                  <a:close/>
                  <a:moveTo>
                    <a:pt x="1337" y="628"/>
                  </a:moveTo>
                  <a:cubicBezTo>
                    <a:pt x="1337" y="642"/>
                    <a:pt x="1324" y="642"/>
                    <a:pt x="1324" y="642"/>
                  </a:cubicBezTo>
                  <a:lnTo>
                    <a:pt x="1324" y="655"/>
                  </a:lnTo>
                  <a:lnTo>
                    <a:pt x="1311" y="655"/>
                  </a:lnTo>
                  <a:cubicBezTo>
                    <a:pt x="1284" y="669"/>
                    <a:pt x="1257" y="695"/>
                    <a:pt x="1231" y="708"/>
                  </a:cubicBezTo>
                  <a:lnTo>
                    <a:pt x="1231" y="722"/>
                  </a:lnTo>
                  <a:lnTo>
                    <a:pt x="1217" y="722"/>
                  </a:lnTo>
                  <a:lnTo>
                    <a:pt x="1418" y="963"/>
                  </a:lnTo>
                  <a:cubicBezTo>
                    <a:pt x="1444" y="936"/>
                    <a:pt x="1484" y="909"/>
                    <a:pt x="1525" y="882"/>
                  </a:cubicBezTo>
                  <a:lnTo>
                    <a:pt x="1337" y="628"/>
                  </a:lnTo>
                  <a:close/>
                  <a:moveTo>
                    <a:pt x="5214" y="642"/>
                  </a:moveTo>
                  <a:lnTo>
                    <a:pt x="5027" y="882"/>
                  </a:lnTo>
                  <a:lnTo>
                    <a:pt x="5146" y="963"/>
                  </a:lnTo>
                  <a:lnTo>
                    <a:pt x="5334" y="735"/>
                  </a:lnTo>
                  <a:cubicBezTo>
                    <a:pt x="5307" y="708"/>
                    <a:pt x="5294" y="695"/>
                    <a:pt x="5267" y="681"/>
                  </a:cubicBezTo>
                  <a:lnTo>
                    <a:pt x="5267" y="669"/>
                  </a:lnTo>
                  <a:lnTo>
                    <a:pt x="5253" y="669"/>
                  </a:lnTo>
                  <a:lnTo>
                    <a:pt x="5241" y="655"/>
                  </a:lnTo>
                  <a:cubicBezTo>
                    <a:pt x="5227" y="642"/>
                    <a:pt x="5227" y="642"/>
                    <a:pt x="5214" y="642"/>
                  </a:cubicBezTo>
                  <a:close/>
                  <a:moveTo>
                    <a:pt x="1110" y="829"/>
                  </a:moveTo>
                  <a:cubicBezTo>
                    <a:pt x="1097" y="842"/>
                    <a:pt x="1083" y="842"/>
                    <a:pt x="1070" y="856"/>
                  </a:cubicBezTo>
                  <a:lnTo>
                    <a:pt x="1056" y="856"/>
                  </a:lnTo>
                  <a:lnTo>
                    <a:pt x="1056" y="869"/>
                  </a:lnTo>
                  <a:lnTo>
                    <a:pt x="1043" y="869"/>
                  </a:lnTo>
                  <a:lnTo>
                    <a:pt x="1043" y="882"/>
                  </a:lnTo>
                  <a:lnTo>
                    <a:pt x="1030" y="882"/>
                  </a:lnTo>
                  <a:lnTo>
                    <a:pt x="1030" y="895"/>
                  </a:lnTo>
                  <a:lnTo>
                    <a:pt x="1017" y="895"/>
                  </a:lnTo>
                  <a:lnTo>
                    <a:pt x="1017" y="909"/>
                  </a:lnTo>
                  <a:lnTo>
                    <a:pt x="990" y="936"/>
                  </a:lnTo>
                  <a:lnTo>
                    <a:pt x="1204" y="1150"/>
                  </a:lnTo>
                  <a:cubicBezTo>
                    <a:pt x="1243" y="1123"/>
                    <a:pt x="1270" y="1082"/>
                    <a:pt x="1311" y="1056"/>
                  </a:cubicBezTo>
                  <a:lnTo>
                    <a:pt x="1110" y="829"/>
                  </a:lnTo>
                  <a:close/>
                  <a:moveTo>
                    <a:pt x="5454" y="829"/>
                  </a:moveTo>
                  <a:lnTo>
                    <a:pt x="5253" y="1056"/>
                  </a:lnTo>
                  <a:lnTo>
                    <a:pt x="5347" y="1150"/>
                  </a:lnTo>
                  <a:lnTo>
                    <a:pt x="5561" y="936"/>
                  </a:lnTo>
                  <a:cubicBezTo>
                    <a:pt x="5547" y="922"/>
                    <a:pt x="5547" y="909"/>
                    <a:pt x="5535" y="909"/>
                  </a:cubicBezTo>
                  <a:lnTo>
                    <a:pt x="5535" y="895"/>
                  </a:lnTo>
                  <a:lnTo>
                    <a:pt x="5521" y="895"/>
                  </a:lnTo>
                  <a:lnTo>
                    <a:pt x="5521" y="882"/>
                  </a:lnTo>
                  <a:lnTo>
                    <a:pt x="5508" y="882"/>
                  </a:lnTo>
                  <a:cubicBezTo>
                    <a:pt x="5494" y="869"/>
                    <a:pt x="5467" y="856"/>
                    <a:pt x="5454" y="829"/>
                  </a:cubicBezTo>
                  <a:close/>
                  <a:moveTo>
                    <a:pt x="883" y="1043"/>
                  </a:moveTo>
                  <a:lnTo>
                    <a:pt x="776" y="1150"/>
                  </a:lnTo>
                  <a:lnTo>
                    <a:pt x="1017" y="1350"/>
                  </a:lnTo>
                  <a:cubicBezTo>
                    <a:pt x="1043" y="1323"/>
                    <a:pt x="1083" y="1283"/>
                    <a:pt x="1110" y="1243"/>
                  </a:cubicBezTo>
                  <a:lnTo>
                    <a:pt x="883" y="1043"/>
                  </a:lnTo>
                  <a:close/>
                  <a:moveTo>
                    <a:pt x="5668" y="1043"/>
                  </a:moveTo>
                  <a:lnTo>
                    <a:pt x="5440" y="1257"/>
                  </a:lnTo>
                  <a:cubicBezTo>
                    <a:pt x="5481" y="1283"/>
                    <a:pt x="5508" y="1323"/>
                    <a:pt x="5535" y="1364"/>
                  </a:cubicBezTo>
                  <a:lnTo>
                    <a:pt x="5775" y="1163"/>
                  </a:lnTo>
                  <a:cubicBezTo>
                    <a:pt x="5735" y="1123"/>
                    <a:pt x="5708" y="1082"/>
                    <a:pt x="5668" y="1043"/>
                  </a:cubicBezTo>
                  <a:close/>
                  <a:moveTo>
                    <a:pt x="682" y="1270"/>
                  </a:moveTo>
                  <a:lnTo>
                    <a:pt x="682" y="1283"/>
                  </a:lnTo>
                  <a:lnTo>
                    <a:pt x="669" y="1283"/>
                  </a:lnTo>
                  <a:lnTo>
                    <a:pt x="669" y="1296"/>
                  </a:lnTo>
                  <a:lnTo>
                    <a:pt x="669" y="1310"/>
                  </a:lnTo>
                  <a:lnTo>
                    <a:pt x="655" y="1310"/>
                  </a:lnTo>
                  <a:lnTo>
                    <a:pt x="655" y="1323"/>
                  </a:lnTo>
                  <a:lnTo>
                    <a:pt x="642" y="1323"/>
                  </a:lnTo>
                  <a:cubicBezTo>
                    <a:pt x="629" y="1350"/>
                    <a:pt x="616" y="1376"/>
                    <a:pt x="589" y="1390"/>
                  </a:cubicBezTo>
                  <a:lnTo>
                    <a:pt x="842" y="1578"/>
                  </a:lnTo>
                  <a:lnTo>
                    <a:pt x="923" y="1457"/>
                  </a:lnTo>
                  <a:lnTo>
                    <a:pt x="682" y="1270"/>
                  </a:lnTo>
                  <a:close/>
                  <a:moveTo>
                    <a:pt x="5868" y="1283"/>
                  </a:moveTo>
                  <a:lnTo>
                    <a:pt x="5628" y="1471"/>
                  </a:lnTo>
                  <a:cubicBezTo>
                    <a:pt x="5654" y="1497"/>
                    <a:pt x="5681" y="1537"/>
                    <a:pt x="5708" y="1578"/>
                  </a:cubicBezTo>
                  <a:lnTo>
                    <a:pt x="5962" y="1403"/>
                  </a:lnTo>
                  <a:lnTo>
                    <a:pt x="5948" y="1390"/>
                  </a:lnTo>
                  <a:cubicBezTo>
                    <a:pt x="5922" y="1350"/>
                    <a:pt x="5895" y="1310"/>
                    <a:pt x="5868" y="1283"/>
                  </a:cubicBezTo>
                  <a:close/>
                  <a:moveTo>
                    <a:pt x="509" y="1524"/>
                  </a:moveTo>
                  <a:cubicBezTo>
                    <a:pt x="495" y="1551"/>
                    <a:pt x="482" y="1578"/>
                    <a:pt x="468" y="1590"/>
                  </a:cubicBezTo>
                  <a:lnTo>
                    <a:pt x="468" y="1604"/>
                  </a:lnTo>
                  <a:lnTo>
                    <a:pt x="455" y="1604"/>
                  </a:lnTo>
                  <a:cubicBezTo>
                    <a:pt x="455" y="1617"/>
                    <a:pt x="441" y="1644"/>
                    <a:pt x="429" y="1658"/>
                  </a:cubicBezTo>
                  <a:lnTo>
                    <a:pt x="696" y="1804"/>
                  </a:lnTo>
                  <a:lnTo>
                    <a:pt x="776" y="1684"/>
                  </a:lnTo>
                  <a:lnTo>
                    <a:pt x="509" y="1524"/>
                  </a:lnTo>
                  <a:close/>
                  <a:moveTo>
                    <a:pt x="6042" y="1524"/>
                  </a:moveTo>
                  <a:lnTo>
                    <a:pt x="5788" y="1697"/>
                  </a:lnTo>
                  <a:cubicBezTo>
                    <a:pt x="5802" y="1738"/>
                    <a:pt x="5829" y="1777"/>
                    <a:pt x="5855" y="1818"/>
                  </a:cubicBezTo>
                  <a:lnTo>
                    <a:pt x="6123" y="1658"/>
                  </a:lnTo>
                  <a:cubicBezTo>
                    <a:pt x="6109" y="1644"/>
                    <a:pt x="6096" y="1617"/>
                    <a:pt x="6082" y="1590"/>
                  </a:cubicBezTo>
                  <a:lnTo>
                    <a:pt x="6069" y="1578"/>
                  </a:lnTo>
                  <a:lnTo>
                    <a:pt x="6069" y="1564"/>
                  </a:lnTo>
                  <a:lnTo>
                    <a:pt x="6055" y="1564"/>
                  </a:lnTo>
                  <a:lnTo>
                    <a:pt x="6055" y="1551"/>
                  </a:lnTo>
                  <a:cubicBezTo>
                    <a:pt x="6055" y="1551"/>
                    <a:pt x="6042" y="1537"/>
                    <a:pt x="6042" y="1524"/>
                  </a:cubicBezTo>
                  <a:close/>
                  <a:moveTo>
                    <a:pt x="361" y="1791"/>
                  </a:moveTo>
                  <a:cubicBezTo>
                    <a:pt x="348" y="1804"/>
                    <a:pt x="348" y="1818"/>
                    <a:pt x="334" y="1845"/>
                  </a:cubicBezTo>
                  <a:lnTo>
                    <a:pt x="295" y="1925"/>
                  </a:lnTo>
                  <a:lnTo>
                    <a:pt x="575" y="2059"/>
                  </a:lnTo>
                  <a:cubicBezTo>
                    <a:pt x="589" y="2005"/>
                    <a:pt x="616" y="1965"/>
                    <a:pt x="629" y="1925"/>
                  </a:cubicBezTo>
                  <a:lnTo>
                    <a:pt x="361" y="1791"/>
                  </a:lnTo>
                  <a:close/>
                  <a:moveTo>
                    <a:pt x="6189" y="1791"/>
                  </a:moveTo>
                  <a:lnTo>
                    <a:pt x="5922" y="1938"/>
                  </a:lnTo>
                  <a:cubicBezTo>
                    <a:pt x="5936" y="1979"/>
                    <a:pt x="5962" y="2018"/>
                    <a:pt x="5975" y="2059"/>
                  </a:cubicBezTo>
                  <a:lnTo>
                    <a:pt x="6256" y="1938"/>
                  </a:lnTo>
                  <a:cubicBezTo>
                    <a:pt x="6256" y="1925"/>
                    <a:pt x="6242" y="1911"/>
                    <a:pt x="6242" y="1898"/>
                  </a:cubicBezTo>
                  <a:lnTo>
                    <a:pt x="6242" y="1884"/>
                  </a:lnTo>
                  <a:lnTo>
                    <a:pt x="6230" y="1884"/>
                  </a:lnTo>
                  <a:lnTo>
                    <a:pt x="6230" y="1872"/>
                  </a:lnTo>
                  <a:lnTo>
                    <a:pt x="6230" y="1858"/>
                  </a:lnTo>
                  <a:lnTo>
                    <a:pt x="6216" y="1858"/>
                  </a:lnTo>
                  <a:lnTo>
                    <a:pt x="6216" y="1845"/>
                  </a:lnTo>
                  <a:cubicBezTo>
                    <a:pt x="6203" y="1831"/>
                    <a:pt x="6203" y="1804"/>
                    <a:pt x="6189" y="1791"/>
                  </a:cubicBezTo>
                  <a:close/>
                  <a:moveTo>
                    <a:pt x="228" y="2072"/>
                  </a:moveTo>
                  <a:cubicBezTo>
                    <a:pt x="228" y="2085"/>
                    <a:pt x="228" y="2098"/>
                    <a:pt x="215" y="2098"/>
                  </a:cubicBezTo>
                  <a:lnTo>
                    <a:pt x="215" y="2112"/>
                  </a:lnTo>
                  <a:cubicBezTo>
                    <a:pt x="201" y="2139"/>
                    <a:pt x="188" y="2178"/>
                    <a:pt x="174" y="2219"/>
                  </a:cubicBezTo>
                  <a:lnTo>
                    <a:pt x="468" y="2312"/>
                  </a:lnTo>
                  <a:cubicBezTo>
                    <a:pt x="482" y="2273"/>
                    <a:pt x="509" y="2219"/>
                    <a:pt x="522" y="2178"/>
                  </a:cubicBezTo>
                  <a:lnTo>
                    <a:pt x="228" y="2072"/>
                  </a:lnTo>
                  <a:close/>
                  <a:moveTo>
                    <a:pt x="6323" y="2072"/>
                  </a:moveTo>
                  <a:lnTo>
                    <a:pt x="6029" y="2192"/>
                  </a:lnTo>
                  <a:cubicBezTo>
                    <a:pt x="6055" y="2232"/>
                    <a:pt x="6069" y="2273"/>
                    <a:pt x="6082" y="2312"/>
                  </a:cubicBezTo>
                  <a:lnTo>
                    <a:pt x="6376" y="2219"/>
                  </a:lnTo>
                  <a:cubicBezTo>
                    <a:pt x="6363" y="2219"/>
                    <a:pt x="6363" y="2205"/>
                    <a:pt x="6363" y="2205"/>
                  </a:cubicBezTo>
                  <a:lnTo>
                    <a:pt x="6363" y="2192"/>
                  </a:lnTo>
                  <a:cubicBezTo>
                    <a:pt x="6349" y="2152"/>
                    <a:pt x="6337" y="2125"/>
                    <a:pt x="6323" y="2085"/>
                  </a:cubicBezTo>
                  <a:lnTo>
                    <a:pt x="6323" y="2072"/>
                  </a:lnTo>
                  <a:close/>
                  <a:moveTo>
                    <a:pt x="135" y="2366"/>
                  </a:moveTo>
                  <a:cubicBezTo>
                    <a:pt x="135" y="2366"/>
                    <a:pt x="135" y="2380"/>
                    <a:pt x="121" y="2392"/>
                  </a:cubicBezTo>
                  <a:cubicBezTo>
                    <a:pt x="108" y="2433"/>
                    <a:pt x="108" y="2473"/>
                    <a:pt x="94" y="2513"/>
                  </a:cubicBezTo>
                  <a:lnTo>
                    <a:pt x="388" y="2579"/>
                  </a:lnTo>
                  <a:cubicBezTo>
                    <a:pt x="402" y="2540"/>
                    <a:pt x="415" y="2486"/>
                    <a:pt x="429" y="2446"/>
                  </a:cubicBezTo>
                  <a:lnTo>
                    <a:pt x="135" y="2366"/>
                  </a:lnTo>
                  <a:close/>
                  <a:moveTo>
                    <a:pt x="6417" y="2366"/>
                  </a:moveTo>
                  <a:lnTo>
                    <a:pt x="6123" y="2446"/>
                  </a:lnTo>
                  <a:cubicBezTo>
                    <a:pt x="6136" y="2499"/>
                    <a:pt x="6149" y="2540"/>
                    <a:pt x="6162" y="2579"/>
                  </a:cubicBezTo>
                  <a:lnTo>
                    <a:pt x="6456" y="2513"/>
                  </a:lnTo>
                  <a:cubicBezTo>
                    <a:pt x="6456" y="2499"/>
                    <a:pt x="6456" y="2499"/>
                    <a:pt x="6443" y="2486"/>
                  </a:cubicBezTo>
                  <a:lnTo>
                    <a:pt x="6443" y="2473"/>
                  </a:lnTo>
                  <a:lnTo>
                    <a:pt x="6443" y="2460"/>
                  </a:lnTo>
                  <a:cubicBezTo>
                    <a:pt x="6430" y="2433"/>
                    <a:pt x="6430" y="2392"/>
                    <a:pt x="6417" y="2366"/>
                  </a:cubicBezTo>
                  <a:close/>
                  <a:moveTo>
                    <a:pt x="67" y="2660"/>
                  </a:moveTo>
                  <a:cubicBezTo>
                    <a:pt x="54" y="2674"/>
                    <a:pt x="54" y="2700"/>
                    <a:pt x="54" y="2727"/>
                  </a:cubicBezTo>
                  <a:lnTo>
                    <a:pt x="54" y="2740"/>
                  </a:lnTo>
                  <a:cubicBezTo>
                    <a:pt x="40" y="2754"/>
                    <a:pt x="40" y="2781"/>
                    <a:pt x="40" y="2807"/>
                  </a:cubicBezTo>
                  <a:lnTo>
                    <a:pt x="348" y="2847"/>
                  </a:lnTo>
                  <a:cubicBezTo>
                    <a:pt x="348" y="2807"/>
                    <a:pt x="361" y="2754"/>
                    <a:pt x="361" y="2713"/>
                  </a:cubicBezTo>
                  <a:lnTo>
                    <a:pt x="67" y="2660"/>
                  </a:lnTo>
                  <a:close/>
                  <a:moveTo>
                    <a:pt x="6483" y="2660"/>
                  </a:moveTo>
                  <a:lnTo>
                    <a:pt x="6189" y="2727"/>
                  </a:lnTo>
                  <a:cubicBezTo>
                    <a:pt x="6189" y="2767"/>
                    <a:pt x="6203" y="2807"/>
                    <a:pt x="6203" y="2861"/>
                  </a:cubicBezTo>
                  <a:lnTo>
                    <a:pt x="6510" y="2820"/>
                  </a:lnTo>
                  <a:lnTo>
                    <a:pt x="6510" y="2767"/>
                  </a:lnTo>
                  <a:lnTo>
                    <a:pt x="6510" y="2754"/>
                  </a:lnTo>
                  <a:lnTo>
                    <a:pt x="6497" y="2754"/>
                  </a:lnTo>
                  <a:lnTo>
                    <a:pt x="6497" y="2740"/>
                  </a:lnTo>
                  <a:lnTo>
                    <a:pt x="6497" y="2727"/>
                  </a:lnTo>
                  <a:lnTo>
                    <a:pt x="6497" y="2713"/>
                  </a:lnTo>
                  <a:lnTo>
                    <a:pt x="6497" y="2700"/>
                  </a:lnTo>
                  <a:lnTo>
                    <a:pt x="6497" y="2686"/>
                  </a:lnTo>
                  <a:cubicBezTo>
                    <a:pt x="6497" y="2686"/>
                    <a:pt x="6483" y="2674"/>
                    <a:pt x="6483" y="2660"/>
                  </a:cubicBezTo>
                  <a:close/>
                  <a:moveTo>
                    <a:pt x="28" y="2968"/>
                  </a:moveTo>
                  <a:cubicBezTo>
                    <a:pt x="14" y="3007"/>
                    <a:pt x="14" y="3061"/>
                    <a:pt x="14" y="3114"/>
                  </a:cubicBezTo>
                  <a:lnTo>
                    <a:pt x="322" y="3128"/>
                  </a:lnTo>
                  <a:lnTo>
                    <a:pt x="322" y="2994"/>
                  </a:lnTo>
                  <a:lnTo>
                    <a:pt x="28" y="2968"/>
                  </a:lnTo>
                  <a:close/>
                  <a:moveTo>
                    <a:pt x="6524" y="2968"/>
                  </a:moveTo>
                  <a:lnTo>
                    <a:pt x="6230" y="2994"/>
                  </a:lnTo>
                  <a:lnTo>
                    <a:pt x="6230" y="3128"/>
                  </a:lnTo>
                  <a:lnTo>
                    <a:pt x="6537" y="3114"/>
                  </a:lnTo>
                  <a:lnTo>
                    <a:pt x="6537" y="3101"/>
                  </a:lnTo>
                  <a:cubicBezTo>
                    <a:pt x="6537" y="3061"/>
                    <a:pt x="6537" y="3007"/>
                    <a:pt x="6524" y="2968"/>
                  </a:cubicBezTo>
                  <a:close/>
                  <a:moveTo>
                    <a:pt x="1" y="3262"/>
                  </a:moveTo>
                  <a:cubicBezTo>
                    <a:pt x="1" y="3315"/>
                    <a:pt x="14" y="3369"/>
                    <a:pt x="14" y="3422"/>
                  </a:cubicBezTo>
                  <a:lnTo>
                    <a:pt x="322" y="3408"/>
                  </a:lnTo>
                  <a:cubicBezTo>
                    <a:pt x="308" y="3355"/>
                    <a:pt x="308" y="3315"/>
                    <a:pt x="308" y="3262"/>
                  </a:cubicBezTo>
                  <a:close/>
                  <a:moveTo>
                    <a:pt x="6242" y="3275"/>
                  </a:moveTo>
                  <a:cubicBezTo>
                    <a:pt x="6242" y="3315"/>
                    <a:pt x="6230" y="3369"/>
                    <a:pt x="6230" y="3408"/>
                  </a:cubicBezTo>
                  <a:lnTo>
                    <a:pt x="6537" y="3422"/>
                  </a:lnTo>
                  <a:lnTo>
                    <a:pt x="6537" y="3275"/>
                  </a:lnTo>
                  <a:close/>
                  <a:moveTo>
                    <a:pt x="322" y="3542"/>
                  </a:moveTo>
                  <a:lnTo>
                    <a:pt x="14" y="3569"/>
                  </a:lnTo>
                  <a:cubicBezTo>
                    <a:pt x="28" y="3622"/>
                    <a:pt x="28" y="3676"/>
                    <a:pt x="40" y="3729"/>
                  </a:cubicBezTo>
                  <a:lnTo>
                    <a:pt x="334" y="3676"/>
                  </a:lnTo>
                  <a:cubicBezTo>
                    <a:pt x="334" y="3636"/>
                    <a:pt x="334" y="3595"/>
                    <a:pt x="322" y="3542"/>
                  </a:cubicBezTo>
                  <a:close/>
                  <a:moveTo>
                    <a:pt x="6230" y="3556"/>
                  </a:moveTo>
                  <a:cubicBezTo>
                    <a:pt x="6216" y="3569"/>
                    <a:pt x="6216" y="3595"/>
                    <a:pt x="6216" y="3609"/>
                  </a:cubicBezTo>
                  <a:cubicBezTo>
                    <a:pt x="6216" y="3636"/>
                    <a:pt x="6216" y="3663"/>
                    <a:pt x="6203" y="3689"/>
                  </a:cubicBezTo>
                  <a:lnTo>
                    <a:pt x="6510" y="3729"/>
                  </a:lnTo>
                  <a:lnTo>
                    <a:pt x="6510" y="3716"/>
                  </a:lnTo>
                  <a:cubicBezTo>
                    <a:pt x="6510" y="3702"/>
                    <a:pt x="6524" y="3689"/>
                    <a:pt x="6524" y="3663"/>
                  </a:cubicBezTo>
                  <a:lnTo>
                    <a:pt x="6524" y="3649"/>
                  </a:lnTo>
                  <a:lnTo>
                    <a:pt x="6524" y="3636"/>
                  </a:lnTo>
                  <a:lnTo>
                    <a:pt x="6524" y="3622"/>
                  </a:lnTo>
                  <a:lnTo>
                    <a:pt x="6524" y="3609"/>
                  </a:lnTo>
                  <a:lnTo>
                    <a:pt x="6524" y="3595"/>
                  </a:lnTo>
                  <a:lnTo>
                    <a:pt x="6524" y="3582"/>
                  </a:lnTo>
                  <a:lnTo>
                    <a:pt x="6230" y="3556"/>
                  </a:lnTo>
                  <a:close/>
                  <a:moveTo>
                    <a:pt x="361" y="3823"/>
                  </a:moveTo>
                  <a:lnTo>
                    <a:pt x="67" y="3877"/>
                  </a:lnTo>
                  <a:lnTo>
                    <a:pt x="67" y="3889"/>
                  </a:lnTo>
                  <a:cubicBezTo>
                    <a:pt x="81" y="3943"/>
                    <a:pt x="81" y="3983"/>
                    <a:pt x="94" y="4023"/>
                  </a:cubicBezTo>
                  <a:lnTo>
                    <a:pt x="388" y="3957"/>
                  </a:lnTo>
                  <a:cubicBezTo>
                    <a:pt x="388" y="3916"/>
                    <a:pt x="375" y="3863"/>
                    <a:pt x="361" y="3823"/>
                  </a:cubicBezTo>
                  <a:close/>
                  <a:moveTo>
                    <a:pt x="6189" y="3823"/>
                  </a:moveTo>
                  <a:cubicBezTo>
                    <a:pt x="6176" y="3877"/>
                    <a:pt x="6162" y="3916"/>
                    <a:pt x="6149" y="3957"/>
                  </a:cubicBezTo>
                  <a:lnTo>
                    <a:pt x="6456" y="4037"/>
                  </a:lnTo>
                  <a:cubicBezTo>
                    <a:pt x="6456" y="3996"/>
                    <a:pt x="6470" y="3970"/>
                    <a:pt x="6470" y="3943"/>
                  </a:cubicBezTo>
                  <a:cubicBezTo>
                    <a:pt x="6483" y="3916"/>
                    <a:pt x="6483" y="3903"/>
                    <a:pt x="6483" y="3889"/>
                  </a:cubicBezTo>
                  <a:lnTo>
                    <a:pt x="6189" y="3823"/>
                  </a:lnTo>
                  <a:close/>
                  <a:moveTo>
                    <a:pt x="429" y="4090"/>
                  </a:moveTo>
                  <a:lnTo>
                    <a:pt x="135" y="4171"/>
                  </a:lnTo>
                  <a:lnTo>
                    <a:pt x="135" y="4183"/>
                  </a:lnTo>
                  <a:lnTo>
                    <a:pt x="135" y="4197"/>
                  </a:lnTo>
                  <a:lnTo>
                    <a:pt x="174" y="4317"/>
                  </a:lnTo>
                  <a:lnTo>
                    <a:pt x="468" y="4224"/>
                  </a:lnTo>
                  <a:cubicBezTo>
                    <a:pt x="455" y="4183"/>
                    <a:pt x="441" y="4130"/>
                    <a:pt x="429" y="4090"/>
                  </a:cubicBezTo>
                  <a:close/>
                  <a:moveTo>
                    <a:pt x="6123" y="4090"/>
                  </a:moveTo>
                  <a:cubicBezTo>
                    <a:pt x="6109" y="4144"/>
                    <a:pt x="6096" y="4183"/>
                    <a:pt x="6082" y="4224"/>
                  </a:cubicBezTo>
                  <a:lnTo>
                    <a:pt x="6363" y="4331"/>
                  </a:lnTo>
                  <a:cubicBezTo>
                    <a:pt x="6376" y="4317"/>
                    <a:pt x="6376" y="4317"/>
                    <a:pt x="6376" y="4304"/>
                  </a:cubicBezTo>
                  <a:lnTo>
                    <a:pt x="6417" y="4183"/>
                  </a:lnTo>
                  <a:lnTo>
                    <a:pt x="6123" y="4090"/>
                  </a:lnTo>
                  <a:close/>
                  <a:moveTo>
                    <a:pt x="522" y="4358"/>
                  </a:moveTo>
                  <a:lnTo>
                    <a:pt x="228" y="4465"/>
                  </a:lnTo>
                  <a:cubicBezTo>
                    <a:pt x="241" y="4504"/>
                    <a:pt x="268" y="4531"/>
                    <a:pt x="281" y="4572"/>
                  </a:cubicBezTo>
                  <a:lnTo>
                    <a:pt x="281" y="4584"/>
                  </a:lnTo>
                  <a:cubicBezTo>
                    <a:pt x="281" y="4584"/>
                    <a:pt x="281" y="4598"/>
                    <a:pt x="295" y="4598"/>
                  </a:cubicBezTo>
                  <a:lnTo>
                    <a:pt x="575" y="4478"/>
                  </a:lnTo>
                  <a:cubicBezTo>
                    <a:pt x="548" y="4438"/>
                    <a:pt x="536" y="4397"/>
                    <a:pt x="522" y="4358"/>
                  </a:cubicBezTo>
                  <a:close/>
                  <a:moveTo>
                    <a:pt x="6029" y="4358"/>
                  </a:moveTo>
                  <a:cubicBezTo>
                    <a:pt x="6016" y="4397"/>
                    <a:pt x="5989" y="4438"/>
                    <a:pt x="5975" y="4491"/>
                  </a:cubicBezTo>
                  <a:lnTo>
                    <a:pt x="6256" y="4611"/>
                  </a:lnTo>
                  <a:cubicBezTo>
                    <a:pt x="6269" y="4572"/>
                    <a:pt x="6296" y="4518"/>
                    <a:pt x="6310" y="4465"/>
                  </a:cubicBezTo>
                  <a:lnTo>
                    <a:pt x="6029" y="4358"/>
                  </a:lnTo>
                  <a:close/>
                  <a:moveTo>
                    <a:pt x="629" y="4598"/>
                  </a:moveTo>
                  <a:lnTo>
                    <a:pt x="361" y="4745"/>
                  </a:lnTo>
                  <a:cubicBezTo>
                    <a:pt x="375" y="4785"/>
                    <a:pt x="388" y="4812"/>
                    <a:pt x="415" y="4852"/>
                  </a:cubicBezTo>
                  <a:cubicBezTo>
                    <a:pt x="429" y="4866"/>
                    <a:pt x="429" y="4866"/>
                    <a:pt x="429" y="4879"/>
                  </a:cubicBezTo>
                  <a:lnTo>
                    <a:pt x="696" y="4732"/>
                  </a:lnTo>
                  <a:cubicBezTo>
                    <a:pt x="669" y="4691"/>
                    <a:pt x="655" y="4652"/>
                    <a:pt x="629" y="4598"/>
                  </a:cubicBezTo>
                  <a:close/>
                  <a:moveTo>
                    <a:pt x="5922" y="4611"/>
                  </a:moveTo>
                  <a:cubicBezTo>
                    <a:pt x="5895" y="4652"/>
                    <a:pt x="5868" y="4691"/>
                    <a:pt x="5855" y="4732"/>
                  </a:cubicBezTo>
                  <a:lnTo>
                    <a:pt x="6123" y="4879"/>
                  </a:lnTo>
                  <a:cubicBezTo>
                    <a:pt x="6123" y="4866"/>
                    <a:pt x="6136" y="4839"/>
                    <a:pt x="6149" y="4812"/>
                  </a:cubicBezTo>
                  <a:lnTo>
                    <a:pt x="6162" y="4812"/>
                  </a:lnTo>
                  <a:cubicBezTo>
                    <a:pt x="6162" y="4785"/>
                    <a:pt x="6176" y="4772"/>
                    <a:pt x="6189" y="4745"/>
                  </a:cubicBezTo>
                  <a:lnTo>
                    <a:pt x="5922" y="4611"/>
                  </a:lnTo>
                  <a:close/>
                  <a:moveTo>
                    <a:pt x="762" y="4852"/>
                  </a:moveTo>
                  <a:lnTo>
                    <a:pt x="509" y="5012"/>
                  </a:lnTo>
                  <a:lnTo>
                    <a:pt x="522" y="5026"/>
                  </a:lnTo>
                  <a:lnTo>
                    <a:pt x="522" y="5039"/>
                  </a:lnTo>
                  <a:lnTo>
                    <a:pt x="536" y="5039"/>
                  </a:lnTo>
                  <a:lnTo>
                    <a:pt x="536" y="5053"/>
                  </a:lnTo>
                  <a:lnTo>
                    <a:pt x="536" y="5066"/>
                  </a:lnTo>
                  <a:lnTo>
                    <a:pt x="548" y="5066"/>
                  </a:lnTo>
                  <a:lnTo>
                    <a:pt x="548" y="5080"/>
                  </a:lnTo>
                  <a:lnTo>
                    <a:pt x="562" y="5080"/>
                  </a:lnTo>
                  <a:lnTo>
                    <a:pt x="562" y="5092"/>
                  </a:lnTo>
                  <a:lnTo>
                    <a:pt x="562" y="5106"/>
                  </a:lnTo>
                  <a:lnTo>
                    <a:pt x="575" y="5106"/>
                  </a:lnTo>
                  <a:lnTo>
                    <a:pt x="575" y="5119"/>
                  </a:lnTo>
                  <a:cubicBezTo>
                    <a:pt x="589" y="5119"/>
                    <a:pt x="589" y="5133"/>
                    <a:pt x="589" y="5133"/>
                  </a:cubicBezTo>
                  <a:lnTo>
                    <a:pt x="842" y="4959"/>
                  </a:lnTo>
                  <a:cubicBezTo>
                    <a:pt x="816" y="4919"/>
                    <a:pt x="789" y="4879"/>
                    <a:pt x="762" y="4852"/>
                  </a:cubicBezTo>
                  <a:close/>
                  <a:moveTo>
                    <a:pt x="5775" y="4852"/>
                  </a:moveTo>
                  <a:lnTo>
                    <a:pt x="5695" y="4973"/>
                  </a:lnTo>
                  <a:lnTo>
                    <a:pt x="5948" y="5146"/>
                  </a:lnTo>
                  <a:cubicBezTo>
                    <a:pt x="5975" y="5119"/>
                    <a:pt x="5989" y="5092"/>
                    <a:pt x="6002" y="5066"/>
                  </a:cubicBezTo>
                  <a:cubicBezTo>
                    <a:pt x="6016" y="5053"/>
                    <a:pt x="6029" y="5039"/>
                    <a:pt x="6042" y="5012"/>
                  </a:cubicBezTo>
                  <a:lnTo>
                    <a:pt x="5775" y="4852"/>
                  </a:lnTo>
                  <a:close/>
                  <a:moveTo>
                    <a:pt x="923" y="5080"/>
                  </a:moveTo>
                  <a:lnTo>
                    <a:pt x="682" y="5267"/>
                  </a:lnTo>
                  <a:lnTo>
                    <a:pt x="696" y="5267"/>
                  </a:lnTo>
                  <a:lnTo>
                    <a:pt x="696" y="5280"/>
                  </a:lnTo>
                  <a:lnTo>
                    <a:pt x="709" y="5280"/>
                  </a:lnTo>
                  <a:lnTo>
                    <a:pt x="709" y="5293"/>
                  </a:lnTo>
                  <a:cubicBezTo>
                    <a:pt x="735" y="5320"/>
                    <a:pt x="762" y="5347"/>
                    <a:pt x="776" y="5374"/>
                  </a:cubicBezTo>
                  <a:lnTo>
                    <a:pt x="1017" y="5186"/>
                  </a:lnTo>
                  <a:cubicBezTo>
                    <a:pt x="990" y="5146"/>
                    <a:pt x="949" y="5106"/>
                    <a:pt x="923" y="5080"/>
                  </a:cubicBezTo>
                  <a:close/>
                  <a:moveTo>
                    <a:pt x="5615" y="5080"/>
                  </a:moveTo>
                  <a:cubicBezTo>
                    <a:pt x="5588" y="5119"/>
                    <a:pt x="5561" y="5146"/>
                    <a:pt x="5535" y="5186"/>
                  </a:cubicBezTo>
                  <a:lnTo>
                    <a:pt x="5761" y="5386"/>
                  </a:lnTo>
                  <a:cubicBezTo>
                    <a:pt x="5802" y="5347"/>
                    <a:pt x="5829" y="5306"/>
                    <a:pt x="5855" y="5267"/>
                  </a:cubicBezTo>
                  <a:lnTo>
                    <a:pt x="5615" y="5080"/>
                  </a:lnTo>
                  <a:close/>
                  <a:moveTo>
                    <a:pt x="1110" y="5280"/>
                  </a:moveTo>
                  <a:lnTo>
                    <a:pt x="883" y="5493"/>
                  </a:lnTo>
                  <a:cubicBezTo>
                    <a:pt x="923" y="5534"/>
                    <a:pt x="949" y="5574"/>
                    <a:pt x="990" y="5600"/>
                  </a:cubicBezTo>
                  <a:lnTo>
                    <a:pt x="1204" y="5386"/>
                  </a:lnTo>
                  <a:cubicBezTo>
                    <a:pt x="1177" y="5360"/>
                    <a:pt x="1136" y="5320"/>
                    <a:pt x="1110" y="5280"/>
                  </a:cubicBezTo>
                  <a:close/>
                  <a:moveTo>
                    <a:pt x="5440" y="5293"/>
                  </a:moveTo>
                  <a:lnTo>
                    <a:pt x="5347" y="5386"/>
                  </a:lnTo>
                  <a:lnTo>
                    <a:pt x="5561" y="5614"/>
                  </a:lnTo>
                  <a:lnTo>
                    <a:pt x="5561" y="5600"/>
                  </a:lnTo>
                  <a:lnTo>
                    <a:pt x="5574" y="5600"/>
                  </a:lnTo>
                  <a:lnTo>
                    <a:pt x="5574" y="5587"/>
                  </a:lnTo>
                  <a:lnTo>
                    <a:pt x="5588" y="5587"/>
                  </a:lnTo>
                  <a:lnTo>
                    <a:pt x="5588" y="5574"/>
                  </a:lnTo>
                  <a:lnTo>
                    <a:pt x="5601" y="5574"/>
                  </a:lnTo>
                  <a:lnTo>
                    <a:pt x="5601" y="5561"/>
                  </a:lnTo>
                  <a:lnTo>
                    <a:pt x="5615" y="5561"/>
                  </a:lnTo>
                  <a:lnTo>
                    <a:pt x="5615" y="5547"/>
                  </a:lnTo>
                  <a:cubicBezTo>
                    <a:pt x="5628" y="5534"/>
                    <a:pt x="5654" y="5520"/>
                    <a:pt x="5668" y="5493"/>
                  </a:cubicBezTo>
                  <a:lnTo>
                    <a:pt x="5440" y="5293"/>
                  </a:lnTo>
                  <a:close/>
                  <a:moveTo>
                    <a:pt x="1311" y="5481"/>
                  </a:moveTo>
                  <a:lnTo>
                    <a:pt x="1097" y="5707"/>
                  </a:lnTo>
                  <a:cubicBezTo>
                    <a:pt x="1124" y="5734"/>
                    <a:pt x="1150" y="5748"/>
                    <a:pt x="1163" y="5761"/>
                  </a:cubicBezTo>
                  <a:lnTo>
                    <a:pt x="1163" y="5775"/>
                  </a:lnTo>
                  <a:lnTo>
                    <a:pt x="1190" y="5775"/>
                  </a:lnTo>
                  <a:lnTo>
                    <a:pt x="1190" y="5787"/>
                  </a:lnTo>
                  <a:lnTo>
                    <a:pt x="1204" y="5787"/>
                  </a:lnTo>
                  <a:lnTo>
                    <a:pt x="1204" y="5801"/>
                  </a:lnTo>
                  <a:cubicBezTo>
                    <a:pt x="1217" y="5801"/>
                    <a:pt x="1217" y="5801"/>
                    <a:pt x="1217" y="5814"/>
                  </a:cubicBezTo>
                  <a:lnTo>
                    <a:pt x="1404" y="5574"/>
                  </a:lnTo>
                  <a:lnTo>
                    <a:pt x="1311" y="5481"/>
                  </a:lnTo>
                  <a:close/>
                  <a:moveTo>
                    <a:pt x="5241" y="5481"/>
                  </a:moveTo>
                  <a:cubicBezTo>
                    <a:pt x="5200" y="5520"/>
                    <a:pt x="5173" y="5547"/>
                    <a:pt x="5134" y="5574"/>
                  </a:cubicBezTo>
                  <a:lnTo>
                    <a:pt x="5321" y="5814"/>
                  </a:lnTo>
                  <a:lnTo>
                    <a:pt x="5334" y="5814"/>
                  </a:lnTo>
                  <a:lnTo>
                    <a:pt x="5334" y="5801"/>
                  </a:lnTo>
                  <a:lnTo>
                    <a:pt x="5347" y="5801"/>
                  </a:lnTo>
                  <a:cubicBezTo>
                    <a:pt x="5360" y="5787"/>
                    <a:pt x="5374" y="5775"/>
                    <a:pt x="5401" y="5761"/>
                  </a:cubicBezTo>
                  <a:lnTo>
                    <a:pt x="5401" y="5748"/>
                  </a:lnTo>
                  <a:lnTo>
                    <a:pt x="5414" y="5748"/>
                  </a:lnTo>
                  <a:lnTo>
                    <a:pt x="5414" y="5734"/>
                  </a:lnTo>
                  <a:lnTo>
                    <a:pt x="5428" y="5734"/>
                  </a:lnTo>
                  <a:lnTo>
                    <a:pt x="5428" y="5721"/>
                  </a:lnTo>
                  <a:lnTo>
                    <a:pt x="5440" y="5721"/>
                  </a:lnTo>
                  <a:lnTo>
                    <a:pt x="5440" y="5707"/>
                  </a:lnTo>
                  <a:lnTo>
                    <a:pt x="5241" y="5481"/>
                  </a:lnTo>
                  <a:close/>
                  <a:moveTo>
                    <a:pt x="1525" y="5654"/>
                  </a:moveTo>
                  <a:lnTo>
                    <a:pt x="1337" y="5908"/>
                  </a:lnTo>
                  <a:cubicBezTo>
                    <a:pt x="1377" y="5935"/>
                    <a:pt x="1418" y="5962"/>
                    <a:pt x="1471" y="5988"/>
                  </a:cubicBezTo>
                  <a:lnTo>
                    <a:pt x="1632" y="5734"/>
                  </a:lnTo>
                  <a:cubicBezTo>
                    <a:pt x="1591" y="5707"/>
                    <a:pt x="1564" y="5680"/>
                    <a:pt x="1525" y="5654"/>
                  </a:cubicBezTo>
                  <a:close/>
                  <a:moveTo>
                    <a:pt x="5027" y="5654"/>
                  </a:moveTo>
                  <a:lnTo>
                    <a:pt x="4906" y="5734"/>
                  </a:lnTo>
                  <a:lnTo>
                    <a:pt x="5080" y="5988"/>
                  </a:lnTo>
                  <a:cubicBezTo>
                    <a:pt x="5107" y="5975"/>
                    <a:pt x="5120" y="5962"/>
                    <a:pt x="5146" y="5948"/>
                  </a:cubicBezTo>
                  <a:lnTo>
                    <a:pt x="5160" y="5948"/>
                  </a:lnTo>
                  <a:lnTo>
                    <a:pt x="5160" y="5935"/>
                  </a:lnTo>
                  <a:cubicBezTo>
                    <a:pt x="5173" y="5921"/>
                    <a:pt x="5187" y="5921"/>
                    <a:pt x="5200" y="5908"/>
                  </a:cubicBezTo>
                  <a:lnTo>
                    <a:pt x="5027" y="5654"/>
                  </a:lnTo>
                  <a:close/>
                  <a:moveTo>
                    <a:pt x="1751" y="5814"/>
                  </a:moveTo>
                  <a:lnTo>
                    <a:pt x="1591" y="6069"/>
                  </a:lnTo>
                  <a:cubicBezTo>
                    <a:pt x="1632" y="6095"/>
                    <a:pt x="1685" y="6122"/>
                    <a:pt x="1725" y="6149"/>
                  </a:cubicBezTo>
                  <a:lnTo>
                    <a:pt x="1872" y="5882"/>
                  </a:lnTo>
                  <a:cubicBezTo>
                    <a:pt x="1832" y="5855"/>
                    <a:pt x="1792" y="5828"/>
                    <a:pt x="1751" y="5814"/>
                  </a:cubicBezTo>
                  <a:close/>
                  <a:moveTo>
                    <a:pt x="4786" y="5814"/>
                  </a:moveTo>
                  <a:cubicBezTo>
                    <a:pt x="4759" y="5841"/>
                    <a:pt x="4706" y="5855"/>
                    <a:pt x="4665" y="5882"/>
                  </a:cubicBezTo>
                  <a:lnTo>
                    <a:pt x="4813" y="6149"/>
                  </a:lnTo>
                  <a:cubicBezTo>
                    <a:pt x="4826" y="6149"/>
                    <a:pt x="4826" y="6149"/>
                    <a:pt x="4840" y="6135"/>
                  </a:cubicBezTo>
                  <a:lnTo>
                    <a:pt x="4852" y="6135"/>
                  </a:lnTo>
                  <a:cubicBezTo>
                    <a:pt x="4852" y="6122"/>
                    <a:pt x="4852" y="6122"/>
                    <a:pt x="4866" y="6122"/>
                  </a:cubicBezTo>
                  <a:lnTo>
                    <a:pt x="4879" y="6122"/>
                  </a:lnTo>
                  <a:lnTo>
                    <a:pt x="4879" y="6108"/>
                  </a:lnTo>
                  <a:lnTo>
                    <a:pt x="4906" y="6108"/>
                  </a:lnTo>
                  <a:lnTo>
                    <a:pt x="4906" y="6095"/>
                  </a:lnTo>
                  <a:cubicBezTo>
                    <a:pt x="4920" y="6095"/>
                    <a:pt x="4933" y="6081"/>
                    <a:pt x="4946" y="6081"/>
                  </a:cubicBezTo>
                  <a:lnTo>
                    <a:pt x="4786" y="5814"/>
                  </a:lnTo>
                  <a:close/>
                  <a:moveTo>
                    <a:pt x="1992" y="5935"/>
                  </a:moveTo>
                  <a:lnTo>
                    <a:pt x="1858" y="6215"/>
                  </a:lnTo>
                  <a:lnTo>
                    <a:pt x="1872" y="6215"/>
                  </a:lnTo>
                  <a:lnTo>
                    <a:pt x="1872" y="6229"/>
                  </a:lnTo>
                  <a:lnTo>
                    <a:pt x="1885" y="6229"/>
                  </a:lnTo>
                  <a:cubicBezTo>
                    <a:pt x="1926" y="6242"/>
                    <a:pt x="1965" y="6269"/>
                    <a:pt x="2006" y="6283"/>
                  </a:cubicBezTo>
                  <a:lnTo>
                    <a:pt x="2126" y="6001"/>
                  </a:lnTo>
                  <a:cubicBezTo>
                    <a:pt x="2086" y="5975"/>
                    <a:pt x="2033" y="5962"/>
                    <a:pt x="1992" y="5935"/>
                  </a:cubicBezTo>
                  <a:close/>
                  <a:moveTo>
                    <a:pt x="4545" y="5948"/>
                  </a:moveTo>
                  <a:cubicBezTo>
                    <a:pt x="4505" y="5962"/>
                    <a:pt x="4465" y="5988"/>
                    <a:pt x="4425" y="6001"/>
                  </a:cubicBezTo>
                  <a:lnTo>
                    <a:pt x="4545" y="6283"/>
                  </a:lnTo>
                  <a:cubicBezTo>
                    <a:pt x="4545" y="6283"/>
                    <a:pt x="4558" y="6283"/>
                    <a:pt x="4558" y="6269"/>
                  </a:cubicBezTo>
                  <a:lnTo>
                    <a:pt x="4585" y="6269"/>
                  </a:lnTo>
                  <a:lnTo>
                    <a:pt x="4585" y="6256"/>
                  </a:lnTo>
                  <a:lnTo>
                    <a:pt x="4612" y="6256"/>
                  </a:lnTo>
                  <a:lnTo>
                    <a:pt x="4612" y="6242"/>
                  </a:lnTo>
                  <a:lnTo>
                    <a:pt x="4638" y="6242"/>
                  </a:lnTo>
                  <a:lnTo>
                    <a:pt x="4652" y="6229"/>
                  </a:lnTo>
                  <a:lnTo>
                    <a:pt x="4679" y="6229"/>
                  </a:lnTo>
                  <a:lnTo>
                    <a:pt x="4679" y="6215"/>
                  </a:lnTo>
                  <a:lnTo>
                    <a:pt x="4545" y="5948"/>
                  </a:lnTo>
                  <a:close/>
                  <a:moveTo>
                    <a:pt x="2246" y="6042"/>
                  </a:moveTo>
                  <a:lnTo>
                    <a:pt x="2139" y="6336"/>
                  </a:lnTo>
                  <a:cubicBezTo>
                    <a:pt x="2193" y="6349"/>
                    <a:pt x="2246" y="6376"/>
                    <a:pt x="2286" y="6389"/>
                  </a:cubicBezTo>
                  <a:lnTo>
                    <a:pt x="2380" y="6095"/>
                  </a:lnTo>
                  <a:cubicBezTo>
                    <a:pt x="2339" y="6081"/>
                    <a:pt x="2300" y="6069"/>
                    <a:pt x="2246" y="6042"/>
                  </a:cubicBezTo>
                  <a:close/>
                  <a:moveTo>
                    <a:pt x="4291" y="6055"/>
                  </a:moveTo>
                  <a:cubicBezTo>
                    <a:pt x="4251" y="6069"/>
                    <a:pt x="4198" y="6081"/>
                    <a:pt x="4157" y="6095"/>
                  </a:cubicBezTo>
                  <a:lnTo>
                    <a:pt x="4251" y="6389"/>
                  </a:lnTo>
                  <a:lnTo>
                    <a:pt x="4371" y="6349"/>
                  </a:lnTo>
                  <a:lnTo>
                    <a:pt x="4385" y="6349"/>
                  </a:lnTo>
                  <a:cubicBezTo>
                    <a:pt x="4385" y="6336"/>
                    <a:pt x="4398" y="6336"/>
                    <a:pt x="4398" y="6336"/>
                  </a:cubicBezTo>
                  <a:lnTo>
                    <a:pt x="4291" y="6055"/>
                  </a:lnTo>
                  <a:close/>
                  <a:moveTo>
                    <a:pt x="2514" y="6135"/>
                  </a:moveTo>
                  <a:lnTo>
                    <a:pt x="2434" y="6429"/>
                  </a:lnTo>
                  <a:lnTo>
                    <a:pt x="2446" y="6429"/>
                  </a:lnTo>
                  <a:cubicBezTo>
                    <a:pt x="2473" y="6443"/>
                    <a:pt x="2500" y="6443"/>
                    <a:pt x="2527" y="6456"/>
                  </a:cubicBezTo>
                  <a:lnTo>
                    <a:pt x="2540" y="6456"/>
                  </a:lnTo>
                  <a:cubicBezTo>
                    <a:pt x="2553" y="6456"/>
                    <a:pt x="2567" y="6456"/>
                    <a:pt x="2594" y="6470"/>
                  </a:cubicBezTo>
                  <a:lnTo>
                    <a:pt x="2647" y="6162"/>
                  </a:lnTo>
                  <a:cubicBezTo>
                    <a:pt x="2607" y="6149"/>
                    <a:pt x="2567" y="6149"/>
                    <a:pt x="2514" y="6135"/>
                  </a:cubicBezTo>
                  <a:close/>
                  <a:moveTo>
                    <a:pt x="4024" y="6135"/>
                  </a:moveTo>
                  <a:cubicBezTo>
                    <a:pt x="3984" y="6149"/>
                    <a:pt x="3943" y="6162"/>
                    <a:pt x="3890" y="6162"/>
                  </a:cubicBezTo>
                  <a:lnTo>
                    <a:pt x="3957" y="6470"/>
                  </a:lnTo>
                  <a:cubicBezTo>
                    <a:pt x="3970" y="6456"/>
                    <a:pt x="3997" y="6456"/>
                    <a:pt x="4011" y="6456"/>
                  </a:cubicBezTo>
                  <a:lnTo>
                    <a:pt x="4024" y="6456"/>
                  </a:lnTo>
                  <a:lnTo>
                    <a:pt x="4024" y="6443"/>
                  </a:lnTo>
                  <a:lnTo>
                    <a:pt x="4077" y="6443"/>
                  </a:lnTo>
                  <a:cubicBezTo>
                    <a:pt x="4091" y="6429"/>
                    <a:pt x="4091" y="6429"/>
                    <a:pt x="4104" y="6429"/>
                  </a:cubicBezTo>
                  <a:lnTo>
                    <a:pt x="4024" y="6135"/>
                  </a:lnTo>
                  <a:close/>
                  <a:moveTo>
                    <a:pt x="2794" y="6188"/>
                  </a:moveTo>
                  <a:lnTo>
                    <a:pt x="2740" y="6496"/>
                  </a:lnTo>
                  <a:lnTo>
                    <a:pt x="2754" y="6496"/>
                  </a:lnTo>
                  <a:cubicBezTo>
                    <a:pt x="2794" y="6496"/>
                    <a:pt x="2847" y="6509"/>
                    <a:pt x="2888" y="6509"/>
                  </a:cubicBezTo>
                  <a:lnTo>
                    <a:pt x="2928" y="6215"/>
                  </a:lnTo>
                  <a:cubicBezTo>
                    <a:pt x="2874" y="6202"/>
                    <a:pt x="2835" y="6202"/>
                    <a:pt x="2794" y="6188"/>
                  </a:cubicBezTo>
                  <a:close/>
                  <a:moveTo>
                    <a:pt x="3756" y="6188"/>
                  </a:moveTo>
                  <a:cubicBezTo>
                    <a:pt x="3717" y="6202"/>
                    <a:pt x="3663" y="6202"/>
                    <a:pt x="3623" y="6215"/>
                  </a:cubicBezTo>
                  <a:lnTo>
                    <a:pt x="3649" y="6509"/>
                  </a:lnTo>
                  <a:cubicBezTo>
                    <a:pt x="3690" y="6509"/>
                    <a:pt x="3730" y="6509"/>
                    <a:pt x="3770" y="6496"/>
                  </a:cubicBezTo>
                  <a:lnTo>
                    <a:pt x="3810" y="6496"/>
                  </a:lnTo>
                  <a:lnTo>
                    <a:pt x="3756" y="6188"/>
                  </a:lnTo>
                  <a:close/>
                  <a:moveTo>
                    <a:pt x="3061" y="6229"/>
                  </a:moveTo>
                  <a:lnTo>
                    <a:pt x="3048" y="6523"/>
                  </a:lnTo>
                  <a:cubicBezTo>
                    <a:pt x="3075" y="6536"/>
                    <a:pt x="3102" y="6536"/>
                    <a:pt x="3129" y="6536"/>
                  </a:cubicBezTo>
                  <a:lnTo>
                    <a:pt x="3195" y="6536"/>
                  </a:lnTo>
                  <a:lnTo>
                    <a:pt x="3209" y="6229"/>
                  </a:lnTo>
                  <a:close/>
                  <a:moveTo>
                    <a:pt x="3342" y="6229"/>
                  </a:moveTo>
                  <a:lnTo>
                    <a:pt x="3342" y="6536"/>
                  </a:lnTo>
                  <a:cubicBezTo>
                    <a:pt x="3396" y="6536"/>
                    <a:pt x="3449" y="6536"/>
                    <a:pt x="3503" y="6523"/>
                  </a:cubicBezTo>
                  <a:lnTo>
                    <a:pt x="3476" y="6229"/>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2"/>
            <p:cNvSpPr/>
            <p:nvPr/>
          </p:nvSpPr>
          <p:spPr>
            <a:xfrm>
              <a:off x="7774529" y="3346148"/>
              <a:ext cx="299318" cy="283912"/>
            </a:xfrm>
            <a:custGeom>
              <a:rect b="b" l="l" r="r" t="t"/>
              <a:pathLst>
                <a:path extrusionOk="0" h="5934" w="6256">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2"/>
            <p:cNvSpPr/>
            <p:nvPr/>
          </p:nvSpPr>
          <p:spPr>
            <a:xfrm>
              <a:off x="7774529" y="3346148"/>
              <a:ext cx="299318" cy="283912"/>
            </a:xfrm>
            <a:custGeom>
              <a:rect b="b" l="l" r="r" t="t"/>
              <a:pathLst>
                <a:path extrusionOk="0" h="5934" w="6256">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2"/>
            <p:cNvSpPr/>
            <p:nvPr/>
          </p:nvSpPr>
          <p:spPr>
            <a:xfrm>
              <a:off x="7788595" y="3356434"/>
              <a:ext cx="275013" cy="227934"/>
            </a:xfrm>
            <a:custGeom>
              <a:rect b="b" l="l" r="r" t="t"/>
              <a:pathLst>
                <a:path extrusionOk="0" h="4764" w="5748">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2"/>
            <p:cNvSpPr/>
            <p:nvPr/>
          </p:nvSpPr>
          <p:spPr>
            <a:xfrm>
              <a:off x="7788595" y="3356434"/>
              <a:ext cx="275013" cy="227934"/>
            </a:xfrm>
            <a:custGeom>
              <a:rect b="b" l="l" r="r" t="t"/>
              <a:pathLst>
                <a:path extrusionOk="0" h="4764" w="5748">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2"/>
            <p:cNvSpPr/>
            <p:nvPr/>
          </p:nvSpPr>
          <p:spPr>
            <a:xfrm>
              <a:off x="7846821" y="3397580"/>
              <a:ext cx="147123" cy="182337"/>
            </a:xfrm>
            <a:custGeom>
              <a:rect b="b" l="l" r="r" t="t"/>
              <a:pathLst>
                <a:path extrusionOk="0" h="3811" w="3075">
                  <a:moveTo>
                    <a:pt x="2781" y="0"/>
                  </a:moveTo>
                  <a:lnTo>
                    <a:pt x="2593" y="282"/>
                  </a:lnTo>
                  <a:cubicBezTo>
                    <a:pt x="2419" y="175"/>
                    <a:pt x="2246" y="121"/>
                    <a:pt x="2072" y="121"/>
                  </a:cubicBezTo>
                  <a:cubicBezTo>
                    <a:pt x="2018" y="121"/>
                    <a:pt x="1965" y="121"/>
                    <a:pt x="1925" y="134"/>
                  </a:cubicBezTo>
                  <a:cubicBezTo>
                    <a:pt x="1711" y="175"/>
                    <a:pt x="1524" y="308"/>
                    <a:pt x="1364" y="535"/>
                  </a:cubicBezTo>
                  <a:cubicBezTo>
                    <a:pt x="1257" y="696"/>
                    <a:pt x="1189" y="856"/>
                    <a:pt x="1177" y="1004"/>
                  </a:cubicBezTo>
                  <a:cubicBezTo>
                    <a:pt x="1150" y="1150"/>
                    <a:pt x="1163" y="1310"/>
                    <a:pt x="1216" y="1498"/>
                  </a:cubicBezTo>
                  <a:lnTo>
                    <a:pt x="1377" y="2112"/>
                  </a:lnTo>
                  <a:cubicBezTo>
                    <a:pt x="1390" y="2206"/>
                    <a:pt x="1417" y="2273"/>
                    <a:pt x="1417" y="2326"/>
                  </a:cubicBezTo>
                  <a:cubicBezTo>
                    <a:pt x="1430" y="2380"/>
                    <a:pt x="1430" y="2447"/>
                    <a:pt x="1430" y="2513"/>
                  </a:cubicBezTo>
                  <a:cubicBezTo>
                    <a:pt x="1444" y="2581"/>
                    <a:pt x="1430" y="2647"/>
                    <a:pt x="1403" y="2714"/>
                  </a:cubicBezTo>
                  <a:cubicBezTo>
                    <a:pt x="1390" y="2768"/>
                    <a:pt x="1350" y="2834"/>
                    <a:pt x="1310" y="2902"/>
                  </a:cubicBezTo>
                  <a:cubicBezTo>
                    <a:pt x="1243" y="2982"/>
                    <a:pt x="1177" y="3048"/>
                    <a:pt x="1109" y="3062"/>
                  </a:cubicBezTo>
                  <a:cubicBezTo>
                    <a:pt x="1082" y="3075"/>
                    <a:pt x="1070" y="3075"/>
                    <a:pt x="1043" y="3075"/>
                  </a:cubicBezTo>
                  <a:cubicBezTo>
                    <a:pt x="989" y="3075"/>
                    <a:pt x="922" y="3062"/>
                    <a:pt x="869" y="3021"/>
                  </a:cubicBezTo>
                  <a:cubicBezTo>
                    <a:pt x="655" y="2861"/>
                    <a:pt x="669" y="2594"/>
                    <a:pt x="936" y="2180"/>
                  </a:cubicBezTo>
                  <a:lnTo>
                    <a:pt x="387" y="1952"/>
                  </a:lnTo>
                  <a:lnTo>
                    <a:pt x="387" y="1952"/>
                  </a:lnTo>
                  <a:cubicBezTo>
                    <a:pt x="0" y="2567"/>
                    <a:pt x="54" y="3048"/>
                    <a:pt x="548" y="3409"/>
                  </a:cubicBezTo>
                  <a:lnTo>
                    <a:pt x="334" y="3704"/>
                  </a:lnTo>
                  <a:lnTo>
                    <a:pt x="494" y="3810"/>
                  </a:lnTo>
                  <a:lnTo>
                    <a:pt x="695" y="3516"/>
                  </a:lnTo>
                  <a:cubicBezTo>
                    <a:pt x="842" y="3597"/>
                    <a:pt x="989" y="3636"/>
                    <a:pt x="1136" y="3636"/>
                  </a:cubicBezTo>
                  <a:cubicBezTo>
                    <a:pt x="1203" y="3636"/>
                    <a:pt x="1270" y="3623"/>
                    <a:pt x="1337" y="3609"/>
                  </a:cubicBezTo>
                  <a:cubicBezTo>
                    <a:pt x="1551" y="3556"/>
                    <a:pt x="1724" y="3422"/>
                    <a:pt x="1858" y="3222"/>
                  </a:cubicBezTo>
                  <a:cubicBezTo>
                    <a:pt x="1925" y="3128"/>
                    <a:pt x="1979" y="3035"/>
                    <a:pt x="2018" y="2928"/>
                  </a:cubicBezTo>
                  <a:cubicBezTo>
                    <a:pt x="2045" y="2821"/>
                    <a:pt x="2072" y="2727"/>
                    <a:pt x="2072" y="2620"/>
                  </a:cubicBezTo>
                  <a:cubicBezTo>
                    <a:pt x="2072" y="2513"/>
                    <a:pt x="2072" y="2420"/>
                    <a:pt x="2059" y="2340"/>
                  </a:cubicBezTo>
                  <a:cubicBezTo>
                    <a:pt x="2059" y="2246"/>
                    <a:pt x="2032" y="2153"/>
                    <a:pt x="2005" y="2046"/>
                  </a:cubicBezTo>
                  <a:lnTo>
                    <a:pt x="1845" y="1431"/>
                  </a:lnTo>
                  <a:cubicBezTo>
                    <a:pt x="1818" y="1298"/>
                    <a:pt x="1804" y="1191"/>
                    <a:pt x="1804" y="1110"/>
                  </a:cubicBezTo>
                  <a:cubicBezTo>
                    <a:pt x="1818" y="1016"/>
                    <a:pt x="1845" y="923"/>
                    <a:pt x="1911" y="829"/>
                  </a:cubicBezTo>
                  <a:cubicBezTo>
                    <a:pt x="1979" y="749"/>
                    <a:pt x="2045" y="696"/>
                    <a:pt x="2112" y="669"/>
                  </a:cubicBezTo>
                  <a:lnTo>
                    <a:pt x="2178" y="669"/>
                  </a:lnTo>
                  <a:cubicBezTo>
                    <a:pt x="2246" y="669"/>
                    <a:pt x="2299" y="683"/>
                    <a:pt x="2366" y="722"/>
                  </a:cubicBezTo>
                  <a:cubicBezTo>
                    <a:pt x="2406" y="749"/>
                    <a:pt x="2446" y="790"/>
                    <a:pt x="2473" y="829"/>
                  </a:cubicBezTo>
                  <a:cubicBezTo>
                    <a:pt x="2499" y="870"/>
                    <a:pt x="2513" y="909"/>
                    <a:pt x="2513" y="950"/>
                  </a:cubicBezTo>
                  <a:cubicBezTo>
                    <a:pt x="2513" y="1004"/>
                    <a:pt x="2499" y="1043"/>
                    <a:pt x="2486" y="1097"/>
                  </a:cubicBezTo>
                  <a:cubicBezTo>
                    <a:pt x="2460" y="1150"/>
                    <a:pt x="2446" y="1203"/>
                    <a:pt x="2419" y="1257"/>
                  </a:cubicBezTo>
                  <a:cubicBezTo>
                    <a:pt x="2392" y="1310"/>
                    <a:pt x="2366" y="1364"/>
                    <a:pt x="2326" y="1417"/>
                  </a:cubicBezTo>
                  <a:lnTo>
                    <a:pt x="2861" y="1658"/>
                  </a:lnTo>
                  <a:cubicBezTo>
                    <a:pt x="2927" y="1538"/>
                    <a:pt x="2980" y="1417"/>
                    <a:pt x="3021" y="1324"/>
                  </a:cubicBezTo>
                  <a:cubicBezTo>
                    <a:pt x="3048" y="1217"/>
                    <a:pt x="3075" y="1110"/>
                    <a:pt x="3075" y="1004"/>
                  </a:cubicBezTo>
                  <a:cubicBezTo>
                    <a:pt x="3075" y="883"/>
                    <a:pt x="3061" y="776"/>
                    <a:pt x="3007" y="683"/>
                  </a:cubicBezTo>
                  <a:cubicBezTo>
                    <a:pt x="2954" y="576"/>
                    <a:pt x="2861" y="482"/>
                    <a:pt x="2754" y="389"/>
                  </a:cubicBezTo>
                  <a:lnTo>
                    <a:pt x="2941" y="107"/>
                  </a:lnTo>
                  <a:lnTo>
                    <a:pt x="2781" y="0"/>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2"/>
            <p:cNvSpPr/>
            <p:nvPr/>
          </p:nvSpPr>
          <p:spPr>
            <a:xfrm>
              <a:off x="8145416" y="2537966"/>
              <a:ext cx="680499" cy="612942"/>
            </a:xfrm>
            <a:custGeom>
              <a:rect b="b" l="l" r="r" t="t"/>
              <a:pathLst>
                <a:path extrusionOk="0" h="12811" w="14223">
                  <a:moveTo>
                    <a:pt x="7110" y="1"/>
                  </a:moveTo>
                  <a:cubicBezTo>
                    <a:pt x="5563" y="1"/>
                    <a:pt x="4011" y="558"/>
                    <a:pt x="2781" y="1687"/>
                  </a:cubicBezTo>
                  <a:cubicBezTo>
                    <a:pt x="175" y="4080"/>
                    <a:pt x="1" y="8130"/>
                    <a:pt x="2394" y="10737"/>
                  </a:cubicBezTo>
                  <a:cubicBezTo>
                    <a:pt x="3657" y="12113"/>
                    <a:pt x="5383" y="12811"/>
                    <a:pt x="7114" y="12811"/>
                  </a:cubicBezTo>
                  <a:cubicBezTo>
                    <a:pt x="8661" y="12811"/>
                    <a:pt x="10213" y="12253"/>
                    <a:pt x="11443" y="11124"/>
                  </a:cubicBezTo>
                  <a:cubicBezTo>
                    <a:pt x="14050" y="8732"/>
                    <a:pt x="14223" y="4681"/>
                    <a:pt x="11831" y="2075"/>
                  </a:cubicBezTo>
                  <a:cubicBezTo>
                    <a:pt x="10567" y="699"/>
                    <a:pt x="8841" y="1"/>
                    <a:pt x="711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2"/>
            <p:cNvSpPr/>
            <p:nvPr/>
          </p:nvSpPr>
          <p:spPr>
            <a:xfrm>
              <a:off x="8113456" y="2541793"/>
              <a:ext cx="681169" cy="612990"/>
            </a:xfrm>
            <a:custGeom>
              <a:rect b="b" l="l" r="r" t="t"/>
              <a:pathLst>
                <a:path extrusionOk="0" h="12812" w="14237">
                  <a:moveTo>
                    <a:pt x="7116" y="1"/>
                  </a:moveTo>
                  <a:cubicBezTo>
                    <a:pt x="5566" y="1"/>
                    <a:pt x="4011" y="558"/>
                    <a:pt x="2781" y="1687"/>
                  </a:cubicBezTo>
                  <a:cubicBezTo>
                    <a:pt x="175" y="4080"/>
                    <a:pt x="1" y="8130"/>
                    <a:pt x="2394" y="10737"/>
                  </a:cubicBezTo>
                  <a:cubicBezTo>
                    <a:pt x="3657" y="12113"/>
                    <a:pt x="5382" y="12811"/>
                    <a:pt x="7114" y="12811"/>
                  </a:cubicBezTo>
                  <a:cubicBezTo>
                    <a:pt x="8661" y="12811"/>
                    <a:pt x="10212" y="12253"/>
                    <a:pt x="11442" y="11124"/>
                  </a:cubicBezTo>
                  <a:cubicBezTo>
                    <a:pt x="14062" y="8732"/>
                    <a:pt x="14236" y="4681"/>
                    <a:pt x="11843" y="2075"/>
                  </a:cubicBezTo>
                  <a:cubicBezTo>
                    <a:pt x="10580" y="699"/>
                    <a:pt x="8851" y="1"/>
                    <a:pt x="711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2"/>
            <p:cNvSpPr/>
            <p:nvPr/>
          </p:nvSpPr>
          <p:spPr>
            <a:xfrm>
              <a:off x="8147377" y="2541650"/>
              <a:ext cx="613325" cy="613660"/>
            </a:xfrm>
            <a:custGeom>
              <a:rect b="b" l="l" r="r" t="t"/>
              <a:pathLst>
                <a:path extrusionOk="0" h="12826" w="12819">
                  <a:moveTo>
                    <a:pt x="6373" y="0"/>
                  </a:moveTo>
                  <a:cubicBezTo>
                    <a:pt x="6306" y="0"/>
                    <a:pt x="6238" y="6"/>
                    <a:pt x="6176" y="6"/>
                  </a:cubicBezTo>
                  <a:lnTo>
                    <a:pt x="6189" y="608"/>
                  </a:lnTo>
                  <a:cubicBezTo>
                    <a:pt x="6283" y="608"/>
                    <a:pt x="6376" y="594"/>
                    <a:pt x="6470" y="594"/>
                  </a:cubicBezTo>
                  <a:lnTo>
                    <a:pt x="6470" y="6"/>
                  </a:lnTo>
                  <a:cubicBezTo>
                    <a:pt x="6439" y="2"/>
                    <a:pt x="6406" y="0"/>
                    <a:pt x="6373" y="0"/>
                  </a:cubicBezTo>
                  <a:close/>
                  <a:moveTo>
                    <a:pt x="6777" y="6"/>
                  </a:moveTo>
                  <a:lnTo>
                    <a:pt x="6737" y="608"/>
                  </a:lnTo>
                  <a:cubicBezTo>
                    <a:pt x="6830" y="621"/>
                    <a:pt x="6924" y="621"/>
                    <a:pt x="7005" y="635"/>
                  </a:cubicBezTo>
                  <a:lnTo>
                    <a:pt x="7071" y="33"/>
                  </a:lnTo>
                  <a:lnTo>
                    <a:pt x="7031" y="33"/>
                  </a:lnTo>
                  <a:cubicBezTo>
                    <a:pt x="6937" y="20"/>
                    <a:pt x="6857" y="20"/>
                    <a:pt x="6777" y="6"/>
                  </a:cubicBezTo>
                  <a:close/>
                  <a:moveTo>
                    <a:pt x="5868" y="20"/>
                  </a:moveTo>
                  <a:cubicBezTo>
                    <a:pt x="5841" y="20"/>
                    <a:pt x="5814" y="33"/>
                    <a:pt x="5788" y="33"/>
                  </a:cubicBezTo>
                  <a:lnTo>
                    <a:pt x="5734" y="33"/>
                  </a:lnTo>
                  <a:cubicBezTo>
                    <a:pt x="5681" y="47"/>
                    <a:pt x="5627" y="47"/>
                    <a:pt x="5574" y="47"/>
                  </a:cubicBezTo>
                  <a:lnTo>
                    <a:pt x="5574" y="60"/>
                  </a:lnTo>
                  <a:lnTo>
                    <a:pt x="5654" y="648"/>
                  </a:lnTo>
                  <a:cubicBezTo>
                    <a:pt x="5734" y="635"/>
                    <a:pt x="5828" y="621"/>
                    <a:pt x="5921" y="621"/>
                  </a:cubicBezTo>
                  <a:lnTo>
                    <a:pt x="5868" y="20"/>
                  </a:lnTo>
                  <a:close/>
                  <a:moveTo>
                    <a:pt x="7365" y="74"/>
                  </a:moveTo>
                  <a:lnTo>
                    <a:pt x="7285" y="662"/>
                  </a:lnTo>
                  <a:cubicBezTo>
                    <a:pt x="7365" y="674"/>
                    <a:pt x="7459" y="701"/>
                    <a:pt x="7552" y="715"/>
                  </a:cubicBezTo>
                  <a:lnTo>
                    <a:pt x="7659" y="127"/>
                  </a:lnTo>
                  <a:cubicBezTo>
                    <a:pt x="7619" y="113"/>
                    <a:pt x="7566" y="100"/>
                    <a:pt x="7499" y="100"/>
                  </a:cubicBezTo>
                  <a:lnTo>
                    <a:pt x="7499" y="86"/>
                  </a:lnTo>
                  <a:lnTo>
                    <a:pt x="7432" y="86"/>
                  </a:lnTo>
                  <a:cubicBezTo>
                    <a:pt x="7406" y="74"/>
                    <a:pt x="7392" y="74"/>
                    <a:pt x="7365" y="74"/>
                  </a:cubicBezTo>
                  <a:close/>
                  <a:moveTo>
                    <a:pt x="5280" y="100"/>
                  </a:moveTo>
                  <a:cubicBezTo>
                    <a:pt x="5213" y="113"/>
                    <a:pt x="5160" y="113"/>
                    <a:pt x="5107" y="127"/>
                  </a:cubicBezTo>
                  <a:cubicBezTo>
                    <a:pt x="5097" y="127"/>
                    <a:pt x="5094" y="133"/>
                    <a:pt x="5093" y="133"/>
                  </a:cubicBezTo>
                  <a:cubicBezTo>
                    <a:pt x="5093" y="133"/>
                    <a:pt x="5093" y="131"/>
                    <a:pt x="5093" y="127"/>
                  </a:cubicBezTo>
                  <a:lnTo>
                    <a:pt x="5093" y="140"/>
                  </a:lnTo>
                  <a:lnTo>
                    <a:pt x="5039" y="140"/>
                  </a:lnTo>
                  <a:lnTo>
                    <a:pt x="5039" y="154"/>
                  </a:lnTo>
                  <a:lnTo>
                    <a:pt x="4986" y="154"/>
                  </a:lnTo>
                  <a:lnTo>
                    <a:pt x="5119" y="742"/>
                  </a:lnTo>
                  <a:cubicBezTo>
                    <a:pt x="5200" y="728"/>
                    <a:pt x="5294" y="701"/>
                    <a:pt x="5387" y="688"/>
                  </a:cubicBezTo>
                  <a:lnTo>
                    <a:pt x="5280" y="100"/>
                  </a:lnTo>
                  <a:close/>
                  <a:moveTo>
                    <a:pt x="7953" y="193"/>
                  </a:moveTo>
                  <a:lnTo>
                    <a:pt x="7819" y="769"/>
                  </a:lnTo>
                  <a:cubicBezTo>
                    <a:pt x="7900" y="795"/>
                    <a:pt x="7994" y="822"/>
                    <a:pt x="8074" y="849"/>
                  </a:cubicBezTo>
                  <a:lnTo>
                    <a:pt x="8247" y="273"/>
                  </a:lnTo>
                  <a:cubicBezTo>
                    <a:pt x="8220" y="261"/>
                    <a:pt x="8194" y="247"/>
                    <a:pt x="8154" y="247"/>
                  </a:cubicBezTo>
                  <a:lnTo>
                    <a:pt x="8154" y="234"/>
                  </a:lnTo>
                  <a:lnTo>
                    <a:pt x="8101" y="234"/>
                  </a:lnTo>
                  <a:lnTo>
                    <a:pt x="8101" y="220"/>
                  </a:lnTo>
                  <a:lnTo>
                    <a:pt x="8060" y="220"/>
                  </a:lnTo>
                  <a:cubicBezTo>
                    <a:pt x="8060" y="214"/>
                    <a:pt x="8057" y="210"/>
                    <a:pt x="8054" y="210"/>
                  </a:cubicBezTo>
                  <a:cubicBezTo>
                    <a:pt x="8050" y="210"/>
                    <a:pt x="8047" y="214"/>
                    <a:pt x="8047" y="220"/>
                  </a:cubicBezTo>
                  <a:lnTo>
                    <a:pt x="8047" y="207"/>
                  </a:lnTo>
                  <a:cubicBezTo>
                    <a:pt x="8020" y="207"/>
                    <a:pt x="7994" y="193"/>
                    <a:pt x="7953" y="193"/>
                  </a:cubicBezTo>
                  <a:close/>
                  <a:moveTo>
                    <a:pt x="4692" y="234"/>
                  </a:moveTo>
                  <a:lnTo>
                    <a:pt x="4531" y="273"/>
                  </a:lnTo>
                  <a:lnTo>
                    <a:pt x="4518" y="287"/>
                  </a:lnTo>
                  <a:cubicBezTo>
                    <a:pt x="4478" y="300"/>
                    <a:pt x="4438" y="314"/>
                    <a:pt x="4398" y="314"/>
                  </a:cubicBezTo>
                  <a:lnTo>
                    <a:pt x="4585" y="888"/>
                  </a:lnTo>
                  <a:cubicBezTo>
                    <a:pt x="4679" y="862"/>
                    <a:pt x="4759" y="835"/>
                    <a:pt x="4852" y="808"/>
                  </a:cubicBezTo>
                  <a:lnTo>
                    <a:pt x="4692" y="234"/>
                  </a:lnTo>
                  <a:close/>
                  <a:moveTo>
                    <a:pt x="8528" y="368"/>
                  </a:moveTo>
                  <a:lnTo>
                    <a:pt x="8341" y="929"/>
                  </a:lnTo>
                  <a:cubicBezTo>
                    <a:pt x="8421" y="956"/>
                    <a:pt x="8502" y="995"/>
                    <a:pt x="8595" y="1022"/>
                  </a:cubicBezTo>
                  <a:lnTo>
                    <a:pt x="8809" y="475"/>
                  </a:lnTo>
                  <a:lnTo>
                    <a:pt x="8782" y="448"/>
                  </a:lnTo>
                  <a:lnTo>
                    <a:pt x="8769" y="448"/>
                  </a:lnTo>
                  <a:cubicBezTo>
                    <a:pt x="8689" y="421"/>
                    <a:pt x="8621" y="394"/>
                    <a:pt x="8541" y="368"/>
                  </a:cubicBezTo>
                  <a:close/>
                  <a:moveTo>
                    <a:pt x="4117" y="421"/>
                  </a:moveTo>
                  <a:cubicBezTo>
                    <a:pt x="4064" y="448"/>
                    <a:pt x="3997" y="461"/>
                    <a:pt x="3943" y="487"/>
                  </a:cubicBezTo>
                  <a:lnTo>
                    <a:pt x="3930" y="487"/>
                  </a:lnTo>
                  <a:lnTo>
                    <a:pt x="3930" y="501"/>
                  </a:lnTo>
                  <a:lnTo>
                    <a:pt x="3916" y="501"/>
                  </a:lnTo>
                  <a:cubicBezTo>
                    <a:pt x="3890" y="514"/>
                    <a:pt x="3863" y="528"/>
                    <a:pt x="3836" y="528"/>
                  </a:cubicBezTo>
                  <a:lnTo>
                    <a:pt x="4077" y="1089"/>
                  </a:lnTo>
                  <a:cubicBezTo>
                    <a:pt x="4171" y="1049"/>
                    <a:pt x="4251" y="1009"/>
                    <a:pt x="4331" y="982"/>
                  </a:cubicBezTo>
                  <a:lnTo>
                    <a:pt x="4117" y="421"/>
                  </a:lnTo>
                  <a:close/>
                  <a:moveTo>
                    <a:pt x="9090" y="581"/>
                  </a:moveTo>
                  <a:lnTo>
                    <a:pt x="8835" y="1129"/>
                  </a:lnTo>
                  <a:cubicBezTo>
                    <a:pt x="8915" y="1170"/>
                    <a:pt x="9010" y="1209"/>
                    <a:pt x="9090" y="1250"/>
                  </a:cubicBezTo>
                  <a:lnTo>
                    <a:pt x="9357" y="715"/>
                  </a:lnTo>
                  <a:cubicBezTo>
                    <a:pt x="9343" y="715"/>
                    <a:pt x="9330" y="701"/>
                    <a:pt x="9316" y="701"/>
                  </a:cubicBezTo>
                  <a:lnTo>
                    <a:pt x="9316" y="688"/>
                  </a:lnTo>
                  <a:lnTo>
                    <a:pt x="9304" y="688"/>
                  </a:lnTo>
                  <a:cubicBezTo>
                    <a:pt x="9304" y="688"/>
                    <a:pt x="9290" y="688"/>
                    <a:pt x="9290" y="674"/>
                  </a:cubicBezTo>
                  <a:lnTo>
                    <a:pt x="9263" y="674"/>
                  </a:lnTo>
                  <a:lnTo>
                    <a:pt x="9263" y="662"/>
                  </a:lnTo>
                  <a:cubicBezTo>
                    <a:pt x="9197" y="635"/>
                    <a:pt x="9143" y="608"/>
                    <a:pt x="9090" y="581"/>
                  </a:cubicBezTo>
                  <a:close/>
                  <a:moveTo>
                    <a:pt x="3569" y="662"/>
                  </a:moveTo>
                  <a:cubicBezTo>
                    <a:pt x="3476" y="701"/>
                    <a:pt x="3396" y="755"/>
                    <a:pt x="3302" y="795"/>
                  </a:cubicBezTo>
                  <a:lnTo>
                    <a:pt x="3596" y="1330"/>
                  </a:lnTo>
                  <a:cubicBezTo>
                    <a:pt x="3676" y="1276"/>
                    <a:pt x="3756" y="1236"/>
                    <a:pt x="3836" y="1196"/>
                  </a:cubicBezTo>
                  <a:lnTo>
                    <a:pt x="3569" y="662"/>
                  </a:lnTo>
                  <a:close/>
                  <a:moveTo>
                    <a:pt x="9624" y="862"/>
                  </a:moveTo>
                  <a:lnTo>
                    <a:pt x="9316" y="1383"/>
                  </a:lnTo>
                  <a:cubicBezTo>
                    <a:pt x="9397" y="1423"/>
                    <a:pt x="9477" y="1476"/>
                    <a:pt x="9557" y="1530"/>
                  </a:cubicBezTo>
                  <a:lnTo>
                    <a:pt x="9878" y="1022"/>
                  </a:lnTo>
                  <a:cubicBezTo>
                    <a:pt x="9851" y="1009"/>
                    <a:pt x="9824" y="982"/>
                    <a:pt x="9798" y="969"/>
                  </a:cubicBezTo>
                  <a:lnTo>
                    <a:pt x="9785" y="956"/>
                  </a:lnTo>
                  <a:lnTo>
                    <a:pt x="9771" y="956"/>
                  </a:lnTo>
                  <a:lnTo>
                    <a:pt x="9771" y="942"/>
                  </a:lnTo>
                  <a:lnTo>
                    <a:pt x="9744" y="942"/>
                  </a:lnTo>
                  <a:lnTo>
                    <a:pt x="9744" y="929"/>
                  </a:lnTo>
                  <a:lnTo>
                    <a:pt x="9717" y="929"/>
                  </a:lnTo>
                  <a:lnTo>
                    <a:pt x="9717" y="915"/>
                  </a:lnTo>
                  <a:cubicBezTo>
                    <a:pt x="9705" y="915"/>
                    <a:pt x="9705" y="915"/>
                    <a:pt x="9691" y="902"/>
                  </a:cubicBezTo>
                  <a:lnTo>
                    <a:pt x="9678" y="902"/>
                  </a:lnTo>
                  <a:lnTo>
                    <a:pt x="9678" y="888"/>
                  </a:lnTo>
                  <a:lnTo>
                    <a:pt x="9664" y="888"/>
                  </a:lnTo>
                  <a:cubicBezTo>
                    <a:pt x="9651" y="875"/>
                    <a:pt x="9637" y="875"/>
                    <a:pt x="9624" y="862"/>
                  </a:cubicBezTo>
                  <a:close/>
                  <a:moveTo>
                    <a:pt x="3048" y="956"/>
                  </a:moveTo>
                  <a:cubicBezTo>
                    <a:pt x="3007" y="969"/>
                    <a:pt x="2981" y="995"/>
                    <a:pt x="2941" y="1009"/>
                  </a:cubicBezTo>
                  <a:cubicBezTo>
                    <a:pt x="2941" y="1022"/>
                    <a:pt x="2941" y="1022"/>
                    <a:pt x="2927" y="1022"/>
                  </a:cubicBezTo>
                  <a:lnTo>
                    <a:pt x="2914" y="1036"/>
                  </a:lnTo>
                  <a:lnTo>
                    <a:pt x="2794" y="1116"/>
                  </a:lnTo>
                  <a:lnTo>
                    <a:pt x="3128" y="1610"/>
                  </a:lnTo>
                  <a:cubicBezTo>
                    <a:pt x="3208" y="1557"/>
                    <a:pt x="3289" y="1517"/>
                    <a:pt x="3355" y="1464"/>
                  </a:cubicBezTo>
                  <a:lnTo>
                    <a:pt x="3048" y="956"/>
                  </a:lnTo>
                  <a:close/>
                  <a:moveTo>
                    <a:pt x="10132" y="1182"/>
                  </a:moveTo>
                  <a:lnTo>
                    <a:pt x="9785" y="1677"/>
                  </a:lnTo>
                  <a:cubicBezTo>
                    <a:pt x="9851" y="1731"/>
                    <a:pt x="9931" y="1784"/>
                    <a:pt x="9999" y="1838"/>
                  </a:cubicBezTo>
                  <a:lnTo>
                    <a:pt x="10373" y="1370"/>
                  </a:lnTo>
                  <a:lnTo>
                    <a:pt x="10359" y="1370"/>
                  </a:lnTo>
                  <a:cubicBezTo>
                    <a:pt x="10359" y="1357"/>
                    <a:pt x="10359" y="1357"/>
                    <a:pt x="10346" y="1357"/>
                  </a:cubicBezTo>
                  <a:lnTo>
                    <a:pt x="10346" y="1343"/>
                  </a:lnTo>
                  <a:cubicBezTo>
                    <a:pt x="10266" y="1289"/>
                    <a:pt x="10199" y="1236"/>
                    <a:pt x="10132" y="1182"/>
                  </a:cubicBezTo>
                  <a:close/>
                  <a:moveTo>
                    <a:pt x="2553" y="1289"/>
                  </a:moveTo>
                  <a:cubicBezTo>
                    <a:pt x="2513" y="1316"/>
                    <a:pt x="2487" y="1343"/>
                    <a:pt x="2446" y="1370"/>
                  </a:cubicBezTo>
                  <a:lnTo>
                    <a:pt x="2433" y="1370"/>
                  </a:lnTo>
                  <a:lnTo>
                    <a:pt x="2433" y="1383"/>
                  </a:lnTo>
                  <a:lnTo>
                    <a:pt x="2419" y="1383"/>
                  </a:lnTo>
                  <a:lnTo>
                    <a:pt x="2419" y="1396"/>
                  </a:lnTo>
                  <a:lnTo>
                    <a:pt x="2406" y="1396"/>
                  </a:lnTo>
                  <a:lnTo>
                    <a:pt x="2406" y="1410"/>
                  </a:lnTo>
                  <a:lnTo>
                    <a:pt x="2393" y="1410"/>
                  </a:lnTo>
                  <a:lnTo>
                    <a:pt x="2380" y="1423"/>
                  </a:lnTo>
                  <a:lnTo>
                    <a:pt x="2366" y="1423"/>
                  </a:lnTo>
                  <a:cubicBezTo>
                    <a:pt x="2353" y="1450"/>
                    <a:pt x="2326" y="1464"/>
                    <a:pt x="2312" y="1476"/>
                  </a:cubicBezTo>
                  <a:lnTo>
                    <a:pt x="2701" y="1945"/>
                  </a:lnTo>
                  <a:cubicBezTo>
                    <a:pt x="2767" y="1877"/>
                    <a:pt x="2834" y="1824"/>
                    <a:pt x="2914" y="1771"/>
                  </a:cubicBezTo>
                  <a:lnTo>
                    <a:pt x="2553" y="1289"/>
                  </a:lnTo>
                  <a:close/>
                  <a:moveTo>
                    <a:pt x="10600" y="1557"/>
                  </a:moveTo>
                  <a:lnTo>
                    <a:pt x="10213" y="2011"/>
                  </a:lnTo>
                  <a:cubicBezTo>
                    <a:pt x="10279" y="2078"/>
                    <a:pt x="10346" y="2132"/>
                    <a:pt x="10412" y="2198"/>
                  </a:cubicBezTo>
                  <a:lnTo>
                    <a:pt x="10827" y="1758"/>
                  </a:lnTo>
                  <a:lnTo>
                    <a:pt x="10813" y="1758"/>
                  </a:lnTo>
                  <a:cubicBezTo>
                    <a:pt x="10747" y="1690"/>
                    <a:pt x="10667" y="1624"/>
                    <a:pt x="10600" y="1557"/>
                  </a:cubicBezTo>
                  <a:close/>
                  <a:moveTo>
                    <a:pt x="2086" y="1677"/>
                  </a:moveTo>
                  <a:lnTo>
                    <a:pt x="2072" y="1690"/>
                  </a:lnTo>
                  <a:lnTo>
                    <a:pt x="2059" y="1690"/>
                  </a:lnTo>
                  <a:lnTo>
                    <a:pt x="2059" y="1704"/>
                  </a:lnTo>
                  <a:lnTo>
                    <a:pt x="2045" y="1704"/>
                  </a:lnTo>
                  <a:lnTo>
                    <a:pt x="2045" y="1717"/>
                  </a:lnTo>
                  <a:lnTo>
                    <a:pt x="2032" y="1717"/>
                  </a:lnTo>
                  <a:lnTo>
                    <a:pt x="2032" y="1731"/>
                  </a:lnTo>
                  <a:lnTo>
                    <a:pt x="2018" y="1731"/>
                  </a:lnTo>
                  <a:lnTo>
                    <a:pt x="2018" y="1744"/>
                  </a:lnTo>
                  <a:lnTo>
                    <a:pt x="2006" y="1744"/>
                  </a:lnTo>
                  <a:lnTo>
                    <a:pt x="2006" y="1758"/>
                  </a:lnTo>
                  <a:lnTo>
                    <a:pt x="1992" y="1758"/>
                  </a:lnTo>
                  <a:lnTo>
                    <a:pt x="1992" y="1771"/>
                  </a:lnTo>
                  <a:lnTo>
                    <a:pt x="1979" y="1771"/>
                  </a:lnTo>
                  <a:lnTo>
                    <a:pt x="1979" y="1784"/>
                  </a:lnTo>
                  <a:lnTo>
                    <a:pt x="1965" y="1784"/>
                  </a:lnTo>
                  <a:lnTo>
                    <a:pt x="1965" y="1797"/>
                  </a:lnTo>
                  <a:lnTo>
                    <a:pt x="1952" y="1797"/>
                  </a:lnTo>
                  <a:lnTo>
                    <a:pt x="1952" y="1811"/>
                  </a:lnTo>
                  <a:lnTo>
                    <a:pt x="1938" y="1811"/>
                  </a:lnTo>
                  <a:lnTo>
                    <a:pt x="1938" y="1824"/>
                  </a:lnTo>
                  <a:lnTo>
                    <a:pt x="1925" y="1824"/>
                  </a:lnTo>
                  <a:cubicBezTo>
                    <a:pt x="1911" y="1851"/>
                    <a:pt x="1885" y="1865"/>
                    <a:pt x="1858" y="1891"/>
                  </a:cubicBezTo>
                  <a:lnTo>
                    <a:pt x="2286" y="2319"/>
                  </a:lnTo>
                  <a:cubicBezTo>
                    <a:pt x="2353" y="2252"/>
                    <a:pt x="2406" y="2185"/>
                    <a:pt x="2473" y="2132"/>
                  </a:cubicBezTo>
                  <a:lnTo>
                    <a:pt x="2487" y="2118"/>
                  </a:lnTo>
                  <a:lnTo>
                    <a:pt x="2086" y="1677"/>
                  </a:lnTo>
                  <a:close/>
                  <a:moveTo>
                    <a:pt x="11041" y="1972"/>
                  </a:moveTo>
                  <a:lnTo>
                    <a:pt x="10600" y="2385"/>
                  </a:lnTo>
                  <a:cubicBezTo>
                    <a:pt x="10626" y="2426"/>
                    <a:pt x="10653" y="2453"/>
                    <a:pt x="10680" y="2479"/>
                  </a:cubicBezTo>
                  <a:cubicBezTo>
                    <a:pt x="10720" y="2519"/>
                    <a:pt x="10747" y="2560"/>
                    <a:pt x="10787" y="2586"/>
                  </a:cubicBezTo>
                  <a:lnTo>
                    <a:pt x="11241" y="2198"/>
                  </a:lnTo>
                  <a:lnTo>
                    <a:pt x="11228" y="2185"/>
                  </a:lnTo>
                  <a:lnTo>
                    <a:pt x="11214" y="2172"/>
                  </a:lnTo>
                  <a:cubicBezTo>
                    <a:pt x="11202" y="2145"/>
                    <a:pt x="11175" y="2118"/>
                    <a:pt x="11148" y="2105"/>
                  </a:cubicBezTo>
                  <a:lnTo>
                    <a:pt x="11148" y="2091"/>
                  </a:lnTo>
                  <a:lnTo>
                    <a:pt x="11134" y="2091"/>
                  </a:lnTo>
                  <a:lnTo>
                    <a:pt x="11134" y="2078"/>
                  </a:lnTo>
                  <a:lnTo>
                    <a:pt x="11121" y="2078"/>
                  </a:lnTo>
                  <a:lnTo>
                    <a:pt x="11121" y="2065"/>
                  </a:lnTo>
                  <a:lnTo>
                    <a:pt x="11108" y="2065"/>
                  </a:lnTo>
                  <a:lnTo>
                    <a:pt x="11108" y="2052"/>
                  </a:lnTo>
                  <a:lnTo>
                    <a:pt x="11095" y="2038"/>
                  </a:lnTo>
                  <a:lnTo>
                    <a:pt x="11095" y="2025"/>
                  </a:lnTo>
                  <a:lnTo>
                    <a:pt x="11081" y="2025"/>
                  </a:lnTo>
                  <a:lnTo>
                    <a:pt x="11081" y="2011"/>
                  </a:lnTo>
                  <a:lnTo>
                    <a:pt x="11068" y="2011"/>
                  </a:lnTo>
                  <a:lnTo>
                    <a:pt x="11068" y="1998"/>
                  </a:lnTo>
                  <a:lnTo>
                    <a:pt x="11054" y="1998"/>
                  </a:lnTo>
                  <a:lnTo>
                    <a:pt x="11054" y="1984"/>
                  </a:lnTo>
                  <a:lnTo>
                    <a:pt x="11041" y="1984"/>
                  </a:lnTo>
                  <a:lnTo>
                    <a:pt x="11041" y="1972"/>
                  </a:lnTo>
                  <a:close/>
                  <a:moveTo>
                    <a:pt x="1644" y="2118"/>
                  </a:moveTo>
                  <a:cubicBezTo>
                    <a:pt x="1591" y="2172"/>
                    <a:pt x="1537" y="2239"/>
                    <a:pt x="1484" y="2305"/>
                  </a:cubicBezTo>
                  <a:cubicBezTo>
                    <a:pt x="1484" y="2305"/>
                    <a:pt x="1471" y="2305"/>
                    <a:pt x="1471" y="2319"/>
                  </a:cubicBezTo>
                  <a:cubicBezTo>
                    <a:pt x="1471" y="2332"/>
                    <a:pt x="1457" y="2332"/>
                    <a:pt x="1457" y="2346"/>
                  </a:cubicBezTo>
                  <a:lnTo>
                    <a:pt x="1911" y="2720"/>
                  </a:lnTo>
                  <a:cubicBezTo>
                    <a:pt x="1979" y="2653"/>
                    <a:pt x="2032" y="2586"/>
                    <a:pt x="2099" y="2519"/>
                  </a:cubicBezTo>
                  <a:lnTo>
                    <a:pt x="1644" y="2118"/>
                  </a:lnTo>
                  <a:close/>
                  <a:moveTo>
                    <a:pt x="11428" y="2426"/>
                  </a:moveTo>
                  <a:lnTo>
                    <a:pt x="10961" y="2800"/>
                  </a:lnTo>
                  <a:cubicBezTo>
                    <a:pt x="11015" y="2867"/>
                    <a:pt x="11068" y="2947"/>
                    <a:pt x="11121" y="3014"/>
                  </a:cubicBezTo>
                  <a:lnTo>
                    <a:pt x="11615" y="2667"/>
                  </a:lnTo>
                  <a:cubicBezTo>
                    <a:pt x="11576" y="2613"/>
                    <a:pt x="11535" y="2573"/>
                    <a:pt x="11496" y="2519"/>
                  </a:cubicBezTo>
                  <a:cubicBezTo>
                    <a:pt x="11482" y="2492"/>
                    <a:pt x="11455" y="2453"/>
                    <a:pt x="11428" y="2426"/>
                  </a:cubicBezTo>
                  <a:close/>
                  <a:moveTo>
                    <a:pt x="1270" y="2573"/>
                  </a:moveTo>
                  <a:cubicBezTo>
                    <a:pt x="1257" y="2586"/>
                    <a:pt x="1257" y="2599"/>
                    <a:pt x="1243" y="2613"/>
                  </a:cubicBezTo>
                  <a:lnTo>
                    <a:pt x="1230" y="2626"/>
                  </a:lnTo>
                  <a:cubicBezTo>
                    <a:pt x="1190" y="2693"/>
                    <a:pt x="1136" y="2760"/>
                    <a:pt x="1097" y="2827"/>
                  </a:cubicBezTo>
                  <a:lnTo>
                    <a:pt x="1591" y="3161"/>
                  </a:lnTo>
                  <a:cubicBezTo>
                    <a:pt x="1644" y="3080"/>
                    <a:pt x="1698" y="3014"/>
                    <a:pt x="1751" y="2934"/>
                  </a:cubicBezTo>
                  <a:lnTo>
                    <a:pt x="1270" y="2573"/>
                  </a:lnTo>
                  <a:close/>
                  <a:moveTo>
                    <a:pt x="11776" y="2920"/>
                  </a:moveTo>
                  <a:lnTo>
                    <a:pt x="11282" y="3241"/>
                  </a:lnTo>
                  <a:cubicBezTo>
                    <a:pt x="11321" y="3321"/>
                    <a:pt x="11375" y="3401"/>
                    <a:pt x="11416" y="3469"/>
                  </a:cubicBezTo>
                  <a:lnTo>
                    <a:pt x="11936" y="3175"/>
                  </a:lnTo>
                  <a:cubicBezTo>
                    <a:pt x="11936" y="3161"/>
                    <a:pt x="11923" y="3148"/>
                    <a:pt x="11910" y="3134"/>
                  </a:cubicBezTo>
                  <a:lnTo>
                    <a:pt x="11910" y="3121"/>
                  </a:lnTo>
                  <a:cubicBezTo>
                    <a:pt x="11870" y="3054"/>
                    <a:pt x="11829" y="2987"/>
                    <a:pt x="11776" y="2920"/>
                  </a:cubicBezTo>
                  <a:close/>
                  <a:moveTo>
                    <a:pt x="936" y="3080"/>
                  </a:moveTo>
                  <a:cubicBezTo>
                    <a:pt x="896" y="3121"/>
                    <a:pt x="869" y="3175"/>
                    <a:pt x="842" y="3228"/>
                  </a:cubicBezTo>
                  <a:lnTo>
                    <a:pt x="842" y="3241"/>
                  </a:lnTo>
                  <a:lnTo>
                    <a:pt x="829" y="3241"/>
                  </a:lnTo>
                  <a:cubicBezTo>
                    <a:pt x="815" y="3268"/>
                    <a:pt x="803" y="3308"/>
                    <a:pt x="776" y="3335"/>
                  </a:cubicBezTo>
                  <a:lnTo>
                    <a:pt x="1310" y="3629"/>
                  </a:lnTo>
                  <a:cubicBezTo>
                    <a:pt x="1350" y="3549"/>
                    <a:pt x="1403" y="3469"/>
                    <a:pt x="1444" y="3388"/>
                  </a:cubicBezTo>
                  <a:lnTo>
                    <a:pt x="936" y="3080"/>
                  </a:lnTo>
                  <a:close/>
                  <a:moveTo>
                    <a:pt x="12084" y="3428"/>
                  </a:moveTo>
                  <a:lnTo>
                    <a:pt x="11549" y="3709"/>
                  </a:lnTo>
                  <a:cubicBezTo>
                    <a:pt x="11589" y="3789"/>
                    <a:pt x="11629" y="3870"/>
                    <a:pt x="11669" y="3963"/>
                  </a:cubicBezTo>
                  <a:lnTo>
                    <a:pt x="12217" y="3709"/>
                  </a:lnTo>
                  <a:cubicBezTo>
                    <a:pt x="12177" y="3615"/>
                    <a:pt x="12137" y="3522"/>
                    <a:pt x="12084" y="3428"/>
                  </a:cubicBezTo>
                  <a:close/>
                  <a:moveTo>
                    <a:pt x="642" y="3602"/>
                  </a:moveTo>
                  <a:cubicBezTo>
                    <a:pt x="601" y="3695"/>
                    <a:pt x="562" y="3789"/>
                    <a:pt x="521" y="3870"/>
                  </a:cubicBezTo>
                  <a:lnTo>
                    <a:pt x="1070" y="4110"/>
                  </a:lnTo>
                  <a:lnTo>
                    <a:pt x="1190" y="3870"/>
                  </a:lnTo>
                  <a:lnTo>
                    <a:pt x="642" y="3602"/>
                  </a:lnTo>
                  <a:close/>
                  <a:moveTo>
                    <a:pt x="12337" y="3977"/>
                  </a:moveTo>
                  <a:lnTo>
                    <a:pt x="11776" y="4203"/>
                  </a:lnTo>
                  <a:cubicBezTo>
                    <a:pt x="11816" y="4283"/>
                    <a:pt x="11856" y="4378"/>
                    <a:pt x="11883" y="4458"/>
                  </a:cubicBezTo>
                  <a:lnTo>
                    <a:pt x="12444" y="4257"/>
                  </a:lnTo>
                  <a:cubicBezTo>
                    <a:pt x="12431" y="4217"/>
                    <a:pt x="12417" y="4164"/>
                    <a:pt x="12391" y="4123"/>
                  </a:cubicBezTo>
                  <a:lnTo>
                    <a:pt x="12391" y="4110"/>
                  </a:lnTo>
                  <a:lnTo>
                    <a:pt x="12391" y="4096"/>
                  </a:lnTo>
                  <a:cubicBezTo>
                    <a:pt x="12364" y="4057"/>
                    <a:pt x="12351" y="4016"/>
                    <a:pt x="12337" y="3977"/>
                  </a:cubicBezTo>
                  <a:close/>
                  <a:moveTo>
                    <a:pt x="402" y="4150"/>
                  </a:moveTo>
                  <a:lnTo>
                    <a:pt x="402" y="4164"/>
                  </a:lnTo>
                  <a:lnTo>
                    <a:pt x="402" y="4176"/>
                  </a:lnTo>
                  <a:cubicBezTo>
                    <a:pt x="388" y="4217"/>
                    <a:pt x="361" y="4271"/>
                    <a:pt x="348" y="4310"/>
                  </a:cubicBezTo>
                  <a:lnTo>
                    <a:pt x="348" y="4324"/>
                  </a:lnTo>
                  <a:lnTo>
                    <a:pt x="348" y="4337"/>
                  </a:lnTo>
                  <a:lnTo>
                    <a:pt x="334" y="4337"/>
                  </a:lnTo>
                  <a:lnTo>
                    <a:pt x="334" y="4351"/>
                  </a:lnTo>
                  <a:lnTo>
                    <a:pt x="334" y="4364"/>
                  </a:lnTo>
                  <a:lnTo>
                    <a:pt x="334" y="4378"/>
                  </a:lnTo>
                  <a:lnTo>
                    <a:pt x="321" y="4378"/>
                  </a:lnTo>
                  <a:lnTo>
                    <a:pt x="321" y="4390"/>
                  </a:lnTo>
                  <a:lnTo>
                    <a:pt x="321" y="4404"/>
                  </a:lnTo>
                  <a:lnTo>
                    <a:pt x="321" y="4417"/>
                  </a:lnTo>
                  <a:lnTo>
                    <a:pt x="307" y="4417"/>
                  </a:lnTo>
                  <a:lnTo>
                    <a:pt x="307" y="4431"/>
                  </a:lnTo>
                  <a:lnTo>
                    <a:pt x="883" y="4618"/>
                  </a:lnTo>
                  <a:cubicBezTo>
                    <a:pt x="909" y="4538"/>
                    <a:pt x="936" y="4444"/>
                    <a:pt x="963" y="4364"/>
                  </a:cubicBezTo>
                  <a:lnTo>
                    <a:pt x="402" y="4150"/>
                  </a:lnTo>
                  <a:close/>
                  <a:moveTo>
                    <a:pt x="12538" y="4538"/>
                  </a:moveTo>
                  <a:lnTo>
                    <a:pt x="11963" y="4725"/>
                  </a:lnTo>
                  <a:cubicBezTo>
                    <a:pt x="11990" y="4805"/>
                    <a:pt x="12016" y="4898"/>
                    <a:pt x="12043" y="4978"/>
                  </a:cubicBezTo>
                  <a:lnTo>
                    <a:pt x="12618" y="4832"/>
                  </a:lnTo>
                  <a:cubicBezTo>
                    <a:pt x="12605" y="4779"/>
                    <a:pt x="12592" y="4725"/>
                    <a:pt x="12578" y="4658"/>
                  </a:cubicBezTo>
                  <a:lnTo>
                    <a:pt x="12538" y="4538"/>
                  </a:lnTo>
                  <a:close/>
                  <a:moveTo>
                    <a:pt x="227" y="4725"/>
                  </a:moveTo>
                  <a:cubicBezTo>
                    <a:pt x="214" y="4779"/>
                    <a:pt x="200" y="4818"/>
                    <a:pt x="188" y="4872"/>
                  </a:cubicBezTo>
                  <a:lnTo>
                    <a:pt x="188" y="4885"/>
                  </a:lnTo>
                  <a:lnTo>
                    <a:pt x="174" y="4885"/>
                  </a:lnTo>
                  <a:lnTo>
                    <a:pt x="174" y="4898"/>
                  </a:lnTo>
                  <a:cubicBezTo>
                    <a:pt x="174" y="4939"/>
                    <a:pt x="161" y="4978"/>
                    <a:pt x="147" y="5019"/>
                  </a:cubicBezTo>
                  <a:lnTo>
                    <a:pt x="735" y="5153"/>
                  </a:lnTo>
                  <a:cubicBezTo>
                    <a:pt x="762" y="5059"/>
                    <a:pt x="776" y="4966"/>
                    <a:pt x="803" y="4885"/>
                  </a:cubicBezTo>
                  <a:lnTo>
                    <a:pt x="227" y="4725"/>
                  </a:lnTo>
                  <a:close/>
                  <a:moveTo>
                    <a:pt x="12685" y="5126"/>
                  </a:moveTo>
                  <a:lnTo>
                    <a:pt x="12097" y="5246"/>
                  </a:lnTo>
                  <a:cubicBezTo>
                    <a:pt x="12123" y="5340"/>
                    <a:pt x="12137" y="5420"/>
                    <a:pt x="12150" y="5513"/>
                  </a:cubicBezTo>
                  <a:lnTo>
                    <a:pt x="12738" y="5420"/>
                  </a:lnTo>
                  <a:cubicBezTo>
                    <a:pt x="12725" y="5326"/>
                    <a:pt x="12712" y="5219"/>
                    <a:pt x="12685" y="5126"/>
                  </a:cubicBezTo>
                  <a:close/>
                  <a:moveTo>
                    <a:pt x="94" y="5313"/>
                  </a:moveTo>
                  <a:lnTo>
                    <a:pt x="94" y="5326"/>
                  </a:lnTo>
                  <a:lnTo>
                    <a:pt x="94" y="5340"/>
                  </a:lnTo>
                  <a:lnTo>
                    <a:pt x="81" y="5340"/>
                  </a:lnTo>
                  <a:lnTo>
                    <a:pt x="81" y="5353"/>
                  </a:lnTo>
                  <a:lnTo>
                    <a:pt x="81" y="5367"/>
                  </a:lnTo>
                  <a:lnTo>
                    <a:pt x="81" y="5379"/>
                  </a:lnTo>
                  <a:lnTo>
                    <a:pt x="81" y="5393"/>
                  </a:lnTo>
                  <a:lnTo>
                    <a:pt x="81" y="5406"/>
                  </a:lnTo>
                  <a:lnTo>
                    <a:pt x="81" y="5420"/>
                  </a:lnTo>
                  <a:lnTo>
                    <a:pt x="67" y="5420"/>
                  </a:lnTo>
                  <a:cubicBezTo>
                    <a:pt x="67" y="5486"/>
                    <a:pt x="54" y="5540"/>
                    <a:pt x="54" y="5607"/>
                  </a:cubicBezTo>
                  <a:lnTo>
                    <a:pt x="642" y="5687"/>
                  </a:lnTo>
                  <a:cubicBezTo>
                    <a:pt x="655" y="5593"/>
                    <a:pt x="669" y="5500"/>
                    <a:pt x="682" y="5420"/>
                  </a:cubicBezTo>
                  <a:lnTo>
                    <a:pt x="94" y="5313"/>
                  </a:lnTo>
                  <a:close/>
                  <a:moveTo>
                    <a:pt x="12779" y="5714"/>
                  </a:moveTo>
                  <a:lnTo>
                    <a:pt x="12177" y="5780"/>
                  </a:lnTo>
                  <a:cubicBezTo>
                    <a:pt x="12191" y="5875"/>
                    <a:pt x="12204" y="5968"/>
                    <a:pt x="12204" y="6062"/>
                  </a:cubicBezTo>
                  <a:lnTo>
                    <a:pt x="12806" y="6021"/>
                  </a:lnTo>
                  <a:lnTo>
                    <a:pt x="12806" y="5981"/>
                  </a:lnTo>
                  <a:lnTo>
                    <a:pt x="12806" y="5968"/>
                  </a:lnTo>
                  <a:lnTo>
                    <a:pt x="12806" y="5955"/>
                  </a:lnTo>
                  <a:lnTo>
                    <a:pt x="12806" y="5941"/>
                  </a:lnTo>
                  <a:lnTo>
                    <a:pt x="12806" y="5928"/>
                  </a:lnTo>
                  <a:lnTo>
                    <a:pt x="12792" y="5928"/>
                  </a:lnTo>
                  <a:lnTo>
                    <a:pt x="12792" y="5914"/>
                  </a:lnTo>
                  <a:lnTo>
                    <a:pt x="12792" y="5901"/>
                  </a:lnTo>
                  <a:lnTo>
                    <a:pt x="12792" y="5887"/>
                  </a:lnTo>
                  <a:lnTo>
                    <a:pt x="12792" y="5875"/>
                  </a:lnTo>
                  <a:lnTo>
                    <a:pt x="12792" y="5861"/>
                  </a:lnTo>
                  <a:lnTo>
                    <a:pt x="12792" y="5848"/>
                  </a:lnTo>
                  <a:lnTo>
                    <a:pt x="12792" y="5834"/>
                  </a:lnTo>
                  <a:cubicBezTo>
                    <a:pt x="12792" y="5794"/>
                    <a:pt x="12779" y="5754"/>
                    <a:pt x="12779" y="5714"/>
                  </a:cubicBezTo>
                  <a:close/>
                  <a:moveTo>
                    <a:pt x="13" y="5901"/>
                  </a:moveTo>
                  <a:lnTo>
                    <a:pt x="13" y="5955"/>
                  </a:lnTo>
                  <a:lnTo>
                    <a:pt x="13" y="5968"/>
                  </a:lnTo>
                  <a:lnTo>
                    <a:pt x="13" y="5981"/>
                  </a:lnTo>
                  <a:cubicBezTo>
                    <a:pt x="13" y="6035"/>
                    <a:pt x="1" y="6101"/>
                    <a:pt x="1" y="6169"/>
                  </a:cubicBezTo>
                  <a:lnTo>
                    <a:pt x="1" y="6181"/>
                  </a:lnTo>
                  <a:lnTo>
                    <a:pt x="1" y="6195"/>
                  </a:lnTo>
                  <a:lnTo>
                    <a:pt x="1" y="6208"/>
                  </a:lnTo>
                  <a:lnTo>
                    <a:pt x="601" y="6222"/>
                  </a:lnTo>
                  <a:cubicBezTo>
                    <a:pt x="601" y="6142"/>
                    <a:pt x="615" y="6048"/>
                    <a:pt x="615" y="5955"/>
                  </a:cubicBezTo>
                  <a:lnTo>
                    <a:pt x="13" y="5901"/>
                  </a:lnTo>
                  <a:close/>
                  <a:moveTo>
                    <a:pt x="12818" y="6315"/>
                  </a:moveTo>
                  <a:lnTo>
                    <a:pt x="12217" y="6329"/>
                  </a:lnTo>
                  <a:lnTo>
                    <a:pt x="12217" y="6596"/>
                  </a:lnTo>
                  <a:lnTo>
                    <a:pt x="12818" y="6623"/>
                  </a:lnTo>
                  <a:lnTo>
                    <a:pt x="12818" y="6609"/>
                  </a:lnTo>
                  <a:lnTo>
                    <a:pt x="12818" y="6596"/>
                  </a:lnTo>
                  <a:lnTo>
                    <a:pt x="12818" y="6582"/>
                  </a:lnTo>
                  <a:lnTo>
                    <a:pt x="12818" y="6436"/>
                  </a:lnTo>
                  <a:lnTo>
                    <a:pt x="12818" y="6422"/>
                  </a:lnTo>
                  <a:lnTo>
                    <a:pt x="12818" y="6409"/>
                  </a:lnTo>
                  <a:lnTo>
                    <a:pt x="12818" y="6395"/>
                  </a:lnTo>
                  <a:lnTo>
                    <a:pt x="12818" y="6382"/>
                  </a:lnTo>
                  <a:lnTo>
                    <a:pt x="12818" y="6369"/>
                  </a:lnTo>
                  <a:lnTo>
                    <a:pt x="12818" y="6356"/>
                  </a:lnTo>
                  <a:lnTo>
                    <a:pt x="12818" y="6342"/>
                  </a:lnTo>
                  <a:lnTo>
                    <a:pt x="12818" y="6329"/>
                  </a:lnTo>
                  <a:lnTo>
                    <a:pt x="12818" y="6315"/>
                  </a:lnTo>
                  <a:close/>
                  <a:moveTo>
                    <a:pt x="1" y="6502"/>
                  </a:moveTo>
                  <a:lnTo>
                    <a:pt x="1" y="6596"/>
                  </a:lnTo>
                  <a:lnTo>
                    <a:pt x="1" y="6609"/>
                  </a:lnTo>
                  <a:lnTo>
                    <a:pt x="1" y="6623"/>
                  </a:lnTo>
                  <a:lnTo>
                    <a:pt x="1" y="6636"/>
                  </a:lnTo>
                  <a:lnTo>
                    <a:pt x="1" y="6650"/>
                  </a:lnTo>
                  <a:lnTo>
                    <a:pt x="1" y="6663"/>
                  </a:lnTo>
                  <a:lnTo>
                    <a:pt x="1" y="6677"/>
                  </a:lnTo>
                  <a:lnTo>
                    <a:pt x="1" y="6689"/>
                  </a:lnTo>
                  <a:lnTo>
                    <a:pt x="1" y="6703"/>
                  </a:lnTo>
                  <a:lnTo>
                    <a:pt x="1" y="6716"/>
                  </a:lnTo>
                  <a:lnTo>
                    <a:pt x="1" y="6730"/>
                  </a:lnTo>
                  <a:lnTo>
                    <a:pt x="1" y="6743"/>
                  </a:lnTo>
                  <a:lnTo>
                    <a:pt x="1" y="6757"/>
                  </a:lnTo>
                  <a:cubicBezTo>
                    <a:pt x="13" y="6770"/>
                    <a:pt x="13" y="6783"/>
                    <a:pt x="13" y="6810"/>
                  </a:cubicBezTo>
                  <a:lnTo>
                    <a:pt x="615" y="6770"/>
                  </a:lnTo>
                  <a:cubicBezTo>
                    <a:pt x="601" y="6677"/>
                    <a:pt x="601" y="6582"/>
                    <a:pt x="601" y="6502"/>
                  </a:cubicBezTo>
                  <a:close/>
                  <a:moveTo>
                    <a:pt x="12191" y="6877"/>
                  </a:moveTo>
                  <a:cubicBezTo>
                    <a:pt x="12191" y="6957"/>
                    <a:pt x="12177" y="7051"/>
                    <a:pt x="12164" y="7144"/>
                  </a:cubicBezTo>
                  <a:lnTo>
                    <a:pt x="12765" y="7224"/>
                  </a:lnTo>
                  <a:cubicBezTo>
                    <a:pt x="12779" y="7171"/>
                    <a:pt x="12779" y="7117"/>
                    <a:pt x="12779" y="7064"/>
                  </a:cubicBezTo>
                  <a:lnTo>
                    <a:pt x="12779" y="7051"/>
                  </a:lnTo>
                  <a:lnTo>
                    <a:pt x="12792" y="7037"/>
                  </a:lnTo>
                  <a:lnTo>
                    <a:pt x="12792" y="7024"/>
                  </a:lnTo>
                  <a:lnTo>
                    <a:pt x="12792" y="6917"/>
                  </a:lnTo>
                  <a:lnTo>
                    <a:pt x="12191" y="6877"/>
                  </a:lnTo>
                  <a:close/>
                  <a:moveTo>
                    <a:pt x="628" y="7037"/>
                  </a:moveTo>
                  <a:lnTo>
                    <a:pt x="40" y="7104"/>
                  </a:lnTo>
                  <a:cubicBezTo>
                    <a:pt x="40" y="7211"/>
                    <a:pt x="54" y="7304"/>
                    <a:pt x="81" y="7411"/>
                  </a:cubicBezTo>
                  <a:lnTo>
                    <a:pt x="669" y="7318"/>
                  </a:lnTo>
                  <a:lnTo>
                    <a:pt x="628" y="7037"/>
                  </a:lnTo>
                  <a:close/>
                  <a:moveTo>
                    <a:pt x="12123" y="7411"/>
                  </a:moveTo>
                  <a:cubicBezTo>
                    <a:pt x="12111" y="7505"/>
                    <a:pt x="12097" y="7585"/>
                    <a:pt x="12070" y="7679"/>
                  </a:cubicBezTo>
                  <a:lnTo>
                    <a:pt x="12658" y="7812"/>
                  </a:lnTo>
                  <a:cubicBezTo>
                    <a:pt x="12672" y="7799"/>
                    <a:pt x="12672" y="7785"/>
                    <a:pt x="12672" y="7773"/>
                  </a:cubicBezTo>
                  <a:lnTo>
                    <a:pt x="12672" y="7759"/>
                  </a:lnTo>
                  <a:lnTo>
                    <a:pt x="12672" y="7746"/>
                  </a:lnTo>
                  <a:lnTo>
                    <a:pt x="12672" y="7732"/>
                  </a:lnTo>
                  <a:lnTo>
                    <a:pt x="12685" y="7732"/>
                  </a:lnTo>
                  <a:lnTo>
                    <a:pt x="12685" y="7705"/>
                  </a:lnTo>
                  <a:lnTo>
                    <a:pt x="12685" y="7692"/>
                  </a:lnTo>
                  <a:lnTo>
                    <a:pt x="12685" y="7679"/>
                  </a:lnTo>
                  <a:lnTo>
                    <a:pt x="12685" y="7666"/>
                  </a:lnTo>
                  <a:lnTo>
                    <a:pt x="12699" y="7666"/>
                  </a:lnTo>
                  <a:lnTo>
                    <a:pt x="12699" y="7652"/>
                  </a:lnTo>
                  <a:lnTo>
                    <a:pt x="12699" y="7639"/>
                  </a:lnTo>
                  <a:lnTo>
                    <a:pt x="12699" y="7625"/>
                  </a:lnTo>
                  <a:lnTo>
                    <a:pt x="12699" y="7612"/>
                  </a:lnTo>
                  <a:lnTo>
                    <a:pt x="12699" y="7598"/>
                  </a:lnTo>
                  <a:lnTo>
                    <a:pt x="12712" y="7598"/>
                  </a:lnTo>
                  <a:cubicBezTo>
                    <a:pt x="12712" y="7572"/>
                    <a:pt x="12712" y="7545"/>
                    <a:pt x="12725" y="7518"/>
                  </a:cubicBezTo>
                  <a:lnTo>
                    <a:pt x="12123" y="7411"/>
                  </a:lnTo>
                  <a:close/>
                  <a:moveTo>
                    <a:pt x="722" y="7585"/>
                  </a:moveTo>
                  <a:lnTo>
                    <a:pt x="134" y="7705"/>
                  </a:lnTo>
                  <a:lnTo>
                    <a:pt x="134" y="7719"/>
                  </a:lnTo>
                  <a:lnTo>
                    <a:pt x="134" y="7732"/>
                  </a:lnTo>
                  <a:lnTo>
                    <a:pt x="134" y="7746"/>
                  </a:lnTo>
                  <a:lnTo>
                    <a:pt x="134" y="7759"/>
                  </a:lnTo>
                  <a:lnTo>
                    <a:pt x="147" y="7759"/>
                  </a:lnTo>
                  <a:lnTo>
                    <a:pt x="147" y="7773"/>
                  </a:lnTo>
                  <a:lnTo>
                    <a:pt x="147" y="7785"/>
                  </a:lnTo>
                  <a:lnTo>
                    <a:pt x="147" y="7799"/>
                  </a:lnTo>
                  <a:lnTo>
                    <a:pt x="147" y="7812"/>
                  </a:lnTo>
                  <a:lnTo>
                    <a:pt x="161" y="7826"/>
                  </a:lnTo>
                  <a:lnTo>
                    <a:pt x="161" y="7839"/>
                  </a:lnTo>
                  <a:lnTo>
                    <a:pt x="200" y="7999"/>
                  </a:lnTo>
                  <a:lnTo>
                    <a:pt x="776" y="7839"/>
                  </a:lnTo>
                  <a:cubicBezTo>
                    <a:pt x="749" y="7759"/>
                    <a:pt x="735" y="7666"/>
                    <a:pt x="722" y="7585"/>
                  </a:cubicBezTo>
                  <a:close/>
                  <a:moveTo>
                    <a:pt x="12004" y="7946"/>
                  </a:moveTo>
                  <a:cubicBezTo>
                    <a:pt x="11990" y="8026"/>
                    <a:pt x="11963" y="8120"/>
                    <a:pt x="11936" y="8200"/>
                  </a:cubicBezTo>
                  <a:lnTo>
                    <a:pt x="12498" y="8387"/>
                  </a:lnTo>
                  <a:cubicBezTo>
                    <a:pt x="12512" y="8374"/>
                    <a:pt x="12512" y="8361"/>
                    <a:pt x="12512" y="8347"/>
                  </a:cubicBezTo>
                  <a:lnTo>
                    <a:pt x="12524" y="8347"/>
                  </a:lnTo>
                  <a:lnTo>
                    <a:pt x="12524" y="8334"/>
                  </a:lnTo>
                  <a:lnTo>
                    <a:pt x="12524" y="8320"/>
                  </a:lnTo>
                  <a:lnTo>
                    <a:pt x="12524" y="8307"/>
                  </a:lnTo>
                  <a:lnTo>
                    <a:pt x="12538" y="8307"/>
                  </a:lnTo>
                  <a:lnTo>
                    <a:pt x="12538" y="8293"/>
                  </a:lnTo>
                  <a:lnTo>
                    <a:pt x="12538" y="8281"/>
                  </a:lnTo>
                  <a:lnTo>
                    <a:pt x="12538" y="8267"/>
                  </a:lnTo>
                  <a:lnTo>
                    <a:pt x="12551" y="8267"/>
                  </a:lnTo>
                  <a:lnTo>
                    <a:pt x="12538" y="8254"/>
                  </a:lnTo>
                  <a:lnTo>
                    <a:pt x="12551" y="8254"/>
                  </a:lnTo>
                  <a:lnTo>
                    <a:pt x="12551" y="8240"/>
                  </a:lnTo>
                  <a:lnTo>
                    <a:pt x="12551" y="8227"/>
                  </a:lnTo>
                  <a:lnTo>
                    <a:pt x="12551" y="8213"/>
                  </a:lnTo>
                  <a:lnTo>
                    <a:pt x="12565" y="8213"/>
                  </a:lnTo>
                  <a:lnTo>
                    <a:pt x="12565" y="8200"/>
                  </a:lnTo>
                  <a:lnTo>
                    <a:pt x="12565" y="8186"/>
                  </a:lnTo>
                  <a:lnTo>
                    <a:pt x="12565" y="8174"/>
                  </a:lnTo>
                  <a:lnTo>
                    <a:pt x="12578" y="8174"/>
                  </a:lnTo>
                  <a:cubicBezTo>
                    <a:pt x="12565" y="8174"/>
                    <a:pt x="12578" y="8174"/>
                    <a:pt x="12578" y="8160"/>
                  </a:cubicBezTo>
                  <a:lnTo>
                    <a:pt x="12578" y="8147"/>
                  </a:lnTo>
                  <a:lnTo>
                    <a:pt x="12578" y="8133"/>
                  </a:lnTo>
                  <a:lnTo>
                    <a:pt x="12578" y="8120"/>
                  </a:lnTo>
                  <a:lnTo>
                    <a:pt x="12592" y="8120"/>
                  </a:lnTo>
                  <a:lnTo>
                    <a:pt x="12592" y="8106"/>
                  </a:lnTo>
                  <a:lnTo>
                    <a:pt x="12004" y="7946"/>
                  </a:lnTo>
                  <a:close/>
                  <a:moveTo>
                    <a:pt x="856" y="8106"/>
                  </a:moveTo>
                  <a:lnTo>
                    <a:pt x="281" y="8281"/>
                  </a:lnTo>
                  <a:lnTo>
                    <a:pt x="321" y="8441"/>
                  </a:lnTo>
                  <a:lnTo>
                    <a:pt x="334" y="8441"/>
                  </a:lnTo>
                  <a:lnTo>
                    <a:pt x="334" y="8454"/>
                  </a:lnTo>
                  <a:lnTo>
                    <a:pt x="334" y="8468"/>
                  </a:lnTo>
                  <a:cubicBezTo>
                    <a:pt x="348" y="8494"/>
                    <a:pt x="361" y="8534"/>
                    <a:pt x="375" y="8575"/>
                  </a:cubicBezTo>
                  <a:lnTo>
                    <a:pt x="936" y="8361"/>
                  </a:lnTo>
                  <a:cubicBezTo>
                    <a:pt x="909" y="8281"/>
                    <a:pt x="883" y="8200"/>
                    <a:pt x="856" y="8106"/>
                  </a:cubicBezTo>
                  <a:close/>
                  <a:moveTo>
                    <a:pt x="11843" y="8468"/>
                  </a:moveTo>
                  <a:cubicBezTo>
                    <a:pt x="11816" y="8548"/>
                    <a:pt x="11776" y="8628"/>
                    <a:pt x="11736" y="8708"/>
                  </a:cubicBezTo>
                  <a:lnTo>
                    <a:pt x="12298" y="8949"/>
                  </a:lnTo>
                  <a:cubicBezTo>
                    <a:pt x="12324" y="8869"/>
                    <a:pt x="12364" y="8788"/>
                    <a:pt x="12391" y="8721"/>
                  </a:cubicBezTo>
                  <a:lnTo>
                    <a:pt x="12391" y="8708"/>
                  </a:lnTo>
                  <a:lnTo>
                    <a:pt x="12391" y="8694"/>
                  </a:lnTo>
                  <a:cubicBezTo>
                    <a:pt x="12405" y="8694"/>
                    <a:pt x="12405" y="8682"/>
                    <a:pt x="12405" y="8668"/>
                  </a:cubicBezTo>
                  <a:lnTo>
                    <a:pt x="11843" y="8468"/>
                  </a:lnTo>
                  <a:close/>
                  <a:moveTo>
                    <a:pt x="1029" y="8614"/>
                  </a:moveTo>
                  <a:lnTo>
                    <a:pt x="482" y="8855"/>
                  </a:lnTo>
                  <a:cubicBezTo>
                    <a:pt x="495" y="8881"/>
                    <a:pt x="508" y="8922"/>
                    <a:pt x="521" y="8949"/>
                  </a:cubicBezTo>
                  <a:lnTo>
                    <a:pt x="521" y="8962"/>
                  </a:lnTo>
                  <a:lnTo>
                    <a:pt x="535" y="8962"/>
                  </a:lnTo>
                  <a:lnTo>
                    <a:pt x="535" y="8976"/>
                  </a:lnTo>
                  <a:cubicBezTo>
                    <a:pt x="548" y="9015"/>
                    <a:pt x="575" y="9069"/>
                    <a:pt x="601" y="9122"/>
                  </a:cubicBezTo>
                  <a:lnTo>
                    <a:pt x="1150" y="8869"/>
                  </a:lnTo>
                  <a:cubicBezTo>
                    <a:pt x="1109" y="8788"/>
                    <a:pt x="1070" y="8708"/>
                    <a:pt x="1029" y="8614"/>
                  </a:cubicBezTo>
                  <a:close/>
                  <a:moveTo>
                    <a:pt x="11629" y="8962"/>
                  </a:moveTo>
                  <a:lnTo>
                    <a:pt x="11509" y="9202"/>
                  </a:lnTo>
                  <a:lnTo>
                    <a:pt x="12030" y="9496"/>
                  </a:lnTo>
                  <a:cubicBezTo>
                    <a:pt x="12043" y="9457"/>
                    <a:pt x="12070" y="9416"/>
                    <a:pt x="12084" y="9389"/>
                  </a:cubicBezTo>
                  <a:lnTo>
                    <a:pt x="12084" y="9377"/>
                  </a:lnTo>
                  <a:lnTo>
                    <a:pt x="12097" y="9377"/>
                  </a:lnTo>
                  <a:lnTo>
                    <a:pt x="12097" y="9363"/>
                  </a:lnTo>
                  <a:lnTo>
                    <a:pt x="12097" y="9350"/>
                  </a:lnTo>
                  <a:lnTo>
                    <a:pt x="12111" y="9350"/>
                  </a:lnTo>
                  <a:lnTo>
                    <a:pt x="12111" y="9336"/>
                  </a:lnTo>
                  <a:lnTo>
                    <a:pt x="12111" y="9323"/>
                  </a:lnTo>
                  <a:lnTo>
                    <a:pt x="12123" y="9323"/>
                  </a:lnTo>
                  <a:lnTo>
                    <a:pt x="12123" y="9309"/>
                  </a:lnTo>
                  <a:cubicBezTo>
                    <a:pt x="12123" y="9309"/>
                    <a:pt x="12123" y="9296"/>
                    <a:pt x="12137" y="9296"/>
                  </a:cubicBezTo>
                  <a:lnTo>
                    <a:pt x="12137" y="9282"/>
                  </a:lnTo>
                  <a:lnTo>
                    <a:pt x="12137" y="9270"/>
                  </a:lnTo>
                  <a:lnTo>
                    <a:pt x="12150" y="9270"/>
                  </a:lnTo>
                  <a:cubicBezTo>
                    <a:pt x="12150" y="9256"/>
                    <a:pt x="12164" y="9243"/>
                    <a:pt x="12164" y="9229"/>
                  </a:cubicBezTo>
                  <a:lnTo>
                    <a:pt x="11629" y="8962"/>
                  </a:lnTo>
                  <a:close/>
                  <a:moveTo>
                    <a:pt x="1270" y="9109"/>
                  </a:moveTo>
                  <a:lnTo>
                    <a:pt x="735" y="9389"/>
                  </a:lnTo>
                  <a:cubicBezTo>
                    <a:pt x="749" y="9416"/>
                    <a:pt x="762" y="9443"/>
                    <a:pt x="762" y="9457"/>
                  </a:cubicBezTo>
                  <a:lnTo>
                    <a:pt x="776" y="9457"/>
                  </a:lnTo>
                  <a:lnTo>
                    <a:pt x="776" y="9470"/>
                  </a:lnTo>
                  <a:cubicBezTo>
                    <a:pt x="803" y="9537"/>
                    <a:pt x="842" y="9590"/>
                    <a:pt x="883" y="9657"/>
                  </a:cubicBezTo>
                  <a:lnTo>
                    <a:pt x="1391" y="9350"/>
                  </a:lnTo>
                  <a:lnTo>
                    <a:pt x="1270" y="9109"/>
                  </a:lnTo>
                  <a:close/>
                  <a:moveTo>
                    <a:pt x="11362" y="9443"/>
                  </a:moveTo>
                  <a:cubicBezTo>
                    <a:pt x="11321" y="9510"/>
                    <a:pt x="11268" y="9590"/>
                    <a:pt x="11214" y="9671"/>
                  </a:cubicBezTo>
                  <a:lnTo>
                    <a:pt x="11710" y="10004"/>
                  </a:lnTo>
                  <a:cubicBezTo>
                    <a:pt x="11763" y="9938"/>
                    <a:pt x="11803" y="9871"/>
                    <a:pt x="11843" y="9804"/>
                  </a:cubicBezTo>
                  <a:cubicBezTo>
                    <a:pt x="11856" y="9778"/>
                    <a:pt x="11870" y="9764"/>
                    <a:pt x="11883" y="9751"/>
                  </a:cubicBezTo>
                  <a:lnTo>
                    <a:pt x="11362" y="9443"/>
                  </a:lnTo>
                  <a:close/>
                  <a:moveTo>
                    <a:pt x="1537" y="9577"/>
                  </a:moveTo>
                  <a:lnTo>
                    <a:pt x="1043" y="9911"/>
                  </a:lnTo>
                  <a:cubicBezTo>
                    <a:pt x="1043" y="9924"/>
                    <a:pt x="1056" y="9951"/>
                    <a:pt x="1070" y="9965"/>
                  </a:cubicBezTo>
                  <a:lnTo>
                    <a:pt x="1083" y="9965"/>
                  </a:lnTo>
                  <a:lnTo>
                    <a:pt x="1083" y="9978"/>
                  </a:lnTo>
                  <a:cubicBezTo>
                    <a:pt x="1123" y="10045"/>
                    <a:pt x="1163" y="10098"/>
                    <a:pt x="1204" y="10152"/>
                  </a:cubicBezTo>
                  <a:lnTo>
                    <a:pt x="1698" y="9804"/>
                  </a:lnTo>
                  <a:cubicBezTo>
                    <a:pt x="1644" y="9737"/>
                    <a:pt x="1591" y="9657"/>
                    <a:pt x="1537" y="9577"/>
                  </a:cubicBezTo>
                  <a:close/>
                  <a:moveTo>
                    <a:pt x="11054" y="9885"/>
                  </a:moveTo>
                  <a:cubicBezTo>
                    <a:pt x="11001" y="9965"/>
                    <a:pt x="10947" y="10031"/>
                    <a:pt x="10894" y="10098"/>
                  </a:cubicBezTo>
                  <a:lnTo>
                    <a:pt x="11348" y="10485"/>
                  </a:lnTo>
                  <a:cubicBezTo>
                    <a:pt x="11416" y="10405"/>
                    <a:pt x="11482" y="10325"/>
                    <a:pt x="11535" y="10245"/>
                  </a:cubicBezTo>
                  <a:lnTo>
                    <a:pt x="11054" y="9885"/>
                  </a:lnTo>
                  <a:close/>
                  <a:moveTo>
                    <a:pt x="1858" y="10018"/>
                  </a:moveTo>
                  <a:lnTo>
                    <a:pt x="1391" y="10392"/>
                  </a:lnTo>
                  <a:cubicBezTo>
                    <a:pt x="1417" y="10432"/>
                    <a:pt x="1444" y="10459"/>
                    <a:pt x="1471" y="10499"/>
                  </a:cubicBezTo>
                  <a:lnTo>
                    <a:pt x="1484" y="10512"/>
                  </a:lnTo>
                  <a:cubicBezTo>
                    <a:pt x="1510" y="10553"/>
                    <a:pt x="1551" y="10592"/>
                    <a:pt x="1578" y="10633"/>
                  </a:cubicBezTo>
                  <a:lnTo>
                    <a:pt x="2032" y="10232"/>
                  </a:lnTo>
                  <a:cubicBezTo>
                    <a:pt x="1979" y="10165"/>
                    <a:pt x="1911" y="10098"/>
                    <a:pt x="1858" y="10018"/>
                  </a:cubicBezTo>
                  <a:close/>
                  <a:moveTo>
                    <a:pt x="10707" y="10312"/>
                  </a:moveTo>
                  <a:cubicBezTo>
                    <a:pt x="10653" y="10379"/>
                    <a:pt x="10587" y="10446"/>
                    <a:pt x="10519" y="10499"/>
                  </a:cubicBezTo>
                  <a:lnTo>
                    <a:pt x="10947" y="10927"/>
                  </a:lnTo>
                  <a:cubicBezTo>
                    <a:pt x="10988" y="10886"/>
                    <a:pt x="11041" y="10847"/>
                    <a:pt x="11081" y="10793"/>
                  </a:cubicBezTo>
                  <a:lnTo>
                    <a:pt x="11095" y="10793"/>
                  </a:lnTo>
                  <a:cubicBezTo>
                    <a:pt x="11108" y="10767"/>
                    <a:pt x="11134" y="10740"/>
                    <a:pt x="11161" y="10713"/>
                  </a:cubicBezTo>
                  <a:lnTo>
                    <a:pt x="10707" y="10312"/>
                  </a:lnTo>
                  <a:close/>
                  <a:moveTo>
                    <a:pt x="2219" y="10432"/>
                  </a:moveTo>
                  <a:lnTo>
                    <a:pt x="1792" y="10847"/>
                  </a:lnTo>
                  <a:cubicBezTo>
                    <a:pt x="1858" y="10927"/>
                    <a:pt x="1925" y="10993"/>
                    <a:pt x="1992" y="11061"/>
                  </a:cubicBezTo>
                  <a:lnTo>
                    <a:pt x="2406" y="10619"/>
                  </a:lnTo>
                  <a:lnTo>
                    <a:pt x="2219" y="10432"/>
                  </a:lnTo>
                  <a:close/>
                  <a:moveTo>
                    <a:pt x="10332" y="10699"/>
                  </a:moveTo>
                  <a:cubicBezTo>
                    <a:pt x="10266" y="10753"/>
                    <a:pt x="10199" y="10820"/>
                    <a:pt x="10118" y="10874"/>
                  </a:cubicBezTo>
                  <a:lnTo>
                    <a:pt x="10507" y="11341"/>
                  </a:lnTo>
                  <a:lnTo>
                    <a:pt x="10533" y="11314"/>
                  </a:lnTo>
                  <a:cubicBezTo>
                    <a:pt x="10600" y="11261"/>
                    <a:pt x="10667" y="11194"/>
                    <a:pt x="10733" y="11141"/>
                  </a:cubicBezTo>
                  <a:lnTo>
                    <a:pt x="10332" y="10699"/>
                  </a:lnTo>
                  <a:close/>
                  <a:moveTo>
                    <a:pt x="2620" y="10806"/>
                  </a:moveTo>
                  <a:lnTo>
                    <a:pt x="2219" y="11261"/>
                  </a:lnTo>
                  <a:cubicBezTo>
                    <a:pt x="2300" y="11328"/>
                    <a:pt x="2380" y="11394"/>
                    <a:pt x="2446" y="11448"/>
                  </a:cubicBezTo>
                  <a:lnTo>
                    <a:pt x="2820" y="10981"/>
                  </a:lnTo>
                  <a:cubicBezTo>
                    <a:pt x="2754" y="10927"/>
                    <a:pt x="2687" y="10874"/>
                    <a:pt x="2620" y="10806"/>
                  </a:cubicBezTo>
                  <a:close/>
                  <a:moveTo>
                    <a:pt x="9905" y="11047"/>
                  </a:moveTo>
                  <a:cubicBezTo>
                    <a:pt x="9838" y="11100"/>
                    <a:pt x="9758" y="11154"/>
                    <a:pt x="9691" y="11207"/>
                  </a:cubicBezTo>
                  <a:lnTo>
                    <a:pt x="10025" y="11702"/>
                  </a:lnTo>
                  <a:cubicBezTo>
                    <a:pt x="10038" y="11688"/>
                    <a:pt x="10038" y="11688"/>
                    <a:pt x="10052" y="11688"/>
                  </a:cubicBezTo>
                  <a:lnTo>
                    <a:pt x="10052" y="11676"/>
                  </a:lnTo>
                  <a:cubicBezTo>
                    <a:pt x="10106" y="11649"/>
                    <a:pt x="10145" y="11622"/>
                    <a:pt x="10186" y="11582"/>
                  </a:cubicBezTo>
                  <a:lnTo>
                    <a:pt x="10199" y="11582"/>
                  </a:lnTo>
                  <a:cubicBezTo>
                    <a:pt x="10225" y="11555"/>
                    <a:pt x="10252" y="11542"/>
                    <a:pt x="10279" y="11528"/>
                  </a:cubicBezTo>
                  <a:lnTo>
                    <a:pt x="9905" y="11047"/>
                  </a:lnTo>
                  <a:close/>
                  <a:moveTo>
                    <a:pt x="3048" y="11141"/>
                  </a:moveTo>
                  <a:lnTo>
                    <a:pt x="2687" y="11635"/>
                  </a:lnTo>
                  <a:cubicBezTo>
                    <a:pt x="2781" y="11688"/>
                    <a:pt x="2861" y="11756"/>
                    <a:pt x="2941" y="11809"/>
                  </a:cubicBezTo>
                  <a:lnTo>
                    <a:pt x="3262" y="11301"/>
                  </a:lnTo>
                  <a:cubicBezTo>
                    <a:pt x="3195" y="11248"/>
                    <a:pt x="3114" y="11194"/>
                    <a:pt x="3048" y="11141"/>
                  </a:cubicBezTo>
                  <a:close/>
                  <a:moveTo>
                    <a:pt x="9464" y="11355"/>
                  </a:moveTo>
                  <a:cubicBezTo>
                    <a:pt x="9384" y="11394"/>
                    <a:pt x="9304" y="11448"/>
                    <a:pt x="9223" y="11488"/>
                  </a:cubicBezTo>
                  <a:lnTo>
                    <a:pt x="9517" y="12009"/>
                  </a:lnTo>
                  <a:cubicBezTo>
                    <a:pt x="9610" y="11970"/>
                    <a:pt x="9691" y="11916"/>
                    <a:pt x="9785" y="11863"/>
                  </a:cubicBezTo>
                  <a:lnTo>
                    <a:pt x="9464" y="11355"/>
                  </a:lnTo>
                  <a:close/>
                  <a:moveTo>
                    <a:pt x="3503" y="11435"/>
                  </a:moveTo>
                  <a:lnTo>
                    <a:pt x="3195" y="11956"/>
                  </a:lnTo>
                  <a:cubicBezTo>
                    <a:pt x="3208" y="11970"/>
                    <a:pt x="3221" y="11970"/>
                    <a:pt x="3221" y="11983"/>
                  </a:cubicBezTo>
                  <a:lnTo>
                    <a:pt x="3235" y="11983"/>
                  </a:lnTo>
                  <a:cubicBezTo>
                    <a:pt x="3302" y="12023"/>
                    <a:pt x="3382" y="12063"/>
                    <a:pt x="3462" y="12103"/>
                  </a:cubicBezTo>
                  <a:lnTo>
                    <a:pt x="3743" y="11569"/>
                  </a:lnTo>
                  <a:cubicBezTo>
                    <a:pt x="3663" y="11528"/>
                    <a:pt x="3583" y="11488"/>
                    <a:pt x="3503" y="11435"/>
                  </a:cubicBezTo>
                  <a:close/>
                  <a:moveTo>
                    <a:pt x="8983" y="11622"/>
                  </a:moveTo>
                  <a:cubicBezTo>
                    <a:pt x="8903" y="11662"/>
                    <a:pt x="8822" y="11688"/>
                    <a:pt x="8742" y="11729"/>
                  </a:cubicBezTo>
                  <a:lnTo>
                    <a:pt x="8983" y="12277"/>
                  </a:lnTo>
                  <a:lnTo>
                    <a:pt x="9010" y="12277"/>
                  </a:lnTo>
                  <a:lnTo>
                    <a:pt x="9010" y="12264"/>
                  </a:lnTo>
                  <a:lnTo>
                    <a:pt x="9022" y="12264"/>
                  </a:lnTo>
                  <a:cubicBezTo>
                    <a:pt x="9090" y="12223"/>
                    <a:pt x="9170" y="12196"/>
                    <a:pt x="9250" y="12157"/>
                  </a:cubicBezTo>
                  <a:lnTo>
                    <a:pt x="8983" y="11622"/>
                  </a:lnTo>
                  <a:close/>
                  <a:moveTo>
                    <a:pt x="3984" y="11688"/>
                  </a:moveTo>
                  <a:lnTo>
                    <a:pt x="3729" y="12237"/>
                  </a:lnTo>
                  <a:cubicBezTo>
                    <a:pt x="3743" y="12237"/>
                    <a:pt x="3743" y="12237"/>
                    <a:pt x="3756" y="12250"/>
                  </a:cubicBezTo>
                  <a:lnTo>
                    <a:pt x="3770" y="12250"/>
                  </a:lnTo>
                  <a:cubicBezTo>
                    <a:pt x="3850" y="12290"/>
                    <a:pt x="3930" y="12317"/>
                    <a:pt x="4010" y="12357"/>
                  </a:cubicBezTo>
                  <a:lnTo>
                    <a:pt x="4237" y="11795"/>
                  </a:lnTo>
                  <a:cubicBezTo>
                    <a:pt x="4144" y="11769"/>
                    <a:pt x="4064" y="11729"/>
                    <a:pt x="3984" y="11688"/>
                  </a:cubicBezTo>
                  <a:close/>
                  <a:moveTo>
                    <a:pt x="8488" y="11836"/>
                  </a:moveTo>
                  <a:cubicBezTo>
                    <a:pt x="8408" y="11863"/>
                    <a:pt x="8314" y="11902"/>
                    <a:pt x="8234" y="11929"/>
                  </a:cubicBezTo>
                  <a:lnTo>
                    <a:pt x="8421" y="12490"/>
                  </a:lnTo>
                  <a:cubicBezTo>
                    <a:pt x="8514" y="12464"/>
                    <a:pt x="8609" y="12437"/>
                    <a:pt x="8702" y="12397"/>
                  </a:cubicBezTo>
                  <a:lnTo>
                    <a:pt x="8488" y="11836"/>
                  </a:lnTo>
                  <a:close/>
                  <a:moveTo>
                    <a:pt x="4492" y="11889"/>
                  </a:moveTo>
                  <a:lnTo>
                    <a:pt x="4291" y="12464"/>
                  </a:lnTo>
                  <a:cubicBezTo>
                    <a:pt x="4358" y="12490"/>
                    <a:pt x="4438" y="12504"/>
                    <a:pt x="4504" y="12531"/>
                  </a:cubicBezTo>
                  <a:lnTo>
                    <a:pt x="4518" y="12531"/>
                  </a:lnTo>
                  <a:cubicBezTo>
                    <a:pt x="4531" y="12531"/>
                    <a:pt x="4531" y="12544"/>
                    <a:pt x="4531" y="12544"/>
                  </a:cubicBezTo>
                  <a:lnTo>
                    <a:pt x="4572" y="12544"/>
                  </a:lnTo>
                  <a:lnTo>
                    <a:pt x="4572" y="12558"/>
                  </a:lnTo>
                  <a:lnTo>
                    <a:pt x="4745" y="11970"/>
                  </a:lnTo>
                  <a:cubicBezTo>
                    <a:pt x="4652" y="11956"/>
                    <a:pt x="4572" y="11916"/>
                    <a:pt x="4492" y="11889"/>
                  </a:cubicBezTo>
                  <a:close/>
                  <a:moveTo>
                    <a:pt x="7967" y="12009"/>
                  </a:moveTo>
                  <a:cubicBezTo>
                    <a:pt x="7887" y="12023"/>
                    <a:pt x="7793" y="12050"/>
                    <a:pt x="7712" y="12077"/>
                  </a:cubicBezTo>
                  <a:lnTo>
                    <a:pt x="7846" y="12651"/>
                  </a:lnTo>
                  <a:cubicBezTo>
                    <a:pt x="7940" y="12638"/>
                    <a:pt x="8033" y="12611"/>
                    <a:pt x="8127" y="12585"/>
                  </a:cubicBezTo>
                  <a:lnTo>
                    <a:pt x="7967" y="12009"/>
                  </a:lnTo>
                  <a:close/>
                  <a:moveTo>
                    <a:pt x="5012" y="12050"/>
                  </a:moveTo>
                  <a:lnTo>
                    <a:pt x="4866" y="12638"/>
                  </a:lnTo>
                  <a:cubicBezTo>
                    <a:pt x="4946" y="12651"/>
                    <a:pt x="5012" y="12665"/>
                    <a:pt x="5093" y="12678"/>
                  </a:cubicBezTo>
                  <a:lnTo>
                    <a:pt x="5107" y="12691"/>
                  </a:lnTo>
                  <a:lnTo>
                    <a:pt x="5160" y="12691"/>
                  </a:lnTo>
                  <a:lnTo>
                    <a:pt x="5280" y="12103"/>
                  </a:lnTo>
                  <a:cubicBezTo>
                    <a:pt x="5187" y="12089"/>
                    <a:pt x="5093" y="12063"/>
                    <a:pt x="5012" y="12050"/>
                  </a:cubicBezTo>
                  <a:close/>
                  <a:moveTo>
                    <a:pt x="7445" y="12130"/>
                  </a:moveTo>
                  <a:cubicBezTo>
                    <a:pt x="7352" y="12143"/>
                    <a:pt x="7258" y="12157"/>
                    <a:pt x="7178" y="12170"/>
                  </a:cubicBezTo>
                  <a:lnTo>
                    <a:pt x="7245" y="12758"/>
                  </a:lnTo>
                  <a:cubicBezTo>
                    <a:pt x="7311" y="12758"/>
                    <a:pt x="7365" y="12745"/>
                    <a:pt x="7418" y="12745"/>
                  </a:cubicBezTo>
                  <a:lnTo>
                    <a:pt x="7432" y="12731"/>
                  </a:lnTo>
                  <a:lnTo>
                    <a:pt x="7499" y="12731"/>
                  </a:lnTo>
                  <a:lnTo>
                    <a:pt x="7499" y="12718"/>
                  </a:lnTo>
                  <a:lnTo>
                    <a:pt x="7552" y="12718"/>
                  </a:lnTo>
                  <a:lnTo>
                    <a:pt x="7445" y="12130"/>
                  </a:lnTo>
                  <a:close/>
                  <a:moveTo>
                    <a:pt x="5547" y="12157"/>
                  </a:moveTo>
                  <a:lnTo>
                    <a:pt x="5454" y="12745"/>
                  </a:lnTo>
                  <a:cubicBezTo>
                    <a:pt x="5467" y="12745"/>
                    <a:pt x="5481" y="12758"/>
                    <a:pt x="5494" y="12758"/>
                  </a:cubicBezTo>
                  <a:lnTo>
                    <a:pt x="5574" y="12758"/>
                  </a:lnTo>
                  <a:lnTo>
                    <a:pt x="5574" y="12772"/>
                  </a:lnTo>
                  <a:lnTo>
                    <a:pt x="5681" y="12772"/>
                  </a:lnTo>
                  <a:lnTo>
                    <a:pt x="5681" y="12784"/>
                  </a:lnTo>
                  <a:lnTo>
                    <a:pt x="5695" y="12772"/>
                  </a:lnTo>
                  <a:lnTo>
                    <a:pt x="5695" y="12784"/>
                  </a:lnTo>
                  <a:lnTo>
                    <a:pt x="5748" y="12784"/>
                  </a:lnTo>
                  <a:lnTo>
                    <a:pt x="5814" y="12184"/>
                  </a:lnTo>
                  <a:cubicBezTo>
                    <a:pt x="5721" y="12184"/>
                    <a:pt x="5627" y="12170"/>
                    <a:pt x="5547" y="12157"/>
                  </a:cubicBezTo>
                  <a:close/>
                  <a:moveTo>
                    <a:pt x="6898" y="12196"/>
                  </a:moveTo>
                  <a:cubicBezTo>
                    <a:pt x="6817" y="12210"/>
                    <a:pt x="6723" y="12210"/>
                    <a:pt x="6630" y="12210"/>
                  </a:cubicBezTo>
                  <a:lnTo>
                    <a:pt x="6657" y="12811"/>
                  </a:lnTo>
                  <a:cubicBezTo>
                    <a:pt x="6750" y="12811"/>
                    <a:pt x="6857" y="12798"/>
                    <a:pt x="6951" y="12798"/>
                  </a:cubicBezTo>
                  <a:lnTo>
                    <a:pt x="6898" y="12196"/>
                  </a:lnTo>
                  <a:close/>
                  <a:moveTo>
                    <a:pt x="6082" y="12210"/>
                  </a:moveTo>
                  <a:lnTo>
                    <a:pt x="6055" y="12811"/>
                  </a:lnTo>
                  <a:lnTo>
                    <a:pt x="6135" y="12811"/>
                  </a:lnTo>
                  <a:cubicBezTo>
                    <a:pt x="6203" y="12811"/>
                    <a:pt x="6283" y="12811"/>
                    <a:pt x="6349" y="12825"/>
                  </a:cubicBezTo>
                  <a:lnTo>
                    <a:pt x="6363" y="12223"/>
                  </a:lnTo>
                  <a:cubicBezTo>
                    <a:pt x="6269" y="12223"/>
                    <a:pt x="6176" y="12210"/>
                    <a:pt x="6082" y="1221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2"/>
            <p:cNvSpPr/>
            <p:nvPr/>
          </p:nvSpPr>
          <p:spPr>
            <a:xfrm>
              <a:off x="8145416" y="2570404"/>
              <a:ext cx="617248" cy="555768"/>
            </a:xfrm>
            <a:custGeom>
              <a:rect b="b" l="l" r="r" t="t"/>
              <a:pathLst>
                <a:path extrusionOk="0" h="11616" w="12901">
                  <a:moveTo>
                    <a:pt x="6450" y="0"/>
                  </a:moveTo>
                  <a:cubicBezTo>
                    <a:pt x="5044" y="0"/>
                    <a:pt x="3633" y="507"/>
                    <a:pt x="2514" y="1531"/>
                  </a:cubicBezTo>
                  <a:cubicBezTo>
                    <a:pt x="161" y="3696"/>
                    <a:pt x="1" y="7372"/>
                    <a:pt x="2166" y="9738"/>
                  </a:cubicBezTo>
                  <a:cubicBezTo>
                    <a:pt x="3308" y="10985"/>
                    <a:pt x="4870" y="11616"/>
                    <a:pt x="6438" y="11616"/>
                  </a:cubicBezTo>
                  <a:cubicBezTo>
                    <a:pt x="7844" y="11616"/>
                    <a:pt x="9255" y="11109"/>
                    <a:pt x="10373" y="10085"/>
                  </a:cubicBezTo>
                  <a:cubicBezTo>
                    <a:pt x="12740" y="7920"/>
                    <a:pt x="12900" y="4244"/>
                    <a:pt x="10721" y="1878"/>
                  </a:cubicBezTo>
                  <a:cubicBezTo>
                    <a:pt x="9579" y="631"/>
                    <a:pt x="8018" y="0"/>
                    <a:pt x="6450"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2"/>
            <p:cNvSpPr/>
            <p:nvPr/>
          </p:nvSpPr>
          <p:spPr>
            <a:xfrm>
              <a:off x="8145416" y="2570404"/>
              <a:ext cx="617248" cy="555768"/>
            </a:xfrm>
            <a:custGeom>
              <a:rect b="b" l="l" r="r" t="t"/>
              <a:pathLst>
                <a:path extrusionOk="0" h="11616" w="12901">
                  <a:moveTo>
                    <a:pt x="6450" y="0"/>
                  </a:moveTo>
                  <a:cubicBezTo>
                    <a:pt x="5044" y="0"/>
                    <a:pt x="3633" y="507"/>
                    <a:pt x="2514" y="1531"/>
                  </a:cubicBezTo>
                  <a:cubicBezTo>
                    <a:pt x="161" y="3696"/>
                    <a:pt x="1" y="7372"/>
                    <a:pt x="2166" y="9738"/>
                  </a:cubicBezTo>
                  <a:cubicBezTo>
                    <a:pt x="3308" y="10985"/>
                    <a:pt x="4870" y="11616"/>
                    <a:pt x="6438" y="11616"/>
                  </a:cubicBezTo>
                  <a:cubicBezTo>
                    <a:pt x="7844" y="11616"/>
                    <a:pt x="9255" y="11109"/>
                    <a:pt x="10373" y="10085"/>
                  </a:cubicBezTo>
                  <a:cubicBezTo>
                    <a:pt x="12740" y="7920"/>
                    <a:pt x="12900" y="4244"/>
                    <a:pt x="10721" y="1878"/>
                  </a:cubicBezTo>
                  <a:cubicBezTo>
                    <a:pt x="9579" y="631"/>
                    <a:pt x="8018" y="0"/>
                    <a:pt x="6450"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2"/>
            <p:cNvSpPr/>
            <p:nvPr/>
          </p:nvSpPr>
          <p:spPr>
            <a:xfrm>
              <a:off x="8167185" y="2590211"/>
              <a:ext cx="530840" cy="516200"/>
            </a:xfrm>
            <a:custGeom>
              <a:rect b="b" l="l" r="r" t="t"/>
              <a:pathLst>
                <a:path extrusionOk="0" h="10789" w="11095">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2"/>
            <p:cNvSpPr/>
            <p:nvPr/>
          </p:nvSpPr>
          <p:spPr>
            <a:xfrm>
              <a:off x="8167185" y="2590211"/>
              <a:ext cx="530840" cy="516200"/>
            </a:xfrm>
            <a:custGeom>
              <a:rect b="b" l="l" r="r" t="t"/>
              <a:pathLst>
                <a:path extrusionOk="0" h="10789" w="11095">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2"/>
            <p:cNvSpPr/>
            <p:nvPr/>
          </p:nvSpPr>
          <p:spPr>
            <a:xfrm>
              <a:off x="8335405" y="2644227"/>
              <a:ext cx="234106" cy="406204"/>
            </a:xfrm>
            <a:custGeom>
              <a:rect b="b" l="l" r="r" t="t"/>
              <a:pathLst>
                <a:path extrusionOk="0" h="8490" w="4893">
                  <a:moveTo>
                    <a:pt x="1524" y="1"/>
                  </a:moveTo>
                  <a:lnTo>
                    <a:pt x="1163" y="108"/>
                  </a:lnTo>
                  <a:lnTo>
                    <a:pt x="1323" y="749"/>
                  </a:lnTo>
                  <a:cubicBezTo>
                    <a:pt x="829" y="910"/>
                    <a:pt x="468" y="1191"/>
                    <a:pt x="254" y="1565"/>
                  </a:cubicBezTo>
                  <a:cubicBezTo>
                    <a:pt x="40" y="1939"/>
                    <a:pt x="0" y="2380"/>
                    <a:pt x="134" y="2888"/>
                  </a:cubicBezTo>
                  <a:cubicBezTo>
                    <a:pt x="241" y="3276"/>
                    <a:pt x="387" y="3570"/>
                    <a:pt x="588" y="3784"/>
                  </a:cubicBezTo>
                  <a:cubicBezTo>
                    <a:pt x="776" y="4011"/>
                    <a:pt x="1043" y="4198"/>
                    <a:pt x="1376" y="4358"/>
                  </a:cubicBezTo>
                  <a:lnTo>
                    <a:pt x="2499" y="4907"/>
                  </a:lnTo>
                  <a:cubicBezTo>
                    <a:pt x="2647" y="4987"/>
                    <a:pt x="2780" y="5053"/>
                    <a:pt x="2874" y="5121"/>
                  </a:cubicBezTo>
                  <a:cubicBezTo>
                    <a:pt x="2968" y="5174"/>
                    <a:pt x="3075" y="5240"/>
                    <a:pt x="3168" y="5335"/>
                  </a:cubicBezTo>
                  <a:cubicBezTo>
                    <a:pt x="3275" y="5415"/>
                    <a:pt x="3355" y="5522"/>
                    <a:pt x="3422" y="5629"/>
                  </a:cubicBezTo>
                  <a:cubicBezTo>
                    <a:pt x="3488" y="5736"/>
                    <a:pt x="3542" y="5869"/>
                    <a:pt x="3582" y="6016"/>
                  </a:cubicBezTo>
                  <a:cubicBezTo>
                    <a:pt x="3636" y="6217"/>
                    <a:pt x="3636" y="6390"/>
                    <a:pt x="3569" y="6524"/>
                  </a:cubicBezTo>
                  <a:cubicBezTo>
                    <a:pt x="3502" y="6671"/>
                    <a:pt x="3381" y="6764"/>
                    <a:pt x="3194" y="6818"/>
                  </a:cubicBezTo>
                  <a:cubicBezTo>
                    <a:pt x="3128" y="6832"/>
                    <a:pt x="3061" y="6844"/>
                    <a:pt x="3007" y="6844"/>
                  </a:cubicBezTo>
                  <a:cubicBezTo>
                    <a:pt x="2593" y="6844"/>
                    <a:pt x="2273" y="6443"/>
                    <a:pt x="2032" y="5641"/>
                  </a:cubicBezTo>
                  <a:lnTo>
                    <a:pt x="989" y="6176"/>
                  </a:lnTo>
                  <a:cubicBezTo>
                    <a:pt x="1350" y="7299"/>
                    <a:pt x="1952" y="7874"/>
                    <a:pt x="2820" y="7874"/>
                  </a:cubicBezTo>
                  <a:cubicBezTo>
                    <a:pt x="2994" y="7874"/>
                    <a:pt x="3168" y="7847"/>
                    <a:pt x="3355" y="7807"/>
                  </a:cubicBezTo>
                  <a:lnTo>
                    <a:pt x="3542" y="8489"/>
                  </a:lnTo>
                  <a:lnTo>
                    <a:pt x="3903" y="8395"/>
                  </a:lnTo>
                  <a:lnTo>
                    <a:pt x="3716" y="7700"/>
                  </a:lnTo>
                  <a:cubicBezTo>
                    <a:pt x="4157" y="7527"/>
                    <a:pt x="4478" y="7259"/>
                    <a:pt x="4665" y="6871"/>
                  </a:cubicBezTo>
                  <a:cubicBezTo>
                    <a:pt x="4852" y="6497"/>
                    <a:pt x="4892" y="6069"/>
                    <a:pt x="4772" y="5615"/>
                  </a:cubicBezTo>
                  <a:cubicBezTo>
                    <a:pt x="4705" y="5388"/>
                    <a:pt x="4625" y="5187"/>
                    <a:pt x="4518" y="5000"/>
                  </a:cubicBezTo>
                  <a:cubicBezTo>
                    <a:pt x="4411" y="4827"/>
                    <a:pt x="4290" y="4666"/>
                    <a:pt x="4144" y="4519"/>
                  </a:cubicBezTo>
                  <a:cubicBezTo>
                    <a:pt x="3996" y="4385"/>
                    <a:pt x="3850" y="4265"/>
                    <a:pt x="3702" y="4171"/>
                  </a:cubicBezTo>
                  <a:cubicBezTo>
                    <a:pt x="3556" y="4064"/>
                    <a:pt x="3395" y="3971"/>
                    <a:pt x="3208" y="3877"/>
                  </a:cubicBezTo>
                  <a:lnTo>
                    <a:pt x="2085" y="3330"/>
                  </a:lnTo>
                  <a:cubicBezTo>
                    <a:pt x="1858" y="3209"/>
                    <a:pt x="1684" y="3089"/>
                    <a:pt x="1564" y="2968"/>
                  </a:cubicBezTo>
                  <a:cubicBezTo>
                    <a:pt x="1430" y="2848"/>
                    <a:pt x="1337" y="2688"/>
                    <a:pt x="1283" y="2460"/>
                  </a:cubicBezTo>
                  <a:cubicBezTo>
                    <a:pt x="1230" y="2273"/>
                    <a:pt x="1243" y="2100"/>
                    <a:pt x="1310" y="1966"/>
                  </a:cubicBezTo>
                  <a:cubicBezTo>
                    <a:pt x="1376" y="1833"/>
                    <a:pt x="1510" y="1726"/>
                    <a:pt x="1684" y="1658"/>
                  </a:cubicBezTo>
                  <a:cubicBezTo>
                    <a:pt x="1765" y="1645"/>
                    <a:pt x="1831" y="1631"/>
                    <a:pt x="1898" y="1631"/>
                  </a:cubicBezTo>
                  <a:lnTo>
                    <a:pt x="1991" y="1631"/>
                  </a:lnTo>
                  <a:cubicBezTo>
                    <a:pt x="2085" y="1645"/>
                    <a:pt x="2166" y="1685"/>
                    <a:pt x="2219" y="1738"/>
                  </a:cubicBezTo>
                  <a:cubicBezTo>
                    <a:pt x="2285" y="1792"/>
                    <a:pt x="2353" y="1872"/>
                    <a:pt x="2406" y="1966"/>
                  </a:cubicBezTo>
                  <a:cubicBezTo>
                    <a:pt x="2473" y="2059"/>
                    <a:pt x="2513" y="2166"/>
                    <a:pt x="2553" y="2260"/>
                  </a:cubicBezTo>
                  <a:cubicBezTo>
                    <a:pt x="2593" y="2367"/>
                    <a:pt x="2647" y="2487"/>
                    <a:pt x="2686" y="2621"/>
                  </a:cubicBezTo>
                  <a:lnTo>
                    <a:pt x="3716" y="2113"/>
                  </a:lnTo>
                  <a:cubicBezTo>
                    <a:pt x="3622" y="1859"/>
                    <a:pt x="3529" y="1645"/>
                    <a:pt x="3422" y="1458"/>
                  </a:cubicBezTo>
                  <a:cubicBezTo>
                    <a:pt x="3315" y="1271"/>
                    <a:pt x="3181" y="1097"/>
                    <a:pt x="3021" y="950"/>
                  </a:cubicBezTo>
                  <a:cubicBezTo>
                    <a:pt x="2861" y="803"/>
                    <a:pt x="2660" y="710"/>
                    <a:pt x="2446" y="656"/>
                  </a:cubicBezTo>
                  <a:cubicBezTo>
                    <a:pt x="2339" y="630"/>
                    <a:pt x="2219" y="616"/>
                    <a:pt x="2085" y="616"/>
                  </a:cubicBezTo>
                  <a:cubicBezTo>
                    <a:pt x="1965" y="616"/>
                    <a:pt x="1831" y="630"/>
                    <a:pt x="1697" y="656"/>
                  </a:cubicBezTo>
                  <a:lnTo>
                    <a:pt x="1524" y="1"/>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2"/>
            <p:cNvSpPr/>
            <p:nvPr/>
          </p:nvSpPr>
          <p:spPr>
            <a:xfrm>
              <a:off x="7348621" y="1802506"/>
              <a:ext cx="441992" cy="417974"/>
            </a:xfrm>
            <a:custGeom>
              <a:rect b="b" l="l" r="r" t="t"/>
              <a:pathLst>
                <a:path extrusionOk="0" h="8736" w="9238">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2"/>
            <p:cNvSpPr/>
            <p:nvPr/>
          </p:nvSpPr>
          <p:spPr>
            <a:xfrm>
              <a:off x="7348621" y="1802506"/>
              <a:ext cx="441992" cy="417974"/>
            </a:xfrm>
            <a:custGeom>
              <a:rect b="b" l="l" r="r" t="t"/>
              <a:pathLst>
                <a:path extrusionOk="0" h="8736" w="9238">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2"/>
            <p:cNvSpPr/>
            <p:nvPr/>
          </p:nvSpPr>
          <p:spPr>
            <a:xfrm>
              <a:off x="7332641" y="1787818"/>
              <a:ext cx="441944" cy="417926"/>
            </a:xfrm>
            <a:custGeom>
              <a:rect b="b" l="l" r="r" t="t"/>
              <a:pathLst>
                <a:path extrusionOk="0" h="8735" w="9237">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2"/>
            <p:cNvSpPr/>
            <p:nvPr/>
          </p:nvSpPr>
          <p:spPr>
            <a:xfrm>
              <a:off x="7344793" y="1787962"/>
              <a:ext cx="417639" cy="417639"/>
            </a:xfrm>
            <a:custGeom>
              <a:rect b="b" l="l" r="r" t="t"/>
              <a:pathLst>
                <a:path extrusionOk="0" h="8729" w="8729">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2"/>
            <p:cNvSpPr/>
            <p:nvPr/>
          </p:nvSpPr>
          <p:spPr>
            <a:xfrm>
              <a:off x="7353118" y="1807147"/>
              <a:ext cx="400989" cy="379267"/>
            </a:xfrm>
            <a:custGeom>
              <a:rect b="b" l="l" r="r" t="t"/>
              <a:pathLst>
                <a:path extrusionOk="0" h="7927" w="8381">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2"/>
            <p:cNvSpPr/>
            <p:nvPr/>
          </p:nvSpPr>
          <p:spPr>
            <a:xfrm>
              <a:off x="7353118" y="1807147"/>
              <a:ext cx="400989" cy="379267"/>
            </a:xfrm>
            <a:custGeom>
              <a:rect b="b" l="l" r="r" t="t"/>
              <a:pathLst>
                <a:path extrusionOk="0" h="7927" w="8381">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2"/>
            <p:cNvSpPr/>
            <p:nvPr/>
          </p:nvSpPr>
          <p:spPr>
            <a:xfrm>
              <a:off x="7372303" y="1820735"/>
              <a:ext cx="367115" cy="304964"/>
            </a:xfrm>
            <a:custGeom>
              <a:rect b="b" l="l" r="r" t="t"/>
              <a:pathLst>
                <a:path extrusionOk="0" h="6374" w="7673">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2"/>
            <p:cNvSpPr/>
            <p:nvPr/>
          </p:nvSpPr>
          <p:spPr>
            <a:xfrm>
              <a:off x="7372303" y="1820735"/>
              <a:ext cx="367115" cy="304964"/>
            </a:xfrm>
            <a:custGeom>
              <a:rect b="b" l="l" r="r" t="t"/>
              <a:pathLst>
                <a:path extrusionOk="0" h="6374" w="7673">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2"/>
            <p:cNvSpPr/>
            <p:nvPr/>
          </p:nvSpPr>
          <p:spPr>
            <a:xfrm>
              <a:off x="7450337" y="1875564"/>
              <a:ext cx="196978" cy="244344"/>
            </a:xfrm>
            <a:custGeom>
              <a:rect b="b" l="l" r="r" t="t"/>
              <a:pathLst>
                <a:path extrusionOk="0" h="5107" w="4117">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2"/>
            <p:cNvSpPr/>
            <p:nvPr/>
          </p:nvSpPr>
          <p:spPr>
            <a:xfrm>
              <a:off x="6518526" y="1519030"/>
              <a:ext cx="289797" cy="274439"/>
            </a:xfrm>
            <a:custGeom>
              <a:rect b="b" l="l" r="r" t="t"/>
              <a:pathLst>
                <a:path extrusionOk="0" h="5736" w="6057">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2"/>
            <p:cNvSpPr/>
            <p:nvPr/>
          </p:nvSpPr>
          <p:spPr>
            <a:xfrm>
              <a:off x="6518526" y="1519030"/>
              <a:ext cx="289797" cy="274439"/>
            </a:xfrm>
            <a:custGeom>
              <a:rect b="b" l="l" r="r" t="t"/>
              <a:pathLst>
                <a:path extrusionOk="0" h="5736" w="6057">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2"/>
            <p:cNvSpPr/>
            <p:nvPr/>
          </p:nvSpPr>
          <p:spPr>
            <a:xfrm>
              <a:off x="6507665" y="1509462"/>
              <a:ext cx="290419" cy="274439"/>
            </a:xfrm>
            <a:custGeom>
              <a:rect b="b" l="l" r="r" t="t"/>
              <a:pathLst>
                <a:path extrusionOk="0" h="5736" w="6070">
                  <a:moveTo>
                    <a:pt x="3029" y="0"/>
                  </a:moveTo>
                  <a:cubicBezTo>
                    <a:pt x="1593" y="0"/>
                    <a:pt x="362" y="1082"/>
                    <a:pt x="188" y="2533"/>
                  </a:cubicBezTo>
                  <a:cubicBezTo>
                    <a:pt x="1" y="4111"/>
                    <a:pt x="1124" y="5528"/>
                    <a:pt x="2701" y="5715"/>
                  </a:cubicBezTo>
                  <a:cubicBezTo>
                    <a:pt x="2815" y="5728"/>
                    <a:pt x="2929" y="5735"/>
                    <a:pt x="3042" y="5735"/>
                  </a:cubicBezTo>
                  <a:cubicBezTo>
                    <a:pt x="4467" y="5735"/>
                    <a:pt x="5709" y="4664"/>
                    <a:pt x="5882" y="3202"/>
                  </a:cubicBezTo>
                  <a:cubicBezTo>
                    <a:pt x="6069" y="1637"/>
                    <a:pt x="4947" y="208"/>
                    <a:pt x="3369" y="21"/>
                  </a:cubicBezTo>
                  <a:cubicBezTo>
                    <a:pt x="3255" y="7"/>
                    <a:pt x="3141" y="0"/>
                    <a:pt x="3029"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2"/>
            <p:cNvSpPr/>
            <p:nvPr/>
          </p:nvSpPr>
          <p:spPr>
            <a:xfrm>
              <a:off x="6515368" y="1509749"/>
              <a:ext cx="274343" cy="274439"/>
            </a:xfrm>
            <a:custGeom>
              <a:rect b="b" l="l" r="r" t="t"/>
              <a:pathLst>
                <a:path extrusionOk="0" h="5736" w="5734">
                  <a:moveTo>
                    <a:pt x="2807" y="1"/>
                  </a:moveTo>
                  <a:lnTo>
                    <a:pt x="2807" y="268"/>
                  </a:lnTo>
                  <a:lnTo>
                    <a:pt x="2927" y="268"/>
                  </a:lnTo>
                  <a:lnTo>
                    <a:pt x="2941" y="1"/>
                  </a:lnTo>
                  <a:close/>
                  <a:moveTo>
                    <a:pt x="2647" y="1"/>
                  </a:moveTo>
                  <a:cubicBezTo>
                    <a:pt x="2606" y="15"/>
                    <a:pt x="2567" y="15"/>
                    <a:pt x="2540" y="15"/>
                  </a:cubicBezTo>
                  <a:lnTo>
                    <a:pt x="2567" y="282"/>
                  </a:lnTo>
                  <a:cubicBezTo>
                    <a:pt x="2606" y="282"/>
                    <a:pt x="2647" y="268"/>
                    <a:pt x="2686" y="268"/>
                  </a:cubicBezTo>
                  <a:lnTo>
                    <a:pt x="2674" y="1"/>
                  </a:lnTo>
                  <a:close/>
                  <a:moveTo>
                    <a:pt x="3075" y="1"/>
                  </a:moveTo>
                  <a:lnTo>
                    <a:pt x="3048" y="268"/>
                  </a:lnTo>
                  <a:cubicBezTo>
                    <a:pt x="3087" y="282"/>
                    <a:pt x="3141" y="282"/>
                    <a:pt x="3182" y="282"/>
                  </a:cubicBezTo>
                  <a:lnTo>
                    <a:pt x="3208" y="15"/>
                  </a:lnTo>
                  <a:lnTo>
                    <a:pt x="3114" y="15"/>
                  </a:lnTo>
                  <a:cubicBezTo>
                    <a:pt x="3101" y="1"/>
                    <a:pt x="3087" y="1"/>
                    <a:pt x="3075" y="1"/>
                  </a:cubicBezTo>
                  <a:close/>
                  <a:moveTo>
                    <a:pt x="2406" y="41"/>
                  </a:moveTo>
                  <a:cubicBezTo>
                    <a:pt x="2380" y="41"/>
                    <a:pt x="2353" y="41"/>
                    <a:pt x="2326" y="54"/>
                  </a:cubicBezTo>
                  <a:lnTo>
                    <a:pt x="2273" y="54"/>
                  </a:lnTo>
                  <a:lnTo>
                    <a:pt x="2326" y="321"/>
                  </a:lnTo>
                  <a:cubicBezTo>
                    <a:pt x="2366" y="309"/>
                    <a:pt x="2406" y="309"/>
                    <a:pt x="2446" y="295"/>
                  </a:cubicBezTo>
                  <a:lnTo>
                    <a:pt x="2406" y="41"/>
                  </a:lnTo>
                  <a:close/>
                  <a:moveTo>
                    <a:pt x="3342" y="41"/>
                  </a:moveTo>
                  <a:lnTo>
                    <a:pt x="3301" y="309"/>
                  </a:lnTo>
                  <a:cubicBezTo>
                    <a:pt x="3342" y="309"/>
                    <a:pt x="3381" y="321"/>
                    <a:pt x="3422" y="321"/>
                  </a:cubicBezTo>
                  <a:lnTo>
                    <a:pt x="3476" y="68"/>
                  </a:lnTo>
                  <a:cubicBezTo>
                    <a:pt x="3462" y="54"/>
                    <a:pt x="3449" y="54"/>
                    <a:pt x="3422" y="54"/>
                  </a:cubicBezTo>
                  <a:lnTo>
                    <a:pt x="3408" y="54"/>
                  </a:lnTo>
                  <a:lnTo>
                    <a:pt x="3408" y="41"/>
                  </a:lnTo>
                  <a:close/>
                  <a:moveTo>
                    <a:pt x="2139" y="95"/>
                  </a:moveTo>
                  <a:lnTo>
                    <a:pt x="2018" y="134"/>
                  </a:lnTo>
                  <a:lnTo>
                    <a:pt x="2098" y="389"/>
                  </a:lnTo>
                  <a:cubicBezTo>
                    <a:pt x="2125" y="375"/>
                    <a:pt x="2166" y="362"/>
                    <a:pt x="2205" y="348"/>
                  </a:cubicBezTo>
                  <a:lnTo>
                    <a:pt x="2139" y="95"/>
                  </a:lnTo>
                  <a:close/>
                  <a:moveTo>
                    <a:pt x="3609" y="95"/>
                  </a:moveTo>
                  <a:lnTo>
                    <a:pt x="3542" y="348"/>
                  </a:lnTo>
                  <a:lnTo>
                    <a:pt x="3663" y="389"/>
                  </a:lnTo>
                  <a:lnTo>
                    <a:pt x="3743" y="134"/>
                  </a:lnTo>
                  <a:cubicBezTo>
                    <a:pt x="3716" y="121"/>
                    <a:pt x="3702" y="121"/>
                    <a:pt x="3689" y="121"/>
                  </a:cubicBezTo>
                  <a:cubicBezTo>
                    <a:pt x="3689" y="121"/>
                    <a:pt x="3689" y="108"/>
                    <a:pt x="3676" y="108"/>
                  </a:cubicBezTo>
                  <a:cubicBezTo>
                    <a:pt x="3649" y="108"/>
                    <a:pt x="3636" y="95"/>
                    <a:pt x="3609" y="95"/>
                  </a:cubicBezTo>
                  <a:close/>
                  <a:moveTo>
                    <a:pt x="1872" y="175"/>
                  </a:moveTo>
                  <a:cubicBezTo>
                    <a:pt x="1858" y="188"/>
                    <a:pt x="1831" y="188"/>
                    <a:pt x="1818" y="202"/>
                  </a:cubicBezTo>
                  <a:lnTo>
                    <a:pt x="1791" y="202"/>
                  </a:lnTo>
                  <a:lnTo>
                    <a:pt x="1791" y="215"/>
                  </a:lnTo>
                  <a:lnTo>
                    <a:pt x="1765" y="215"/>
                  </a:lnTo>
                  <a:lnTo>
                    <a:pt x="1858" y="469"/>
                  </a:lnTo>
                  <a:lnTo>
                    <a:pt x="1979" y="428"/>
                  </a:lnTo>
                  <a:lnTo>
                    <a:pt x="1884" y="175"/>
                  </a:lnTo>
                  <a:close/>
                  <a:moveTo>
                    <a:pt x="3863" y="175"/>
                  </a:moveTo>
                  <a:lnTo>
                    <a:pt x="3770" y="428"/>
                  </a:lnTo>
                  <a:lnTo>
                    <a:pt x="3889" y="469"/>
                  </a:lnTo>
                  <a:lnTo>
                    <a:pt x="3996" y="228"/>
                  </a:lnTo>
                  <a:cubicBezTo>
                    <a:pt x="3957" y="202"/>
                    <a:pt x="3903" y="188"/>
                    <a:pt x="3863" y="175"/>
                  </a:cubicBezTo>
                  <a:close/>
                  <a:moveTo>
                    <a:pt x="1631" y="282"/>
                  </a:moveTo>
                  <a:cubicBezTo>
                    <a:pt x="1617" y="282"/>
                    <a:pt x="1590" y="295"/>
                    <a:pt x="1578" y="309"/>
                  </a:cubicBezTo>
                  <a:lnTo>
                    <a:pt x="1564" y="309"/>
                  </a:lnTo>
                  <a:cubicBezTo>
                    <a:pt x="1551" y="321"/>
                    <a:pt x="1537" y="335"/>
                    <a:pt x="1510" y="335"/>
                  </a:cubicBezTo>
                  <a:lnTo>
                    <a:pt x="1644" y="576"/>
                  </a:lnTo>
                  <a:cubicBezTo>
                    <a:pt x="1684" y="549"/>
                    <a:pt x="1711" y="535"/>
                    <a:pt x="1751" y="522"/>
                  </a:cubicBezTo>
                  <a:lnTo>
                    <a:pt x="1631" y="282"/>
                  </a:lnTo>
                  <a:close/>
                  <a:moveTo>
                    <a:pt x="4117" y="282"/>
                  </a:moveTo>
                  <a:lnTo>
                    <a:pt x="3996" y="522"/>
                  </a:lnTo>
                  <a:cubicBezTo>
                    <a:pt x="4037" y="535"/>
                    <a:pt x="4064" y="562"/>
                    <a:pt x="4103" y="576"/>
                  </a:cubicBezTo>
                  <a:lnTo>
                    <a:pt x="4237" y="335"/>
                  </a:lnTo>
                  <a:lnTo>
                    <a:pt x="4157" y="295"/>
                  </a:lnTo>
                  <a:lnTo>
                    <a:pt x="4144" y="295"/>
                  </a:lnTo>
                  <a:cubicBezTo>
                    <a:pt x="4144" y="295"/>
                    <a:pt x="4130" y="282"/>
                    <a:pt x="4117" y="282"/>
                  </a:cubicBezTo>
                  <a:close/>
                  <a:moveTo>
                    <a:pt x="1390" y="402"/>
                  </a:moveTo>
                  <a:lnTo>
                    <a:pt x="1390" y="416"/>
                  </a:lnTo>
                  <a:lnTo>
                    <a:pt x="1377" y="416"/>
                  </a:lnTo>
                  <a:lnTo>
                    <a:pt x="1364" y="428"/>
                  </a:lnTo>
                  <a:cubicBezTo>
                    <a:pt x="1337" y="442"/>
                    <a:pt x="1310" y="455"/>
                    <a:pt x="1283" y="482"/>
                  </a:cubicBezTo>
                  <a:lnTo>
                    <a:pt x="1430" y="696"/>
                  </a:lnTo>
                  <a:cubicBezTo>
                    <a:pt x="1471" y="683"/>
                    <a:pt x="1497" y="656"/>
                    <a:pt x="1537" y="629"/>
                  </a:cubicBezTo>
                  <a:lnTo>
                    <a:pt x="1403" y="402"/>
                  </a:lnTo>
                  <a:close/>
                  <a:moveTo>
                    <a:pt x="4344" y="402"/>
                  </a:moveTo>
                  <a:lnTo>
                    <a:pt x="4210" y="642"/>
                  </a:lnTo>
                  <a:cubicBezTo>
                    <a:pt x="4251" y="656"/>
                    <a:pt x="4278" y="683"/>
                    <a:pt x="4317" y="696"/>
                  </a:cubicBezTo>
                  <a:lnTo>
                    <a:pt x="4465" y="482"/>
                  </a:lnTo>
                  <a:cubicBezTo>
                    <a:pt x="4438" y="469"/>
                    <a:pt x="4424" y="455"/>
                    <a:pt x="4397" y="442"/>
                  </a:cubicBezTo>
                  <a:lnTo>
                    <a:pt x="4397" y="428"/>
                  </a:lnTo>
                  <a:cubicBezTo>
                    <a:pt x="4385" y="428"/>
                    <a:pt x="4371" y="416"/>
                    <a:pt x="4344" y="402"/>
                  </a:cubicBezTo>
                  <a:close/>
                  <a:moveTo>
                    <a:pt x="1177" y="549"/>
                  </a:moveTo>
                  <a:cubicBezTo>
                    <a:pt x="1177" y="562"/>
                    <a:pt x="1163" y="562"/>
                    <a:pt x="1163" y="562"/>
                  </a:cubicBezTo>
                  <a:lnTo>
                    <a:pt x="1150" y="562"/>
                  </a:lnTo>
                  <a:lnTo>
                    <a:pt x="1150" y="576"/>
                  </a:lnTo>
                  <a:cubicBezTo>
                    <a:pt x="1123" y="589"/>
                    <a:pt x="1109" y="603"/>
                    <a:pt x="1082" y="629"/>
                  </a:cubicBezTo>
                  <a:lnTo>
                    <a:pt x="1070" y="629"/>
                  </a:lnTo>
                  <a:lnTo>
                    <a:pt x="1243" y="843"/>
                  </a:lnTo>
                  <a:cubicBezTo>
                    <a:pt x="1270" y="817"/>
                    <a:pt x="1296" y="790"/>
                    <a:pt x="1337" y="763"/>
                  </a:cubicBezTo>
                  <a:lnTo>
                    <a:pt x="1177" y="549"/>
                  </a:lnTo>
                  <a:close/>
                  <a:moveTo>
                    <a:pt x="4572" y="562"/>
                  </a:moveTo>
                  <a:lnTo>
                    <a:pt x="4411" y="776"/>
                  </a:lnTo>
                  <a:cubicBezTo>
                    <a:pt x="4451" y="790"/>
                    <a:pt x="4478" y="817"/>
                    <a:pt x="4504" y="843"/>
                  </a:cubicBezTo>
                  <a:lnTo>
                    <a:pt x="4679" y="642"/>
                  </a:lnTo>
                  <a:cubicBezTo>
                    <a:pt x="4665" y="616"/>
                    <a:pt x="4638" y="603"/>
                    <a:pt x="4625" y="589"/>
                  </a:cubicBezTo>
                  <a:lnTo>
                    <a:pt x="4611" y="589"/>
                  </a:lnTo>
                  <a:lnTo>
                    <a:pt x="4611" y="576"/>
                  </a:lnTo>
                  <a:lnTo>
                    <a:pt x="4598" y="576"/>
                  </a:lnTo>
                  <a:cubicBezTo>
                    <a:pt x="4584" y="562"/>
                    <a:pt x="4584" y="562"/>
                    <a:pt x="4572" y="562"/>
                  </a:cubicBezTo>
                  <a:close/>
                  <a:moveTo>
                    <a:pt x="963" y="722"/>
                  </a:moveTo>
                  <a:cubicBezTo>
                    <a:pt x="963" y="736"/>
                    <a:pt x="949" y="736"/>
                    <a:pt x="936" y="749"/>
                  </a:cubicBezTo>
                  <a:lnTo>
                    <a:pt x="922" y="763"/>
                  </a:lnTo>
                  <a:lnTo>
                    <a:pt x="909" y="763"/>
                  </a:lnTo>
                  <a:lnTo>
                    <a:pt x="909" y="776"/>
                  </a:lnTo>
                  <a:lnTo>
                    <a:pt x="895" y="776"/>
                  </a:lnTo>
                  <a:lnTo>
                    <a:pt x="895" y="790"/>
                  </a:lnTo>
                  <a:lnTo>
                    <a:pt x="882" y="790"/>
                  </a:lnTo>
                  <a:cubicBezTo>
                    <a:pt x="882" y="803"/>
                    <a:pt x="869" y="803"/>
                    <a:pt x="869" y="817"/>
                  </a:cubicBezTo>
                  <a:lnTo>
                    <a:pt x="1056" y="1004"/>
                  </a:lnTo>
                  <a:cubicBezTo>
                    <a:pt x="1082" y="977"/>
                    <a:pt x="1109" y="950"/>
                    <a:pt x="1150" y="923"/>
                  </a:cubicBezTo>
                  <a:lnTo>
                    <a:pt x="963" y="722"/>
                  </a:lnTo>
                  <a:close/>
                  <a:moveTo>
                    <a:pt x="4786" y="722"/>
                  </a:moveTo>
                  <a:lnTo>
                    <a:pt x="4598" y="923"/>
                  </a:lnTo>
                  <a:cubicBezTo>
                    <a:pt x="4638" y="950"/>
                    <a:pt x="4665" y="977"/>
                    <a:pt x="4691" y="1004"/>
                  </a:cubicBezTo>
                  <a:lnTo>
                    <a:pt x="4879" y="817"/>
                  </a:lnTo>
                  <a:lnTo>
                    <a:pt x="4852" y="790"/>
                  </a:lnTo>
                  <a:lnTo>
                    <a:pt x="4839" y="790"/>
                  </a:lnTo>
                  <a:lnTo>
                    <a:pt x="4839" y="776"/>
                  </a:lnTo>
                  <a:cubicBezTo>
                    <a:pt x="4812" y="763"/>
                    <a:pt x="4798" y="749"/>
                    <a:pt x="4786" y="722"/>
                  </a:cubicBezTo>
                  <a:close/>
                  <a:moveTo>
                    <a:pt x="776" y="910"/>
                  </a:moveTo>
                  <a:lnTo>
                    <a:pt x="681" y="1004"/>
                  </a:lnTo>
                  <a:lnTo>
                    <a:pt x="895" y="1177"/>
                  </a:lnTo>
                  <a:lnTo>
                    <a:pt x="976" y="1097"/>
                  </a:lnTo>
                  <a:lnTo>
                    <a:pt x="776" y="910"/>
                  </a:lnTo>
                  <a:close/>
                  <a:moveTo>
                    <a:pt x="4973" y="910"/>
                  </a:moveTo>
                  <a:lnTo>
                    <a:pt x="4772" y="1097"/>
                  </a:lnTo>
                  <a:cubicBezTo>
                    <a:pt x="4798" y="1123"/>
                    <a:pt x="4825" y="1150"/>
                    <a:pt x="4852" y="1191"/>
                  </a:cubicBezTo>
                  <a:lnTo>
                    <a:pt x="5066" y="1017"/>
                  </a:lnTo>
                  <a:cubicBezTo>
                    <a:pt x="5039" y="977"/>
                    <a:pt x="4999" y="950"/>
                    <a:pt x="4973" y="910"/>
                  </a:cubicBezTo>
                  <a:close/>
                  <a:moveTo>
                    <a:pt x="601" y="1111"/>
                  </a:moveTo>
                  <a:lnTo>
                    <a:pt x="601" y="1123"/>
                  </a:lnTo>
                  <a:lnTo>
                    <a:pt x="588" y="1123"/>
                  </a:lnTo>
                  <a:lnTo>
                    <a:pt x="588" y="1137"/>
                  </a:lnTo>
                  <a:lnTo>
                    <a:pt x="575" y="1137"/>
                  </a:lnTo>
                  <a:lnTo>
                    <a:pt x="575" y="1150"/>
                  </a:lnTo>
                  <a:lnTo>
                    <a:pt x="562" y="1164"/>
                  </a:lnTo>
                  <a:cubicBezTo>
                    <a:pt x="548" y="1177"/>
                    <a:pt x="535" y="1204"/>
                    <a:pt x="521" y="1218"/>
                  </a:cubicBezTo>
                  <a:lnTo>
                    <a:pt x="735" y="1378"/>
                  </a:lnTo>
                  <a:cubicBezTo>
                    <a:pt x="762" y="1337"/>
                    <a:pt x="788" y="1311"/>
                    <a:pt x="815" y="1284"/>
                  </a:cubicBezTo>
                  <a:lnTo>
                    <a:pt x="601" y="1111"/>
                  </a:lnTo>
                  <a:close/>
                  <a:moveTo>
                    <a:pt x="5146" y="1123"/>
                  </a:moveTo>
                  <a:lnTo>
                    <a:pt x="4932" y="1284"/>
                  </a:lnTo>
                  <a:cubicBezTo>
                    <a:pt x="4959" y="1311"/>
                    <a:pt x="4985" y="1351"/>
                    <a:pt x="4999" y="1378"/>
                  </a:cubicBezTo>
                  <a:lnTo>
                    <a:pt x="5226" y="1230"/>
                  </a:lnTo>
                  <a:lnTo>
                    <a:pt x="5226" y="1218"/>
                  </a:lnTo>
                  <a:lnTo>
                    <a:pt x="5213" y="1218"/>
                  </a:lnTo>
                  <a:cubicBezTo>
                    <a:pt x="5186" y="1177"/>
                    <a:pt x="5173" y="1150"/>
                    <a:pt x="5146" y="1123"/>
                  </a:cubicBezTo>
                  <a:close/>
                  <a:moveTo>
                    <a:pt x="441" y="1337"/>
                  </a:moveTo>
                  <a:cubicBezTo>
                    <a:pt x="428" y="1351"/>
                    <a:pt x="414" y="1378"/>
                    <a:pt x="414" y="1391"/>
                  </a:cubicBezTo>
                  <a:lnTo>
                    <a:pt x="401" y="1405"/>
                  </a:lnTo>
                  <a:cubicBezTo>
                    <a:pt x="401" y="1417"/>
                    <a:pt x="387" y="1431"/>
                    <a:pt x="375" y="1444"/>
                  </a:cubicBezTo>
                  <a:lnTo>
                    <a:pt x="615" y="1578"/>
                  </a:lnTo>
                  <a:cubicBezTo>
                    <a:pt x="628" y="1551"/>
                    <a:pt x="655" y="1512"/>
                    <a:pt x="669" y="1471"/>
                  </a:cubicBezTo>
                  <a:lnTo>
                    <a:pt x="441" y="1337"/>
                  </a:lnTo>
                  <a:close/>
                  <a:moveTo>
                    <a:pt x="5306" y="1337"/>
                  </a:moveTo>
                  <a:lnTo>
                    <a:pt x="5066" y="1485"/>
                  </a:lnTo>
                  <a:cubicBezTo>
                    <a:pt x="5092" y="1512"/>
                    <a:pt x="5119" y="1551"/>
                    <a:pt x="5133" y="1592"/>
                  </a:cubicBezTo>
                  <a:lnTo>
                    <a:pt x="5374" y="1458"/>
                  </a:lnTo>
                  <a:cubicBezTo>
                    <a:pt x="5360" y="1431"/>
                    <a:pt x="5347" y="1417"/>
                    <a:pt x="5333" y="1391"/>
                  </a:cubicBezTo>
                  <a:lnTo>
                    <a:pt x="5333" y="1378"/>
                  </a:lnTo>
                  <a:lnTo>
                    <a:pt x="5320" y="1378"/>
                  </a:lnTo>
                  <a:lnTo>
                    <a:pt x="5320" y="1364"/>
                  </a:lnTo>
                  <a:cubicBezTo>
                    <a:pt x="5306" y="1351"/>
                    <a:pt x="5306" y="1351"/>
                    <a:pt x="5306" y="1337"/>
                  </a:cubicBezTo>
                  <a:close/>
                  <a:moveTo>
                    <a:pt x="321" y="1565"/>
                  </a:moveTo>
                  <a:cubicBezTo>
                    <a:pt x="307" y="1578"/>
                    <a:pt x="294" y="1592"/>
                    <a:pt x="294" y="1605"/>
                  </a:cubicBezTo>
                  <a:lnTo>
                    <a:pt x="294" y="1619"/>
                  </a:lnTo>
                  <a:cubicBezTo>
                    <a:pt x="280" y="1645"/>
                    <a:pt x="268" y="1672"/>
                    <a:pt x="254" y="1685"/>
                  </a:cubicBezTo>
                  <a:lnTo>
                    <a:pt x="508" y="1806"/>
                  </a:lnTo>
                  <a:lnTo>
                    <a:pt x="548" y="1685"/>
                  </a:lnTo>
                  <a:lnTo>
                    <a:pt x="321" y="1565"/>
                  </a:lnTo>
                  <a:close/>
                  <a:moveTo>
                    <a:pt x="5427" y="1578"/>
                  </a:moveTo>
                  <a:lnTo>
                    <a:pt x="5186" y="1699"/>
                  </a:lnTo>
                  <a:cubicBezTo>
                    <a:pt x="5213" y="1725"/>
                    <a:pt x="5226" y="1765"/>
                    <a:pt x="5240" y="1806"/>
                  </a:cubicBezTo>
                  <a:lnTo>
                    <a:pt x="5493" y="1699"/>
                  </a:lnTo>
                  <a:cubicBezTo>
                    <a:pt x="5481" y="1685"/>
                    <a:pt x="5481" y="1672"/>
                    <a:pt x="5467" y="1658"/>
                  </a:cubicBezTo>
                  <a:lnTo>
                    <a:pt x="5467" y="1645"/>
                  </a:lnTo>
                  <a:lnTo>
                    <a:pt x="5467" y="1631"/>
                  </a:lnTo>
                  <a:lnTo>
                    <a:pt x="5454" y="1631"/>
                  </a:lnTo>
                  <a:lnTo>
                    <a:pt x="5454" y="1619"/>
                  </a:lnTo>
                  <a:lnTo>
                    <a:pt x="5454" y="1605"/>
                  </a:lnTo>
                  <a:lnTo>
                    <a:pt x="5427" y="1578"/>
                  </a:lnTo>
                  <a:close/>
                  <a:moveTo>
                    <a:pt x="200" y="1818"/>
                  </a:moveTo>
                  <a:cubicBezTo>
                    <a:pt x="200" y="1818"/>
                    <a:pt x="200" y="1832"/>
                    <a:pt x="187" y="1845"/>
                  </a:cubicBezTo>
                  <a:cubicBezTo>
                    <a:pt x="174" y="1872"/>
                    <a:pt x="174" y="1913"/>
                    <a:pt x="161" y="1939"/>
                  </a:cubicBezTo>
                  <a:lnTo>
                    <a:pt x="414" y="2020"/>
                  </a:lnTo>
                  <a:cubicBezTo>
                    <a:pt x="428" y="1993"/>
                    <a:pt x="441" y="1952"/>
                    <a:pt x="455" y="1913"/>
                  </a:cubicBezTo>
                  <a:lnTo>
                    <a:pt x="200" y="1818"/>
                  </a:lnTo>
                  <a:close/>
                  <a:moveTo>
                    <a:pt x="5547" y="1818"/>
                  </a:moveTo>
                  <a:lnTo>
                    <a:pt x="5293" y="1913"/>
                  </a:lnTo>
                  <a:lnTo>
                    <a:pt x="5333" y="2032"/>
                  </a:lnTo>
                  <a:lnTo>
                    <a:pt x="5587" y="1939"/>
                  </a:lnTo>
                  <a:lnTo>
                    <a:pt x="5587" y="1925"/>
                  </a:lnTo>
                  <a:lnTo>
                    <a:pt x="5574" y="1925"/>
                  </a:lnTo>
                  <a:cubicBezTo>
                    <a:pt x="5574" y="1886"/>
                    <a:pt x="5561" y="1859"/>
                    <a:pt x="5547" y="1818"/>
                  </a:cubicBezTo>
                  <a:close/>
                  <a:moveTo>
                    <a:pt x="120" y="2073"/>
                  </a:moveTo>
                  <a:cubicBezTo>
                    <a:pt x="120" y="2073"/>
                    <a:pt x="107" y="2086"/>
                    <a:pt x="107" y="2100"/>
                  </a:cubicBezTo>
                  <a:cubicBezTo>
                    <a:pt x="93" y="2139"/>
                    <a:pt x="93" y="2166"/>
                    <a:pt x="81" y="2193"/>
                  </a:cubicBezTo>
                  <a:lnTo>
                    <a:pt x="348" y="2260"/>
                  </a:lnTo>
                  <a:cubicBezTo>
                    <a:pt x="361" y="2219"/>
                    <a:pt x="361" y="2180"/>
                    <a:pt x="375" y="2139"/>
                  </a:cubicBezTo>
                  <a:lnTo>
                    <a:pt x="120" y="2073"/>
                  </a:lnTo>
                  <a:close/>
                  <a:moveTo>
                    <a:pt x="5627" y="2073"/>
                  </a:moveTo>
                  <a:lnTo>
                    <a:pt x="5374" y="2153"/>
                  </a:lnTo>
                  <a:cubicBezTo>
                    <a:pt x="5386" y="2180"/>
                    <a:pt x="5386" y="2219"/>
                    <a:pt x="5400" y="2260"/>
                  </a:cubicBezTo>
                  <a:lnTo>
                    <a:pt x="5668" y="2207"/>
                  </a:lnTo>
                  <a:cubicBezTo>
                    <a:pt x="5668" y="2193"/>
                    <a:pt x="5654" y="2193"/>
                    <a:pt x="5654" y="2180"/>
                  </a:cubicBezTo>
                  <a:lnTo>
                    <a:pt x="5654" y="2166"/>
                  </a:lnTo>
                  <a:lnTo>
                    <a:pt x="5654" y="2153"/>
                  </a:lnTo>
                  <a:cubicBezTo>
                    <a:pt x="5641" y="2126"/>
                    <a:pt x="5641" y="2100"/>
                    <a:pt x="5627" y="2073"/>
                  </a:cubicBezTo>
                  <a:close/>
                  <a:moveTo>
                    <a:pt x="54" y="2326"/>
                  </a:moveTo>
                  <a:cubicBezTo>
                    <a:pt x="54" y="2340"/>
                    <a:pt x="54" y="2367"/>
                    <a:pt x="40" y="2380"/>
                  </a:cubicBezTo>
                  <a:lnTo>
                    <a:pt x="40" y="2394"/>
                  </a:lnTo>
                  <a:lnTo>
                    <a:pt x="40" y="2460"/>
                  </a:lnTo>
                  <a:lnTo>
                    <a:pt x="294" y="2501"/>
                  </a:lnTo>
                  <a:cubicBezTo>
                    <a:pt x="307" y="2460"/>
                    <a:pt x="307" y="2421"/>
                    <a:pt x="321" y="2380"/>
                  </a:cubicBezTo>
                  <a:lnTo>
                    <a:pt x="54" y="2326"/>
                  </a:lnTo>
                  <a:close/>
                  <a:moveTo>
                    <a:pt x="5694" y="2340"/>
                  </a:moveTo>
                  <a:lnTo>
                    <a:pt x="5427" y="2380"/>
                  </a:lnTo>
                  <a:cubicBezTo>
                    <a:pt x="5440" y="2421"/>
                    <a:pt x="5440" y="2460"/>
                    <a:pt x="5440" y="2501"/>
                  </a:cubicBezTo>
                  <a:lnTo>
                    <a:pt x="5707" y="2474"/>
                  </a:lnTo>
                  <a:lnTo>
                    <a:pt x="5707" y="2421"/>
                  </a:lnTo>
                  <a:lnTo>
                    <a:pt x="5707" y="2407"/>
                  </a:lnTo>
                  <a:lnTo>
                    <a:pt x="5707" y="2394"/>
                  </a:lnTo>
                  <a:lnTo>
                    <a:pt x="5694" y="2394"/>
                  </a:lnTo>
                  <a:lnTo>
                    <a:pt x="5694" y="2380"/>
                  </a:lnTo>
                  <a:lnTo>
                    <a:pt x="5694" y="2367"/>
                  </a:lnTo>
                  <a:lnTo>
                    <a:pt x="5694" y="2353"/>
                  </a:lnTo>
                  <a:lnTo>
                    <a:pt x="5694" y="2340"/>
                  </a:lnTo>
                  <a:close/>
                  <a:moveTo>
                    <a:pt x="13" y="2594"/>
                  </a:moveTo>
                  <a:lnTo>
                    <a:pt x="13" y="2727"/>
                  </a:lnTo>
                  <a:lnTo>
                    <a:pt x="280" y="2741"/>
                  </a:lnTo>
                  <a:lnTo>
                    <a:pt x="280" y="2620"/>
                  </a:lnTo>
                  <a:lnTo>
                    <a:pt x="13" y="2594"/>
                  </a:lnTo>
                  <a:close/>
                  <a:moveTo>
                    <a:pt x="5721" y="2608"/>
                  </a:moveTo>
                  <a:lnTo>
                    <a:pt x="5454" y="2620"/>
                  </a:lnTo>
                  <a:cubicBezTo>
                    <a:pt x="5467" y="2661"/>
                    <a:pt x="5467" y="2701"/>
                    <a:pt x="5467" y="2741"/>
                  </a:cubicBezTo>
                  <a:lnTo>
                    <a:pt x="5734" y="2741"/>
                  </a:lnTo>
                  <a:lnTo>
                    <a:pt x="5734" y="2727"/>
                  </a:lnTo>
                  <a:lnTo>
                    <a:pt x="5734" y="2715"/>
                  </a:lnTo>
                  <a:cubicBezTo>
                    <a:pt x="5734" y="2674"/>
                    <a:pt x="5734" y="2634"/>
                    <a:pt x="5721" y="2608"/>
                  </a:cubicBezTo>
                  <a:close/>
                  <a:moveTo>
                    <a:pt x="0" y="2861"/>
                  </a:moveTo>
                  <a:cubicBezTo>
                    <a:pt x="0" y="2902"/>
                    <a:pt x="0" y="2955"/>
                    <a:pt x="13" y="2995"/>
                  </a:cubicBezTo>
                  <a:lnTo>
                    <a:pt x="280" y="2982"/>
                  </a:lnTo>
                  <a:cubicBezTo>
                    <a:pt x="280" y="2941"/>
                    <a:pt x="268" y="2902"/>
                    <a:pt x="268" y="2861"/>
                  </a:cubicBezTo>
                  <a:close/>
                  <a:moveTo>
                    <a:pt x="5467" y="2875"/>
                  </a:moveTo>
                  <a:lnTo>
                    <a:pt x="5467" y="2995"/>
                  </a:lnTo>
                  <a:lnTo>
                    <a:pt x="5734" y="3009"/>
                  </a:lnTo>
                  <a:lnTo>
                    <a:pt x="5734" y="2995"/>
                  </a:lnTo>
                  <a:lnTo>
                    <a:pt x="5734" y="2875"/>
                  </a:lnTo>
                  <a:close/>
                  <a:moveTo>
                    <a:pt x="280" y="3102"/>
                  </a:moveTo>
                  <a:lnTo>
                    <a:pt x="13" y="3128"/>
                  </a:lnTo>
                  <a:cubicBezTo>
                    <a:pt x="27" y="3182"/>
                    <a:pt x="27" y="3223"/>
                    <a:pt x="27" y="3262"/>
                  </a:cubicBezTo>
                  <a:lnTo>
                    <a:pt x="294" y="3223"/>
                  </a:lnTo>
                  <a:cubicBezTo>
                    <a:pt x="294" y="3182"/>
                    <a:pt x="294" y="3142"/>
                    <a:pt x="280" y="3102"/>
                  </a:cubicBezTo>
                  <a:close/>
                  <a:moveTo>
                    <a:pt x="5454" y="3116"/>
                  </a:moveTo>
                  <a:lnTo>
                    <a:pt x="5454" y="3169"/>
                  </a:lnTo>
                  <a:cubicBezTo>
                    <a:pt x="5454" y="3196"/>
                    <a:pt x="5454" y="3209"/>
                    <a:pt x="5440" y="3235"/>
                  </a:cubicBezTo>
                  <a:lnTo>
                    <a:pt x="5707" y="3276"/>
                  </a:lnTo>
                  <a:lnTo>
                    <a:pt x="5707" y="3262"/>
                  </a:lnTo>
                  <a:cubicBezTo>
                    <a:pt x="5707" y="3249"/>
                    <a:pt x="5721" y="3223"/>
                    <a:pt x="5721" y="3209"/>
                  </a:cubicBezTo>
                  <a:lnTo>
                    <a:pt x="5721" y="3196"/>
                  </a:lnTo>
                  <a:lnTo>
                    <a:pt x="5721" y="3182"/>
                  </a:lnTo>
                  <a:lnTo>
                    <a:pt x="5721" y="3169"/>
                  </a:lnTo>
                  <a:lnTo>
                    <a:pt x="5721" y="3155"/>
                  </a:lnTo>
                  <a:lnTo>
                    <a:pt x="5721" y="3142"/>
                  </a:lnTo>
                  <a:lnTo>
                    <a:pt x="5454" y="3116"/>
                  </a:lnTo>
                  <a:close/>
                  <a:moveTo>
                    <a:pt x="321" y="3342"/>
                  </a:moveTo>
                  <a:lnTo>
                    <a:pt x="54" y="3396"/>
                  </a:lnTo>
                  <a:lnTo>
                    <a:pt x="54" y="3410"/>
                  </a:lnTo>
                  <a:cubicBezTo>
                    <a:pt x="67" y="3449"/>
                    <a:pt x="81" y="3490"/>
                    <a:pt x="81" y="3529"/>
                  </a:cubicBezTo>
                  <a:lnTo>
                    <a:pt x="348" y="3463"/>
                  </a:lnTo>
                  <a:cubicBezTo>
                    <a:pt x="334" y="3422"/>
                    <a:pt x="321" y="3383"/>
                    <a:pt x="321" y="3342"/>
                  </a:cubicBezTo>
                  <a:close/>
                  <a:moveTo>
                    <a:pt x="5427" y="3356"/>
                  </a:moveTo>
                  <a:cubicBezTo>
                    <a:pt x="5413" y="3396"/>
                    <a:pt x="5413" y="3436"/>
                    <a:pt x="5400" y="3476"/>
                  </a:cubicBezTo>
                  <a:lnTo>
                    <a:pt x="5654" y="3529"/>
                  </a:lnTo>
                  <a:cubicBezTo>
                    <a:pt x="5668" y="3503"/>
                    <a:pt x="5668" y="3476"/>
                    <a:pt x="5681" y="3449"/>
                  </a:cubicBezTo>
                  <a:cubicBezTo>
                    <a:pt x="5681" y="3436"/>
                    <a:pt x="5681" y="3422"/>
                    <a:pt x="5694" y="3410"/>
                  </a:cubicBezTo>
                  <a:lnTo>
                    <a:pt x="5427" y="3356"/>
                  </a:lnTo>
                  <a:close/>
                  <a:moveTo>
                    <a:pt x="375" y="3583"/>
                  </a:moveTo>
                  <a:lnTo>
                    <a:pt x="120" y="3663"/>
                  </a:lnTo>
                  <a:lnTo>
                    <a:pt x="120" y="3677"/>
                  </a:lnTo>
                  <a:cubicBezTo>
                    <a:pt x="134" y="3717"/>
                    <a:pt x="147" y="3743"/>
                    <a:pt x="161" y="3784"/>
                  </a:cubicBezTo>
                  <a:lnTo>
                    <a:pt x="414" y="3704"/>
                  </a:lnTo>
                  <a:lnTo>
                    <a:pt x="375" y="3583"/>
                  </a:lnTo>
                  <a:close/>
                  <a:moveTo>
                    <a:pt x="5374" y="3597"/>
                  </a:moveTo>
                  <a:cubicBezTo>
                    <a:pt x="5360" y="3623"/>
                    <a:pt x="5347" y="3663"/>
                    <a:pt x="5333" y="3704"/>
                  </a:cubicBezTo>
                  <a:lnTo>
                    <a:pt x="5587" y="3797"/>
                  </a:lnTo>
                  <a:lnTo>
                    <a:pt x="5587" y="3770"/>
                  </a:lnTo>
                  <a:cubicBezTo>
                    <a:pt x="5600" y="3730"/>
                    <a:pt x="5614" y="3704"/>
                    <a:pt x="5627" y="3663"/>
                  </a:cubicBezTo>
                  <a:lnTo>
                    <a:pt x="5374" y="3597"/>
                  </a:lnTo>
                  <a:close/>
                  <a:moveTo>
                    <a:pt x="455" y="3811"/>
                  </a:moveTo>
                  <a:lnTo>
                    <a:pt x="200" y="3918"/>
                  </a:lnTo>
                  <a:cubicBezTo>
                    <a:pt x="214" y="3944"/>
                    <a:pt x="227" y="3971"/>
                    <a:pt x="241" y="4011"/>
                  </a:cubicBezTo>
                  <a:cubicBezTo>
                    <a:pt x="254" y="4024"/>
                    <a:pt x="254" y="4024"/>
                    <a:pt x="254" y="4037"/>
                  </a:cubicBezTo>
                  <a:lnTo>
                    <a:pt x="494" y="3930"/>
                  </a:lnTo>
                  <a:lnTo>
                    <a:pt x="455" y="3811"/>
                  </a:lnTo>
                  <a:close/>
                  <a:moveTo>
                    <a:pt x="5293" y="3823"/>
                  </a:moveTo>
                  <a:cubicBezTo>
                    <a:pt x="5280" y="3864"/>
                    <a:pt x="5253" y="3891"/>
                    <a:pt x="5240" y="3930"/>
                  </a:cubicBezTo>
                  <a:lnTo>
                    <a:pt x="5481" y="4037"/>
                  </a:lnTo>
                  <a:cubicBezTo>
                    <a:pt x="5507" y="3998"/>
                    <a:pt x="5520" y="3957"/>
                    <a:pt x="5534" y="3918"/>
                  </a:cubicBezTo>
                  <a:lnTo>
                    <a:pt x="5293" y="3823"/>
                  </a:lnTo>
                  <a:close/>
                  <a:moveTo>
                    <a:pt x="548" y="4037"/>
                  </a:moveTo>
                  <a:lnTo>
                    <a:pt x="307" y="4158"/>
                  </a:lnTo>
                  <a:cubicBezTo>
                    <a:pt x="334" y="4185"/>
                    <a:pt x="348" y="4224"/>
                    <a:pt x="361" y="4251"/>
                  </a:cubicBezTo>
                  <a:cubicBezTo>
                    <a:pt x="375" y="4265"/>
                    <a:pt x="375" y="4265"/>
                    <a:pt x="375" y="4278"/>
                  </a:cubicBezTo>
                  <a:lnTo>
                    <a:pt x="615" y="4144"/>
                  </a:lnTo>
                  <a:cubicBezTo>
                    <a:pt x="588" y="4105"/>
                    <a:pt x="575" y="4078"/>
                    <a:pt x="548" y="4037"/>
                  </a:cubicBezTo>
                  <a:close/>
                  <a:moveTo>
                    <a:pt x="5186" y="4037"/>
                  </a:moveTo>
                  <a:cubicBezTo>
                    <a:pt x="5173" y="4078"/>
                    <a:pt x="5146" y="4118"/>
                    <a:pt x="5133" y="4144"/>
                  </a:cubicBezTo>
                  <a:lnTo>
                    <a:pt x="5360" y="4278"/>
                  </a:lnTo>
                  <a:cubicBezTo>
                    <a:pt x="5374" y="4265"/>
                    <a:pt x="5386" y="4238"/>
                    <a:pt x="5400" y="4224"/>
                  </a:cubicBezTo>
                  <a:lnTo>
                    <a:pt x="5400" y="4212"/>
                  </a:lnTo>
                  <a:cubicBezTo>
                    <a:pt x="5413" y="4198"/>
                    <a:pt x="5413" y="4185"/>
                    <a:pt x="5427" y="4158"/>
                  </a:cubicBezTo>
                  <a:lnTo>
                    <a:pt x="5186" y="4037"/>
                  </a:lnTo>
                  <a:close/>
                  <a:moveTo>
                    <a:pt x="669" y="4251"/>
                  </a:moveTo>
                  <a:lnTo>
                    <a:pt x="441" y="4385"/>
                  </a:lnTo>
                  <a:cubicBezTo>
                    <a:pt x="455" y="4399"/>
                    <a:pt x="455" y="4399"/>
                    <a:pt x="455" y="4412"/>
                  </a:cubicBezTo>
                  <a:lnTo>
                    <a:pt x="468" y="4412"/>
                  </a:lnTo>
                  <a:lnTo>
                    <a:pt x="468" y="4425"/>
                  </a:lnTo>
                  <a:lnTo>
                    <a:pt x="468" y="4438"/>
                  </a:lnTo>
                  <a:lnTo>
                    <a:pt x="481" y="4438"/>
                  </a:lnTo>
                  <a:lnTo>
                    <a:pt x="481" y="4452"/>
                  </a:lnTo>
                  <a:lnTo>
                    <a:pt x="494" y="4452"/>
                  </a:lnTo>
                  <a:lnTo>
                    <a:pt x="494" y="4465"/>
                  </a:lnTo>
                  <a:lnTo>
                    <a:pt x="494" y="4479"/>
                  </a:lnTo>
                  <a:lnTo>
                    <a:pt x="508" y="4479"/>
                  </a:lnTo>
                  <a:cubicBezTo>
                    <a:pt x="508" y="4492"/>
                    <a:pt x="521" y="4492"/>
                    <a:pt x="521" y="4506"/>
                  </a:cubicBezTo>
                  <a:lnTo>
                    <a:pt x="735" y="4345"/>
                  </a:lnTo>
                  <a:cubicBezTo>
                    <a:pt x="722" y="4319"/>
                    <a:pt x="695" y="4278"/>
                    <a:pt x="669" y="4251"/>
                  </a:cubicBezTo>
                  <a:close/>
                  <a:moveTo>
                    <a:pt x="5066" y="4251"/>
                  </a:moveTo>
                  <a:cubicBezTo>
                    <a:pt x="5053" y="4292"/>
                    <a:pt x="5026" y="4319"/>
                    <a:pt x="4999" y="4358"/>
                  </a:cubicBezTo>
                  <a:lnTo>
                    <a:pt x="5226" y="4506"/>
                  </a:lnTo>
                  <a:cubicBezTo>
                    <a:pt x="5240" y="4492"/>
                    <a:pt x="5253" y="4465"/>
                    <a:pt x="5267" y="4438"/>
                  </a:cubicBezTo>
                  <a:cubicBezTo>
                    <a:pt x="5280" y="4425"/>
                    <a:pt x="5280" y="4412"/>
                    <a:pt x="5293" y="4399"/>
                  </a:cubicBezTo>
                  <a:lnTo>
                    <a:pt x="5066" y="4251"/>
                  </a:lnTo>
                  <a:close/>
                  <a:moveTo>
                    <a:pt x="815" y="4452"/>
                  </a:moveTo>
                  <a:lnTo>
                    <a:pt x="601" y="4613"/>
                  </a:lnTo>
                  <a:lnTo>
                    <a:pt x="601" y="4625"/>
                  </a:lnTo>
                  <a:lnTo>
                    <a:pt x="615" y="4625"/>
                  </a:lnTo>
                  <a:lnTo>
                    <a:pt x="615" y="4639"/>
                  </a:lnTo>
                  <a:lnTo>
                    <a:pt x="628" y="4639"/>
                  </a:lnTo>
                  <a:cubicBezTo>
                    <a:pt x="642" y="4666"/>
                    <a:pt x="669" y="4693"/>
                    <a:pt x="681" y="4720"/>
                  </a:cubicBezTo>
                  <a:lnTo>
                    <a:pt x="895" y="4545"/>
                  </a:lnTo>
                  <a:cubicBezTo>
                    <a:pt x="869" y="4506"/>
                    <a:pt x="842" y="4479"/>
                    <a:pt x="815" y="4452"/>
                  </a:cubicBezTo>
                  <a:close/>
                  <a:moveTo>
                    <a:pt x="4932" y="4452"/>
                  </a:moveTo>
                  <a:cubicBezTo>
                    <a:pt x="4905" y="4479"/>
                    <a:pt x="4879" y="4519"/>
                    <a:pt x="4852" y="4545"/>
                  </a:cubicBezTo>
                  <a:lnTo>
                    <a:pt x="5053" y="4720"/>
                  </a:lnTo>
                  <a:cubicBezTo>
                    <a:pt x="5080" y="4693"/>
                    <a:pt x="5119" y="4652"/>
                    <a:pt x="5146" y="4613"/>
                  </a:cubicBezTo>
                  <a:lnTo>
                    <a:pt x="4932" y="4452"/>
                  </a:lnTo>
                  <a:close/>
                  <a:moveTo>
                    <a:pt x="976" y="4639"/>
                  </a:moveTo>
                  <a:lnTo>
                    <a:pt x="776" y="4813"/>
                  </a:lnTo>
                  <a:cubicBezTo>
                    <a:pt x="802" y="4853"/>
                    <a:pt x="829" y="4880"/>
                    <a:pt x="869" y="4920"/>
                  </a:cubicBezTo>
                  <a:lnTo>
                    <a:pt x="1056" y="4720"/>
                  </a:lnTo>
                  <a:lnTo>
                    <a:pt x="976" y="4639"/>
                  </a:lnTo>
                  <a:close/>
                  <a:moveTo>
                    <a:pt x="4772" y="4639"/>
                  </a:moveTo>
                  <a:cubicBezTo>
                    <a:pt x="4745" y="4666"/>
                    <a:pt x="4718" y="4693"/>
                    <a:pt x="4679" y="4720"/>
                  </a:cubicBezTo>
                  <a:lnTo>
                    <a:pt x="4879" y="4920"/>
                  </a:lnTo>
                  <a:lnTo>
                    <a:pt x="4879" y="4907"/>
                  </a:lnTo>
                  <a:lnTo>
                    <a:pt x="4892" y="4907"/>
                  </a:lnTo>
                  <a:lnTo>
                    <a:pt x="4892" y="4893"/>
                  </a:lnTo>
                  <a:lnTo>
                    <a:pt x="4905" y="4893"/>
                  </a:lnTo>
                  <a:lnTo>
                    <a:pt x="4905" y="4880"/>
                  </a:lnTo>
                  <a:lnTo>
                    <a:pt x="4919" y="4880"/>
                  </a:lnTo>
                  <a:lnTo>
                    <a:pt x="4919" y="4866"/>
                  </a:lnTo>
                  <a:lnTo>
                    <a:pt x="4932" y="4866"/>
                  </a:lnTo>
                  <a:lnTo>
                    <a:pt x="4973" y="4826"/>
                  </a:lnTo>
                  <a:lnTo>
                    <a:pt x="4772" y="4639"/>
                  </a:lnTo>
                  <a:close/>
                  <a:moveTo>
                    <a:pt x="1150" y="4800"/>
                  </a:moveTo>
                  <a:lnTo>
                    <a:pt x="963" y="5000"/>
                  </a:lnTo>
                  <a:lnTo>
                    <a:pt x="1016" y="5053"/>
                  </a:lnTo>
                  <a:lnTo>
                    <a:pt x="1029" y="5053"/>
                  </a:lnTo>
                  <a:lnTo>
                    <a:pt x="1029" y="5067"/>
                  </a:lnTo>
                  <a:lnTo>
                    <a:pt x="1043" y="5067"/>
                  </a:lnTo>
                  <a:lnTo>
                    <a:pt x="1043" y="5080"/>
                  </a:lnTo>
                  <a:lnTo>
                    <a:pt x="1056" y="5080"/>
                  </a:lnTo>
                  <a:lnTo>
                    <a:pt x="1070" y="5094"/>
                  </a:lnTo>
                  <a:lnTo>
                    <a:pt x="1243" y="4880"/>
                  </a:lnTo>
                  <a:cubicBezTo>
                    <a:pt x="1203" y="4853"/>
                    <a:pt x="1177" y="4826"/>
                    <a:pt x="1150" y="4800"/>
                  </a:cubicBezTo>
                  <a:close/>
                  <a:moveTo>
                    <a:pt x="4598" y="4813"/>
                  </a:moveTo>
                  <a:cubicBezTo>
                    <a:pt x="4572" y="4839"/>
                    <a:pt x="4531" y="4866"/>
                    <a:pt x="4504" y="4893"/>
                  </a:cubicBezTo>
                  <a:lnTo>
                    <a:pt x="4665" y="5094"/>
                  </a:lnTo>
                  <a:lnTo>
                    <a:pt x="4679" y="5094"/>
                  </a:lnTo>
                  <a:lnTo>
                    <a:pt x="4679" y="5080"/>
                  </a:lnTo>
                  <a:cubicBezTo>
                    <a:pt x="4705" y="5067"/>
                    <a:pt x="4718" y="5053"/>
                    <a:pt x="4732" y="5040"/>
                  </a:cubicBezTo>
                  <a:lnTo>
                    <a:pt x="4745" y="5040"/>
                  </a:lnTo>
                  <a:lnTo>
                    <a:pt x="4745" y="5026"/>
                  </a:lnTo>
                  <a:lnTo>
                    <a:pt x="4759" y="5026"/>
                  </a:lnTo>
                  <a:lnTo>
                    <a:pt x="4759" y="5014"/>
                  </a:lnTo>
                  <a:lnTo>
                    <a:pt x="4772" y="5014"/>
                  </a:lnTo>
                  <a:lnTo>
                    <a:pt x="4598" y="4813"/>
                  </a:lnTo>
                  <a:close/>
                  <a:moveTo>
                    <a:pt x="1337" y="4960"/>
                  </a:moveTo>
                  <a:lnTo>
                    <a:pt x="1177" y="5174"/>
                  </a:lnTo>
                  <a:cubicBezTo>
                    <a:pt x="1216" y="5201"/>
                    <a:pt x="1243" y="5227"/>
                    <a:pt x="1283" y="5254"/>
                  </a:cubicBezTo>
                  <a:lnTo>
                    <a:pt x="1430" y="5026"/>
                  </a:lnTo>
                  <a:cubicBezTo>
                    <a:pt x="1403" y="5000"/>
                    <a:pt x="1364" y="4987"/>
                    <a:pt x="1337" y="4960"/>
                  </a:cubicBezTo>
                  <a:close/>
                  <a:moveTo>
                    <a:pt x="4411" y="4960"/>
                  </a:moveTo>
                  <a:cubicBezTo>
                    <a:pt x="4371" y="4987"/>
                    <a:pt x="4344" y="5014"/>
                    <a:pt x="4304" y="5026"/>
                  </a:cubicBezTo>
                  <a:lnTo>
                    <a:pt x="4451" y="5254"/>
                  </a:lnTo>
                  <a:cubicBezTo>
                    <a:pt x="4478" y="5240"/>
                    <a:pt x="4491" y="5227"/>
                    <a:pt x="4504" y="5214"/>
                  </a:cubicBezTo>
                  <a:lnTo>
                    <a:pt x="4518" y="5214"/>
                  </a:lnTo>
                  <a:lnTo>
                    <a:pt x="4531" y="5201"/>
                  </a:lnTo>
                  <a:cubicBezTo>
                    <a:pt x="4545" y="5201"/>
                    <a:pt x="4558" y="5187"/>
                    <a:pt x="4572" y="5174"/>
                  </a:cubicBezTo>
                  <a:lnTo>
                    <a:pt x="4411" y="4960"/>
                  </a:lnTo>
                  <a:close/>
                  <a:moveTo>
                    <a:pt x="1537" y="5094"/>
                  </a:moveTo>
                  <a:lnTo>
                    <a:pt x="1403" y="5321"/>
                  </a:lnTo>
                  <a:cubicBezTo>
                    <a:pt x="1430" y="5347"/>
                    <a:pt x="1471" y="5374"/>
                    <a:pt x="1510" y="5388"/>
                  </a:cubicBezTo>
                  <a:lnTo>
                    <a:pt x="1644" y="5147"/>
                  </a:lnTo>
                  <a:cubicBezTo>
                    <a:pt x="1604" y="5133"/>
                    <a:pt x="1564" y="5107"/>
                    <a:pt x="1537" y="5094"/>
                  </a:cubicBezTo>
                  <a:close/>
                  <a:moveTo>
                    <a:pt x="4197" y="5094"/>
                  </a:moveTo>
                  <a:cubicBezTo>
                    <a:pt x="4171" y="5121"/>
                    <a:pt x="4130" y="5133"/>
                    <a:pt x="4103" y="5160"/>
                  </a:cubicBezTo>
                  <a:lnTo>
                    <a:pt x="4224" y="5388"/>
                  </a:lnTo>
                  <a:lnTo>
                    <a:pt x="4251" y="5388"/>
                  </a:lnTo>
                  <a:lnTo>
                    <a:pt x="4251" y="5374"/>
                  </a:lnTo>
                  <a:lnTo>
                    <a:pt x="4264" y="5374"/>
                  </a:lnTo>
                  <a:lnTo>
                    <a:pt x="4264" y="5361"/>
                  </a:lnTo>
                  <a:lnTo>
                    <a:pt x="4290" y="5361"/>
                  </a:lnTo>
                  <a:lnTo>
                    <a:pt x="4290" y="5347"/>
                  </a:lnTo>
                  <a:lnTo>
                    <a:pt x="4304" y="5347"/>
                  </a:lnTo>
                  <a:cubicBezTo>
                    <a:pt x="4317" y="5334"/>
                    <a:pt x="4331" y="5334"/>
                    <a:pt x="4344" y="5321"/>
                  </a:cubicBezTo>
                  <a:lnTo>
                    <a:pt x="4197" y="5094"/>
                  </a:lnTo>
                  <a:close/>
                  <a:moveTo>
                    <a:pt x="1751" y="5214"/>
                  </a:moveTo>
                  <a:lnTo>
                    <a:pt x="1631" y="5454"/>
                  </a:lnTo>
                  <a:lnTo>
                    <a:pt x="1644" y="5454"/>
                  </a:lnTo>
                  <a:cubicBezTo>
                    <a:pt x="1684" y="5468"/>
                    <a:pt x="1724" y="5495"/>
                    <a:pt x="1751" y="5508"/>
                  </a:cubicBezTo>
                  <a:lnTo>
                    <a:pt x="1858" y="5254"/>
                  </a:lnTo>
                  <a:cubicBezTo>
                    <a:pt x="1818" y="5240"/>
                    <a:pt x="1791" y="5227"/>
                    <a:pt x="1751" y="5214"/>
                  </a:cubicBezTo>
                  <a:close/>
                  <a:moveTo>
                    <a:pt x="3984" y="5214"/>
                  </a:moveTo>
                  <a:cubicBezTo>
                    <a:pt x="3957" y="5227"/>
                    <a:pt x="3916" y="5240"/>
                    <a:pt x="3877" y="5254"/>
                  </a:cubicBezTo>
                  <a:lnTo>
                    <a:pt x="3984" y="5508"/>
                  </a:lnTo>
                  <a:cubicBezTo>
                    <a:pt x="3984" y="5508"/>
                    <a:pt x="3996" y="5508"/>
                    <a:pt x="3996" y="5495"/>
                  </a:cubicBezTo>
                  <a:lnTo>
                    <a:pt x="4023" y="5495"/>
                  </a:lnTo>
                  <a:lnTo>
                    <a:pt x="4023" y="5481"/>
                  </a:lnTo>
                  <a:lnTo>
                    <a:pt x="4050" y="5481"/>
                  </a:lnTo>
                  <a:lnTo>
                    <a:pt x="4064" y="5468"/>
                  </a:lnTo>
                  <a:lnTo>
                    <a:pt x="4090" y="5468"/>
                  </a:lnTo>
                  <a:lnTo>
                    <a:pt x="4090" y="5454"/>
                  </a:lnTo>
                  <a:lnTo>
                    <a:pt x="4103" y="5454"/>
                  </a:lnTo>
                  <a:lnTo>
                    <a:pt x="3984" y="5214"/>
                  </a:lnTo>
                  <a:close/>
                  <a:moveTo>
                    <a:pt x="1979" y="5308"/>
                  </a:moveTo>
                  <a:lnTo>
                    <a:pt x="1884" y="5561"/>
                  </a:lnTo>
                  <a:lnTo>
                    <a:pt x="2005" y="5602"/>
                  </a:lnTo>
                  <a:lnTo>
                    <a:pt x="2085" y="5347"/>
                  </a:lnTo>
                  <a:cubicBezTo>
                    <a:pt x="2045" y="5334"/>
                    <a:pt x="2018" y="5321"/>
                    <a:pt x="1979" y="5308"/>
                  </a:cubicBezTo>
                  <a:close/>
                  <a:moveTo>
                    <a:pt x="3770" y="5308"/>
                  </a:moveTo>
                  <a:lnTo>
                    <a:pt x="3649" y="5347"/>
                  </a:lnTo>
                  <a:lnTo>
                    <a:pt x="3729" y="5602"/>
                  </a:lnTo>
                  <a:cubicBezTo>
                    <a:pt x="3770" y="5588"/>
                    <a:pt x="3796" y="5575"/>
                    <a:pt x="3836" y="5561"/>
                  </a:cubicBezTo>
                  <a:lnTo>
                    <a:pt x="3850" y="5561"/>
                  </a:lnTo>
                  <a:lnTo>
                    <a:pt x="3770" y="5308"/>
                  </a:lnTo>
                  <a:close/>
                  <a:moveTo>
                    <a:pt x="2205" y="5374"/>
                  </a:moveTo>
                  <a:lnTo>
                    <a:pt x="2139" y="5641"/>
                  </a:lnTo>
                  <a:lnTo>
                    <a:pt x="2152" y="5641"/>
                  </a:lnTo>
                  <a:cubicBezTo>
                    <a:pt x="2179" y="5641"/>
                    <a:pt x="2192" y="5655"/>
                    <a:pt x="2219" y="5655"/>
                  </a:cubicBezTo>
                  <a:lnTo>
                    <a:pt x="2232" y="5655"/>
                  </a:lnTo>
                  <a:cubicBezTo>
                    <a:pt x="2246" y="5655"/>
                    <a:pt x="2259" y="5668"/>
                    <a:pt x="2273" y="5668"/>
                  </a:cubicBezTo>
                  <a:lnTo>
                    <a:pt x="2326" y="5401"/>
                  </a:lnTo>
                  <a:cubicBezTo>
                    <a:pt x="2285" y="5401"/>
                    <a:pt x="2246" y="5388"/>
                    <a:pt x="2205" y="5374"/>
                  </a:cubicBezTo>
                  <a:close/>
                  <a:moveTo>
                    <a:pt x="3529" y="5374"/>
                  </a:moveTo>
                  <a:cubicBezTo>
                    <a:pt x="3488" y="5388"/>
                    <a:pt x="3449" y="5401"/>
                    <a:pt x="3408" y="5401"/>
                  </a:cubicBezTo>
                  <a:lnTo>
                    <a:pt x="3476" y="5668"/>
                  </a:lnTo>
                  <a:cubicBezTo>
                    <a:pt x="3488" y="5668"/>
                    <a:pt x="3502" y="5655"/>
                    <a:pt x="3515" y="5655"/>
                  </a:cubicBezTo>
                  <a:lnTo>
                    <a:pt x="3556" y="5655"/>
                  </a:lnTo>
                  <a:cubicBezTo>
                    <a:pt x="3556" y="5641"/>
                    <a:pt x="3569" y="5641"/>
                    <a:pt x="3569" y="5641"/>
                  </a:cubicBezTo>
                  <a:lnTo>
                    <a:pt x="3595" y="5641"/>
                  </a:lnTo>
                  <a:lnTo>
                    <a:pt x="3529" y="5374"/>
                  </a:lnTo>
                  <a:close/>
                  <a:moveTo>
                    <a:pt x="2446" y="5427"/>
                  </a:moveTo>
                  <a:lnTo>
                    <a:pt x="2406" y="5695"/>
                  </a:lnTo>
                  <a:lnTo>
                    <a:pt x="2419" y="5695"/>
                  </a:lnTo>
                  <a:cubicBezTo>
                    <a:pt x="2460" y="5695"/>
                    <a:pt x="2499" y="5709"/>
                    <a:pt x="2540" y="5709"/>
                  </a:cubicBezTo>
                  <a:lnTo>
                    <a:pt x="2567" y="5441"/>
                  </a:lnTo>
                  <a:cubicBezTo>
                    <a:pt x="2526" y="5441"/>
                    <a:pt x="2486" y="5427"/>
                    <a:pt x="2446" y="5427"/>
                  </a:cubicBezTo>
                  <a:close/>
                  <a:moveTo>
                    <a:pt x="3288" y="5427"/>
                  </a:moveTo>
                  <a:cubicBezTo>
                    <a:pt x="3248" y="5441"/>
                    <a:pt x="3208" y="5441"/>
                    <a:pt x="3168" y="5441"/>
                  </a:cubicBezTo>
                  <a:lnTo>
                    <a:pt x="3208" y="5709"/>
                  </a:lnTo>
                  <a:cubicBezTo>
                    <a:pt x="3235" y="5709"/>
                    <a:pt x="3275" y="5709"/>
                    <a:pt x="3315" y="5695"/>
                  </a:cubicBezTo>
                  <a:lnTo>
                    <a:pt x="3342" y="5695"/>
                  </a:lnTo>
                  <a:lnTo>
                    <a:pt x="3288" y="5427"/>
                  </a:lnTo>
                  <a:close/>
                  <a:moveTo>
                    <a:pt x="2686" y="5454"/>
                  </a:moveTo>
                  <a:lnTo>
                    <a:pt x="2674" y="5722"/>
                  </a:lnTo>
                  <a:lnTo>
                    <a:pt x="2754" y="5722"/>
                  </a:lnTo>
                  <a:lnTo>
                    <a:pt x="2754" y="5735"/>
                  </a:lnTo>
                  <a:lnTo>
                    <a:pt x="2807" y="5735"/>
                  </a:lnTo>
                  <a:lnTo>
                    <a:pt x="2807" y="5468"/>
                  </a:lnTo>
                  <a:cubicBezTo>
                    <a:pt x="2767" y="5454"/>
                    <a:pt x="2727" y="5454"/>
                    <a:pt x="2686" y="5454"/>
                  </a:cubicBezTo>
                  <a:close/>
                  <a:moveTo>
                    <a:pt x="3048" y="5454"/>
                  </a:moveTo>
                  <a:cubicBezTo>
                    <a:pt x="3007" y="5454"/>
                    <a:pt x="2968" y="5454"/>
                    <a:pt x="2927" y="5468"/>
                  </a:cubicBezTo>
                  <a:lnTo>
                    <a:pt x="2941" y="5735"/>
                  </a:lnTo>
                  <a:cubicBezTo>
                    <a:pt x="2980" y="5735"/>
                    <a:pt x="3021" y="5722"/>
                    <a:pt x="3075" y="5722"/>
                  </a:cubicBezTo>
                  <a:lnTo>
                    <a:pt x="3048" y="5454"/>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2"/>
            <p:cNvSpPr/>
            <p:nvPr/>
          </p:nvSpPr>
          <p:spPr>
            <a:xfrm>
              <a:off x="6521110" y="1522427"/>
              <a:ext cx="262908" cy="248603"/>
            </a:xfrm>
            <a:custGeom>
              <a:rect b="b" l="l" r="r" t="t"/>
              <a:pathLst>
                <a:path extrusionOk="0" h="5196" w="5495">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2"/>
            <p:cNvSpPr/>
            <p:nvPr/>
          </p:nvSpPr>
          <p:spPr>
            <a:xfrm>
              <a:off x="6521110" y="1522427"/>
              <a:ext cx="262908" cy="248603"/>
            </a:xfrm>
            <a:custGeom>
              <a:rect b="b" l="l" r="r" t="t"/>
              <a:pathLst>
                <a:path extrusionOk="0" h="5196" w="5495">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2"/>
            <p:cNvSpPr/>
            <p:nvPr/>
          </p:nvSpPr>
          <p:spPr>
            <a:xfrm>
              <a:off x="6533884" y="1531326"/>
              <a:ext cx="241187" cy="200423"/>
            </a:xfrm>
            <a:custGeom>
              <a:rect b="b" l="l" r="r" t="t"/>
              <a:pathLst>
                <a:path extrusionOk="0" h="4189" w="5041">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2"/>
            <p:cNvSpPr/>
            <p:nvPr/>
          </p:nvSpPr>
          <p:spPr>
            <a:xfrm>
              <a:off x="6533884" y="1531326"/>
              <a:ext cx="241187" cy="200423"/>
            </a:xfrm>
            <a:custGeom>
              <a:rect b="b" l="l" r="r" t="t"/>
              <a:pathLst>
                <a:path extrusionOk="0" h="4189" w="5041">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2"/>
            <p:cNvSpPr/>
            <p:nvPr/>
          </p:nvSpPr>
          <p:spPr>
            <a:xfrm>
              <a:off x="6585029" y="1567305"/>
              <a:ext cx="129229" cy="159946"/>
            </a:xfrm>
            <a:custGeom>
              <a:rect b="b" l="l" r="r" t="t"/>
              <a:pathLst>
                <a:path extrusionOk="0" h="3343" w="2701">
                  <a:moveTo>
                    <a:pt x="2447" y="1"/>
                  </a:moveTo>
                  <a:lnTo>
                    <a:pt x="2273" y="241"/>
                  </a:lnTo>
                  <a:cubicBezTo>
                    <a:pt x="2113" y="148"/>
                    <a:pt x="1966" y="108"/>
                    <a:pt x="1819" y="108"/>
                  </a:cubicBezTo>
                  <a:cubicBezTo>
                    <a:pt x="1765" y="108"/>
                    <a:pt x="1726" y="108"/>
                    <a:pt x="1685" y="121"/>
                  </a:cubicBezTo>
                  <a:cubicBezTo>
                    <a:pt x="1498" y="148"/>
                    <a:pt x="1325" y="268"/>
                    <a:pt x="1191" y="469"/>
                  </a:cubicBezTo>
                  <a:cubicBezTo>
                    <a:pt x="1097" y="615"/>
                    <a:pt x="1043" y="749"/>
                    <a:pt x="1030" y="883"/>
                  </a:cubicBezTo>
                  <a:cubicBezTo>
                    <a:pt x="1004" y="1016"/>
                    <a:pt x="1017" y="1150"/>
                    <a:pt x="1057" y="1311"/>
                  </a:cubicBezTo>
                  <a:lnTo>
                    <a:pt x="1204" y="1859"/>
                  </a:lnTo>
                  <a:cubicBezTo>
                    <a:pt x="1218" y="1925"/>
                    <a:pt x="1230" y="1993"/>
                    <a:pt x="1244" y="2046"/>
                  </a:cubicBezTo>
                  <a:cubicBezTo>
                    <a:pt x="1257" y="2100"/>
                    <a:pt x="1257" y="2153"/>
                    <a:pt x="1257" y="2207"/>
                  </a:cubicBezTo>
                  <a:cubicBezTo>
                    <a:pt x="1257" y="2273"/>
                    <a:pt x="1244" y="2326"/>
                    <a:pt x="1230" y="2380"/>
                  </a:cubicBezTo>
                  <a:cubicBezTo>
                    <a:pt x="1218" y="2433"/>
                    <a:pt x="1177" y="2487"/>
                    <a:pt x="1150" y="2540"/>
                  </a:cubicBezTo>
                  <a:cubicBezTo>
                    <a:pt x="1097" y="2620"/>
                    <a:pt x="1030" y="2674"/>
                    <a:pt x="963" y="2688"/>
                  </a:cubicBezTo>
                  <a:cubicBezTo>
                    <a:pt x="950" y="2701"/>
                    <a:pt x="936" y="2701"/>
                    <a:pt x="910" y="2701"/>
                  </a:cubicBezTo>
                  <a:cubicBezTo>
                    <a:pt x="856" y="2701"/>
                    <a:pt x="817" y="2688"/>
                    <a:pt x="763" y="2647"/>
                  </a:cubicBezTo>
                  <a:cubicBezTo>
                    <a:pt x="562" y="2514"/>
                    <a:pt x="589" y="2273"/>
                    <a:pt x="817" y="1913"/>
                  </a:cubicBezTo>
                  <a:lnTo>
                    <a:pt x="335" y="1712"/>
                  </a:lnTo>
                  <a:lnTo>
                    <a:pt x="335" y="1712"/>
                  </a:lnTo>
                  <a:cubicBezTo>
                    <a:pt x="1" y="2260"/>
                    <a:pt x="54" y="2674"/>
                    <a:pt x="469" y="2995"/>
                  </a:cubicBezTo>
                  <a:lnTo>
                    <a:pt x="295" y="3249"/>
                  </a:lnTo>
                  <a:lnTo>
                    <a:pt x="428" y="3342"/>
                  </a:lnTo>
                  <a:lnTo>
                    <a:pt x="616" y="3089"/>
                  </a:lnTo>
                  <a:cubicBezTo>
                    <a:pt x="736" y="3155"/>
                    <a:pt x="870" y="3182"/>
                    <a:pt x="990" y="3182"/>
                  </a:cubicBezTo>
                  <a:cubicBezTo>
                    <a:pt x="1057" y="3182"/>
                    <a:pt x="1111" y="3182"/>
                    <a:pt x="1177" y="3169"/>
                  </a:cubicBezTo>
                  <a:cubicBezTo>
                    <a:pt x="1351" y="3116"/>
                    <a:pt x="1512" y="3009"/>
                    <a:pt x="1631" y="2834"/>
                  </a:cubicBezTo>
                  <a:cubicBezTo>
                    <a:pt x="1685" y="2741"/>
                    <a:pt x="1726" y="2661"/>
                    <a:pt x="1765" y="2567"/>
                  </a:cubicBezTo>
                  <a:cubicBezTo>
                    <a:pt x="1792" y="2474"/>
                    <a:pt x="1819" y="2394"/>
                    <a:pt x="1819" y="2300"/>
                  </a:cubicBezTo>
                  <a:cubicBezTo>
                    <a:pt x="1819" y="2207"/>
                    <a:pt x="1819" y="2126"/>
                    <a:pt x="1806" y="2046"/>
                  </a:cubicBezTo>
                  <a:cubicBezTo>
                    <a:pt x="1792" y="1966"/>
                    <a:pt x="1779" y="1886"/>
                    <a:pt x="1765" y="1792"/>
                  </a:cubicBezTo>
                  <a:lnTo>
                    <a:pt x="1619" y="1257"/>
                  </a:lnTo>
                  <a:cubicBezTo>
                    <a:pt x="1592" y="1150"/>
                    <a:pt x="1578" y="1043"/>
                    <a:pt x="1592" y="977"/>
                  </a:cubicBezTo>
                  <a:cubicBezTo>
                    <a:pt x="1592" y="897"/>
                    <a:pt x="1619" y="817"/>
                    <a:pt x="1685" y="722"/>
                  </a:cubicBezTo>
                  <a:cubicBezTo>
                    <a:pt x="1726" y="656"/>
                    <a:pt x="1792" y="615"/>
                    <a:pt x="1859" y="589"/>
                  </a:cubicBezTo>
                  <a:lnTo>
                    <a:pt x="1913" y="589"/>
                  </a:lnTo>
                  <a:cubicBezTo>
                    <a:pt x="1966" y="589"/>
                    <a:pt x="2020" y="603"/>
                    <a:pt x="2073" y="629"/>
                  </a:cubicBezTo>
                  <a:cubicBezTo>
                    <a:pt x="2113" y="656"/>
                    <a:pt x="2139" y="696"/>
                    <a:pt x="2166" y="722"/>
                  </a:cubicBezTo>
                  <a:cubicBezTo>
                    <a:pt x="2193" y="763"/>
                    <a:pt x="2193" y="803"/>
                    <a:pt x="2193" y="843"/>
                  </a:cubicBezTo>
                  <a:cubicBezTo>
                    <a:pt x="2193" y="870"/>
                    <a:pt x="2193" y="923"/>
                    <a:pt x="2180" y="963"/>
                  </a:cubicBezTo>
                  <a:cubicBezTo>
                    <a:pt x="2166" y="1016"/>
                    <a:pt x="2139" y="1057"/>
                    <a:pt x="2113" y="1111"/>
                  </a:cubicBezTo>
                  <a:cubicBezTo>
                    <a:pt x="2100" y="1150"/>
                    <a:pt x="2073" y="1191"/>
                    <a:pt x="2032" y="1244"/>
                  </a:cubicBezTo>
                  <a:lnTo>
                    <a:pt x="2501" y="1458"/>
                  </a:lnTo>
                  <a:cubicBezTo>
                    <a:pt x="2567" y="1351"/>
                    <a:pt x="2608" y="1244"/>
                    <a:pt x="2647" y="1164"/>
                  </a:cubicBezTo>
                  <a:cubicBezTo>
                    <a:pt x="2674" y="1070"/>
                    <a:pt x="2688" y="977"/>
                    <a:pt x="2701" y="883"/>
                  </a:cubicBezTo>
                  <a:cubicBezTo>
                    <a:pt x="2701" y="776"/>
                    <a:pt x="2674" y="683"/>
                    <a:pt x="2634" y="589"/>
                  </a:cubicBezTo>
                  <a:cubicBezTo>
                    <a:pt x="2581" y="509"/>
                    <a:pt x="2514" y="416"/>
                    <a:pt x="2407" y="335"/>
                  </a:cubicBezTo>
                  <a:lnTo>
                    <a:pt x="2581" y="95"/>
                  </a:lnTo>
                  <a:lnTo>
                    <a:pt x="2447" y="1"/>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2"/>
            <p:cNvSpPr/>
            <p:nvPr/>
          </p:nvSpPr>
          <p:spPr>
            <a:xfrm>
              <a:off x="7653674" y="4173707"/>
              <a:ext cx="470077" cy="412185"/>
            </a:xfrm>
            <a:custGeom>
              <a:rect b="b" l="l" r="r" t="t"/>
              <a:pathLst>
                <a:path extrusionOk="0" h="8615" w="9825">
                  <a:moveTo>
                    <a:pt x="4906" y="0"/>
                  </a:moveTo>
                  <a:cubicBezTo>
                    <a:pt x="4209" y="0"/>
                    <a:pt x="3502" y="170"/>
                    <a:pt x="2847" y="527"/>
                  </a:cubicBezTo>
                  <a:cubicBezTo>
                    <a:pt x="762" y="1677"/>
                    <a:pt x="1" y="4297"/>
                    <a:pt x="1136" y="6382"/>
                  </a:cubicBezTo>
                  <a:cubicBezTo>
                    <a:pt x="1922" y="7808"/>
                    <a:pt x="3390" y="8615"/>
                    <a:pt x="4906" y="8615"/>
                  </a:cubicBezTo>
                  <a:cubicBezTo>
                    <a:pt x="5607" y="8615"/>
                    <a:pt x="6319" y="8442"/>
                    <a:pt x="6978" y="8079"/>
                  </a:cubicBezTo>
                  <a:cubicBezTo>
                    <a:pt x="9063" y="6943"/>
                    <a:pt x="9824" y="4323"/>
                    <a:pt x="8689" y="2238"/>
                  </a:cubicBezTo>
                  <a:cubicBezTo>
                    <a:pt x="7901" y="808"/>
                    <a:pt x="6427" y="0"/>
                    <a:pt x="490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2"/>
            <p:cNvSpPr/>
            <p:nvPr/>
          </p:nvSpPr>
          <p:spPr>
            <a:xfrm>
              <a:off x="7653674" y="4173707"/>
              <a:ext cx="470077" cy="412185"/>
            </a:xfrm>
            <a:custGeom>
              <a:rect b="b" l="l" r="r" t="t"/>
              <a:pathLst>
                <a:path extrusionOk="0" h="8615" w="9825">
                  <a:moveTo>
                    <a:pt x="4906" y="0"/>
                  </a:moveTo>
                  <a:cubicBezTo>
                    <a:pt x="4209" y="0"/>
                    <a:pt x="3502" y="170"/>
                    <a:pt x="2847" y="527"/>
                  </a:cubicBezTo>
                  <a:cubicBezTo>
                    <a:pt x="762" y="1677"/>
                    <a:pt x="1" y="4297"/>
                    <a:pt x="1136" y="6382"/>
                  </a:cubicBezTo>
                  <a:cubicBezTo>
                    <a:pt x="1922" y="7808"/>
                    <a:pt x="3390" y="8615"/>
                    <a:pt x="4906" y="8615"/>
                  </a:cubicBezTo>
                  <a:cubicBezTo>
                    <a:pt x="5607" y="8615"/>
                    <a:pt x="6319" y="8442"/>
                    <a:pt x="6978" y="8079"/>
                  </a:cubicBezTo>
                  <a:cubicBezTo>
                    <a:pt x="9063" y="6943"/>
                    <a:pt x="9824" y="4323"/>
                    <a:pt x="8689" y="2238"/>
                  </a:cubicBezTo>
                  <a:cubicBezTo>
                    <a:pt x="7901" y="808"/>
                    <a:pt x="6427" y="0"/>
                    <a:pt x="490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2"/>
            <p:cNvSpPr/>
            <p:nvPr/>
          </p:nvSpPr>
          <p:spPr>
            <a:xfrm>
              <a:off x="7631953" y="4171123"/>
              <a:ext cx="470699" cy="412233"/>
            </a:xfrm>
            <a:custGeom>
              <a:rect b="b" l="l" r="r" t="t"/>
              <a:pathLst>
                <a:path extrusionOk="0" h="8616" w="9838">
                  <a:moveTo>
                    <a:pt x="4913" y="1"/>
                  </a:moveTo>
                  <a:cubicBezTo>
                    <a:pt x="4217" y="1"/>
                    <a:pt x="3511" y="171"/>
                    <a:pt x="2861" y="528"/>
                  </a:cubicBezTo>
                  <a:cubicBezTo>
                    <a:pt x="775" y="1677"/>
                    <a:pt x="0" y="4297"/>
                    <a:pt x="1150" y="6382"/>
                  </a:cubicBezTo>
                  <a:cubicBezTo>
                    <a:pt x="1926" y="7808"/>
                    <a:pt x="3397" y="8615"/>
                    <a:pt x="4916" y="8615"/>
                  </a:cubicBezTo>
                  <a:cubicBezTo>
                    <a:pt x="5618" y="8615"/>
                    <a:pt x="6331" y="8443"/>
                    <a:pt x="6990" y="8079"/>
                  </a:cubicBezTo>
                  <a:cubicBezTo>
                    <a:pt x="9075" y="6944"/>
                    <a:pt x="9838" y="4324"/>
                    <a:pt x="8701" y="2239"/>
                  </a:cubicBezTo>
                  <a:cubicBezTo>
                    <a:pt x="7913" y="809"/>
                    <a:pt x="6433" y="1"/>
                    <a:pt x="4913"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2"/>
            <p:cNvSpPr/>
            <p:nvPr/>
          </p:nvSpPr>
          <p:spPr>
            <a:xfrm>
              <a:off x="7661377" y="4171362"/>
              <a:ext cx="411898" cy="411898"/>
            </a:xfrm>
            <a:custGeom>
              <a:rect b="b" l="l" r="r" t="t"/>
              <a:pathLst>
                <a:path extrusionOk="0" h="8609" w="8609">
                  <a:moveTo>
                    <a:pt x="4050" y="1"/>
                  </a:moveTo>
                  <a:cubicBezTo>
                    <a:pt x="4037" y="1"/>
                    <a:pt x="4010" y="15"/>
                    <a:pt x="3983" y="15"/>
                  </a:cubicBezTo>
                  <a:lnTo>
                    <a:pt x="4010" y="416"/>
                  </a:lnTo>
                  <a:cubicBezTo>
                    <a:pt x="4063" y="402"/>
                    <a:pt x="4130" y="402"/>
                    <a:pt x="4197" y="402"/>
                  </a:cubicBezTo>
                  <a:lnTo>
                    <a:pt x="4183" y="1"/>
                  </a:lnTo>
                  <a:close/>
                  <a:moveTo>
                    <a:pt x="4384" y="1"/>
                  </a:moveTo>
                  <a:lnTo>
                    <a:pt x="4370" y="402"/>
                  </a:lnTo>
                  <a:cubicBezTo>
                    <a:pt x="4438" y="402"/>
                    <a:pt x="4491" y="402"/>
                    <a:pt x="4557" y="416"/>
                  </a:cubicBezTo>
                  <a:lnTo>
                    <a:pt x="4584" y="1"/>
                  </a:lnTo>
                  <a:close/>
                  <a:moveTo>
                    <a:pt x="3782" y="28"/>
                  </a:moveTo>
                  <a:cubicBezTo>
                    <a:pt x="3729" y="42"/>
                    <a:pt x="3689" y="42"/>
                    <a:pt x="3649" y="54"/>
                  </a:cubicBezTo>
                  <a:lnTo>
                    <a:pt x="3582" y="54"/>
                  </a:lnTo>
                  <a:lnTo>
                    <a:pt x="3649" y="455"/>
                  </a:lnTo>
                  <a:cubicBezTo>
                    <a:pt x="3702" y="443"/>
                    <a:pt x="3769" y="443"/>
                    <a:pt x="3823" y="429"/>
                  </a:cubicBezTo>
                  <a:lnTo>
                    <a:pt x="3782" y="28"/>
                  </a:lnTo>
                  <a:close/>
                  <a:moveTo>
                    <a:pt x="4785" y="28"/>
                  </a:moveTo>
                  <a:lnTo>
                    <a:pt x="4732" y="429"/>
                  </a:lnTo>
                  <a:cubicBezTo>
                    <a:pt x="4798" y="429"/>
                    <a:pt x="4865" y="443"/>
                    <a:pt x="4919" y="455"/>
                  </a:cubicBezTo>
                  <a:lnTo>
                    <a:pt x="4985" y="54"/>
                  </a:lnTo>
                  <a:cubicBezTo>
                    <a:pt x="4958" y="54"/>
                    <a:pt x="4946" y="42"/>
                    <a:pt x="4932" y="42"/>
                  </a:cubicBezTo>
                  <a:lnTo>
                    <a:pt x="4892" y="42"/>
                  </a:lnTo>
                  <a:cubicBezTo>
                    <a:pt x="4852" y="28"/>
                    <a:pt x="4825" y="28"/>
                    <a:pt x="4785" y="28"/>
                  </a:cubicBezTo>
                  <a:close/>
                  <a:moveTo>
                    <a:pt x="5186" y="95"/>
                  </a:moveTo>
                  <a:lnTo>
                    <a:pt x="5092" y="482"/>
                  </a:lnTo>
                  <a:cubicBezTo>
                    <a:pt x="5159" y="496"/>
                    <a:pt x="5213" y="509"/>
                    <a:pt x="5279" y="523"/>
                  </a:cubicBezTo>
                  <a:lnTo>
                    <a:pt x="5373" y="135"/>
                  </a:lnTo>
                  <a:cubicBezTo>
                    <a:pt x="5306" y="122"/>
                    <a:pt x="5253" y="108"/>
                    <a:pt x="5186" y="95"/>
                  </a:cubicBezTo>
                  <a:close/>
                  <a:moveTo>
                    <a:pt x="3381" y="95"/>
                  </a:moveTo>
                  <a:cubicBezTo>
                    <a:pt x="3315" y="108"/>
                    <a:pt x="3248" y="135"/>
                    <a:pt x="3181" y="148"/>
                  </a:cubicBezTo>
                  <a:lnTo>
                    <a:pt x="3288" y="536"/>
                  </a:lnTo>
                  <a:cubicBezTo>
                    <a:pt x="3342" y="523"/>
                    <a:pt x="3408" y="509"/>
                    <a:pt x="3461" y="496"/>
                  </a:cubicBezTo>
                  <a:lnTo>
                    <a:pt x="3381" y="95"/>
                  </a:lnTo>
                  <a:close/>
                  <a:moveTo>
                    <a:pt x="5573" y="188"/>
                  </a:moveTo>
                  <a:lnTo>
                    <a:pt x="5454" y="576"/>
                  </a:lnTo>
                  <a:cubicBezTo>
                    <a:pt x="5507" y="589"/>
                    <a:pt x="5573" y="616"/>
                    <a:pt x="5627" y="630"/>
                  </a:cubicBezTo>
                  <a:lnTo>
                    <a:pt x="5760" y="255"/>
                  </a:lnTo>
                  <a:lnTo>
                    <a:pt x="5748" y="242"/>
                  </a:lnTo>
                  <a:lnTo>
                    <a:pt x="5734" y="242"/>
                  </a:lnTo>
                  <a:cubicBezTo>
                    <a:pt x="5680" y="229"/>
                    <a:pt x="5627" y="202"/>
                    <a:pt x="5573" y="188"/>
                  </a:cubicBezTo>
                  <a:close/>
                  <a:moveTo>
                    <a:pt x="2994" y="202"/>
                  </a:moveTo>
                  <a:cubicBezTo>
                    <a:pt x="2967" y="215"/>
                    <a:pt x="2941" y="215"/>
                    <a:pt x="2914" y="229"/>
                  </a:cubicBezTo>
                  <a:lnTo>
                    <a:pt x="2900" y="229"/>
                  </a:lnTo>
                  <a:lnTo>
                    <a:pt x="2900" y="242"/>
                  </a:lnTo>
                  <a:lnTo>
                    <a:pt x="2887" y="242"/>
                  </a:lnTo>
                  <a:cubicBezTo>
                    <a:pt x="2860" y="255"/>
                    <a:pt x="2834" y="255"/>
                    <a:pt x="2793" y="268"/>
                  </a:cubicBezTo>
                  <a:lnTo>
                    <a:pt x="2941" y="643"/>
                  </a:lnTo>
                  <a:cubicBezTo>
                    <a:pt x="2994" y="630"/>
                    <a:pt x="3060" y="603"/>
                    <a:pt x="3114" y="589"/>
                  </a:cubicBezTo>
                  <a:lnTo>
                    <a:pt x="2994" y="202"/>
                  </a:lnTo>
                  <a:close/>
                  <a:moveTo>
                    <a:pt x="5948" y="322"/>
                  </a:moveTo>
                  <a:lnTo>
                    <a:pt x="5801" y="696"/>
                  </a:lnTo>
                  <a:lnTo>
                    <a:pt x="5961" y="776"/>
                  </a:lnTo>
                  <a:lnTo>
                    <a:pt x="6135" y="402"/>
                  </a:lnTo>
                  <a:cubicBezTo>
                    <a:pt x="6108" y="389"/>
                    <a:pt x="6068" y="375"/>
                    <a:pt x="6042" y="362"/>
                  </a:cubicBezTo>
                  <a:lnTo>
                    <a:pt x="6028" y="362"/>
                  </a:lnTo>
                  <a:lnTo>
                    <a:pt x="6028" y="348"/>
                  </a:lnTo>
                  <a:lnTo>
                    <a:pt x="6001" y="348"/>
                  </a:lnTo>
                  <a:lnTo>
                    <a:pt x="5988" y="336"/>
                  </a:lnTo>
                  <a:cubicBezTo>
                    <a:pt x="5974" y="336"/>
                    <a:pt x="5961" y="336"/>
                    <a:pt x="5948" y="322"/>
                  </a:cubicBezTo>
                  <a:close/>
                  <a:moveTo>
                    <a:pt x="2606" y="348"/>
                  </a:moveTo>
                  <a:cubicBezTo>
                    <a:pt x="2593" y="362"/>
                    <a:pt x="2566" y="362"/>
                    <a:pt x="2540" y="375"/>
                  </a:cubicBezTo>
                  <a:lnTo>
                    <a:pt x="2526" y="375"/>
                  </a:lnTo>
                  <a:lnTo>
                    <a:pt x="2526" y="389"/>
                  </a:lnTo>
                  <a:lnTo>
                    <a:pt x="2499" y="389"/>
                  </a:lnTo>
                  <a:lnTo>
                    <a:pt x="2499" y="402"/>
                  </a:lnTo>
                  <a:lnTo>
                    <a:pt x="2472" y="402"/>
                  </a:lnTo>
                  <a:cubicBezTo>
                    <a:pt x="2459" y="416"/>
                    <a:pt x="2446" y="429"/>
                    <a:pt x="2433" y="429"/>
                  </a:cubicBezTo>
                  <a:lnTo>
                    <a:pt x="2606" y="790"/>
                  </a:lnTo>
                  <a:cubicBezTo>
                    <a:pt x="2659" y="763"/>
                    <a:pt x="2713" y="737"/>
                    <a:pt x="2766" y="723"/>
                  </a:cubicBezTo>
                  <a:lnTo>
                    <a:pt x="2606" y="348"/>
                  </a:lnTo>
                  <a:close/>
                  <a:moveTo>
                    <a:pt x="6322" y="496"/>
                  </a:moveTo>
                  <a:lnTo>
                    <a:pt x="6135" y="856"/>
                  </a:lnTo>
                  <a:cubicBezTo>
                    <a:pt x="6188" y="883"/>
                    <a:pt x="6242" y="910"/>
                    <a:pt x="6282" y="937"/>
                  </a:cubicBezTo>
                  <a:lnTo>
                    <a:pt x="6496" y="589"/>
                  </a:lnTo>
                  <a:cubicBezTo>
                    <a:pt x="6469" y="589"/>
                    <a:pt x="6455" y="576"/>
                    <a:pt x="6443" y="562"/>
                  </a:cubicBezTo>
                  <a:lnTo>
                    <a:pt x="6429" y="562"/>
                  </a:lnTo>
                  <a:lnTo>
                    <a:pt x="6429" y="549"/>
                  </a:lnTo>
                  <a:lnTo>
                    <a:pt x="6402" y="549"/>
                  </a:lnTo>
                  <a:lnTo>
                    <a:pt x="6402" y="536"/>
                  </a:lnTo>
                  <a:lnTo>
                    <a:pt x="6375" y="536"/>
                  </a:lnTo>
                  <a:lnTo>
                    <a:pt x="6375" y="523"/>
                  </a:lnTo>
                  <a:cubicBezTo>
                    <a:pt x="6349" y="509"/>
                    <a:pt x="6336" y="509"/>
                    <a:pt x="6322" y="496"/>
                  </a:cubicBezTo>
                  <a:close/>
                  <a:moveTo>
                    <a:pt x="2246" y="523"/>
                  </a:moveTo>
                  <a:lnTo>
                    <a:pt x="2232" y="536"/>
                  </a:lnTo>
                  <a:lnTo>
                    <a:pt x="2219" y="536"/>
                  </a:lnTo>
                  <a:lnTo>
                    <a:pt x="2219" y="549"/>
                  </a:lnTo>
                  <a:lnTo>
                    <a:pt x="2192" y="549"/>
                  </a:lnTo>
                  <a:lnTo>
                    <a:pt x="2192" y="562"/>
                  </a:lnTo>
                  <a:lnTo>
                    <a:pt x="2165" y="562"/>
                  </a:lnTo>
                  <a:lnTo>
                    <a:pt x="2165" y="576"/>
                  </a:lnTo>
                  <a:lnTo>
                    <a:pt x="2139" y="576"/>
                  </a:lnTo>
                  <a:lnTo>
                    <a:pt x="2139" y="589"/>
                  </a:lnTo>
                  <a:lnTo>
                    <a:pt x="2125" y="589"/>
                  </a:lnTo>
                  <a:cubicBezTo>
                    <a:pt x="2098" y="603"/>
                    <a:pt x="2085" y="616"/>
                    <a:pt x="2058" y="630"/>
                  </a:cubicBezTo>
                  <a:lnTo>
                    <a:pt x="2272" y="977"/>
                  </a:lnTo>
                  <a:cubicBezTo>
                    <a:pt x="2326" y="937"/>
                    <a:pt x="2379" y="910"/>
                    <a:pt x="2433" y="883"/>
                  </a:cubicBezTo>
                  <a:lnTo>
                    <a:pt x="2446" y="883"/>
                  </a:lnTo>
                  <a:lnTo>
                    <a:pt x="2246" y="523"/>
                  </a:lnTo>
                  <a:lnTo>
                    <a:pt x="2246" y="523"/>
                  </a:lnTo>
                  <a:close/>
                  <a:moveTo>
                    <a:pt x="6669" y="696"/>
                  </a:moveTo>
                  <a:lnTo>
                    <a:pt x="6443" y="1044"/>
                  </a:lnTo>
                  <a:cubicBezTo>
                    <a:pt x="6496" y="1070"/>
                    <a:pt x="6550" y="1111"/>
                    <a:pt x="6589" y="1138"/>
                  </a:cubicBezTo>
                  <a:lnTo>
                    <a:pt x="6830" y="817"/>
                  </a:lnTo>
                  <a:cubicBezTo>
                    <a:pt x="6817" y="803"/>
                    <a:pt x="6817" y="803"/>
                    <a:pt x="6803" y="803"/>
                  </a:cubicBezTo>
                  <a:lnTo>
                    <a:pt x="6803" y="790"/>
                  </a:lnTo>
                  <a:cubicBezTo>
                    <a:pt x="6763" y="763"/>
                    <a:pt x="6710" y="737"/>
                    <a:pt x="6669" y="710"/>
                  </a:cubicBezTo>
                  <a:lnTo>
                    <a:pt x="6669" y="696"/>
                  </a:lnTo>
                  <a:close/>
                  <a:moveTo>
                    <a:pt x="1898" y="737"/>
                  </a:moveTo>
                  <a:cubicBezTo>
                    <a:pt x="1845" y="776"/>
                    <a:pt x="1804" y="803"/>
                    <a:pt x="1750" y="830"/>
                  </a:cubicBezTo>
                  <a:lnTo>
                    <a:pt x="1750" y="844"/>
                  </a:lnTo>
                  <a:lnTo>
                    <a:pt x="1738" y="844"/>
                  </a:lnTo>
                  <a:cubicBezTo>
                    <a:pt x="1738" y="844"/>
                    <a:pt x="1738" y="856"/>
                    <a:pt x="1724" y="856"/>
                  </a:cubicBezTo>
                  <a:lnTo>
                    <a:pt x="1964" y="1177"/>
                  </a:lnTo>
                  <a:cubicBezTo>
                    <a:pt x="2018" y="1138"/>
                    <a:pt x="2071" y="1111"/>
                    <a:pt x="2125" y="1070"/>
                  </a:cubicBezTo>
                  <a:lnTo>
                    <a:pt x="1898" y="737"/>
                  </a:lnTo>
                  <a:close/>
                  <a:moveTo>
                    <a:pt x="6990" y="937"/>
                  </a:moveTo>
                  <a:lnTo>
                    <a:pt x="6737" y="1257"/>
                  </a:lnTo>
                  <a:cubicBezTo>
                    <a:pt x="6790" y="1284"/>
                    <a:pt x="6830" y="1325"/>
                    <a:pt x="6883" y="1364"/>
                  </a:cubicBezTo>
                  <a:lnTo>
                    <a:pt x="7151" y="1070"/>
                  </a:lnTo>
                  <a:cubicBezTo>
                    <a:pt x="7138" y="1057"/>
                    <a:pt x="7124" y="1057"/>
                    <a:pt x="7124" y="1044"/>
                  </a:cubicBezTo>
                  <a:lnTo>
                    <a:pt x="7111" y="1044"/>
                  </a:lnTo>
                  <a:lnTo>
                    <a:pt x="7111" y="1031"/>
                  </a:lnTo>
                  <a:lnTo>
                    <a:pt x="7097" y="1031"/>
                  </a:lnTo>
                  <a:lnTo>
                    <a:pt x="7097" y="1017"/>
                  </a:lnTo>
                  <a:lnTo>
                    <a:pt x="7084" y="1017"/>
                  </a:lnTo>
                  <a:cubicBezTo>
                    <a:pt x="7058" y="990"/>
                    <a:pt x="7031" y="963"/>
                    <a:pt x="6990" y="937"/>
                  </a:cubicBezTo>
                  <a:close/>
                  <a:moveTo>
                    <a:pt x="1577" y="977"/>
                  </a:moveTo>
                  <a:cubicBezTo>
                    <a:pt x="1563" y="990"/>
                    <a:pt x="1563" y="990"/>
                    <a:pt x="1551" y="990"/>
                  </a:cubicBezTo>
                  <a:lnTo>
                    <a:pt x="1551" y="1004"/>
                  </a:lnTo>
                  <a:lnTo>
                    <a:pt x="1537" y="1004"/>
                  </a:lnTo>
                  <a:cubicBezTo>
                    <a:pt x="1497" y="1044"/>
                    <a:pt x="1456" y="1070"/>
                    <a:pt x="1417" y="1111"/>
                  </a:cubicBezTo>
                  <a:lnTo>
                    <a:pt x="1684" y="1405"/>
                  </a:lnTo>
                  <a:cubicBezTo>
                    <a:pt x="1738" y="1364"/>
                    <a:pt x="1777" y="1325"/>
                    <a:pt x="1831" y="1298"/>
                  </a:cubicBezTo>
                  <a:lnTo>
                    <a:pt x="1577" y="977"/>
                  </a:lnTo>
                  <a:close/>
                  <a:moveTo>
                    <a:pt x="7298" y="1204"/>
                  </a:moveTo>
                  <a:lnTo>
                    <a:pt x="7017" y="1498"/>
                  </a:lnTo>
                  <a:lnTo>
                    <a:pt x="7138" y="1619"/>
                  </a:lnTo>
                  <a:lnTo>
                    <a:pt x="7432" y="1351"/>
                  </a:lnTo>
                  <a:cubicBezTo>
                    <a:pt x="7418" y="1325"/>
                    <a:pt x="7405" y="1311"/>
                    <a:pt x="7391" y="1298"/>
                  </a:cubicBezTo>
                  <a:lnTo>
                    <a:pt x="7378" y="1284"/>
                  </a:lnTo>
                  <a:lnTo>
                    <a:pt x="7364" y="1284"/>
                  </a:lnTo>
                  <a:lnTo>
                    <a:pt x="7364" y="1271"/>
                  </a:lnTo>
                  <a:lnTo>
                    <a:pt x="7352" y="1271"/>
                  </a:lnTo>
                  <a:lnTo>
                    <a:pt x="7352" y="1257"/>
                  </a:lnTo>
                  <a:lnTo>
                    <a:pt x="7338" y="1245"/>
                  </a:lnTo>
                  <a:lnTo>
                    <a:pt x="7325" y="1245"/>
                  </a:lnTo>
                  <a:lnTo>
                    <a:pt x="7325" y="1231"/>
                  </a:lnTo>
                  <a:lnTo>
                    <a:pt x="7298" y="1204"/>
                  </a:lnTo>
                  <a:close/>
                  <a:moveTo>
                    <a:pt x="1269" y="1245"/>
                  </a:moveTo>
                  <a:cubicBezTo>
                    <a:pt x="1243" y="1284"/>
                    <a:pt x="1216" y="1311"/>
                    <a:pt x="1189" y="1338"/>
                  </a:cubicBezTo>
                  <a:lnTo>
                    <a:pt x="1176" y="1338"/>
                  </a:lnTo>
                  <a:cubicBezTo>
                    <a:pt x="1162" y="1364"/>
                    <a:pt x="1150" y="1378"/>
                    <a:pt x="1136" y="1391"/>
                  </a:cubicBezTo>
                  <a:lnTo>
                    <a:pt x="1430" y="1672"/>
                  </a:lnTo>
                  <a:cubicBezTo>
                    <a:pt x="1470" y="1619"/>
                    <a:pt x="1510" y="1578"/>
                    <a:pt x="1551" y="1539"/>
                  </a:cubicBezTo>
                  <a:lnTo>
                    <a:pt x="1269" y="1245"/>
                  </a:lnTo>
                  <a:close/>
                  <a:moveTo>
                    <a:pt x="7565" y="1498"/>
                  </a:moveTo>
                  <a:lnTo>
                    <a:pt x="7271" y="1752"/>
                  </a:lnTo>
                  <a:cubicBezTo>
                    <a:pt x="7311" y="1806"/>
                    <a:pt x="7338" y="1846"/>
                    <a:pt x="7378" y="1899"/>
                  </a:cubicBezTo>
                  <a:lnTo>
                    <a:pt x="7699" y="1658"/>
                  </a:lnTo>
                  <a:lnTo>
                    <a:pt x="7699" y="1646"/>
                  </a:lnTo>
                  <a:lnTo>
                    <a:pt x="7685" y="1646"/>
                  </a:lnTo>
                  <a:lnTo>
                    <a:pt x="7685" y="1632"/>
                  </a:lnTo>
                  <a:cubicBezTo>
                    <a:pt x="7646" y="1592"/>
                    <a:pt x="7605" y="1539"/>
                    <a:pt x="7565" y="1498"/>
                  </a:cubicBezTo>
                  <a:close/>
                  <a:moveTo>
                    <a:pt x="1002" y="1551"/>
                  </a:moveTo>
                  <a:cubicBezTo>
                    <a:pt x="962" y="1605"/>
                    <a:pt x="909" y="1646"/>
                    <a:pt x="868" y="1699"/>
                  </a:cubicBezTo>
                  <a:lnTo>
                    <a:pt x="1189" y="1952"/>
                  </a:lnTo>
                  <a:cubicBezTo>
                    <a:pt x="1230" y="1899"/>
                    <a:pt x="1269" y="1846"/>
                    <a:pt x="1310" y="1806"/>
                  </a:cubicBezTo>
                  <a:lnTo>
                    <a:pt x="1002" y="1551"/>
                  </a:lnTo>
                  <a:close/>
                  <a:moveTo>
                    <a:pt x="7819" y="1819"/>
                  </a:moveTo>
                  <a:lnTo>
                    <a:pt x="7485" y="2047"/>
                  </a:lnTo>
                  <a:cubicBezTo>
                    <a:pt x="7525" y="2100"/>
                    <a:pt x="7565" y="2153"/>
                    <a:pt x="7592" y="2193"/>
                  </a:cubicBezTo>
                  <a:lnTo>
                    <a:pt x="7926" y="1979"/>
                  </a:lnTo>
                  <a:lnTo>
                    <a:pt x="7926" y="1966"/>
                  </a:lnTo>
                  <a:cubicBezTo>
                    <a:pt x="7886" y="1913"/>
                    <a:pt x="7859" y="1872"/>
                    <a:pt x="7819" y="1819"/>
                  </a:cubicBezTo>
                  <a:close/>
                  <a:moveTo>
                    <a:pt x="749" y="1872"/>
                  </a:moveTo>
                  <a:lnTo>
                    <a:pt x="749" y="1886"/>
                  </a:lnTo>
                  <a:cubicBezTo>
                    <a:pt x="735" y="1913"/>
                    <a:pt x="708" y="1940"/>
                    <a:pt x="695" y="1966"/>
                  </a:cubicBezTo>
                  <a:lnTo>
                    <a:pt x="681" y="1979"/>
                  </a:lnTo>
                  <a:lnTo>
                    <a:pt x="681" y="1993"/>
                  </a:lnTo>
                  <a:lnTo>
                    <a:pt x="668" y="1993"/>
                  </a:lnTo>
                  <a:lnTo>
                    <a:pt x="668" y="2006"/>
                  </a:lnTo>
                  <a:lnTo>
                    <a:pt x="668" y="2020"/>
                  </a:lnTo>
                  <a:lnTo>
                    <a:pt x="654" y="2020"/>
                  </a:lnTo>
                  <a:lnTo>
                    <a:pt x="654" y="2033"/>
                  </a:lnTo>
                  <a:lnTo>
                    <a:pt x="642" y="2033"/>
                  </a:lnTo>
                  <a:lnTo>
                    <a:pt x="989" y="2246"/>
                  </a:lnTo>
                  <a:cubicBezTo>
                    <a:pt x="1016" y="2193"/>
                    <a:pt x="1055" y="2153"/>
                    <a:pt x="1082" y="2100"/>
                  </a:cubicBezTo>
                  <a:lnTo>
                    <a:pt x="761" y="1872"/>
                  </a:lnTo>
                  <a:close/>
                  <a:moveTo>
                    <a:pt x="8033" y="2153"/>
                  </a:moveTo>
                  <a:lnTo>
                    <a:pt x="7685" y="2353"/>
                  </a:lnTo>
                  <a:lnTo>
                    <a:pt x="7726" y="2434"/>
                  </a:lnTo>
                  <a:cubicBezTo>
                    <a:pt x="7739" y="2460"/>
                    <a:pt x="7765" y="2487"/>
                    <a:pt x="7779" y="2514"/>
                  </a:cubicBezTo>
                  <a:lnTo>
                    <a:pt x="8140" y="2327"/>
                  </a:lnTo>
                  <a:lnTo>
                    <a:pt x="8127" y="2327"/>
                  </a:lnTo>
                  <a:lnTo>
                    <a:pt x="8127" y="2314"/>
                  </a:lnTo>
                  <a:cubicBezTo>
                    <a:pt x="8113" y="2300"/>
                    <a:pt x="8100" y="2273"/>
                    <a:pt x="8086" y="2260"/>
                  </a:cubicBezTo>
                  <a:lnTo>
                    <a:pt x="8086" y="2246"/>
                  </a:lnTo>
                  <a:lnTo>
                    <a:pt x="8086" y="2234"/>
                  </a:lnTo>
                  <a:lnTo>
                    <a:pt x="8073" y="2234"/>
                  </a:lnTo>
                  <a:lnTo>
                    <a:pt x="8073" y="2220"/>
                  </a:lnTo>
                  <a:lnTo>
                    <a:pt x="8073" y="2207"/>
                  </a:lnTo>
                  <a:lnTo>
                    <a:pt x="8059" y="2207"/>
                  </a:lnTo>
                  <a:lnTo>
                    <a:pt x="8059" y="2193"/>
                  </a:lnTo>
                  <a:lnTo>
                    <a:pt x="8059" y="2180"/>
                  </a:lnTo>
                  <a:lnTo>
                    <a:pt x="8047" y="2180"/>
                  </a:lnTo>
                  <a:lnTo>
                    <a:pt x="8047" y="2166"/>
                  </a:lnTo>
                  <a:lnTo>
                    <a:pt x="8033" y="2153"/>
                  </a:lnTo>
                  <a:close/>
                  <a:moveTo>
                    <a:pt x="548" y="2207"/>
                  </a:moveTo>
                  <a:cubicBezTo>
                    <a:pt x="535" y="2246"/>
                    <a:pt x="508" y="2273"/>
                    <a:pt x="494" y="2300"/>
                  </a:cubicBezTo>
                  <a:lnTo>
                    <a:pt x="494" y="2314"/>
                  </a:lnTo>
                  <a:lnTo>
                    <a:pt x="454" y="2394"/>
                  </a:lnTo>
                  <a:lnTo>
                    <a:pt x="815" y="2567"/>
                  </a:lnTo>
                  <a:lnTo>
                    <a:pt x="895" y="2407"/>
                  </a:lnTo>
                  <a:lnTo>
                    <a:pt x="548" y="2207"/>
                  </a:lnTo>
                  <a:close/>
                  <a:moveTo>
                    <a:pt x="8220" y="2514"/>
                  </a:moveTo>
                  <a:lnTo>
                    <a:pt x="7859" y="2674"/>
                  </a:lnTo>
                  <a:cubicBezTo>
                    <a:pt x="7886" y="2742"/>
                    <a:pt x="7899" y="2795"/>
                    <a:pt x="7926" y="2849"/>
                  </a:cubicBezTo>
                  <a:lnTo>
                    <a:pt x="8300" y="2701"/>
                  </a:lnTo>
                  <a:cubicBezTo>
                    <a:pt x="8287" y="2661"/>
                    <a:pt x="8273" y="2621"/>
                    <a:pt x="8247" y="2581"/>
                  </a:cubicBezTo>
                  <a:cubicBezTo>
                    <a:pt x="8247" y="2554"/>
                    <a:pt x="8234" y="2541"/>
                    <a:pt x="8220" y="2514"/>
                  </a:cubicBezTo>
                  <a:close/>
                  <a:moveTo>
                    <a:pt x="360" y="2567"/>
                  </a:moveTo>
                  <a:lnTo>
                    <a:pt x="360" y="2581"/>
                  </a:lnTo>
                  <a:lnTo>
                    <a:pt x="360" y="2594"/>
                  </a:lnTo>
                  <a:lnTo>
                    <a:pt x="348" y="2608"/>
                  </a:lnTo>
                  <a:lnTo>
                    <a:pt x="348" y="2621"/>
                  </a:lnTo>
                  <a:lnTo>
                    <a:pt x="348" y="2635"/>
                  </a:lnTo>
                  <a:lnTo>
                    <a:pt x="334" y="2635"/>
                  </a:lnTo>
                  <a:lnTo>
                    <a:pt x="334" y="2647"/>
                  </a:lnTo>
                  <a:cubicBezTo>
                    <a:pt x="321" y="2688"/>
                    <a:pt x="307" y="2728"/>
                    <a:pt x="294" y="2754"/>
                  </a:cubicBezTo>
                  <a:lnTo>
                    <a:pt x="668" y="2902"/>
                  </a:lnTo>
                  <a:cubicBezTo>
                    <a:pt x="681" y="2849"/>
                    <a:pt x="708" y="2795"/>
                    <a:pt x="735" y="2742"/>
                  </a:cubicBezTo>
                  <a:lnTo>
                    <a:pt x="360" y="2567"/>
                  </a:lnTo>
                  <a:close/>
                  <a:moveTo>
                    <a:pt x="8367" y="2888"/>
                  </a:moveTo>
                  <a:lnTo>
                    <a:pt x="7993" y="3022"/>
                  </a:lnTo>
                  <a:cubicBezTo>
                    <a:pt x="8006" y="3075"/>
                    <a:pt x="8033" y="3129"/>
                    <a:pt x="8047" y="3196"/>
                  </a:cubicBezTo>
                  <a:lnTo>
                    <a:pt x="8434" y="3075"/>
                  </a:lnTo>
                  <a:cubicBezTo>
                    <a:pt x="8434" y="3062"/>
                    <a:pt x="8434" y="3062"/>
                    <a:pt x="8421" y="3048"/>
                  </a:cubicBezTo>
                  <a:cubicBezTo>
                    <a:pt x="8407" y="2995"/>
                    <a:pt x="8394" y="2942"/>
                    <a:pt x="8367" y="2888"/>
                  </a:cubicBezTo>
                  <a:close/>
                  <a:moveTo>
                    <a:pt x="227" y="2955"/>
                  </a:moveTo>
                  <a:cubicBezTo>
                    <a:pt x="214" y="2955"/>
                    <a:pt x="214" y="2968"/>
                    <a:pt x="214" y="2982"/>
                  </a:cubicBezTo>
                  <a:lnTo>
                    <a:pt x="214" y="2995"/>
                  </a:lnTo>
                  <a:lnTo>
                    <a:pt x="200" y="2995"/>
                  </a:lnTo>
                  <a:cubicBezTo>
                    <a:pt x="200" y="3036"/>
                    <a:pt x="187" y="3075"/>
                    <a:pt x="173" y="3116"/>
                  </a:cubicBezTo>
                  <a:lnTo>
                    <a:pt x="173" y="3129"/>
                  </a:lnTo>
                  <a:lnTo>
                    <a:pt x="160" y="3129"/>
                  </a:lnTo>
                  <a:lnTo>
                    <a:pt x="160" y="3143"/>
                  </a:lnTo>
                  <a:lnTo>
                    <a:pt x="548" y="3250"/>
                  </a:lnTo>
                  <a:cubicBezTo>
                    <a:pt x="561" y="3196"/>
                    <a:pt x="588" y="3129"/>
                    <a:pt x="601" y="3075"/>
                  </a:cubicBezTo>
                  <a:lnTo>
                    <a:pt x="227" y="2955"/>
                  </a:lnTo>
                  <a:close/>
                  <a:moveTo>
                    <a:pt x="8487" y="3276"/>
                  </a:moveTo>
                  <a:lnTo>
                    <a:pt x="8100" y="3369"/>
                  </a:lnTo>
                  <a:cubicBezTo>
                    <a:pt x="8113" y="3423"/>
                    <a:pt x="8127" y="3490"/>
                    <a:pt x="8140" y="3544"/>
                  </a:cubicBezTo>
                  <a:lnTo>
                    <a:pt x="8528" y="3476"/>
                  </a:lnTo>
                  <a:lnTo>
                    <a:pt x="8487" y="3276"/>
                  </a:lnTo>
                  <a:close/>
                  <a:moveTo>
                    <a:pt x="107" y="3343"/>
                  </a:moveTo>
                  <a:cubicBezTo>
                    <a:pt x="107" y="3356"/>
                    <a:pt x="107" y="3383"/>
                    <a:pt x="93" y="3396"/>
                  </a:cubicBezTo>
                  <a:lnTo>
                    <a:pt x="93" y="3410"/>
                  </a:lnTo>
                  <a:lnTo>
                    <a:pt x="93" y="3423"/>
                  </a:lnTo>
                  <a:lnTo>
                    <a:pt x="93" y="3437"/>
                  </a:lnTo>
                  <a:lnTo>
                    <a:pt x="93" y="3449"/>
                  </a:lnTo>
                  <a:lnTo>
                    <a:pt x="93" y="3463"/>
                  </a:lnTo>
                  <a:lnTo>
                    <a:pt x="80" y="3463"/>
                  </a:lnTo>
                  <a:lnTo>
                    <a:pt x="80" y="3476"/>
                  </a:lnTo>
                  <a:lnTo>
                    <a:pt x="80" y="3490"/>
                  </a:lnTo>
                  <a:lnTo>
                    <a:pt x="80" y="3503"/>
                  </a:lnTo>
                  <a:cubicBezTo>
                    <a:pt x="80" y="3517"/>
                    <a:pt x="80" y="3530"/>
                    <a:pt x="66" y="3544"/>
                  </a:cubicBezTo>
                  <a:lnTo>
                    <a:pt x="467" y="3610"/>
                  </a:lnTo>
                  <a:cubicBezTo>
                    <a:pt x="481" y="3544"/>
                    <a:pt x="494" y="3490"/>
                    <a:pt x="508" y="3423"/>
                  </a:cubicBezTo>
                  <a:lnTo>
                    <a:pt x="107" y="3343"/>
                  </a:lnTo>
                  <a:close/>
                  <a:moveTo>
                    <a:pt x="8567" y="3663"/>
                  </a:moveTo>
                  <a:lnTo>
                    <a:pt x="8166" y="3731"/>
                  </a:lnTo>
                  <a:cubicBezTo>
                    <a:pt x="8180" y="3784"/>
                    <a:pt x="8180" y="3850"/>
                    <a:pt x="8193" y="3904"/>
                  </a:cubicBezTo>
                  <a:lnTo>
                    <a:pt x="8594" y="3864"/>
                  </a:lnTo>
                  <a:cubicBezTo>
                    <a:pt x="8581" y="3838"/>
                    <a:pt x="8581" y="3797"/>
                    <a:pt x="8581" y="3770"/>
                  </a:cubicBezTo>
                  <a:lnTo>
                    <a:pt x="8581" y="3757"/>
                  </a:lnTo>
                  <a:cubicBezTo>
                    <a:pt x="8567" y="3731"/>
                    <a:pt x="8567" y="3690"/>
                    <a:pt x="8567" y="3663"/>
                  </a:cubicBezTo>
                  <a:close/>
                  <a:moveTo>
                    <a:pt x="40" y="3731"/>
                  </a:moveTo>
                  <a:cubicBezTo>
                    <a:pt x="27" y="3797"/>
                    <a:pt x="27" y="3864"/>
                    <a:pt x="13" y="3931"/>
                  </a:cubicBezTo>
                  <a:lnTo>
                    <a:pt x="428" y="3971"/>
                  </a:lnTo>
                  <a:cubicBezTo>
                    <a:pt x="428" y="3918"/>
                    <a:pt x="428" y="3850"/>
                    <a:pt x="441" y="3784"/>
                  </a:cubicBezTo>
                  <a:lnTo>
                    <a:pt x="40" y="3731"/>
                  </a:lnTo>
                  <a:close/>
                  <a:moveTo>
                    <a:pt x="8608" y="4064"/>
                  </a:moveTo>
                  <a:lnTo>
                    <a:pt x="8207" y="4091"/>
                  </a:lnTo>
                  <a:lnTo>
                    <a:pt x="8207" y="4278"/>
                  </a:lnTo>
                  <a:lnTo>
                    <a:pt x="8608" y="4278"/>
                  </a:lnTo>
                  <a:lnTo>
                    <a:pt x="8608" y="4158"/>
                  </a:lnTo>
                  <a:lnTo>
                    <a:pt x="8608" y="4145"/>
                  </a:lnTo>
                  <a:lnTo>
                    <a:pt x="8608" y="4064"/>
                  </a:lnTo>
                  <a:close/>
                  <a:moveTo>
                    <a:pt x="0" y="4132"/>
                  </a:moveTo>
                  <a:lnTo>
                    <a:pt x="0" y="4145"/>
                  </a:lnTo>
                  <a:lnTo>
                    <a:pt x="0" y="4158"/>
                  </a:lnTo>
                  <a:lnTo>
                    <a:pt x="0" y="4171"/>
                  </a:lnTo>
                  <a:lnTo>
                    <a:pt x="0" y="4185"/>
                  </a:lnTo>
                  <a:lnTo>
                    <a:pt x="0" y="4198"/>
                  </a:lnTo>
                  <a:lnTo>
                    <a:pt x="0" y="4212"/>
                  </a:lnTo>
                  <a:lnTo>
                    <a:pt x="0" y="4225"/>
                  </a:lnTo>
                  <a:lnTo>
                    <a:pt x="0" y="4346"/>
                  </a:lnTo>
                  <a:lnTo>
                    <a:pt x="401" y="4332"/>
                  </a:lnTo>
                  <a:cubicBezTo>
                    <a:pt x="401" y="4278"/>
                    <a:pt x="401" y="4212"/>
                    <a:pt x="414" y="4158"/>
                  </a:cubicBezTo>
                  <a:lnTo>
                    <a:pt x="0" y="4132"/>
                  </a:lnTo>
                  <a:close/>
                  <a:moveTo>
                    <a:pt x="8207" y="4452"/>
                  </a:moveTo>
                  <a:cubicBezTo>
                    <a:pt x="8207" y="4519"/>
                    <a:pt x="8193" y="4586"/>
                    <a:pt x="8193" y="4640"/>
                  </a:cubicBezTo>
                  <a:lnTo>
                    <a:pt x="8594" y="4679"/>
                  </a:lnTo>
                  <a:cubicBezTo>
                    <a:pt x="8608" y="4613"/>
                    <a:pt x="8608" y="4546"/>
                    <a:pt x="8608" y="4479"/>
                  </a:cubicBezTo>
                  <a:lnTo>
                    <a:pt x="8207" y="4452"/>
                  </a:lnTo>
                  <a:close/>
                  <a:moveTo>
                    <a:pt x="414" y="4519"/>
                  </a:moveTo>
                  <a:lnTo>
                    <a:pt x="13" y="4546"/>
                  </a:lnTo>
                  <a:lnTo>
                    <a:pt x="13" y="4652"/>
                  </a:lnTo>
                  <a:lnTo>
                    <a:pt x="13" y="4666"/>
                  </a:lnTo>
                  <a:cubicBezTo>
                    <a:pt x="27" y="4693"/>
                    <a:pt x="27" y="4720"/>
                    <a:pt x="27" y="4747"/>
                  </a:cubicBezTo>
                  <a:lnTo>
                    <a:pt x="428" y="4706"/>
                  </a:lnTo>
                  <a:cubicBezTo>
                    <a:pt x="414" y="4640"/>
                    <a:pt x="414" y="4586"/>
                    <a:pt x="414" y="4519"/>
                  </a:cubicBezTo>
                  <a:close/>
                  <a:moveTo>
                    <a:pt x="8180" y="4827"/>
                  </a:moveTo>
                  <a:cubicBezTo>
                    <a:pt x="8166" y="4880"/>
                    <a:pt x="8154" y="4947"/>
                    <a:pt x="8140" y="5000"/>
                  </a:cubicBezTo>
                  <a:lnTo>
                    <a:pt x="8541" y="5080"/>
                  </a:lnTo>
                  <a:lnTo>
                    <a:pt x="8541" y="5053"/>
                  </a:lnTo>
                  <a:lnTo>
                    <a:pt x="8541" y="5041"/>
                  </a:lnTo>
                  <a:lnTo>
                    <a:pt x="8555" y="5041"/>
                  </a:lnTo>
                  <a:lnTo>
                    <a:pt x="8555" y="5027"/>
                  </a:lnTo>
                  <a:lnTo>
                    <a:pt x="8555" y="5014"/>
                  </a:lnTo>
                  <a:lnTo>
                    <a:pt x="8555" y="5000"/>
                  </a:lnTo>
                  <a:lnTo>
                    <a:pt x="8555" y="4987"/>
                  </a:lnTo>
                  <a:lnTo>
                    <a:pt x="8555" y="4973"/>
                  </a:lnTo>
                  <a:lnTo>
                    <a:pt x="8555" y="4960"/>
                  </a:lnTo>
                  <a:lnTo>
                    <a:pt x="8567" y="4960"/>
                  </a:lnTo>
                  <a:lnTo>
                    <a:pt x="8567" y="4880"/>
                  </a:lnTo>
                  <a:lnTo>
                    <a:pt x="8180" y="4827"/>
                  </a:lnTo>
                  <a:close/>
                  <a:moveTo>
                    <a:pt x="454" y="4880"/>
                  </a:moveTo>
                  <a:lnTo>
                    <a:pt x="53" y="4947"/>
                  </a:lnTo>
                  <a:cubicBezTo>
                    <a:pt x="53" y="4960"/>
                    <a:pt x="53" y="4987"/>
                    <a:pt x="66" y="5014"/>
                  </a:cubicBezTo>
                  <a:lnTo>
                    <a:pt x="66" y="5027"/>
                  </a:lnTo>
                  <a:cubicBezTo>
                    <a:pt x="66" y="5067"/>
                    <a:pt x="80" y="5107"/>
                    <a:pt x="80" y="5148"/>
                  </a:cubicBezTo>
                  <a:lnTo>
                    <a:pt x="481" y="5067"/>
                  </a:lnTo>
                  <a:cubicBezTo>
                    <a:pt x="467" y="5000"/>
                    <a:pt x="454" y="4947"/>
                    <a:pt x="454" y="4880"/>
                  </a:cubicBezTo>
                  <a:close/>
                  <a:moveTo>
                    <a:pt x="8113" y="5187"/>
                  </a:moveTo>
                  <a:cubicBezTo>
                    <a:pt x="8100" y="5241"/>
                    <a:pt x="8073" y="5294"/>
                    <a:pt x="8059" y="5361"/>
                  </a:cubicBezTo>
                  <a:lnTo>
                    <a:pt x="8448" y="5468"/>
                  </a:lnTo>
                  <a:lnTo>
                    <a:pt x="8448" y="5454"/>
                  </a:lnTo>
                  <a:lnTo>
                    <a:pt x="8460" y="5454"/>
                  </a:lnTo>
                  <a:lnTo>
                    <a:pt x="8460" y="5442"/>
                  </a:lnTo>
                  <a:cubicBezTo>
                    <a:pt x="8460" y="5415"/>
                    <a:pt x="8474" y="5388"/>
                    <a:pt x="8487" y="5348"/>
                  </a:cubicBezTo>
                  <a:lnTo>
                    <a:pt x="8487" y="5335"/>
                  </a:lnTo>
                  <a:lnTo>
                    <a:pt x="8487" y="5321"/>
                  </a:lnTo>
                  <a:lnTo>
                    <a:pt x="8487" y="5308"/>
                  </a:lnTo>
                  <a:lnTo>
                    <a:pt x="8501" y="5294"/>
                  </a:lnTo>
                  <a:lnTo>
                    <a:pt x="8501" y="5281"/>
                  </a:lnTo>
                  <a:lnTo>
                    <a:pt x="8501" y="5267"/>
                  </a:lnTo>
                  <a:lnTo>
                    <a:pt x="8113" y="5187"/>
                  </a:lnTo>
                  <a:close/>
                  <a:moveTo>
                    <a:pt x="521" y="5241"/>
                  </a:moveTo>
                  <a:lnTo>
                    <a:pt x="134" y="5335"/>
                  </a:lnTo>
                  <a:cubicBezTo>
                    <a:pt x="134" y="5361"/>
                    <a:pt x="134" y="5374"/>
                    <a:pt x="147" y="5388"/>
                  </a:cubicBezTo>
                  <a:lnTo>
                    <a:pt x="147" y="5401"/>
                  </a:lnTo>
                  <a:cubicBezTo>
                    <a:pt x="160" y="5442"/>
                    <a:pt x="173" y="5481"/>
                    <a:pt x="187" y="5535"/>
                  </a:cubicBezTo>
                  <a:lnTo>
                    <a:pt x="574" y="5415"/>
                  </a:lnTo>
                  <a:cubicBezTo>
                    <a:pt x="548" y="5361"/>
                    <a:pt x="535" y="5294"/>
                    <a:pt x="521" y="5241"/>
                  </a:cubicBezTo>
                  <a:close/>
                  <a:moveTo>
                    <a:pt x="8006" y="5535"/>
                  </a:moveTo>
                  <a:cubicBezTo>
                    <a:pt x="7993" y="5588"/>
                    <a:pt x="7966" y="5655"/>
                    <a:pt x="7953" y="5709"/>
                  </a:cubicBezTo>
                  <a:lnTo>
                    <a:pt x="8327" y="5855"/>
                  </a:lnTo>
                  <a:cubicBezTo>
                    <a:pt x="8341" y="5816"/>
                    <a:pt x="8354" y="5789"/>
                    <a:pt x="8354" y="5749"/>
                  </a:cubicBezTo>
                  <a:lnTo>
                    <a:pt x="8367" y="5749"/>
                  </a:lnTo>
                  <a:lnTo>
                    <a:pt x="8367" y="5736"/>
                  </a:lnTo>
                  <a:cubicBezTo>
                    <a:pt x="8380" y="5709"/>
                    <a:pt x="8380" y="5682"/>
                    <a:pt x="8394" y="5655"/>
                  </a:cubicBezTo>
                  <a:lnTo>
                    <a:pt x="8006" y="5535"/>
                  </a:lnTo>
                  <a:close/>
                  <a:moveTo>
                    <a:pt x="628" y="5588"/>
                  </a:moveTo>
                  <a:lnTo>
                    <a:pt x="241" y="5722"/>
                  </a:lnTo>
                  <a:cubicBezTo>
                    <a:pt x="253" y="5736"/>
                    <a:pt x="253" y="5749"/>
                    <a:pt x="253" y="5762"/>
                  </a:cubicBezTo>
                  <a:lnTo>
                    <a:pt x="253" y="5775"/>
                  </a:lnTo>
                  <a:lnTo>
                    <a:pt x="267" y="5775"/>
                  </a:lnTo>
                  <a:cubicBezTo>
                    <a:pt x="280" y="5816"/>
                    <a:pt x="294" y="5869"/>
                    <a:pt x="321" y="5909"/>
                  </a:cubicBezTo>
                  <a:lnTo>
                    <a:pt x="695" y="5762"/>
                  </a:lnTo>
                  <a:cubicBezTo>
                    <a:pt x="668" y="5709"/>
                    <a:pt x="642" y="5642"/>
                    <a:pt x="628" y="5588"/>
                  </a:cubicBezTo>
                  <a:close/>
                  <a:moveTo>
                    <a:pt x="7872" y="5869"/>
                  </a:moveTo>
                  <a:cubicBezTo>
                    <a:pt x="7859" y="5936"/>
                    <a:pt x="7833" y="5989"/>
                    <a:pt x="7806" y="6043"/>
                  </a:cubicBezTo>
                  <a:lnTo>
                    <a:pt x="8166" y="6217"/>
                  </a:lnTo>
                  <a:lnTo>
                    <a:pt x="8166" y="6203"/>
                  </a:lnTo>
                  <a:lnTo>
                    <a:pt x="8180" y="6190"/>
                  </a:lnTo>
                  <a:lnTo>
                    <a:pt x="8180" y="6176"/>
                  </a:lnTo>
                  <a:lnTo>
                    <a:pt x="8180" y="6163"/>
                  </a:lnTo>
                  <a:lnTo>
                    <a:pt x="8193" y="6163"/>
                  </a:lnTo>
                  <a:lnTo>
                    <a:pt x="8193" y="6150"/>
                  </a:lnTo>
                  <a:lnTo>
                    <a:pt x="8193" y="6137"/>
                  </a:lnTo>
                  <a:lnTo>
                    <a:pt x="8207" y="6137"/>
                  </a:lnTo>
                  <a:lnTo>
                    <a:pt x="8207" y="6123"/>
                  </a:lnTo>
                  <a:lnTo>
                    <a:pt x="8207" y="6110"/>
                  </a:lnTo>
                  <a:lnTo>
                    <a:pt x="8220" y="6110"/>
                  </a:lnTo>
                  <a:lnTo>
                    <a:pt x="8220" y="6096"/>
                  </a:lnTo>
                  <a:lnTo>
                    <a:pt x="8220" y="6083"/>
                  </a:lnTo>
                  <a:cubicBezTo>
                    <a:pt x="8234" y="6069"/>
                    <a:pt x="8234" y="6056"/>
                    <a:pt x="8247" y="6043"/>
                  </a:cubicBezTo>
                  <a:lnTo>
                    <a:pt x="7872" y="5869"/>
                  </a:lnTo>
                  <a:close/>
                  <a:moveTo>
                    <a:pt x="761" y="5936"/>
                  </a:moveTo>
                  <a:lnTo>
                    <a:pt x="401" y="6096"/>
                  </a:lnTo>
                  <a:cubicBezTo>
                    <a:pt x="414" y="6123"/>
                    <a:pt x="414" y="6150"/>
                    <a:pt x="428" y="6176"/>
                  </a:cubicBezTo>
                  <a:lnTo>
                    <a:pt x="441" y="6176"/>
                  </a:lnTo>
                  <a:lnTo>
                    <a:pt x="441" y="6190"/>
                  </a:lnTo>
                  <a:cubicBezTo>
                    <a:pt x="454" y="6217"/>
                    <a:pt x="467" y="6256"/>
                    <a:pt x="481" y="6283"/>
                  </a:cubicBezTo>
                  <a:lnTo>
                    <a:pt x="842" y="6096"/>
                  </a:lnTo>
                  <a:lnTo>
                    <a:pt x="761" y="5936"/>
                  </a:lnTo>
                  <a:close/>
                  <a:moveTo>
                    <a:pt x="7712" y="6203"/>
                  </a:moveTo>
                  <a:cubicBezTo>
                    <a:pt x="7685" y="6256"/>
                    <a:pt x="7658" y="6310"/>
                    <a:pt x="7619" y="6363"/>
                  </a:cubicBezTo>
                  <a:lnTo>
                    <a:pt x="7966" y="6577"/>
                  </a:lnTo>
                  <a:cubicBezTo>
                    <a:pt x="7966" y="6564"/>
                    <a:pt x="7979" y="6551"/>
                    <a:pt x="7979" y="6551"/>
                  </a:cubicBezTo>
                  <a:lnTo>
                    <a:pt x="7979" y="6538"/>
                  </a:lnTo>
                  <a:lnTo>
                    <a:pt x="7993" y="6538"/>
                  </a:lnTo>
                  <a:lnTo>
                    <a:pt x="7993" y="6524"/>
                  </a:lnTo>
                  <a:lnTo>
                    <a:pt x="8006" y="6511"/>
                  </a:lnTo>
                  <a:lnTo>
                    <a:pt x="8006" y="6497"/>
                  </a:lnTo>
                  <a:lnTo>
                    <a:pt x="8020" y="6497"/>
                  </a:lnTo>
                  <a:lnTo>
                    <a:pt x="8020" y="6484"/>
                  </a:lnTo>
                  <a:lnTo>
                    <a:pt x="8020" y="6470"/>
                  </a:lnTo>
                  <a:lnTo>
                    <a:pt x="8033" y="6470"/>
                  </a:lnTo>
                  <a:lnTo>
                    <a:pt x="8033" y="6457"/>
                  </a:lnTo>
                  <a:lnTo>
                    <a:pt x="8033" y="6444"/>
                  </a:lnTo>
                  <a:lnTo>
                    <a:pt x="8047" y="6444"/>
                  </a:lnTo>
                  <a:lnTo>
                    <a:pt x="8047" y="6431"/>
                  </a:lnTo>
                  <a:lnTo>
                    <a:pt x="8059" y="6417"/>
                  </a:lnTo>
                  <a:lnTo>
                    <a:pt x="8059" y="6404"/>
                  </a:lnTo>
                  <a:lnTo>
                    <a:pt x="8073" y="6404"/>
                  </a:lnTo>
                  <a:lnTo>
                    <a:pt x="7712" y="6203"/>
                  </a:lnTo>
                  <a:close/>
                  <a:moveTo>
                    <a:pt x="936" y="6256"/>
                  </a:moveTo>
                  <a:lnTo>
                    <a:pt x="588" y="6457"/>
                  </a:lnTo>
                  <a:cubicBezTo>
                    <a:pt x="615" y="6511"/>
                    <a:pt x="654" y="6577"/>
                    <a:pt x="681" y="6631"/>
                  </a:cubicBezTo>
                  <a:lnTo>
                    <a:pt x="1029" y="6417"/>
                  </a:lnTo>
                  <a:cubicBezTo>
                    <a:pt x="989" y="6363"/>
                    <a:pt x="962" y="6310"/>
                    <a:pt x="936" y="6256"/>
                  </a:cubicBezTo>
                  <a:close/>
                  <a:moveTo>
                    <a:pt x="7525" y="6511"/>
                  </a:moveTo>
                  <a:cubicBezTo>
                    <a:pt x="7485" y="6564"/>
                    <a:pt x="7459" y="6618"/>
                    <a:pt x="7418" y="6657"/>
                  </a:cubicBezTo>
                  <a:lnTo>
                    <a:pt x="7739" y="6898"/>
                  </a:lnTo>
                  <a:cubicBezTo>
                    <a:pt x="7765" y="6858"/>
                    <a:pt x="7806" y="6818"/>
                    <a:pt x="7833" y="6764"/>
                  </a:cubicBezTo>
                  <a:lnTo>
                    <a:pt x="7846" y="6764"/>
                  </a:lnTo>
                  <a:lnTo>
                    <a:pt x="7846" y="6752"/>
                  </a:lnTo>
                  <a:lnTo>
                    <a:pt x="7859" y="6738"/>
                  </a:lnTo>
                  <a:lnTo>
                    <a:pt x="7525" y="6511"/>
                  </a:lnTo>
                  <a:close/>
                  <a:moveTo>
                    <a:pt x="1123" y="6564"/>
                  </a:moveTo>
                  <a:lnTo>
                    <a:pt x="802" y="6791"/>
                  </a:lnTo>
                  <a:cubicBezTo>
                    <a:pt x="842" y="6845"/>
                    <a:pt x="882" y="6912"/>
                    <a:pt x="922" y="6965"/>
                  </a:cubicBezTo>
                  <a:lnTo>
                    <a:pt x="1243" y="6711"/>
                  </a:lnTo>
                  <a:cubicBezTo>
                    <a:pt x="1203" y="6657"/>
                    <a:pt x="1162" y="6618"/>
                    <a:pt x="1123" y="6564"/>
                  </a:cubicBezTo>
                  <a:close/>
                  <a:moveTo>
                    <a:pt x="7298" y="6805"/>
                  </a:moveTo>
                  <a:cubicBezTo>
                    <a:pt x="7257" y="6845"/>
                    <a:pt x="7218" y="6898"/>
                    <a:pt x="7177" y="6939"/>
                  </a:cubicBezTo>
                  <a:lnTo>
                    <a:pt x="7485" y="7219"/>
                  </a:lnTo>
                  <a:cubicBezTo>
                    <a:pt x="7498" y="7192"/>
                    <a:pt x="7512" y="7179"/>
                    <a:pt x="7539" y="7153"/>
                  </a:cubicBezTo>
                  <a:lnTo>
                    <a:pt x="7539" y="7139"/>
                  </a:lnTo>
                  <a:lnTo>
                    <a:pt x="7552" y="7139"/>
                  </a:lnTo>
                  <a:lnTo>
                    <a:pt x="7552" y="7126"/>
                  </a:lnTo>
                  <a:lnTo>
                    <a:pt x="7565" y="7126"/>
                  </a:lnTo>
                  <a:lnTo>
                    <a:pt x="7565" y="7112"/>
                  </a:lnTo>
                  <a:cubicBezTo>
                    <a:pt x="7565" y="7112"/>
                    <a:pt x="7578" y="7112"/>
                    <a:pt x="7578" y="7099"/>
                  </a:cubicBezTo>
                  <a:lnTo>
                    <a:pt x="7592" y="7099"/>
                  </a:lnTo>
                  <a:lnTo>
                    <a:pt x="7592" y="7085"/>
                  </a:lnTo>
                  <a:cubicBezTo>
                    <a:pt x="7592" y="7085"/>
                    <a:pt x="7605" y="7072"/>
                    <a:pt x="7605" y="7058"/>
                  </a:cubicBezTo>
                  <a:lnTo>
                    <a:pt x="7298" y="6805"/>
                  </a:lnTo>
                  <a:close/>
                  <a:moveTo>
                    <a:pt x="1349" y="6845"/>
                  </a:moveTo>
                  <a:lnTo>
                    <a:pt x="1043" y="7112"/>
                  </a:lnTo>
                  <a:cubicBezTo>
                    <a:pt x="1096" y="7165"/>
                    <a:pt x="1136" y="7219"/>
                    <a:pt x="1176" y="7259"/>
                  </a:cubicBezTo>
                  <a:lnTo>
                    <a:pt x="1470" y="6992"/>
                  </a:lnTo>
                  <a:cubicBezTo>
                    <a:pt x="1430" y="6939"/>
                    <a:pt x="1390" y="6898"/>
                    <a:pt x="1349" y="6845"/>
                  </a:cubicBezTo>
                  <a:close/>
                  <a:moveTo>
                    <a:pt x="7058" y="7072"/>
                  </a:moveTo>
                  <a:cubicBezTo>
                    <a:pt x="7017" y="7112"/>
                    <a:pt x="6963" y="7153"/>
                    <a:pt x="6924" y="7192"/>
                  </a:cubicBezTo>
                  <a:lnTo>
                    <a:pt x="7191" y="7500"/>
                  </a:lnTo>
                  <a:cubicBezTo>
                    <a:pt x="7231" y="7459"/>
                    <a:pt x="7271" y="7433"/>
                    <a:pt x="7311" y="7393"/>
                  </a:cubicBezTo>
                  <a:lnTo>
                    <a:pt x="7311" y="7379"/>
                  </a:lnTo>
                  <a:cubicBezTo>
                    <a:pt x="7325" y="7379"/>
                    <a:pt x="7325" y="7366"/>
                    <a:pt x="7338" y="7366"/>
                  </a:cubicBezTo>
                  <a:lnTo>
                    <a:pt x="7058" y="7072"/>
                  </a:lnTo>
                  <a:close/>
                  <a:moveTo>
                    <a:pt x="1604" y="7112"/>
                  </a:moveTo>
                  <a:lnTo>
                    <a:pt x="1323" y="7406"/>
                  </a:lnTo>
                  <a:cubicBezTo>
                    <a:pt x="1337" y="7406"/>
                    <a:pt x="1337" y="7420"/>
                    <a:pt x="1337" y="7420"/>
                  </a:cubicBezTo>
                  <a:lnTo>
                    <a:pt x="1349" y="7420"/>
                  </a:lnTo>
                  <a:lnTo>
                    <a:pt x="1470" y="7540"/>
                  </a:lnTo>
                  <a:lnTo>
                    <a:pt x="1738" y="7246"/>
                  </a:lnTo>
                  <a:lnTo>
                    <a:pt x="1604" y="7112"/>
                  </a:lnTo>
                  <a:close/>
                  <a:moveTo>
                    <a:pt x="6790" y="7313"/>
                  </a:moveTo>
                  <a:cubicBezTo>
                    <a:pt x="6737" y="7352"/>
                    <a:pt x="6683" y="7393"/>
                    <a:pt x="6643" y="7433"/>
                  </a:cubicBezTo>
                  <a:lnTo>
                    <a:pt x="6883" y="7753"/>
                  </a:lnTo>
                  <a:lnTo>
                    <a:pt x="7044" y="7634"/>
                  </a:lnTo>
                  <a:lnTo>
                    <a:pt x="6790" y="7313"/>
                  </a:lnTo>
                  <a:close/>
                  <a:moveTo>
                    <a:pt x="1884" y="7352"/>
                  </a:moveTo>
                  <a:lnTo>
                    <a:pt x="1631" y="7673"/>
                  </a:lnTo>
                  <a:cubicBezTo>
                    <a:pt x="1631" y="7673"/>
                    <a:pt x="1644" y="7673"/>
                    <a:pt x="1644" y="7687"/>
                  </a:cubicBezTo>
                  <a:cubicBezTo>
                    <a:pt x="1697" y="7727"/>
                    <a:pt x="1738" y="7767"/>
                    <a:pt x="1791" y="7794"/>
                  </a:cubicBezTo>
                  <a:lnTo>
                    <a:pt x="2032" y="7473"/>
                  </a:lnTo>
                  <a:cubicBezTo>
                    <a:pt x="1978" y="7433"/>
                    <a:pt x="1925" y="7393"/>
                    <a:pt x="1884" y="7352"/>
                  </a:cubicBezTo>
                  <a:close/>
                  <a:moveTo>
                    <a:pt x="6496" y="7540"/>
                  </a:moveTo>
                  <a:cubicBezTo>
                    <a:pt x="6443" y="7566"/>
                    <a:pt x="6389" y="7607"/>
                    <a:pt x="6336" y="7634"/>
                  </a:cubicBezTo>
                  <a:lnTo>
                    <a:pt x="6550" y="7981"/>
                  </a:lnTo>
                  <a:cubicBezTo>
                    <a:pt x="6576" y="7955"/>
                    <a:pt x="6616" y="7941"/>
                    <a:pt x="6643" y="7914"/>
                  </a:cubicBezTo>
                  <a:lnTo>
                    <a:pt x="6657" y="7914"/>
                  </a:lnTo>
                  <a:cubicBezTo>
                    <a:pt x="6683" y="7901"/>
                    <a:pt x="6696" y="7887"/>
                    <a:pt x="6710" y="7874"/>
                  </a:cubicBezTo>
                  <a:lnTo>
                    <a:pt x="6496" y="7540"/>
                  </a:lnTo>
                  <a:close/>
                  <a:moveTo>
                    <a:pt x="2178" y="7566"/>
                  </a:moveTo>
                  <a:lnTo>
                    <a:pt x="1952" y="7914"/>
                  </a:lnTo>
                  <a:cubicBezTo>
                    <a:pt x="2005" y="7941"/>
                    <a:pt x="2045" y="7967"/>
                    <a:pt x="2085" y="7994"/>
                  </a:cubicBezTo>
                  <a:lnTo>
                    <a:pt x="2098" y="7994"/>
                  </a:lnTo>
                  <a:cubicBezTo>
                    <a:pt x="2112" y="8008"/>
                    <a:pt x="2112" y="8008"/>
                    <a:pt x="2125" y="8008"/>
                  </a:cubicBezTo>
                  <a:lnTo>
                    <a:pt x="2326" y="7660"/>
                  </a:lnTo>
                  <a:cubicBezTo>
                    <a:pt x="2272" y="7634"/>
                    <a:pt x="2232" y="7607"/>
                    <a:pt x="2178" y="7566"/>
                  </a:cubicBezTo>
                  <a:close/>
                  <a:moveTo>
                    <a:pt x="6175" y="7727"/>
                  </a:moveTo>
                  <a:lnTo>
                    <a:pt x="6015" y="7807"/>
                  </a:lnTo>
                  <a:lnTo>
                    <a:pt x="6188" y="8168"/>
                  </a:lnTo>
                  <a:lnTo>
                    <a:pt x="6215" y="8168"/>
                  </a:lnTo>
                  <a:cubicBezTo>
                    <a:pt x="6268" y="8142"/>
                    <a:pt x="6322" y="8115"/>
                    <a:pt x="6375" y="8074"/>
                  </a:cubicBezTo>
                  <a:lnTo>
                    <a:pt x="6175" y="7727"/>
                  </a:lnTo>
                  <a:close/>
                  <a:moveTo>
                    <a:pt x="2486" y="7753"/>
                  </a:moveTo>
                  <a:lnTo>
                    <a:pt x="2299" y="8115"/>
                  </a:lnTo>
                  <a:cubicBezTo>
                    <a:pt x="2353" y="8142"/>
                    <a:pt x="2392" y="8154"/>
                    <a:pt x="2446" y="8181"/>
                  </a:cubicBezTo>
                  <a:lnTo>
                    <a:pt x="2459" y="8181"/>
                  </a:lnTo>
                  <a:cubicBezTo>
                    <a:pt x="2459" y="8195"/>
                    <a:pt x="2472" y="8195"/>
                    <a:pt x="2486" y="8208"/>
                  </a:cubicBezTo>
                  <a:lnTo>
                    <a:pt x="2659" y="7834"/>
                  </a:lnTo>
                  <a:cubicBezTo>
                    <a:pt x="2606" y="7807"/>
                    <a:pt x="2540" y="7780"/>
                    <a:pt x="2486" y="7753"/>
                  </a:cubicBezTo>
                  <a:close/>
                  <a:moveTo>
                    <a:pt x="5855" y="7887"/>
                  </a:moveTo>
                  <a:cubicBezTo>
                    <a:pt x="5787" y="7914"/>
                    <a:pt x="5734" y="7928"/>
                    <a:pt x="5680" y="7955"/>
                  </a:cubicBezTo>
                  <a:lnTo>
                    <a:pt x="5828" y="8329"/>
                  </a:lnTo>
                  <a:lnTo>
                    <a:pt x="5841" y="8329"/>
                  </a:lnTo>
                  <a:cubicBezTo>
                    <a:pt x="5881" y="8315"/>
                    <a:pt x="5908" y="8302"/>
                    <a:pt x="5948" y="8288"/>
                  </a:cubicBezTo>
                  <a:lnTo>
                    <a:pt x="5948" y="8275"/>
                  </a:lnTo>
                  <a:cubicBezTo>
                    <a:pt x="5974" y="8275"/>
                    <a:pt x="5988" y="8261"/>
                    <a:pt x="6015" y="8261"/>
                  </a:cubicBezTo>
                  <a:lnTo>
                    <a:pt x="5855" y="7887"/>
                  </a:lnTo>
                  <a:close/>
                  <a:moveTo>
                    <a:pt x="2820" y="7914"/>
                  </a:moveTo>
                  <a:lnTo>
                    <a:pt x="2673" y="8288"/>
                  </a:lnTo>
                  <a:lnTo>
                    <a:pt x="2700" y="8288"/>
                  </a:lnTo>
                  <a:lnTo>
                    <a:pt x="2700" y="8302"/>
                  </a:lnTo>
                  <a:lnTo>
                    <a:pt x="2727" y="8302"/>
                  </a:lnTo>
                  <a:lnTo>
                    <a:pt x="2740" y="8315"/>
                  </a:lnTo>
                  <a:lnTo>
                    <a:pt x="2766" y="8315"/>
                  </a:lnTo>
                  <a:lnTo>
                    <a:pt x="2766" y="8329"/>
                  </a:lnTo>
                  <a:lnTo>
                    <a:pt x="2807" y="8329"/>
                  </a:lnTo>
                  <a:lnTo>
                    <a:pt x="2807" y="8342"/>
                  </a:lnTo>
                  <a:lnTo>
                    <a:pt x="2820" y="8342"/>
                  </a:lnTo>
                  <a:cubicBezTo>
                    <a:pt x="2834" y="8342"/>
                    <a:pt x="2847" y="8356"/>
                    <a:pt x="2860" y="8356"/>
                  </a:cubicBezTo>
                  <a:lnTo>
                    <a:pt x="2994" y="7981"/>
                  </a:lnTo>
                  <a:cubicBezTo>
                    <a:pt x="2941" y="7955"/>
                    <a:pt x="2873" y="7928"/>
                    <a:pt x="2820" y="7914"/>
                  </a:cubicBezTo>
                  <a:close/>
                  <a:moveTo>
                    <a:pt x="5507" y="8021"/>
                  </a:moveTo>
                  <a:cubicBezTo>
                    <a:pt x="5454" y="8035"/>
                    <a:pt x="5386" y="8048"/>
                    <a:pt x="5333" y="8061"/>
                  </a:cubicBezTo>
                  <a:lnTo>
                    <a:pt x="5440" y="8462"/>
                  </a:lnTo>
                  <a:cubicBezTo>
                    <a:pt x="5507" y="8436"/>
                    <a:pt x="5560" y="8422"/>
                    <a:pt x="5627" y="8395"/>
                  </a:cubicBezTo>
                  <a:lnTo>
                    <a:pt x="5507" y="8021"/>
                  </a:lnTo>
                  <a:close/>
                  <a:moveTo>
                    <a:pt x="3167" y="8035"/>
                  </a:moveTo>
                  <a:lnTo>
                    <a:pt x="3048" y="8422"/>
                  </a:lnTo>
                  <a:lnTo>
                    <a:pt x="3074" y="8422"/>
                  </a:lnTo>
                  <a:cubicBezTo>
                    <a:pt x="3087" y="8422"/>
                    <a:pt x="3087" y="8436"/>
                    <a:pt x="3087" y="8436"/>
                  </a:cubicBezTo>
                  <a:lnTo>
                    <a:pt x="3101" y="8436"/>
                  </a:lnTo>
                  <a:cubicBezTo>
                    <a:pt x="3155" y="8449"/>
                    <a:pt x="3194" y="8462"/>
                    <a:pt x="3248" y="8475"/>
                  </a:cubicBezTo>
                  <a:lnTo>
                    <a:pt x="3342" y="8088"/>
                  </a:lnTo>
                  <a:cubicBezTo>
                    <a:pt x="3288" y="8061"/>
                    <a:pt x="3221" y="8048"/>
                    <a:pt x="3167" y="8035"/>
                  </a:cubicBezTo>
                  <a:close/>
                  <a:moveTo>
                    <a:pt x="5159" y="8115"/>
                  </a:moveTo>
                  <a:cubicBezTo>
                    <a:pt x="5092" y="8128"/>
                    <a:pt x="5039" y="8142"/>
                    <a:pt x="4972" y="8142"/>
                  </a:cubicBezTo>
                  <a:lnTo>
                    <a:pt x="5039" y="8543"/>
                  </a:lnTo>
                  <a:lnTo>
                    <a:pt x="5065" y="8543"/>
                  </a:lnTo>
                  <a:cubicBezTo>
                    <a:pt x="5133" y="8529"/>
                    <a:pt x="5186" y="8516"/>
                    <a:pt x="5240" y="8502"/>
                  </a:cubicBezTo>
                  <a:lnTo>
                    <a:pt x="5159" y="8115"/>
                  </a:lnTo>
                  <a:close/>
                  <a:moveTo>
                    <a:pt x="3515" y="8128"/>
                  </a:moveTo>
                  <a:lnTo>
                    <a:pt x="3435" y="8516"/>
                  </a:lnTo>
                  <a:lnTo>
                    <a:pt x="3636" y="8555"/>
                  </a:lnTo>
                  <a:lnTo>
                    <a:pt x="3702" y="8154"/>
                  </a:lnTo>
                  <a:cubicBezTo>
                    <a:pt x="3636" y="8142"/>
                    <a:pt x="3582" y="8142"/>
                    <a:pt x="3515" y="8128"/>
                  </a:cubicBezTo>
                  <a:close/>
                  <a:moveTo>
                    <a:pt x="3876" y="8181"/>
                  </a:moveTo>
                  <a:lnTo>
                    <a:pt x="3836" y="8582"/>
                  </a:lnTo>
                  <a:cubicBezTo>
                    <a:pt x="3876" y="8582"/>
                    <a:pt x="3916" y="8582"/>
                    <a:pt x="3956" y="8596"/>
                  </a:cubicBezTo>
                  <a:lnTo>
                    <a:pt x="4037" y="8596"/>
                  </a:lnTo>
                  <a:lnTo>
                    <a:pt x="4063" y="8195"/>
                  </a:lnTo>
                  <a:cubicBezTo>
                    <a:pt x="4010" y="8195"/>
                    <a:pt x="3943" y="8181"/>
                    <a:pt x="3876" y="8181"/>
                  </a:cubicBezTo>
                  <a:close/>
                  <a:moveTo>
                    <a:pt x="4798" y="8168"/>
                  </a:moveTo>
                  <a:cubicBezTo>
                    <a:pt x="4732" y="8181"/>
                    <a:pt x="4678" y="8181"/>
                    <a:pt x="4611" y="8195"/>
                  </a:cubicBezTo>
                  <a:lnTo>
                    <a:pt x="4638" y="8596"/>
                  </a:lnTo>
                  <a:cubicBezTo>
                    <a:pt x="4705" y="8596"/>
                    <a:pt x="4771" y="8582"/>
                    <a:pt x="4839" y="8569"/>
                  </a:cubicBezTo>
                  <a:lnTo>
                    <a:pt x="4798" y="8168"/>
                  </a:lnTo>
                  <a:close/>
                  <a:moveTo>
                    <a:pt x="4251" y="8208"/>
                  </a:moveTo>
                  <a:lnTo>
                    <a:pt x="4237" y="8609"/>
                  </a:lnTo>
                  <a:lnTo>
                    <a:pt x="4438" y="8609"/>
                  </a:lnTo>
                  <a:lnTo>
                    <a:pt x="4424" y="8208"/>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2"/>
            <p:cNvSpPr/>
            <p:nvPr/>
          </p:nvSpPr>
          <p:spPr>
            <a:xfrm>
              <a:off x="7654296" y="4190404"/>
              <a:ext cx="426634" cy="373478"/>
            </a:xfrm>
            <a:custGeom>
              <a:rect b="b" l="l" r="r" t="t"/>
              <a:pathLst>
                <a:path extrusionOk="0" h="7806" w="8917">
                  <a:moveTo>
                    <a:pt x="4453" y="0"/>
                  </a:moveTo>
                  <a:cubicBezTo>
                    <a:pt x="3818" y="0"/>
                    <a:pt x="3175" y="156"/>
                    <a:pt x="2581" y="485"/>
                  </a:cubicBezTo>
                  <a:cubicBezTo>
                    <a:pt x="696" y="1515"/>
                    <a:pt x="0" y="3894"/>
                    <a:pt x="1030" y="5778"/>
                  </a:cubicBezTo>
                  <a:cubicBezTo>
                    <a:pt x="1746" y="7072"/>
                    <a:pt x="3084" y="7805"/>
                    <a:pt x="4467" y="7805"/>
                  </a:cubicBezTo>
                  <a:cubicBezTo>
                    <a:pt x="5099" y="7805"/>
                    <a:pt x="5741" y="7652"/>
                    <a:pt x="6336" y="7329"/>
                  </a:cubicBezTo>
                  <a:cubicBezTo>
                    <a:pt x="8221" y="6286"/>
                    <a:pt x="8916" y="3921"/>
                    <a:pt x="7874" y="2036"/>
                  </a:cubicBezTo>
                  <a:cubicBezTo>
                    <a:pt x="7169" y="736"/>
                    <a:pt x="5831" y="0"/>
                    <a:pt x="4453"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2"/>
            <p:cNvSpPr/>
            <p:nvPr/>
          </p:nvSpPr>
          <p:spPr>
            <a:xfrm>
              <a:off x="7654296" y="4190404"/>
              <a:ext cx="426634" cy="373478"/>
            </a:xfrm>
            <a:custGeom>
              <a:rect b="b" l="l" r="r" t="t"/>
              <a:pathLst>
                <a:path extrusionOk="0" h="7806" w="8917">
                  <a:moveTo>
                    <a:pt x="4453" y="0"/>
                  </a:moveTo>
                  <a:cubicBezTo>
                    <a:pt x="3818" y="0"/>
                    <a:pt x="3175" y="156"/>
                    <a:pt x="2581" y="485"/>
                  </a:cubicBezTo>
                  <a:cubicBezTo>
                    <a:pt x="696" y="1515"/>
                    <a:pt x="0" y="3894"/>
                    <a:pt x="1030" y="5778"/>
                  </a:cubicBezTo>
                  <a:cubicBezTo>
                    <a:pt x="1746" y="7072"/>
                    <a:pt x="3084" y="7805"/>
                    <a:pt x="4467" y="7805"/>
                  </a:cubicBezTo>
                  <a:cubicBezTo>
                    <a:pt x="5099" y="7805"/>
                    <a:pt x="5741" y="7652"/>
                    <a:pt x="6336" y="7329"/>
                  </a:cubicBezTo>
                  <a:cubicBezTo>
                    <a:pt x="8221" y="6286"/>
                    <a:pt x="8916" y="3921"/>
                    <a:pt x="7874" y="2036"/>
                  </a:cubicBezTo>
                  <a:cubicBezTo>
                    <a:pt x="7169" y="736"/>
                    <a:pt x="5831" y="0"/>
                    <a:pt x="445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2"/>
            <p:cNvSpPr/>
            <p:nvPr/>
          </p:nvSpPr>
          <p:spPr>
            <a:xfrm>
              <a:off x="7669654" y="4203705"/>
              <a:ext cx="370320" cy="345728"/>
            </a:xfrm>
            <a:custGeom>
              <a:rect b="b" l="l" r="r" t="t"/>
              <a:pathLst>
                <a:path extrusionOk="0" h="7226" w="774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2"/>
            <p:cNvSpPr/>
            <p:nvPr/>
          </p:nvSpPr>
          <p:spPr>
            <a:xfrm>
              <a:off x="7669654" y="4203705"/>
              <a:ext cx="370320" cy="345728"/>
            </a:xfrm>
            <a:custGeom>
              <a:rect b="b" l="l" r="r" t="t"/>
              <a:pathLst>
                <a:path extrusionOk="0" h="7226" w="774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2"/>
            <p:cNvSpPr/>
            <p:nvPr/>
          </p:nvSpPr>
          <p:spPr>
            <a:xfrm>
              <a:off x="7804622" y="4237291"/>
              <a:ext cx="124110" cy="280132"/>
            </a:xfrm>
            <a:custGeom>
              <a:rect b="b" l="l" r="r" t="t"/>
              <a:pathLst>
                <a:path extrusionOk="0" h="5855" w="2594">
                  <a:moveTo>
                    <a:pt x="1123" y="0"/>
                  </a:moveTo>
                  <a:lnTo>
                    <a:pt x="1136" y="441"/>
                  </a:lnTo>
                  <a:cubicBezTo>
                    <a:pt x="775" y="468"/>
                    <a:pt x="494" y="588"/>
                    <a:pt x="294" y="802"/>
                  </a:cubicBezTo>
                  <a:cubicBezTo>
                    <a:pt x="93" y="1016"/>
                    <a:pt x="0" y="1296"/>
                    <a:pt x="0" y="1658"/>
                  </a:cubicBezTo>
                  <a:cubicBezTo>
                    <a:pt x="13" y="1911"/>
                    <a:pt x="66" y="2139"/>
                    <a:pt x="161" y="2312"/>
                  </a:cubicBezTo>
                  <a:cubicBezTo>
                    <a:pt x="254" y="2486"/>
                    <a:pt x="387" y="2647"/>
                    <a:pt x="574" y="2807"/>
                  </a:cubicBezTo>
                  <a:lnTo>
                    <a:pt x="1216" y="3355"/>
                  </a:lnTo>
                  <a:cubicBezTo>
                    <a:pt x="1310" y="3422"/>
                    <a:pt x="1390" y="3488"/>
                    <a:pt x="1444" y="3542"/>
                  </a:cubicBezTo>
                  <a:cubicBezTo>
                    <a:pt x="1497" y="3595"/>
                    <a:pt x="1537" y="3663"/>
                    <a:pt x="1590" y="3729"/>
                  </a:cubicBezTo>
                  <a:cubicBezTo>
                    <a:pt x="1644" y="3809"/>
                    <a:pt x="1684" y="3876"/>
                    <a:pt x="1711" y="3970"/>
                  </a:cubicBezTo>
                  <a:cubicBezTo>
                    <a:pt x="1738" y="4050"/>
                    <a:pt x="1751" y="4144"/>
                    <a:pt x="1751" y="4237"/>
                  </a:cubicBezTo>
                  <a:cubicBezTo>
                    <a:pt x="1751" y="4384"/>
                    <a:pt x="1724" y="4491"/>
                    <a:pt x="1658" y="4572"/>
                  </a:cubicBezTo>
                  <a:cubicBezTo>
                    <a:pt x="1604" y="4652"/>
                    <a:pt x="1497" y="4705"/>
                    <a:pt x="1363" y="4705"/>
                  </a:cubicBezTo>
                  <a:cubicBezTo>
                    <a:pt x="1016" y="4705"/>
                    <a:pt x="829" y="4384"/>
                    <a:pt x="802" y="3756"/>
                  </a:cubicBezTo>
                  <a:lnTo>
                    <a:pt x="40" y="3930"/>
                  </a:lnTo>
                  <a:cubicBezTo>
                    <a:pt x="93" y="4878"/>
                    <a:pt x="521" y="5360"/>
                    <a:pt x="1323" y="5374"/>
                  </a:cubicBezTo>
                  <a:lnTo>
                    <a:pt x="1337" y="5855"/>
                  </a:lnTo>
                  <a:lnTo>
                    <a:pt x="1577" y="5841"/>
                  </a:lnTo>
                  <a:lnTo>
                    <a:pt x="1563" y="5360"/>
                  </a:lnTo>
                  <a:cubicBezTo>
                    <a:pt x="1884" y="5320"/>
                    <a:pt x="2139" y="5199"/>
                    <a:pt x="2326" y="4973"/>
                  </a:cubicBezTo>
                  <a:cubicBezTo>
                    <a:pt x="2513" y="4759"/>
                    <a:pt x="2593" y="4491"/>
                    <a:pt x="2593" y="4171"/>
                  </a:cubicBezTo>
                  <a:cubicBezTo>
                    <a:pt x="2593" y="4023"/>
                    <a:pt x="2566" y="3876"/>
                    <a:pt x="2526" y="3729"/>
                  </a:cubicBezTo>
                  <a:cubicBezTo>
                    <a:pt x="2486" y="3595"/>
                    <a:pt x="2433" y="3475"/>
                    <a:pt x="2365" y="3355"/>
                  </a:cubicBezTo>
                  <a:cubicBezTo>
                    <a:pt x="2285" y="3248"/>
                    <a:pt x="2205" y="3141"/>
                    <a:pt x="2125" y="3061"/>
                  </a:cubicBezTo>
                  <a:cubicBezTo>
                    <a:pt x="2045" y="2968"/>
                    <a:pt x="1952" y="2873"/>
                    <a:pt x="1845" y="2793"/>
                  </a:cubicBezTo>
                  <a:lnTo>
                    <a:pt x="1216" y="2246"/>
                  </a:lnTo>
                  <a:cubicBezTo>
                    <a:pt x="1082" y="2139"/>
                    <a:pt x="989" y="2032"/>
                    <a:pt x="922" y="1938"/>
                  </a:cubicBezTo>
                  <a:cubicBezTo>
                    <a:pt x="856" y="1831"/>
                    <a:pt x="829" y="1711"/>
                    <a:pt x="829" y="1551"/>
                  </a:cubicBezTo>
                  <a:cubicBezTo>
                    <a:pt x="815" y="1417"/>
                    <a:pt x="856" y="1323"/>
                    <a:pt x="922" y="1243"/>
                  </a:cubicBezTo>
                  <a:cubicBezTo>
                    <a:pt x="989" y="1163"/>
                    <a:pt x="1082" y="1109"/>
                    <a:pt x="1216" y="1109"/>
                  </a:cubicBezTo>
                  <a:cubicBezTo>
                    <a:pt x="1230" y="1096"/>
                    <a:pt x="1257" y="1096"/>
                    <a:pt x="1269" y="1096"/>
                  </a:cubicBezTo>
                  <a:cubicBezTo>
                    <a:pt x="1323" y="1096"/>
                    <a:pt x="1376" y="1109"/>
                    <a:pt x="1417" y="1136"/>
                  </a:cubicBezTo>
                  <a:cubicBezTo>
                    <a:pt x="1470" y="1163"/>
                    <a:pt x="1524" y="1189"/>
                    <a:pt x="1551" y="1243"/>
                  </a:cubicBezTo>
                  <a:cubicBezTo>
                    <a:pt x="1590" y="1283"/>
                    <a:pt x="1617" y="1337"/>
                    <a:pt x="1644" y="1417"/>
                  </a:cubicBezTo>
                  <a:cubicBezTo>
                    <a:pt x="1658" y="1483"/>
                    <a:pt x="1684" y="1564"/>
                    <a:pt x="1684" y="1631"/>
                  </a:cubicBezTo>
                  <a:cubicBezTo>
                    <a:pt x="1697" y="1697"/>
                    <a:pt x="1711" y="1791"/>
                    <a:pt x="1711" y="1884"/>
                  </a:cubicBezTo>
                  <a:lnTo>
                    <a:pt x="2460" y="1724"/>
                  </a:lnTo>
                  <a:cubicBezTo>
                    <a:pt x="2446" y="1537"/>
                    <a:pt x="2419" y="1376"/>
                    <a:pt x="2379" y="1243"/>
                  </a:cubicBezTo>
                  <a:cubicBezTo>
                    <a:pt x="2339" y="1109"/>
                    <a:pt x="2272" y="975"/>
                    <a:pt x="2192" y="856"/>
                  </a:cubicBezTo>
                  <a:cubicBezTo>
                    <a:pt x="2112" y="735"/>
                    <a:pt x="2005" y="628"/>
                    <a:pt x="1871" y="562"/>
                  </a:cubicBezTo>
                  <a:cubicBezTo>
                    <a:pt x="1738" y="494"/>
                    <a:pt x="1577" y="455"/>
                    <a:pt x="1376" y="441"/>
                  </a:cubicBezTo>
                  <a:lnTo>
                    <a:pt x="1376" y="0"/>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2"/>
            <p:cNvSpPr/>
            <p:nvPr/>
          </p:nvSpPr>
          <p:spPr>
            <a:xfrm>
              <a:off x="5084161" y="3279309"/>
              <a:ext cx="739301" cy="340896"/>
            </a:xfrm>
            <a:custGeom>
              <a:rect b="b" l="l" r="r" t="t"/>
              <a:pathLst>
                <a:path extrusionOk="0" h="7125" w="15452">
                  <a:moveTo>
                    <a:pt x="6576" y="0"/>
                  </a:moveTo>
                  <a:cubicBezTo>
                    <a:pt x="3743" y="0"/>
                    <a:pt x="5213" y="5841"/>
                    <a:pt x="5213" y="5841"/>
                  </a:cubicBezTo>
                  <a:cubicBezTo>
                    <a:pt x="5213" y="5841"/>
                    <a:pt x="4384" y="3381"/>
                    <a:pt x="2834" y="3381"/>
                  </a:cubicBezTo>
                  <a:cubicBezTo>
                    <a:pt x="1283" y="3381"/>
                    <a:pt x="2647" y="6482"/>
                    <a:pt x="2647" y="6482"/>
                  </a:cubicBezTo>
                  <a:lnTo>
                    <a:pt x="0" y="7124"/>
                  </a:lnTo>
                  <a:lnTo>
                    <a:pt x="15452" y="7124"/>
                  </a:lnTo>
                  <a:cubicBezTo>
                    <a:pt x="15452" y="7124"/>
                    <a:pt x="14386" y="6382"/>
                    <a:pt x="13026" y="6382"/>
                  </a:cubicBezTo>
                  <a:cubicBezTo>
                    <a:pt x="12948" y="6382"/>
                    <a:pt x="12870" y="6384"/>
                    <a:pt x="12791" y="6389"/>
                  </a:cubicBezTo>
                  <a:cubicBezTo>
                    <a:pt x="12791" y="6389"/>
                    <a:pt x="13506" y="3286"/>
                    <a:pt x="11863" y="3286"/>
                  </a:cubicBezTo>
                  <a:cubicBezTo>
                    <a:pt x="11839" y="3286"/>
                    <a:pt x="11815" y="3287"/>
                    <a:pt x="11789" y="3288"/>
                  </a:cubicBezTo>
                  <a:cubicBezTo>
                    <a:pt x="10052" y="3381"/>
                    <a:pt x="8769" y="5935"/>
                    <a:pt x="8769" y="5935"/>
                  </a:cubicBezTo>
                  <a:cubicBezTo>
                    <a:pt x="8769" y="5935"/>
                    <a:pt x="9410" y="0"/>
                    <a:pt x="6576"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2"/>
            <p:cNvSpPr/>
            <p:nvPr/>
          </p:nvSpPr>
          <p:spPr>
            <a:xfrm>
              <a:off x="7992602" y="1715047"/>
              <a:ext cx="1023931" cy="472661"/>
            </a:xfrm>
            <a:custGeom>
              <a:rect b="b" l="l" r="r" t="t"/>
              <a:pathLst>
                <a:path extrusionOk="0" h="9879" w="21401">
                  <a:moveTo>
                    <a:pt x="9130" y="1"/>
                  </a:moveTo>
                  <a:cubicBezTo>
                    <a:pt x="5200" y="1"/>
                    <a:pt x="7219" y="8101"/>
                    <a:pt x="7219" y="8101"/>
                  </a:cubicBezTo>
                  <a:cubicBezTo>
                    <a:pt x="7219" y="8101"/>
                    <a:pt x="6082" y="4679"/>
                    <a:pt x="3931" y="4679"/>
                  </a:cubicBezTo>
                  <a:cubicBezTo>
                    <a:pt x="1778" y="4679"/>
                    <a:pt x="3676" y="8983"/>
                    <a:pt x="3676" y="8983"/>
                  </a:cubicBezTo>
                  <a:lnTo>
                    <a:pt x="1" y="9878"/>
                  </a:lnTo>
                  <a:lnTo>
                    <a:pt x="21400" y="9878"/>
                  </a:lnTo>
                  <a:cubicBezTo>
                    <a:pt x="21400" y="9878"/>
                    <a:pt x="19932" y="8851"/>
                    <a:pt x="18067" y="8851"/>
                  </a:cubicBezTo>
                  <a:cubicBezTo>
                    <a:pt x="17958" y="8851"/>
                    <a:pt x="17849" y="8855"/>
                    <a:pt x="17738" y="8862"/>
                  </a:cubicBezTo>
                  <a:cubicBezTo>
                    <a:pt x="17738" y="8862"/>
                    <a:pt x="18711" y="4555"/>
                    <a:pt x="16440" y="4555"/>
                  </a:cubicBezTo>
                  <a:cubicBezTo>
                    <a:pt x="16405" y="4555"/>
                    <a:pt x="16370" y="4556"/>
                    <a:pt x="16335" y="4558"/>
                  </a:cubicBezTo>
                  <a:cubicBezTo>
                    <a:pt x="13929" y="4679"/>
                    <a:pt x="12164" y="8221"/>
                    <a:pt x="12164" y="8221"/>
                  </a:cubicBezTo>
                  <a:cubicBezTo>
                    <a:pt x="12164" y="8221"/>
                    <a:pt x="13047" y="1"/>
                    <a:pt x="913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2"/>
            <p:cNvSpPr/>
            <p:nvPr/>
          </p:nvSpPr>
          <p:spPr>
            <a:xfrm>
              <a:off x="7992602" y="1715047"/>
              <a:ext cx="1023931" cy="472661"/>
            </a:xfrm>
            <a:custGeom>
              <a:rect b="b" l="l" r="r" t="t"/>
              <a:pathLst>
                <a:path extrusionOk="0" h="9879" w="21401">
                  <a:moveTo>
                    <a:pt x="9130" y="1"/>
                  </a:moveTo>
                  <a:cubicBezTo>
                    <a:pt x="5200" y="1"/>
                    <a:pt x="7219" y="8101"/>
                    <a:pt x="7219" y="8101"/>
                  </a:cubicBezTo>
                  <a:cubicBezTo>
                    <a:pt x="7219" y="8101"/>
                    <a:pt x="6082" y="4679"/>
                    <a:pt x="3931" y="4679"/>
                  </a:cubicBezTo>
                  <a:cubicBezTo>
                    <a:pt x="1778" y="4679"/>
                    <a:pt x="3676" y="8983"/>
                    <a:pt x="3676" y="8983"/>
                  </a:cubicBezTo>
                  <a:lnTo>
                    <a:pt x="1" y="9878"/>
                  </a:lnTo>
                  <a:lnTo>
                    <a:pt x="21400" y="9878"/>
                  </a:lnTo>
                  <a:cubicBezTo>
                    <a:pt x="21400" y="9878"/>
                    <a:pt x="19932" y="8851"/>
                    <a:pt x="18067" y="8851"/>
                  </a:cubicBezTo>
                  <a:cubicBezTo>
                    <a:pt x="17958" y="8851"/>
                    <a:pt x="17849" y="8855"/>
                    <a:pt x="17738" y="8862"/>
                  </a:cubicBezTo>
                  <a:cubicBezTo>
                    <a:pt x="17738" y="8862"/>
                    <a:pt x="18711" y="4555"/>
                    <a:pt x="16440" y="4555"/>
                  </a:cubicBezTo>
                  <a:cubicBezTo>
                    <a:pt x="16405" y="4555"/>
                    <a:pt x="16370" y="4556"/>
                    <a:pt x="16335" y="4558"/>
                  </a:cubicBezTo>
                  <a:cubicBezTo>
                    <a:pt x="13929" y="4679"/>
                    <a:pt x="12164" y="8221"/>
                    <a:pt x="12164" y="8221"/>
                  </a:cubicBezTo>
                  <a:cubicBezTo>
                    <a:pt x="12164" y="8221"/>
                    <a:pt x="13047" y="1"/>
                    <a:pt x="913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2"/>
            <p:cNvSpPr/>
            <p:nvPr/>
          </p:nvSpPr>
          <p:spPr>
            <a:xfrm>
              <a:off x="5219703" y="1529604"/>
              <a:ext cx="562849" cy="259703"/>
            </a:xfrm>
            <a:custGeom>
              <a:rect b="b" l="l" r="r" t="t"/>
              <a:pathLst>
                <a:path extrusionOk="0" h="5428" w="11764">
                  <a:moveTo>
                    <a:pt x="5013" y="1"/>
                  </a:moveTo>
                  <a:cubicBezTo>
                    <a:pt x="2861" y="1"/>
                    <a:pt x="3970" y="4451"/>
                    <a:pt x="3970" y="4451"/>
                  </a:cubicBezTo>
                  <a:cubicBezTo>
                    <a:pt x="3970" y="4451"/>
                    <a:pt x="3342" y="2580"/>
                    <a:pt x="2152" y="2580"/>
                  </a:cubicBezTo>
                  <a:cubicBezTo>
                    <a:pt x="976" y="2580"/>
                    <a:pt x="2019" y="4946"/>
                    <a:pt x="2019" y="4946"/>
                  </a:cubicBezTo>
                  <a:lnTo>
                    <a:pt x="1" y="5427"/>
                  </a:lnTo>
                  <a:lnTo>
                    <a:pt x="11763" y="5427"/>
                  </a:lnTo>
                  <a:cubicBezTo>
                    <a:pt x="11763" y="5427"/>
                    <a:pt x="10960" y="4872"/>
                    <a:pt x="9942" y="4872"/>
                  </a:cubicBezTo>
                  <a:cubicBezTo>
                    <a:pt x="9877" y="4872"/>
                    <a:pt x="9811" y="4874"/>
                    <a:pt x="9744" y="4879"/>
                  </a:cubicBezTo>
                  <a:cubicBezTo>
                    <a:pt x="9744" y="4879"/>
                    <a:pt x="10288" y="2512"/>
                    <a:pt x="9046" y="2512"/>
                  </a:cubicBezTo>
                  <a:cubicBezTo>
                    <a:pt x="9025" y="2512"/>
                    <a:pt x="9004" y="2512"/>
                    <a:pt x="8983" y="2513"/>
                  </a:cubicBezTo>
                  <a:cubicBezTo>
                    <a:pt x="7659" y="2580"/>
                    <a:pt x="6684" y="4531"/>
                    <a:pt x="6684" y="4531"/>
                  </a:cubicBezTo>
                  <a:cubicBezTo>
                    <a:pt x="6684" y="4531"/>
                    <a:pt x="7165" y="1"/>
                    <a:pt x="5013"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2"/>
            <p:cNvSpPr/>
            <p:nvPr/>
          </p:nvSpPr>
          <p:spPr>
            <a:xfrm>
              <a:off x="7958680" y="3753827"/>
              <a:ext cx="810351" cy="374100"/>
            </a:xfrm>
            <a:custGeom>
              <a:rect b="b" l="l" r="r" t="t"/>
              <a:pathLst>
                <a:path extrusionOk="0" h="7819" w="16937">
                  <a:moveTo>
                    <a:pt x="7219" y="0"/>
                  </a:moveTo>
                  <a:cubicBezTo>
                    <a:pt x="4118" y="0"/>
                    <a:pt x="5722" y="6416"/>
                    <a:pt x="5722" y="6416"/>
                  </a:cubicBezTo>
                  <a:cubicBezTo>
                    <a:pt x="5722" y="6416"/>
                    <a:pt x="4813" y="3702"/>
                    <a:pt x="3116" y="3702"/>
                  </a:cubicBezTo>
                  <a:cubicBezTo>
                    <a:pt x="1405" y="3702"/>
                    <a:pt x="2915" y="7111"/>
                    <a:pt x="2915" y="7111"/>
                  </a:cubicBezTo>
                  <a:lnTo>
                    <a:pt x="1" y="7819"/>
                  </a:lnTo>
                  <a:lnTo>
                    <a:pt x="16937" y="7819"/>
                  </a:lnTo>
                  <a:cubicBezTo>
                    <a:pt x="16937" y="7819"/>
                    <a:pt x="15780" y="7008"/>
                    <a:pt x="14300" y="7008"/>
                  </a:cubicBezTo>
                  <a:cubicBezTo>
                    <a:pt x="14213" y="7008"/>
                    <a:pt x="14125" y="7011"/>
                    <a:pt x="14036" y="7017"/>
                  </a:cubicBezTo>
                  <a:cubicBezTo>
                    <a:pt x="14036" y="7017"/>
                    <a:pt x="14814" y="3607"/>
                    <a:pt x="13023" y="3607"/>
                  </a:cubicBezTo>
                  <a:cubicBezTo>
                    <a:pt x="12996" y="3607"/>
                    <a:pt x="12968" y="3607"/>
                    <a:pt x="12940" y="3609"/>
                  </a:cubicBezTo>
                  <a:cubicBezTo>
                    <a:pt x="11029" y="3702"/>
                    <a:pt x="9625" y="6509"/>
                    <a:pt x="9625" y="6509"/>
                  </a:cubicBezTo>
                  <a:cubicBezTo>
                    <a:pt x="9625" y="6509"/>
                    <a:pt x="10334" y="0"/>
                    <a:pt x="7219"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2"/>
            <p:cNvSpPr/>
            <p:nvPr/>
          </p:nvSpPr>
          <p:spPr>
            <a:xfrm>
              <a:off x="4880680" y="2485887"/>
              <a:ext cx="271185" cy="271185"/>
            </a:xfrm>
            <a:custGeom>
              <a:rect b="b" l="l" r="r" t="t"/>
              <a:pathLst>
                <a:path extrusionOk="0" h="5668" w="5668">
                  <a:moveTo>
                    <a:pt x="2834" y="0"/>
                  </a:moveTo>
                  <a:cubicBezTo>
                    <a:pt x="1271" y="0"/>
                    <a:pt x="0" y="1270"/>
                    <a:pt x="0" y="2834"/>
                  </a:cubicBezTo>
                  <a:cubicBezTo>
                    <a:pt x="0" y="4397"/>
                    <a:pt x="1271" y="5668"/>
                    <a:pt x="2834" y="5668"/>
                  </a:cubicBezTo>
                  <a:cubicBezTo>
                    <a:pt x="4398" y="5668"/>
                    <a:pt x="5668" y="4397"/>
                    <a:pt x="5668" y="2834"/>
                  </a:cubicBezTo>
                  <a:cubicBezTo>
                    <a:pt x="5668" y="1270"/>
                    <a:pt x="4398" y="0"/>
                    <a:pt x="283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2"/>
            <p:cNvSpPr/>
            <p:nvPr/>
          </p:nvSpPr>
          <p:spPr>
            <a:xfrm>
              <a:off x="6040181" y="1652994"/>
              <a:ext cx="149085" cy="149085"/>
            </a:xfrm>
            <a:custGeom>
              <a:rect b="b" l="l" r="r" t="t"/>
              <a:pathLst>
                <a:path extrusionOk="0" h="3116" w="3116">
                  <a:moveTo>
                    <a:pt x="1565" y="1"/>
                  </a:moveTo>
                  <a:cubicBezTo>
                    <a:pt x="696" y="1"/>
                    <a:pt x="0" y="696"/>
                    <a:pt x="0" y="1551"/>
                  </a:cubicBezTo>
                  <a:cubicBezTo>
                    <a:pt x="0" y="2421"/>
                    <a:pt x="696" y="3116"/>
                    <a:pt x="1565" y="3116"/>
                  </a:cubicBezTo>
                  <a:cubicBezTo>
                    <a:pt x="2420" y="3116"/>
                    <a:pt x="3115" y="2421"/>
                    <a:pt x="3115" y="1551"/>
                  </a:cubicBezTo>
                  <a:cubicBezTo>
                    <a:pt x="3115" y="696"/>
                    <a:pt x="2420" y="1"/>
                    <a:pt x="156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2"/>
            <p:cNvSpPr/>
            <p:nvPr/>
          </p:nvSpPr>
          <p:spPr>
            <a:xfrm>
              <a:off x="6528143" y="4446370"/>
              <a:ext cx="149707" cy="149085"/>
            </a:xfrm>
            <a:custGeom>
              <a:rect b="b" l="l" r="r" t="t"/>
              <a:pathLst>
                <a:path extrusionOk="0" h="3116" w="3129">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2"/>
            <p:cNvSpPr/>
            <p:nvPr/>
          </p:nvSpPr>
          <p:spPr>
            <a:xfrm>
              <a:off x="7708025" y="2432613"/>
              <a:ext cx="257789" cy="257741"/>
            </a:xfrm>
            <a:custGeom>
              <a:rect b="b" l="l" r="r" t="t"/>
              <a:pathLst>
                <a:path extrusionOk="0" h="5387" w="5388">
                  <a:moveTo>
                    <a:pt x="2700" y="0"/>
                  </a:moveTo>
                  <a:cubicBezTo>
                    <a:pt x="1203" y="0"/>
                    <a:pt x="0" y="1203"/>
                    <a:pt x="0" y="2686"/>
                  </a:cubicBezTo>
                  <a:cubicBezTo>
                    <a:pt x="0" y="4183"/>
                    <a:pt x="1203" y="5386"/>
                    <a:pt x="2700" y="5386"/>
                  </a:cubicBezTo>
                  <a:cubicBezTo>
                    <a:pt x="4184" y="5386"/>
                    <a:pt x="5387" y="4183"/>
                    <a:pt x="5387" y="2686"/>
                  </a:cubicBezTo>
                  <a:cubicBezTo>
                    <a:pt x="5387" y="1203"/>
                    <a:pt x="4184" y="0"/>
                    <a:pt x="2700"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2"/>
            <p:cNvSpPr/>
            <p:nvPr/>
          </p:nvSpPr>
          <p:spPr>
            <a:xfrm>
              <a:off x="5748571" y="2852732"/>
              <a:ext cx="257789" cy="257789"/>
            </a:xfrm>
            <a:custGeom>
              <a:rect b="b" l="l" r="r" t="t"/>
              <a:pathLst>
                <a:path extrusionOk="0" h="5388" w="5388">
                  <a:moveTo>
                    <a:pt x="2688" y="0"/>
                  </a:moveTo>
                  <a:cubicBezTo>
                    <a:pt x="1203" y="0"/>
                    <a:pt x="0" y="1203"/>
                    <a:pt x="0" y="2700"/>
                  </a:cubicBezTo>
                  <a:cubicBezTo>
                    <a:pt x="0" y="4184"/>
                    <a:pt x="1203" y="5387"/>
                    <a:pt x="2688" y="5387"/>
                  </a:cubicBezTo>
                  <a:cubicBezTo>
                    <a:pt x="4185" y="5387"/>
                    <a:pt x="5388" y="4184"/>
                    <a:pt x="5388" y="2700"/>
                  </a:cubicBezTo>
                  <a:cubicBezTo>
                    <a:pt x="5388" y="1203"/>
                    <a:pt x="4185" y="0"/>
                    <a:pt x="2688"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2"/>
            <p:cNvSpPr/>
            <p:nvPr/>
          </p:nvSpPr>
          <p:spPr>
            <a:xfrm>
              <a:off x="7897966" y="1198332"/>
              <a:ext cx="406778" cy="406778"/>
            </a:xfrm>
            <a:custGeom>
              <a:rect b="b" l="l" r="r" t="t"/>
              <a:pathLst>
                <a:path extrusionOk="0" h="8502" w="8502">
                  <a:moveTo>
                    <a:pt x="4251" y="1"/>
                  </a:moveTo>
                  <a:cubicBezTo>
                    <a:pt x="1899" y="1"/>
                    <a:pt x="1" y="1912"/>
                    <a:pt x="1" y="4251"/>
                  </a:cubicBezTo>
                  <a:cubicBezTo>
                    <a:pt x="1" y="6604"/>
                    <a:pt x="1899" y="8502"/>
                    <a:pt x="4251" y="8502"/>
                  </a:cubicBezTo>
                  <a:cubicBezTo>
                    <a:pt x="6604" y="8502"/>
                    <a:pt x="8502" y="6604"/>
                    <a:pt x="8502" y="4251"/>
                  </a:cubicBezTo>
                  <a:cubicBezTo>
                    <a:pt x="8502" y="1912"/>
                    <a:pt x="6604" y="1"/>
                    <a:pt x="425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2" name="Google Shape;1922;p42"/>
            <p:cNvGrpSpPr/>
            <p:nvPr/>
          </p:nvGrpSpPr>
          <p:grpSpPr>
            <a:xfrm>
              <a:off x="6297760" y="1840815"/>
              <a:ext cx="1539311" cy="2678461"/>
              <a:chOff x="6558189" y="2293913"/>
              <a:chExt cx="1278922" cy="2225375"/>
            </a:xfrm>
          </p:grpSpPr>
          <p:sp>
            <p:nvSpPr>
              <p:cNvPr id="1923" name="Google Shape;1923;p42"/>
              <p:cNvSpPr/>
              <p:nvPr/>
            </p:nvSpPr>
            <p:spPr>
              <a:xfrm>
                <a:off x="7362065" y="2865506"/>
                <a:ext cx="3875" cy="2009"/>
              </a:xfrm>
              <a:custGeom>
                <a:rect b="b" l="l" r="r" t="t"/>
                <a:pathLst>
                  <a:path extrusionOk="0" h="42" w="81">
                    <a:moveTo>
                      <a:pt x="1" y="1"/>
                    </a:moveTo>
                    <a:lnTo>
                      <a:pt x="1" y="14"/>
                    </a:lnTo>
                    <a:cubicBezTo>
                      <a:pt x="19" y="14"/>
                      <a:pt x="34" y="17"/>
                      <a:pt x="47" y="22"/>
                    </a:cubicBezTo>
                    <a:lnTo>
                      <a:pt x="47" y="22"/>
                    </a:lnTo>
                    <a:cubicBezTo>
                      <a:pt x="21" y="8"/>
                      <a:pt x="1" y="1"/>
                      <a:pt x="1" y="1"/>
                    </a:cubicBezTo>
                    <a:close/>
                    <a:moveTo>
                      <a:pt x="47" y="22"/>
                    </a:moveTo>
                    <a:cubicBezTo>
                      <a:pt x="58" y="27"/>
                      <a:pt x="69" y="34"/>
                      <a:pt x="81" y="41"/>
                    </a:cubicBezTo>
                    <a:cubicBezTo>
                      <a:pt x="73" y="34"/>
                      <a:pt x="62" y="27"/>
                      <a:pt x="47" y="22"/>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2"/>
              <p:cNvSpPr/>
              <p:nvPr/>
            </p:nvSpPr>
            <p:spPr>
              <a:xfrm>
                <a:off x="7702906" y="3915588"/>
                <a:ext cx="134205" cy="202863"/>
              </a:xfrm>
              <a:custGeom>
                <a:rect b="b" l="l" r="r" t="t"/>
                <a:pathLst>
                  <a:path extrusionOk="0" h="4240" w="2805">
                    <a:moveTo>
                      <a:pt x="41" y="0"/>
                    </a:moveTo>
                    <a:lnTo>
                      <a:pt x="0" y="1711"/>
                    </a:lnTo>
                    <a:cubicBezTo>
                      <a:pt x="0" y="1711"/>
                      <a:pt x="1939" y="4158"/>
                      <a:pt x="2393" y="4238"/>
                    </a:cubicBezTo>
                    <a:cubicBezTo>
                      <a:pt x="2398" y="4239"/>
                      <a:pt x="2403" y="4240"/>
                      <a:pt x="2407" y="4240"/>
                    </a:cubicBezTo>
                    <a:cubicBezTo>
                      <a:pt x="2805" y="4240"/>
                      <a:pt x="1471" y="94"/>
                      <a:pt x="1471" y="94"/>
                    </a:cubicBezTo>
                    <a:lnTo>
                      <a:pt x="41"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2"/>
              <p:cNvSpPr/>
              <p:nvPr/>
            </p:nvSpPr>
            <p:spPr>
              <a:xfrm>
                <a:off x="6957878" y="4343457"/>
                <a:ext cx="159946" cy="175830"/>
              </a:xfrm>
              <a:custGeom>
                <a:rect b="b" l="l" r="r" t="t"/>
                <a:pathLst>
                  <a:path extrusionOk="0" h="3675" w="3343">
                    <a:moveTo>
                      <a:pt x="2928" y="0"/>
                    </a:moveTo>
                    <a:lnTo>
                      <a:pt x="1418" y="307"/>
                    </a:lnTo>
                    <a:cubicBezTo>
                      <a:pt x="1418" y="307"/>
                      <a:pt x="1" y="3354"/>
                      <a:pt x="1" y="3649"/>
                    </a:cubicBezTo>
                    <a:cubicBezTo>
                      <a:pt x="1" y="3666"/>
                      <a:pt x="12" y="3674"/>
                      <a:pt x="32" y="3674"/>
                    </a:cubicBezTo>
                    <a:cubicBezTo>
                      <a:pt x="370" y="3674"/>
                      <a:pt x="3343" y="1403"/>
                      <a:pt x="3343" y="1403"/>
                    </a:cubicBezTo>
                    <a:lnTo>
                      <a:pt x="2928"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2"/>
              <p:cNvSpPr/>
              <p:nvPr/>
            </p:nvSpPr>
            <p:spPr>
              <a:xfrm>
                <a:off x="6813963" y="3238355"/>
                <a:ext cx="897955" cy="1127515"/>
              </a:xfrm>
              <a:custGeom>
                <a:rect b="b" l="l" r="r" t="t"/>
                <a:pathLst>
                  <a:path extrusionOk="0" h="23566" w="18768">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145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2"/>
              <p:cNvSpPr/>
              <p:nvPr/>
            </p:nvSpPr>
            <p:spPr>
              <a:xfrm>
                <a:off x="6813963" y="3238355"/>
                <a:ext cx="897955" cy="1127515"/>
              </a:xfrm>
              <a:custGeom>
                <a:rect b="b" l="l" r="r" t="t"/>
                <a:pathLst>
                  <a:path extrusionOk="0" h="23566" w="18768">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2"/>
              <p:cNvSpPr/>
              <p:nvPr/>
            </p:nvSpPr>
            <p:spPr>
              <a:xfrm>
                <a:off x="7452203" y="3390547"/>
                <a:ext cx="136215" cy="138798"/>
              </a:xfrm>
              <a:custGeom>
                <a:rect b="b" l="l" r="r" t="t"/>
                <a:pathLst>
                  <a:path extrusionOk="0" h="2901" w="2847">
                    <a:moveTo>
                      <a:pt x="1271" y="1"/>
                    </a:moveTo>
                    <a:cubicBezTo>
                      <a:pt x="1271" y="1"/>
                      <a:pt x="389" y="268"/>
                      <a:pt x="241" y="522"/>
                    </a:cubicBezTo>
                    <a:cubicBezTo>
                      <a:pt x="198" y="608"/>
                      <a:pt x="272" y="637"/>
                      <a:pt x="392" y="637"/>
                    </a:cubicBezTo>
                    <a:cubicBezTo>
                      <a:pt x="643" y="637"/>
                      <a:pt x="1097" y="509"/>
                      <a:pt x="1097" y="509"/>
                    </a:cubicBezTo>
                    <a:lnTo>
                      <a:pt x="1097" y="509"/>
                    </a:lnTo>
                    <a:cubicBezTo>
                      <a:pt x="1097" y="509"/>
                      <a:pt x="1" y="1832"/>
                      <a:pt x="95" y="2166"/>
                    </a:cubicBezTo>
                    <a:cubicBezTo>
                      <a:pt x="103" y="2204"/>
                      <a:pt x="124" y="2220"/>
                      <a:pt x="155" y="2220"/>
                    </a:cubicBezTo>
                    <a:cubicBezTo>
                      <a:pt x="409" y="2220"/>
                      <a:pt x="1324" y="1071"/>
                      <a:pt x="1324" y="1070"/>
                    </a:cubicBezTo>
                    <a:lnTo>
                      <a:pt x="1324" y="1070"/>
                    </a:lnTo>
                    <a:cubicBezTo>
                      <a:pt x="1324" y="1071"/>
                      <a:pt x="683" y="2687"/>
                      <a:pt x="963" y="2888"/>
                    </a:cubicBezTo>
                    <a:cubicBezTo>
                      <a:pt x="976" y="2896"/>
                      <a:pt x="990" y="2900"/>
                      <a:pt x="1004" y="2900"/>
                    </a:cubicBezTo>
                    <a:cubicBezTo>
                      <a:pt x="1306" y="2900"/>
                      <a:pt x="1818" y="1057"/>
                      <a:pt x="1818" y="1056"/>
                    </a:cubicBezTo>
                    <a:lnTo>
                      <a:pt x="1818" y="1056"/>
                    </a:lnTo>
                    <a:cubicBezTo>
                      <a:pt x="1818" y="1057"/>
                      <a:pt x="1685" y="2634"/>
                      <a:pt x="1872" y="2781"/>
                    </a:cubicBezTo>
                    <a:cubicBezTo>
                      <a:pt x="1879" y="2786"/>
                      <a:pt x="1885" y="2788"/>
                      <a:pt x="1892" y="2788"/>
                    </a:cubicBezTo>
                    <a:cubicBezTo>
                      <a:pt x="2085" y="2788"/>
                      <a:pt x="2260" y="949"/>
                      <a:pt x="2260" y="949"/>
                    </a:cubicBezTo>
                    <a:cubicBezTo>
                      <a:pt x="2260" y="949"/>
                      <a:pt x="2460" y="2300"/>
                      <a:pt x="2661" y="2366"/>
                    </a:cubicBezTo>
                    <a:cubicBezTo>
                      <a:pt x="2664" y="2367"/>
                      <a:pt x="2667" y="2368"/>
                      <a:pt x="2670" y="2368"/>
                    </a:cubicBezTo>
                    <a:cubicBezTo>
                      <a:pt x="2847" y="2368"/>
                      <a:pt x="2407" y="308"/>
                      <a:pt x="2407" y="308"/>
                    </a:cubicBezTo>
                    <a:lnTo>
                      <a:pt x="1271"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2"/>
              <p:cNvSpPr/>
              <p:nvPr/>
            </p:nvSpPr>
            <p:spPr>
              <a:xfrm>
                <a:off x="7360773" y="2826513"/>
                <a:ext cx="267980" cy="583900"/>
              </a:xfrm>
              <a:custGeom>
                <a:rect b="b" l="l" r="r" t="t"/>
                <a:pathLst>
                  <a:path extrusionOk="0" h="12204" w="5601">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2B6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2"/>
              <p:cNvSpPr/>
              <p:nvPr/>
            </p:nvSpPr>
            <p:spPr>
              <a:xfrm>
                <a:off x="7360773" y="2826513"/>
                <a:ext cx="267980" cy="583900"/>
              </a:xfrm>
              <a:custGeom>
                <a:rect b="b" l="l" r="r" t="t"/>
                <a:pathLst>
                  <a:path extrusionOk="0" h="12204" w="5601">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2"/>
              <p:cNvSpPr/>
              <p:nvPr/>
            </p:nvSpPr>
            <p:spPr>
              <a:xfrm>
                <a:off x="6558189" y="2293913"/>
                <a:ext cx="127938" cy="136789"/>
              </a:xfrm>
              <a:custGeom>
                <a:rect b="b" l="l" r="r" t="t"/>
                <a:pathLst>
                  <a:path extrusionOk="0" h="2859" w="2674">
                    <a:moveTo>
                      <a:pt x="1655" y="0"/>
                    </a:moveTo>
                    <a:cubicBezTo>
                      <a:pt x="1646" y="0"/>
                      <a:pt x="1638" y="4"/>
                      <a:pt x="1631" y="12"/>
                    </a:cubicBezTo>
                    <a:cubicBezTo>
                      <a:pt x="1471" y="199"/>
                      <a:pt x="1939" y="1709"/>
                      <a:pt x="1939" y="1709"/>
                    </a:cubicBezTo>
                    <a:cubicBezTo>
                      <a:pt x="1939" y="1709"/>
                      <a:pt x="1083" y="81"/>
                      <a:pt x="777" y="81"/>
                    </a:cubicBezTo>
                    <a:cubicBezTo>
                      <a:pt x="756" y="81"/>
                      <a:pt x="737" y="89"/>
                      <a:pt x="722" y="105"/>
                    </a:cubicBezTo>
                    <a:cubicBezTo>
                      <a:pt x="482" y="345"/>
                      <a:pt x="1458" y="1803"/>
                      <a:pt x="1458" y="1803"/>
                    </a:cubicBezTo>
                    <a:cubicBezTo>
                      <a:pt x="1458" y="1803"/>
                      <a:pt x="365" y="922"/>
                      <a:pt x="81" y="922"/>
                    </a:cubicBezTo>
                    <a:cubicBezTo>
                      <a:pt x="39" y="922"/>
                      <a:pt x="14" y="942"/>
                      <a:pt x="14" y="987"/>
                    </a:cubicBezTo>
                    <a:cubicBezTo>
                      <a:pt x="0" y="1335"/>
                      <a:pt x="1351" y="2404"/>
                      <a:pt x="1351" y="2404"/>
                    </a:cubicBezTo>
                    <a:cubicBezTo>
                      <a:pt x="1351" y="2404"/>
                      <a:pt x="1211" y="2395"/>
                      <a:pt x="1043" y="2395"/>
                    </a:cubicBezTo>
                    <a:cubicBezTo>
                      <a:pt x="757" y="2395"/>
                      <a:pt x="390" y="2421"/>
                      <a:pt x="508" y="2564"/>
                    </a:cubicBezTo>
                    <a:cubicBezTo>
                      <a:pt x="709" y="2792"/>
                      <a:pt x="1631" y="2858"/>
                      <a:pt x="1631" y="2858"/>
                    </a:cubicBezTo>
                    <a:lnTo>
                      <a:pt x="2674" y="2311"/>
                    </a:lnTo>
                    <a:cubicBezTo>
                      <a:pt x="2674" y="2311"/>
                      <a:pt x="2661" y="248"/>
                      <a:pt x="2500" y="248"/>
                    </a:cubicBezTo>
                    <a:cubicBezTo>
                      <a:pt x="2496" y="248"/>
                      <a:pt x="2491" y="249"/>
                      <a:pt x="2486" y="252"/>
                    </a:cubicBezTo>
                    <a:cubicBezTo>
                      <a:pt x="2299" y="359"/>
                      <a:pt x="2380" y="1709"/>
                      <a:pt x="2380" y="1709"/>
                    </a:cubicBezTo>
                    <a:cubicBezTo>
                      <a:pt x="2380" y="1709"/>
                      <a:pt x="1843" y="0"/>
                      <a:pt x="1655"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2"/>
              <p:cNvSpPr/>
              <p:nvPr/>
            </p:nvSpPr>
            <p:spPr>
              <a:xfrm>
                <a:off x="6616415" y="2389697"/>
                <a:ext cx="353670" cy="634473"/>
              </a:xfrm>
              <a:custGeom>
                <a:rect b="b" l="l" r="r" t="t"/>
                <a:pathLst>
                  <a:path extrusionOk="0" h="13261" w="7392">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2B6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2"/>
              <p:cNvSpPr/>
              <p:nvPr/>
            </p:nvSpPr>
            <p:spPr>
              <a:xfrm>
                <a:off x="6616415" y="2389697"/>
                <a:ext cx="353670" cy="634473"/>
              </a:xfrm>
              <a:custGeom>
                <a:rect b="b" l="l" r="r" t="t"/>
                <a:pathLst>
                  <a:path extrusionOk="0" h="13261" w="7392">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2"/>
              <p:cNvSpPr/>
              <p:nvPr/>
            </p:nvSpPr>
            <p:spPr>
              <a:xfrm>
                <a:off x="6891375" y="2774650"/>
                <a:ext cx="505913" cy="573470"/>
              </a:xfrm>
              <a:custGeom>
                <a:rect b="b" l="l" r="r" t="t"/>
                <a:pathLst>
                  <a:path extrusionOk="0" h="11986" w="10574">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2"/>
              <p:cNvSpPr/>
              <p:nvPr/>
            </p:nvSpPr>
            <p:spPr>
              <a:xfrm>
                <a:off x="6891375" y="2774650"/>
                <a:ext cx="505913" cy="573470"/>
              </a:xfrm>
              <a:custGeom>
                <a:rect b="b" l="l" r="r" t="t"/>
                <a:pathLst>
                  <a:path extrusionOk="0" h="11986" w="10574">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2"/>
              <p:cNvSpPr/>
              <p:nvPr/>
            </p:nvSpPr>
            <p:spPr>
              <a:xfrm>
                <a:off x="6891375" y="2774650"/>
                <a:ext cx="505913" cy="573470"/>
              </a:xfrm>
              <a:custGeom>
                <a:rect b="b" l="l" r="r" t="t"/>
                <a:pathLst>
                  <a:path extrusionOk="0" h="11986" w="10574">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2"/>
              <p:cNvSpPr/>
              <p:nvPr/>
            </p:nvSpPr>
            <p:spPr>
              <a:xfrm>
                <a:off x="7035242" y="2774698"/>
                <a:ext cx="161860" cy="115833"/>
              </a:xfrm>
              <a:custGeom>
                <a:rect b="b" l="l" r="r" t="t"/>
                <a:pathLst>
                  <a:path extrusionOk="0" h="2421" w="3383">
                    <a:moveTo>
                      <a:pt x="1043" y="1"/>
                    </a:moveTo>
                    <a:lnTo>
                      <a:pt x="1" y="54"/>
                    </a:lnTo>
                    <a:cubicBezTo>
                      <a:pt x="1" y="54"/>
                      <a:pt x="523" y="1524"/>
                      <a:pt x="1351" y="2420"/>
                    </a:cubicBezTo>
                    <a:cubicBezTo>
                      <a:pt x="1351" y="2420"/>
                      <a:pt x="2674" y="1364"/>
                      <a:pt x="3383" y="255"/>
                    </a:cubicBezTo>
                    <a:lnTo>
                      <a:pt x="2661" y="68"/>
                    </a:lnTo>
                    <a:lnTo>
                      <a:pt x="1043"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2"/>
              <p:cNvSpPr/>
              <p:nvPr/>
            </p:nvSpPr>
            <p:spPr>
              <a:xfrm>
                <a:off x="7083230" y="2655758"/>
                <a:ext cx="97269" cy="182481"/>
              </a:xfrm>
              <a:custGeom>
                <a:rect b="b" l="l" r="r" t="t"/>
                <a:pathLst>
                  <a:path extrusionOk="0" h="3814" w="2033">
                    <a:moveTo>
                      <a:pt x="120" y="0"/>
                    </a:moveTo>
                    <a:cubicBezTo>
                      <a:pt x="120" y="0"/>
                      <a:pt x="1" y="2941"/>
                      <a:pt x="40" y="3262"/>
                    </a:cubicBezTo>
                    <a:cubicBezTo>
                      <a:pt x="94" y="3570"/>
                      <a:pt x="388" y="3770"/>
                      <a:pt x="749" y="3810"/>
                    </a:cubicBezTo>
                    <a:lnTo>
                      <a:pt x="776" y="3810"/>
                    </a:lnTo>
                    <a:cubicBezTo>
                      <a:pt x="804" y="3812"/>
                      <a:pt x="831" y="3813"/>
                      <a:pt x="859" y="3813"/>
                    </a:cubicBezTo>
                    <a:cubicBezTo>
                      <a:pt x="1186" y="3813"/>
                      <a:pt x="1478" y="3666"/>
                      <a:pt x="1564" y="3383"/>
                    </a:cubicBezTo>
                    <a:cubicBezTo>
                      <a:pt x="1658" y="3075"/>
                      <a:pt x="2032" y="161"/>
                      <a:pt x="2032" y="161"/>
                    </a:cubicBezTo>
                    <a:lnTo>
                      <a:pt x="1083" y="81"/>
                    </a:lnTo>
                    <a:lnTo>
                      <a:pt x="1056" y="81"/>
                    </a:lnTo>
                    <a:lnTo>
                      <a:pt x="120" y="0"/>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2"/>
              <p:cNvSpPr/>
              <p:nvPr/>
            </p:nvSpPr>
            <p:spPr>
              <a:xfrm>
                <a:off x="7085143" y="2655758"/>
                <a:ext cx="95355" cy="112149"/>
              </a:xfrm>
              <a:custGeom>
                <a:rect b="b" l="l" r="r" t="t"/>
                <a:pathLst>
                  <a:path extrusionOk="0" h="2344" w="1993">
                    <a:moveTo>
                      <a:pt x="80" y="0"/>
                    </a:moveTo>
                    <a:cubicBezTo>
                      <a:pt x="80" y="0"/>
                      <a:pt x="27" y="1257"/>
                      <a:pt x="0" y="2206"/>
                    </a:cubicBezTo>
                    <a:cubicBezTo>
                      <a:pt x="375" y="2273"/>
                      <a:pt x="669" y="2313"/>
                      <a:pt x="776" y="2326"/>
                    </a:cubicBezTo>
                    <a:cubicBezTo>
                      <a:pt x="862" y="2326"/>
                      <a:pt x="1114" y="2344"/>
                      <a:pt x="1446" y="2344"/>
                    </a:cubicBezTo>
                    <a:cubicBezTo>
                      <a:pt x="1526" y="2344"/>
                      <a:pt x="1610" y="2343"/>
                      <a:pt x="1698" y="2340"/>
                    </a:cubicBezTo>
                    <a:cubicBezTo>
                      <a:pt x="1832" y="1390"/>
                      <a:pt x="1992" y="161"/>
                      <a:pt x="1992" y="161"/>
                    </a:cubicBezTo>
                    <a:lnTo>
                      <a:pt x="1043" y="81"/>
                    </a:lnTo>
                    <a:lnTo>
                      <a:pt x="1016" y="81"/>
                    </a:lnTo>
                    <a:lnTo>
                      <a:pt x="80" y="0"/>
                    </a:ln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2"/>
              <p:cNvSpPr/>
              <p:nvPr/>
            </p:nvSpPr>
            <p:spPr>
              <a:xfrm>
                <a:off x="7250110" y="2581408"/>
                <a:ext cx="113297" cy="104637"/>
              </a:xfrm>
              <a:custGeom>
                <a:rect b="b" l="l" r="r" t="t"/>
                <a:pathLst>
                  <a:path extrusionOk="0" h="2187" w="2368">
                    <a:moveTo>
                      <a:pt x="1195" y="0"/>
                    </a:moveTo>
                    <a:cubicBezTo>
                      <a:pt x="680" y="0"/>
                      <a:pt x="215" y="364"/>
                      <a:pt x="108" y="886"/>
                    </a:cubicBezTo>
                    <a:cubicBezTo>
                      <a:pt x="1" y="1474"/>
                      <a:pt x="389" y="2049"/>
                      <a:pt x="977" y="2169"/>
                    </a:cubicBezTo>
                    <a:cubicBezTo>
                      <a:pt x="1043" y="2181"/>
                      <a:pt x="1109" y="2187"/>
                      <a:pt x="1173" y="2187"/>
                    </a:cubicBezTo>
                    <a:cubicBezTo>
                      <a:pt x="1688" y="2187"/>
                      <a:pt x="2153" y="1823"/>
                      <a:pt x="2260" y="1301"/>
                    </a:cubicBezTo>
                    <a:cubicBezTo>
                      <a:pt x="2367" y="713"/>
                      <a:pt x="1979" y="138"/>
                      <a:pt x="1391" y="18"/>
                    </a:cubicBezTo>
                    <a:cubicBezTo>
                      <a:pt x="1325" y="6"/>
                      <a:pt x="1259" y="0"/>
                      <a:pt x="1195"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2"/>
              <p:cNvSpPr/>
              <p:nvPr/>
            </p:nvSpPr>
            <p:spPr>
              <a:xfrm>
                <a:off x="7270587" y="2626955"/>
                <a:ext cx="42917" cy="30525"/>
              </a:xfrm>
              <a:custGeom>
                <a:rect b="b" l="l" r="r" t="t"/>
                <a:pathLst>
                  <a:path extrusionOk="0" h="638" w="897">
                    <a:moveTo>
                      <a:pt x="648" y="0"/>
                    </a:moveTo>
                    <a:cubicBezTo>
                      <a:pt x="287" y="0"/>
                      <a:pt x="1" y="322"/>
                      <a:pt x="1" y="322"/>
                    </a:cubicBezTo>
                    <a:cubicBezTo>
                      <a:pt x="232" y="554"/>
                      <a:pt x="404" y="638"/>
                      <a:pt x="532" y="638"/>
                    </a:cubicBezTo>
                    <a:cubicBezTo>
                      <a:pt x="869" y="638"/>
                      <a:pt x="897" y="55"/>
                      <a:pt x="897" y="55"/>
                    </a:cubicBezTo>
                    <a:cubicBezTo>
                      <a:pt x="812" y="16"/>
                      <a:pt x="728" y="0"/>
                      <a:pt x="648"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2"/>
              <p:cNvSpPr/>
              <p:nvPr/>
            </p:nvSpPr>
            <p:spPr>
              <a:xfrm>
                <a:off x="7270587" y="2623893"/>
                <a:ext cx="56314" cy="18516"/>
              </a:xfrm>
              <a:custGeom>
                <a:rect b="b" l="l" r="r" t="t"/>
                <a:pathLst>
                  <a:path extrusionOk="0" h="387" w="1177">
                    <a:moveTo>
                      <a:pt x="660" y="0"/>
                    </a:moveTo>
                    <a:cubicBezTo>
                      <a:pt x="290" y="0"/>
                      <a:pt x="1" y="386"/>
                      <a:pt x="1" y="386"/>
                    </a:cubicBezTo>
                    <a:cubicBezTo>
                      <a:pt x="264" y="189"/>
                      <a:pt x="497" y="127"/>
                      <a:pt x="684" y="127"/>
                    </a:cubicBezTo>
                    <a:cubicBezTo>
                      <a:pt x="991" y="127"/>
                      <a:pt x="1177" y="292"/>
                      <a:pt x="1177" y="292"/>
                    </a:cubicBezTo>
                    <a:cubicBezTo>
                      <a:pt x="1001" y="75"/>
                      <a:pt x="823" y="0"/>
                      <a:pt x="660"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2"/>
              <p:cNvSpPr/>
              <p:nvPr/>
            </p:nvSpPr>
            <p:spPr>
              <a:xfrm>
                <a:off x="6911182" y="2520407"/>
                <a:ext cx="113871" cy="104924"/>
              </a:xfrm>
              <a:custGeom>
                <a:rect b="b" l="l" r="r" t="t"/>
                <a:pathLst>
                  <a:path extrusionOk="0" h="2193" w="2380">
                    <a:moveTo>
                      <a:pt x="1176" y="1"/>
                    </a:moveTo>
                    <a:cubicBezTo>
                      <a:pt x="669" y="1"/>
                      <a:pt x="214" y="363"/>
                      <a:pt x="108" y="892"/>
                    </a:cubicBezTo>
                    <a:cubicBezTo>
                      <a:pt x="1" y="1480"/>
                      <a:pt x="389" y="2054"/>
                      <a:pt x="977" y="2175"/>
                    </a:cubicBezTo>
                    <a:cubicBezTo>
                      <a:pt x="1044" y="2187"/>
                      <a:pt x="1111" y="2193"/>
                      <a:pt x="1177" y="2193"/>
                    </a:cubicBezTo>
                    <a:cubicBezTo>
                      <a:pt x="1701" y="2193"/>
                      <a:pt x="2165" y="1828"/>
                      <a:pt x="2260" y="1306"/>
                    </a:cubicBezTo>
                    <a:cubicBezTo>
                      <a:pt x="2380" y="717"/>
                      <a:pt x="1993" y="143"/>
                      <a:pt x="1391" y="22"/>
                    </a:cubicBezTo>
                    <a:cubicBezTo>
                      <a:pt x="1319" y="8"/>
                      <a:pt x="1247" y="1"/>
                      <a:pt x="1176"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2"/>
              <p:cNvSpPr/>
              <p:nvPr/>
            </p:nvSpPr>
            <p:spPr>
              <a:xfrm>
                <a:off x="6951419" y="2566194"/>
                <a:ext cx="46792" cy="33922"/>
              </a:xfrm>
              <a:custGeom>
                <a:rect b="b" l="l" r="r" t="t"/>
                <a:pathLst>
                  <a:path extrusionOk="0" h="709" w="978">
                    <a:moveTo>
                      <a:pt x="259" y="1"/>
                    </a:moveTo>
                    <a:cubicBezTo>
                      <a:pt x="254" y="1"/>
                      <a:pt x="248" y="1"/>
                      <a:pt x="243" y="1"/>
                    </a:cubicBezTo>
                    <a:cubicBezTo>
                      <a:pt x="243" y="1"/>
                      <a:pt x="1" y="709"/>
                      <a:pt x="514" y="709"/>
                    </a:cubicBezTo>
                    <a:cubicBezTo>
                      <a:pt x="628" y="709"/>
                      <a:pt x="779" y="674"/>
                      <a:pt x="977" y="589"/>
                    </a:cubicBezTo>
                    <a:cubicBezTo>
                      <a:pt x="977" y="589"/>
                      <a:pt x="768" y="1"/>
                      <a:pt x="259"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2"/>
              <p:cNvSpPr/>
              <p:nvPr/>
            </p:nvSpPr>
            <p:spPr>
              <a:xfrm>
                <a:off x="6947687" y="2563323"/>
                <a:ext cx="50524" cy="31099"/>
              </a:xfrm>
              <a:custGeom>
                <a:rect b="b" l="l" r="r" t="t"/>
                <a:pathLst>
                  <a:path extrusionOk="0" h="650" w="1056">
                    <a:moveTo>
                      <a:pt x="389" y="0"/>
                    </a:moveTo>
                    <a:cubicBezTo>
                      <a:pt x="277" y="0"/>
                      <a:pt x="148" y="33"/>
                      <a:pt x="0" y="115"/>
                    </a:cubicBezTo>
                    <a:cubicBezTo>
                      <a:pt x="0" y="115"/>
                      <a:pt x="76" y="90"/>
                      <a:pt x="195" y="90"/>
                    </a:cubicBezTo>
                    <a:cubicBezTo>
                      <a:pt x="412" y="90"/>
                      <a:pt x="770" y="174"/>
                      <a:pt x="1055" y="649"/>
                    </a:cubicBezTo>
                    <a:cubicBezTo>
                      <a:pt x="1055" y="649"/>
                      <a:pt x="887" y="0"/>
                      <a:pt x="389"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2"/>
              <p:cNvSpPr/>
              <p:nvPr/>
            </p:nvSpPr>
            <p:spPr>
              <a:xfrm>
                <a:off x="6957878" y="2368119"/>
                <a:ext cx="366493" cy="379698"/>
              </a:xfrm>
              <a:custGeom>
                <a:rect b="b" l="l" r="r" t="t"/>
                <a:pathLst>
                  <a:path extrusionOk="0" h="7936" w="766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FFD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2"/>
              <p:cNvSpPr/>
              <p:nvPr/>
            </p:nvSpPr>
            <p:spPr>
              <a:xfrm>
                <a:off x="6957878" y="2368119"/>
                <a:ext cx="366493" cy="379698"/>
              </a:xfrm>
              <a:custGeom>
                <a:rect b="b" l="l" r="r" t="t"/>
                <a:pathLst>
                  <a:path extrusionOk="0" h="7936" w="766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2"/>
              <p:cNvSpPr/>
              <p:nvPr/>
            </p:nvSpPr>
            <p:spPr>
              <a:xfrm>
                <a:off x="7049978" y="2551027"/>
                <a:ext cx="29473" cy="6938"/>
              </a:xfrm>
              <a:custGeom>
                <a:rect b="b" l="l" r="r" t="t"/>
                <a:pathLst>
                  <a:path extrusionOk="0" h="145" w="616">
                    <a:moveTo>
                      <a:pt x="355" y="1"/>
                    </a:moveTo>
                    <a:cubicBezTo>
                      <a:pt x="261" y="1"/>
                      <a:pt x="143" y="36"/>
                      <a:pt x="1" y="145"/>
                    </a:cubicBezTo>
                    <a:cubicBezTo>
                      <a:pt x="1" y="145"/>
                      <a:pt x="155" y="35"/>
                      <a:pt x="348" y="35"/>
                    </a:cubicBezTo>
                    <a:cubicBezTo>
                      <a:pt x="433" y="35"/>
                      <a:pt x="525" y="57"/>
                      <a:pt x="616" y="118"/>
                    </a:cubicBezTo>
                    <a:cubicBezTo>
                      <a:pt x="616" y="118"/>
                      <a:pt x="526" y="1"/>
                      <a:pt x="355"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2"/>
              <p:cNvSpPr/>
              <p:nvPr/>
            </p:nvSpPr>
            <p:spPr>
              <a:xfrm>
                <a:off x="7029501" y="2507824"/>
                <a:ext cx="64830" cy="36936"/>
              </a:xfrm>
              <a:custGeom>
                <a:rect b="b" l="l" r="r" t="t"/>
                <a:pathLst>
                  <a:path extrusionOk="0" h="772" w="1355">
                    <a:moveTo>
                      <a:pt x="704" y="0"/>
                    </a:moveTo>
                    <a:cubicBezTo>
                      <a:pt x="675" y="0"/>
                      <a:pt x="645" y="2"/>
                      <a:pt x="616" y="5"/>
                    </a:cubicBezTo>
                    <a:cubicBezTo>
                      <a:pt x="254" y="45"/>
                      <a:pt x="1" y="326"/>
                      <a:pt x="28" y="633"/>
                    </a:cubicBezTo>
                    <a:cubicBezTo>
                      <a:pt x="41" y="736"/>
                      <a:pt x="80" y="772"/>
                      <a:pt x="139" y="772"/>
                    </a:cubicBezTo>
                    <a:cubicBezTo>
                      <a:pt x="256" y="772"/>
                      <a:pt x="451" y="633"/>
                      <a:pt x="682" y="606"/>
                    </a:cubicBezTo>
                    <a:cubicBezTo>
                      <a:pt x="717" y="602"/>
                      <a:pt x="752" y="601"/>
                      <a:pt x="787" y="601"/>
                    </a:cubicBezTo>
                    <a:cubicBezTo>
                      <a:pt x="871" y="601"/>
                      <a:pt x="954" y="610"/>
                      <a:pt x="1030" y="620"/>
                    </a:cubicBezTo>
                    <a:cubicBezTo>
                      <a:pt x="1104" y="630"/>
                      <a:pt x="1169" y="642"/>
                      <a:pt x="1220" y="642"/>
                    </a:cubicBezTo>
                    <a:cubicBezTo>
                      <a:pt x="1307" y="642"/>
                      <a:pt x="1354" y="608"/>
                      <a:pt x="1338" y="473"/>
                    </a:cubicBezTo>
                    <a:cubicBezTo>
                      <a:pt x="1300" y="203"/>
                      <a:pt x="1027" y="0"/>
                      <a:pt x="704"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2"/>
              <p:cNvSpPr/>
              <p:nvPr/>
            </p:nvSpPr>
            <p:spPr>
              <a:xfrm>
                <a:off x="7037825" y="2540645"/>
                <a:ext cx="10287" cy="3875"/>
              </a:xfrm>
              <a:custGeom>
                <a:rect b="b" l="l" r="r" t="t"/>
                <a:pathLst>
                  <a:path extrusionOk="0" h="81" w="215">
                    <a:moveTo>
                      <a:pt x="214" y="0"/>
                    </a:moveTo>
                    <a:lnTo>
                      <a:pt x="214" y="0"/>
                    </a:lnTo>
                    <a:cubicBezTo>
                      <a:pt x="134" y="27"/>
                      <a:pt x="68" y="54"/>
                      <a:pt x="0" y="81"/>
                    </a:cubicBezTo>
                    <a:cubicBezTo>
                      <a:pt x="54" y="68"/>
                      <a:pt x="134" y="41"/>
                      <a:pt x="214" y="0"/>
                    </a:cubicBezTo>
                    <a:close/>
                  </a:path>
                </a:pathLst>
              </a:custGeom>
              <a:solidFill>
                <a:srgbClr val="FFC8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2"/>
              <p:cNvSpPr/>
              <p:nvPr/>
            </p:nvSpPr>
            <p:spPr>
              <a:xfrm>
                <a:off x="7177865" y="2579542"/>
                <a:ext cx="25645" cy="15550"/>
              </a:xfrm>
              <a:custGeom>
                <a:rect b="b" l="l" r="r" t="t"/>
                <a:pathLst>
                  <a:path extrusionOk="0" h="325" w="536">
                    <a:moveTo>
                      <a:pt x="80" y="0"/>
                    </a:moveTo>
                    <a:cubicBezTo>
                      <a:pt x="55" y="0"/>
                      <a:pt x="29" y="1"/>
                      <a:pt x="1" y="3"/>
                    </a:cubicBezTo>
                    <a:cubicBezTo>
                      <a:pt x="1" y="3"/>
                      <a:pt x="3" y="3"/>
                      <a:pt x="8" y="3"/>
                    </a:cubicBezTo>
                    <a:cubicBezTo>
                      <a:pt x="61" y="3"/>
                      <a:pt x="412" y="15"/>
                      <a:pt x="536" y="324"/>
                    </a:cubicBezTo>
                    <a:cubicBezTo>
                      <a:pt x="536" y="324"/>
                      <a:pt x="523" y="0"/>
                      <a:pt x="80"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2"/>
              <p:cNvSpPr/>
              <p:nvPr/>
            </p:nvSpPr>
            <p:spPr>
              <a:xfrm>
                <a:off x="7167004" y="2539257"/>
                <a:ext cx="69088" cy="46936"/>
              </a:xfrm>
              <a:custGeom>
                <a:rect b="b" l="l" r="r" t="t"/>
                <a:pathLst>
                  <a:path extrusionOk="0" h="981" w="1444">
                    <a:moveTo>
                      <a:pt x="635" y="1"/>
                    </a:moveTo>
                    <a:cubicBezTo>
                      <a:pt x="423" y="1"/>
                      <a:pt x="230" y="95"/>
                      <a:pt x="134" y="270"/>
                    </a:cubicBezTo>
                    <a:cubicBezTo>
                      <a:pt x="0" y="551"/>
                      <a:pt x="374" y="457"/>
                      <a:pt x="695" y="618"/>
                    </a:cubicBezTo>
                    <a:cubicBezTo>
                      <a:pt x="934" y="747"/>
                      <a:pt x="1077" y="980"/>
                      <a:pt x="1195" y="980"/>
                    </a:cubicBezTo>
                    <a:cubicBezTo>
                      <a:pt x="1235" y="980"/>
                      <a:pt x="1273" y="953"/>
                      <a:pt x="1310" y="885"/>
                    </a:cubicBezTo>
                    <a:cubicBezTo>
                      <a:pt x="1444" y="605"/>
                      <a:pt x="1297" y="257"/>
                      <a:pt x="976" y="83"/>
                    </a:cubicBezTo>
                    <a:cubicBezTo>
                      <a:pt x="865" y="27"/>
                      <a:pt x="748" y="1"/>
                      <a:pt x="635"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2"/>
              <p:cNvSpPr/>
              <p:nvPr/>
            </p:nvSpPr>
            <p:spPr>
              <a:xfrm>
                <a:off x="7234178" y="2631214"/>
                <a:ext cx="34544" cy="26315"/>
              </a:xfrm>
              <a:custGeom>
                <a:rect b="b" l="l" r="r" t="t"/>
                <a:pathLst>
                  <a:path extrusionOk="0" h="550" w="722">
                    <a:moveTo>
                      <a:pt x="343" y="0"/>
                    </a:moveTo>
                    <a:cubicBezTo>
                      <a:pt x="185" y="0"/>
                      <a:pt x="50" y="78"/>
                      <a:pt x="27" y="206"/>
                    </a:cubicBezTo>
                    <a:cubicBezTo>
                      <a:pt x="0" y="353"/>
                      <a:pt x="120" y="501"/>
                      <a:pt x="307" y="540"/>
                    </a:cubicBezTo>
                    <a:cubicBezTo>
                      <a:pt x="337" y="547"/>
                      <a:pt x="366" y="550"/>
                      <a:pt x="395" y="550"/>
                    </a:cubicBezTo>
                    <a:cubicBezTo>
                      <a:pt x="546" y="550"/>
                      <a:pt x="673" y="463"/>
                      <a:pt x="695" y="340"/>
                    </a:cubicBezTo>
                    <a:cubicBezTo>
                      <a:pt x="722" y="193"/>
                      <a:pt x="601" y="46"/>
                      <a:pt x="414" y="5"/>
                    </a:cubicBezTo>
                    <a:cubicBezTo>
                      <a:pt x="390" y="2"/>
                      <a:pt x="366" y="0"/>
                      <a:pt x="343"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2"/>
              <p:cNvSpPr/>
              <p:nvPr/>
            </p:nvSpPr>
            <p:spPr>
              <a:xfrm>
                <a:off x="6998833" y="2590307"/>
                <a:ext cx="34592" cy="26315"/>
              </a:xfrm>
              <a:custGeom>
                <a:rect b="b" l="l" r="r" t="t"/>
                <a:pathLst>
                  <a:path extrusionOk="0" h="550" w="723">
                    <a:moveTo>
                      <a:pt x="341" y="0"/>
                    </a:moveTo>
                    <a:cubicBezTo>
                      <a:pt x="189" y="0"/>
                      <a:pt x="51" y="88"/>
                      <a:pt x="27" y="206"/>
                    </a:cubicBezTo>
                    <a:cubicBezTo>
                      <a:pt x="0" y="353"/>
                      <a:pt x="120" y="500"/>
                      <a:pt x="307" y="540"/>
                    </a:cubicBezTo>
                    <a:cubicBezTo>
                      <a:pt x="337" y="546"/>
                      <a:pt x="366" y="549"/>
                      <a:pt x="394" y="549"/>
                    </a:cubicBezTo>
                    <a:cubicBezTo>
                      <a:pt x="542" y="549"/>
                      <a:pt x="661" y="463"/>
                      <a:pt x="695" y="340"/>
                    </a:cubicBezTo>
                    <a:cubicBezTo>
                      <a:pt x="722" y="192"/>
                      <a:pt x="588" y="46"/>
                      <a:pt x="401" y="5"/>
                    </a:cubicBezTo>
                    <a:cubicBezTo>
                      <a:pt x="381" y="2"/>
                      <a:pt x="361" y="0"/>
                      <a:pt x="341"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2"/>
              <p:cNvSpPr/>
              <p:nvPr/>
            </p:nvSpPr>
            <p:spPr>
              <a:xfrm>
                <a:off x="7089641" y="2603464"/>
                <a:ext cx="53108" cy="36027"/>
              </a:xfrm>
              <a:custGeom>
                <a:rect b="b" l="l" r="r" t="t"/>
                <a:pathLst>
                  <a:path extrusionOk="0" h="753" w="1110">
                    <a:moveTo>
                      <a:pt x="291" y="0"/>
                    </a:moveTo>
                    <a:cubicBezTo>
                      <a:pt x="213" y="0"/>
                      <a:pt x="150" y="18"/>
                      <a:pt x="120" y="65"/>
                    </a:cubicBezTo>
                    <a:cubicBezTo>
                      <a:pt x="0" y="252"/>
                      <a:pt x="441" y="680"/>
                      <a:pt x="762" y="746"/>
                    </a:cubicBezTo>
                    <a:cubicBezTo>
                      <a:pt x="762" y="746"/>
                      <a:pt x="796" y="752"/>
                      <a:pt x="846" y="752"/>
                    </a:cubicBezTo>
                    <a:cubicBezTo>
                      <a:pt x="921" y="752"/>
                      <a:pt x="1029" y="738"/>
                      <a:pt x="1109" y="666"/>
                    </a:cubicBezTo>
                    <a:lnTo>
                      <a:pt x="883" y="158"/>
                    </a:lnTo>
                    <a:cubicBezTo>
                      <a:pt x="883" y="158"/>
                      <a:pt x="522" y="0"/>
                      <a:pt x="291"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2"/>
              <p:cNvSpPr/>
              <p:nvPr/>
            </p:nvSpPr>
            <p:spPr>
              <a:xfrm>
                <a:off x="6973236" y="2472228"/>
                <a:ext cx="37128" cy="90858"/>
              </a:xfrm>
              <a:custGeom>
                <a:rect b="b" l="l" r="r" t="t"/>
                <a:pathLst>
                  <a:path extrusionOk="0" h="1899" w="776">
                    <a:moveTo>
                      <a:pt x="388" y="1"/>
                    </a:moveTo>
                    <a:cubicBezTo>
                      <a:pt x="388" y="1"/>
                      <a:pt x="147" y="322"/>
                      <a:pt x="1" y="1899"/>
                    </a:cubicBezTo>
                    <a:cubicBezTo>
                      <a:pt x="1" y="1899"/>
                      <a:pt x="642" y="1311"/>
                      <a:pt x="776" y="428"/>
                    </a:cubicBezTo>
                    <a:lnTo>
                      <a:pt x="388" y="1"/>
                    </a:lnTo>
                    <a:close/>
                  </a:path>
                </a:pathLst>
              </a:custGeom>
              <a:solidFill>
                <a:srgbClr val="2D27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2"/>
              <p:cNvSpPr/>
              <p:nvPr/>
            </p:nvSpPr>
            <p:spPr>
              <a:xfrm>
                <a:off x="6973236" y="2472228"/>
                <a:ext cx="37128" cy="90858"/>
              </a:xfrm>
              <a:custGeom>
                <a:rect b="b" l="l" r="r" t="t"/>
                <a:pathLst>
                  <a:path extrusionOk="0" h="1899" w="776">
                    <a:moveTo>
                      <a:pt x="388" y="1"/>
                    </a:moveTo>
                    <a:cubicBezTo>
                      <a:pt x="388" y="1"/>
                      <a:pt x="147" y="322"/>
                      <a:pt x="1" y="1899"/>
                    </a:cubicBezTo>
                    <a:cubicBezTo>
                      <a:pt x="1" y="1899"/>
                      <a:pt x="642" y="1311"/>
                      <a:pt x="776" y="428"/>
                    </a:cubicBezTo>
                    <a:lnTo>
                      <a:pt x="388"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2"/>
              <p:cNvSpPr/>
              <p:nvPr/>
            </p:nvSpPr>
            <p:spPr>
              <a:xfrm>
                <a:off x="6986632" y="2368310"/>
                <a:ext cx="325585" cy="254248"/>
              </a:xfrm>
              <a:custGeom>
                <a:rect b="b" l="l" r="r" t="t"/>
                <a:pathLst>
                  <a:path extrusionOk="0" h="5314" w="6805">
                    <a:moveTo>
                      <a:pt x="3089" y="0"/>
                    </a:moveTo>
                    <a:cubicBezTo>
                      <a:pt x="2945" y="0"/>
                      <a:pt x="2808" y="7"/>
                      <a:pt x="2674" y="20"/>
                    </a:cubicBezTo>
                    <a:cubicBezTo>
                      <a:pt x="1886" y="234"/>
                      <a:pt x="1124" y="890"/>
                      <a:pt x="1124" y="890"/>
                    </a:cubicBezTo>
                    <a:cubicBezTo>
                      <a:pt x="1124" y="890"/>
                      <a:pt x="1244" y="715"/>
                      <a:pt x="1338" y="555"/>
                    </a:cubicBezTo>
                    <a:lnTo>
                      <a:pt x="1338" y="555"/>
                    </a:lnTo>
                    <a:cubicBezTo>
                      <a:pt x="710" y="1036"/>
                      <a:pt x="241" y="1651"/>
                      <a:pt x="1" y="2426"/>
                    </a:cubicBezTo>
                    <a:cubicBezTo>
                      <a:pt x="427" y="3160"/>
                      <a:pt x="1937" y="3335"/>
                      <a:pt x="3282" y="3335"/>
                    </a:cubicBezTo>
                    <a:cubicBezTo>
                      <a:pt x="4511" y="3335"/>
                      <a:pt x="5602" y="3189"/>
                      <a:pt x="5602" y="3189"/>
                    </a:cubicBezTo>
                    <a:cubicBezTo>
                      <a:pt x="5655" y="4538"/>
                      <a:pt x="6431" y="5313"/>
                      <a:pt x="6431" y="5313"/>
                    </a:cubicBezTo>
                    <a:lnTo>
                      <a:pt x="6550" y="4698"/>
                    </a:lnTo>
                    <a:cubicBezTo>
                      <a:pt x="6738" y="3563"/>
                      <a:pt x="6805" y="2226"/>
                      <a:pt x="6083" y="1277"/>
                    </a:cubicBezTo>
                    <a:cubicBezTo>
                      <a:pt x="5003" y="421"/>
                      <a:pt x="3401" y="336"/>
                      <a:pt x="2803" y="336"/>
                    </a:cubicBezTo>
                    <a:cubicBezTo>
                      <a:pt x="2654" y="336"/>
                      <a:pt x="2567" y="341"/>
                      <a:pt x="2567" y="341"/>
                    </a:cubicBezTo>
                    <a:cubicBezTo>
                      <a:pt x="2567" y="341"/>
                      <a:pt x="3704" y="154"/>
                      <a:pt x="3544" y="20"/>
                    </a:cubicBezTo>
                    <a:cubicBezTo>
                      <a:pt x="3383" y="7"/>
                      <a:pt x="3233" y="0"/>
                      <a:pt x="3089"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2"/>
              <p:cNvSpPr/>
              <p:nvPr/>
            </p:nvSpPr>
            <p:spPr>
              <a:xfrm>
                <a:off x="6982709" y="2340226"/>
                <a:ext cx="352474" cy="282333"/>
              </a:xfrm>
              <a:custGeom>
                <a:rect b="b" l="l" r="r" t="t"/>
                <a:pathLst>
                  <a:path extrusionOk="0" h="5901" w="7367">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3A3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2"/>
              <p:cNvSpPr/>
              <p:nvPr/>
            </p:nvSpPr>
            <p:spPr>
              <a:xfrm>
                <a:off x="6982709" y="2340226"/>
                <a:ext cx="352474" cy="282333"/>
              </a:xfrm>
              <a:custGeom>
                <a:rect b="b" l="l" r="r" t="t"/>
                <a:pathLst>
                  <a:path extrusionOk="0" h="5901" w="7367">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2"/>
              <p:cNvSpPr/>
              <p:nvPr/>
            </p:nvSpPr>
            <p:spPr>
              <a:xfrm>
                <a:off x="6991130" y="3010713"/>
                <a:ext cx="213676" cy="21769"/>
              </a:xfrm>
              <a:custGeom>
                <a:rect b="b" l="l" r="r" t="t"/>
                <a:pathLst>
                  <a:path extrusionOk="0" h="455" w="4466">
                    <a:moveTo>
                      <a:pt x="1" y="0"/>
                    </a:moveTo>
                    <a:lnTo>
                      <a:pt x="4465" y="455"/>
                    </a:lnTo>
                    <a:cubicBezTo>
                      <a:pt x="3289" y="200"/>
                      <a:pt x="1" y="0"/>
                      <a:pt x="1"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2"/>
              <p:cNvSpPr/>
              <p:nvPr/>
            </p:nvSpPr>
            <p:spPr>
              <a:xfrm>
                <a:off x="7060838" y="2586623"/>
                <a:ext cx="14114" cy="18085"/>
              </a:xfrm>
              <a:custGeom>
                <a:rect b="b" l="l" r="r" t="t"/>
                <a:pathLst>
                  <a:path extrusionOk="0" h="378" w="295">
                    <a:moveTo>
                      <a:pt x="144" y="0"/>
                    </a:moveTo>
                    <a:cubicBezTo>
                      <a:pt x="71" y="0"/>
                      <a:pt x="13" y="77"/>
                      <a:pt x="0" y="176"/>
                    </a:cubicBezTo>
                    <a:cubicBezTo>
                      <a:pt x="0" y="283"/>
                      <a:pt x="54" y="376"/>
                      <a:pt x="121" y="376"/>
                    </a:cubicBezTo>
                    <a:cubicBezTo>
                      <a:pt x="127" y="377"/>
                      <a:pt x="133" y="378"/>
                      <a:pt x="139" y="378"/>
                    </a:cubicBezTo>
                    <a:cubicBezTo>
                      <a:pt x="211" y="378"/>
                      <a:pt x="269" y="302"/>
                      <a:pt x="282" y="203"/>
                    </a:cubicBezTo>
                    <a:cubicBezTo>
                      <a:pt x="294" y="96"/>
                      <a:pt x="228" y="2"/>
                      <a:pt x="161" y="2"/>
                    </a:cubicBezTo>
                    <a:cubicBezTo>
                      <a:pt x="155" y="1"/>
                      <a:pt x="149" y="0"/>
                      <a:pt x="144" y="0"/>
                    </a:cubicBezTo>
                    <a:close/>
                  </a:path>
                </a:pathLst>
              </a:custGeom>
              <a:solidFill>
                <a:srgbClr val="35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2"/>
              <p:cNvSpPr/>
              <p:nvPr/>
            </p:nvSpPr>
            <p:spPr>
              <a:xfrm>
                <a:off x="7170832" y="2602603"/>
                <a:ext cx="14114" cy="18038"/>
              </a:xfrm>
              <a:custGeom>
                <a:rect b="b" l="l" r="r" t="t"/>
                <a:pathLst>
                  <a:path extrusionOk="0" h="377" w="295">
                    <a:moveTo>
                      <a:pt x="143" y="1"/>
                    </a:moveTo>
                    <a:cubicBezTo>
                      <a:pt x="71" y="1"/>
                      <a:pt x="13" y="77"/>
                      <a:pt x="0" y="176"/>
                    </a:cubicBezTo>
                    <a:cubicBezTo>
                      <a:pt x="0" y="283"/>
                      <a:pt x="54" y="377"/>
                      <a:pt x="121" y="377"/>
                    </a:cubicBezTo>
                    <a:cubicBezTo>
                      <a:pt x="201" y="377"/>
                      <a:pt x="268" y="309"/>
                      <a:pt x="282" y="202"/>
                    </a:cubicBezTo>
                    <a:cubicBezTo>
                      <a:pt x="294" y="96"/>
                      <a:pt x="228" y="2"/>
                      <a:pt x="161" y="2"/>
                    </a:cubicBezTo>
                    <a:cubicBezTo>
                      <a:pt x="155" y="1"/>
                      <a:pt x="149" y="1"/>
                      <a:pt x="143" y="1"/>
                    </a:cubicBezTo>
                    <a:close/>
                  </a:path>
                </a:pathLst>
              </a:custGeom>
              <a:solidFill>
                <a:srgbClr val="35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2"/>
              <p:cNvSpPr/>
              <p:nvPr/>
            </p:nvSpPr>
            <p:spPr>
              <a:xfrm>
                <a:off x="7130547" y="2655566"/>
                <a:ext cx="44831" cy="36697"/>
              </a:xfrm>
              <a:custGeom>
                <a:rect b="b" l="l" r="r" t="t"/>
                <a:pathLst>
                  <a:path extrusionOk="0" h="767" w="937">
                    <a:moveTo>
                      <a:pt x="444" y="1"/>
                    </a:moveTo>
                    <a:cubicBezTo>
                      <a:pt x="152" y="1"/>
                      <a:pt x="1" y="767"/>
                      <a:pt x="1" y="767"/>
                    </a:cubicBezTo>
                    <a:cubicBezTo>
                      <a:pt x="301" y="642"/>
                      <a:pt x="553" y="614"/>
                      <a:pt x="719" y="614"/>
                    </a:cubicBezTo>
                    <a:cubicBezTo>
                      <a:pt x="857" y="614"/>
                      <a:pt x="936" y="633"/>
                      <a:pt x="936" y="633"/>
                    </a:cubicBezTo>
                    <a:cubicBezTo>
                      <a:pt x="743" y="162"/>
                      <a:pt x="579" y="1"/>
                      <a:pt x="444"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2"/>
              <p:cNvSpPr/>
              <p:nvPr/>
            </p:nvSpPr>
            <p:spPr>
              <a:xfrm>
                <a:off x="7072991" y="2630831"/>
                <a:ext cx="113249" cy="39089"/>
              </a:xfrm>
              <a:custGeom>
                <a:rect b="b" l="l" r="r" t="t"/>
                <a:pathLst>
                  <a:path extrusionOk="0" h="817" w="2367">
                    <a:moveTo>
                      <a:pt x="682" y="1"/>
                    </a:moveTo>
                    <a:cubicBezTo>
                      <a:pt x="682" y="1"/>
                      <a:pt x="1" y="441"/>
                      <a:pt x="94" y="602"/>
                    </a:cubicBezTo>
                    <a:cubicBezTo>
                      <a:pt x="119" y="657"/>
                      <a:pt x="164" y="676"/>
                      <a:pt x="212" y="676"/>
                    </a:cubicBezTo>
                    <a:cubicBezTo>
                      <a:pt x="317" y="676"/>
                      <a:pt x="441" y="589"/>
                      <a:pt x="441" y="589"/>
                    </a:cubicBezTo>
                    <a:cubicBezTo>
                      <a:pt x="441" y="589"/>
                      <a:pt x="589" y="815"/>
                      <a:pt x="669" y="815"/>
                    </a:cubicBezTo>
                    <a:cubicBezTo>
                      <a:pt x="672" y="816"/>
                      <a:pt x="675" y="816"/>
                      <a:pt x="677" y="816"/>
                    </a:cubicBezTo>
                    <a:cubicBezTo>
                      <a:pt x="754" y="816"/>
                      <a:pt x="816" y="628"/>
                      <a:pt x="816" y="628"/>
                    </a:cubicBezTo>
                    <a:cubicBezTo>
                      <a:pt x="816" y="628"/>
                      <a:pt x="976" y="789"/>
                      <a:pt x="1124" y="803"/>
                    </a:cubicBezTo>
                    <a:cubicBezTo>
                      <a:pt x="1128" y="803"/>
                      <a:pt x="1133" y="803"/>
                      <a:pt x="1137" y="803"/>
                    </a:cubicBezTo>
                    <a:cubicBezTo>
                      <a:pt x="1289" y="803"/>
                      <a:pt x="1377" y="602"/>
                      <a:pt x="1377" y="602"/>
                    </a:cubicBezTo>
                    <a:cubicBezTo>
                      <a:pt x="1377" y="602"/>
                      <a:pt x="1493" y="683"/>
                      <a:pt x="1617" y="683"/>
                    </a:cubicBezTo>
                    <a:cubicBezTo>
                      <a:pt x="1626" y="683"/>
                      <a:pt x="1635" y="683"/>
                      <a:pt x="1644" y="682"/>
                    </a:cubicBezTo>
                    <a:cubicBezTo>
                      <a:pt x="1792" y="682"/>
                      <a:pt x="1832" y="495"/>
                      <a:pt x="1832" y="495"/>
                    </a:cubicBezTo>
                    <a:cubicBezTo>
                      <a:pt x="1832" y="495"/>
                      <a:pt x="2039" y="579"/>
                      <a:pt x="2180" y="579"/>
                    </a:cubicBezTo>
                    <a:cubicBezTo>
                      <a:pt x="2225" y="579"/>
                      <a:pt x="2264" y="571"/>
                      <a:pt x="2286" y="548"/>
                    </a:cubicBezTo>
                    <a:cubicBezTo>
                      <a:pt x="2366" y="441"/>
                      <a:pt x="1979" y="174"/>
                      <a:pt x="1431" y="108"/>
                    </a:cubicBezTo>
                    <a:cubicBezTo>
                      <a:pt x="1431" y="108"/>
                      <a:pt x="1344" y="194"/>
                      <a:pt x="1173" y="194"/>
                    </a:cubicBezTo>
                    <a:cubicBezTo>
                      <a:pt x="1052" y="194"/>
                      <a:pt x="888" y="150"/>
                      <a:pt x="682"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2"/>
              <p:cNvSpPr/>
              <p:nvPr/>
            </p:nvSpPr>
            <p:spPr>
              <a:xfrm>
                <a:off x="7142700" y="2698578"/>
                <a:ext cx="18612" cy="3253"/>
              </a:xfrm>
              <a:custGeom>
                <a:rect b="b" l="l" r="r" t="t"/>
                <a:pathLst>
                  <a:path extrusionOk="0" h="68" w="389">
                    <a:moveTo>
                      <a:pt x="134" y="1"/>
                    </a:moveTo>
                    <a:cubicBezTo>
                      <a:pt x="57" y="1"/>
                      <a:pt x="0" y="14"/>
                      <a:pt x="0" y="14"/>
                    </a:cubicBezTo>
                    <a:lnTo>
                      <a:pt x="388" y="68"/>
                    </a:lnTo>
                    <a:cubicBezTo>
                      <a:pt x="308" y="14"/>
                      <a:pt x="211" y="1"/>
                      <a:pt x="134"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2"/>
              <p:cNvSpPr/>
              <p:nvPr/>
            </p:nvSpPr>
            <p:spPr>
              <a:xfrm>
                <a:off x="7090932" y="2600498"/>
                <a:ext cx="51816" cy="40716"/>
              </a:xfrm>
              <a:custGeom>
                <a:rect b="b" l="l" r="r" t="t"/>
                <a:pathLst>
                  <a:path extrusionOk="0" h="851" w="1083">
                    <a:moveTo>
                      <a:pt x="240" y="1"/>
                    </a:moveTo>
                    <a:cubicBezTo>
                      <a:pt x="219" y="1"/>
                      <a:pt x="197" y="2"/>
                      <a:pt x="173" y="6"/>
                    </a:cubicBezTo>
                    <a:cubicBezTo>
                      <a:pt x="134" y="20"/>
                      <a:pt x="80" y="33"/>
                      <a:pt x="54" y="73"/>
                    </a:cubicBezTo>
                    <a:cubicBezTo>
                      <a:pt x="13" y="113"/>
                      <a:pt x="0" y="166"/>
                      <a:pt x="0" y="220"/>
                    </a:cubicBezTo>
                    <a:cubicBezTo>
                      <a:pt x="13" y="300"/>
                      <a:pt x="54" y="380"/>
                      <a:pt x="93" y="434"/>
                    </a:cubicBezTo>
                    <a:cubicBezTo>
                      <a:pt x="187" y="554"/>
                      <a:pt x="294" y="647"/>
                      <a:pt x="401" y="728"/>
                    </a:cubicBezTo>
                    <a:cubicBezTo>
                      <a:pt x="521" y="795"/>
                      <a:pt x="642" y="848"/>
                      <a:pt x="749" y="848"/>
                    </a:cubicBezTo>
                    <a:cubicBezTo>
                      <a:pt x="765" y="850"/>
                      <a:pt x="780" y="851"/>
                      <a:pt x="795" y="851"/>
                    </a:cubicBezTo>
                    <a:cubicBezTo>
                      <a:pt x="889" y="851"/>
                      <a:pt x="956" y="818"/>
                      <a:pt x="1002" y="795"/>
                    </a:cubicBezTo>
                    <a:cubicBezTo>
                      <a:pt x="1029" y="781"/>
                      <a:pt x="1056" y="754"/>
                      <a:pt x="1069" y="742"/>
                    </a:cubicBezTo>
                    <a:lnTo>
                      <a:pt x="1082" y="728"/>
                    </a:lnTo>
                    <a:lnTo>
                      <a:pt x="1082" y="728"/>
                    </a:lnTo>
                    <a:cubicBezTo>
                      <a:pt x="1082" y="728"/>
                      <a:pt x="1055" y="754"/>
                      <a:pt x="1002" y="768"/>
                    </a:cubicBezTo>
                    <a:cubicBezTo>
                      <a:pt x="975" y="782"/>
                      <a:pt x="939" y="788"/>
                      <a:pt x="897" y="788"/>
                    </a:cubicBezTo>
                    <a:cubicBezTo>
                      <a:pt x="855" y="788"/>
                      <a:pt x="809" y="782"/>
                      <a:pt x="761" y="768"/>
                    </a:cubicBezTo>
                    <a:cubicBezTo>
                      <a:pt x="681" y="754"/>
                      <a:pt x="574" y="701"/>
                      <a:pt x="481" y="621"/>
                    </a:cubicBezTo>
                    <a:cubicBezTo>
                      <a:pt x="374" y="554"/>
                      <a:pt x="280" y="460"/>
                      <a:pt x="214" y="353"/>
                    </a:cubicBezTo>
                    <a:cubicBezTo>
                      <a:pt x="173" y="314"/>
                      <a:pt x="147" y="246"/>
                      <a:pt x="147" y="207"/>
                    </a:cubicBezTo>
                    <a:cubicBezTo>
                      <a:pt x="147" y="166"/>
                      <a:pt x="147" y="140"/>
                      <a:pt x="200" y="127"/>
                    </a:cubicBezTo>
                    <a:lnTo>
                      <a:pt x="360" y="127"/>
                    </a:lnTo>
                    <a:cubicBezTo>
                      <a:pt x="414" y="127"/>
                      <a:pt x="467" y="140"/>
                      <a:pt x="521" y="153"/>
                    </a:cubicBezTo>
                    <a:cubicBezTo>
                      <a:pt x="615" y="166"/>
                      <a:pt x="708" y="180"/>
                      <a:pt x="761" y="207"/>
                    </a:cubicBezTo>
                    <a:cubicBezTo>
                      <a:pt x="815" y="220"/>
                      <a:pt x="856" y="220"/>
                      <a:pt x="856" y="220"/>
                    </a:cubicBezTo>
                    <a:lnTo>
                      <a:pt x="775" y="180"/>
                    </a:lnTo>
                    <a:cubicBezTo>
                      <a:pt x="722" y="153"/>
                      <a:pt x="642" y="100"/>
                      <a:pt x="548" y="73"/>
                    </a:cubicBezTo>
                    <a:cubicBezTo>
                      <a:pt x="494" y="46"/>
                      <a:pt x="441" y="33"/>
                      <a:pt x="374" y="20"/>
                    </a:cubicBezTo>
                    <a:cubicBezTo>
                      <a:pt x="336" y="10"/>
                      <a:pt x="292" y="1"/>
                      <a:pt x="240"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2"/>
              <p:cNvSpPr/>
              <p:nvPr/>
            </p:nvSpPr>
            <p:spPr>
              <a:xfrm>
                <a:off x="7104329" y="2792592"/>
                <a:ext cx="103632" cy="148415"/>
              </a:xfrm>
              <a:custGeom>
                <a:rect b="b" l="l" r="r" t="t"/>
                <a:pathLst>
                  <a:path extrusionOk="0" h="3102" w="2166">
                    <a:moveTo>
                      <a:pt x="2166" y="1"/>
                    </a:moveTo>
                    <a:lnTo>
                      <a:pt x="2126" y="202"/>
                    </a:lnTo>
                    <a:lnTo>
                      <a:pt x="2085" y="402"/>
                    </a:lnTo>
                    <a:cubicBezTo>
                      <a:pt x="2046" y="535"/>
                      <a:pt x="2019" y="669"/>
                      <a:pt x="1979" y="803"/>
                    </a:cubicBezTo>
                    <a:cubicBezTo>
                      <a:pt x="1939" y="936"/>
                      <a:pt x="1885" y="1070"/>
                      <a:pt x="1845" y="1191"/>
                    </a:cubicBezTo>
                    <a:cubicBezTo>
                      <a:pt x="1791" y="1325"/>
                      <a:pt x="1752" y="1458"/>
                      <a:pt x="1684" y="1578"/>
                    </a:cubicBezTo>
                    <a:cubicBezTo>
                      <a:pt x="1631" y="1699"/>
                      <a:pt x="1565" y="1833"/>
                      <a:pt x="1511" y="1952"/>
                    </a:cubicBezTo>
                    <a:lnTo>
                      <a:pt x="1310" y="2314"/>
                    </a:lnTo>
                    <a:cubicBezTo>
                      <a:pt x="1174" y="2525"/>
                      <a:pt x="1036" y="2748"/>
                      <a:pt x="878" y="2950"/>
                    </a:cubicBezTo>
                    <a:lnTo>
                      <a:pt x="878" y="2950"/>
                    </a:lnTo>
                    <a:lnTo>
                      <a:pt x="469" y="2661"/>
                    </a:lnTo>
                    <a:cubicBezTo>
                      <a:pt x="308" y="2554"/>
                      <a:pt x="161" y="2447"/>
                      <a:pt x="0" y="2340"/>
                    </a:cubicBezTo>
                    <a:lnTo>
                      <a:pt x="0" y="2340"/>
                    </a:lnTo>
                    <a:cubicBezTo>
                      <a:pt x="134" y="2474"/>
                      <a:pt x="282" y="2594"/>
                      <a:pt x="415" y="2715"/>
                    </a:cubicBezTo>
                    <a:lnTo>
                      <a:pt x="856" y="3075"/>
                    </a:lnTo>
                    <a:lnTo>
                      <a:pt x="896" y="3102"/>
                    </a:lnTo>
                    <a:lnTo>
                      <a:pt x="923" y="3062"/>
                    </a:lnTo>
                    <a:cubicBezTo>
                      <a:pt x="1030" y="2955"/>
                      <a:pt x="1110" y="2848"/>
                      <a:pt x="1190" y="2728"/>
                    </a:cubicBezTo>
                    <a:cubicBezTo>
                      <a:pt x="1271" y="2621"/>
                      <a:pt x="1351" y="2501"/>
                      <a:pt x="1431" y="2380"/>
                    </a:cubicBezTo>
                    <a:lnTo>
                      <a:pt x="1631" y="2020"/>
                    </a:lnTo>
                    <a:cubicBezTo>
                      <a:pt x="1698" y="1886"/>
                      <a:pt x="1752" y="1765"/>
                      <a:pt x="1805" y="1632"/>
                    </a:cubicBezTo>
                    <a:cubicBezTo>
                      <a:pt x="1872" y="1498"/>
                      <a:pt x="1912" y="1364"/>
                      <a:pt x="1952" y="1231"/>
                    </a:cubicBezTo>
                    <a:cubicBezTo>
                      <a:pt x="1992" y="1097"/>
                      <a:pt x="2032" y="963"/>
                      <a:pt x="2059" y="830"/>
                    </a:cubicBezTo>
                    <a:cubicBezTo>
                      <a:pt x="2073" y="763"/>
                      <a:pt x="2099" y="696"/>
                      <a:pt x="2112" y="616"/>
                    </a:cubicBezTo>
                    <a:cubicBezTo>
                      <a:pt x="2126" y="549"/>
                      <a:pt x="2126" y="482"/>
                      <a:pt x="2139" y="416"/>
                    </a:cubicBezTo>
                    <a:cubicBezTo>
                      <a:pt x="2166" y="282"/>
                      <a:pt x="2166" y="134"/>
                      <a:pt x="2166"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2"/>
              <p:cNvSpPr/>
              <p:nvPr/>
            </p:nvSpPr>
            <p:spPr>
              <a:xfrm>
                <a:off x="7016726" y="2788764"/>
                <a:ext cx="74255" cy="131813"/>
              </a:xfrm>
              <a:custGeom>
                <a:rect b="b" l="l" r="r" t="t"/>
                <a:pathLst>
                  <a:path extrusionOk="0" h="2755" w="1552">
                    <a:moveTo>
                      <a:pt x="27" y="1"/>
                    </a:moveTo>
                    <a:cubicBezTo>
                      <a:pt x="13" y="108"/>
                      <a:pt x="1" y="228"/>
                      <a:pt x="1" y="348"/>
                    </a:cubicBezTo>
                    <a:cubicBezTo>
                      <a:pt x="1" y="469"/>
                      <a:pt x="1" y="589"/>
                      <a:pt x="13" y="710"/>
                    </a:cubicBezTo>
                    <a:lnTo>
                      <a:pt x="54" y="1070"/>
                    </a:lnTo>
                    <a:cubicBezTo>
                      <a:pt x="81" y="1177"/>
                      <a:pt x="108" y="1298"/>
                      <a:pt x="134" y="1417"/>
                    </a:cubicBezTo>
                    <a:cubicBezTo>
                      <a:pt x="161" y="1538"/>
                      <a:pt x="201" y="1645"/>
                      <a:pt x="241" y="1765"/>
                    </a:cubicBezTo>
                    <a:cubicBezTo>
                      <a:pt x="281" y="1872"/>
                      <a:pt x="334" y="1979"/>
                      <a:pt x="375" y="2100"/>
                    </a:cubicBezTo>
                    <a:cubicBezTo>
                      <a:pt x="482" y="2314"/>
                      <a:pt x="589" y="2527"/>
                      <a:pt x="735" y="2715"/>
                    </a:cubicBezTo>
                    <a:lnTo>
                      <a:pt x="762" y="2754"/>
                    </a:lnTo>
                    <a:lnTo>
                      <a:pt x="803" y="2741"/>
                    </a:lnTo>
                    <a:cubicBezTo>
                      <a:pt x="922" y="2674"/>
                      <a:pt x="1056" y="2620"/>
                      <a:pt x="1177" y="2554"/>
                    </a:cubicBezTo>
                    <a:cubicBezTo>
                      <a:pt x="1297" y="2501"/>
                      <a:pt x="1430" y="2433"/>
                      <a:pt x="1551" y="2367"/>
                    </a:cubicBezTo>
                    <a:lnTo>
                      <a:pt x="1551" y="2367"/>
                    </a:lnTo>
                    <a:cubicBezTo>
                      <a:pt x="1417" y="2407"/>
                      <a:pt x="1284" y="2460"/>
                      <a:pt x="1150" y="2501"/>
                    </a:cubicBezTo>
                    <a:cubicBezTo>
                      <a:pt x="1030" y="2536"/>
                      <a:pt x="910" y="2583"/>
                      <a:pt x="799" y="2631"/>
                    </a:cubicBezTo>
                    <a:lnTo>
                      <a:pt x="799" y="2631"/>
                    </a:lnTo>
                    <a:cubicBezTo>
                      <a:pt x="751" y="2545"/>
                      <a:pt x="703" y="2449"/>
                      <a:pt x="655" y="2353"/>
                    </a:cubicBezTo>
                    <a:cubicBezTo>
                      <a:pt x="602" y="2246"/>
                      <a:pt x="548" y="2139"/>
                      <a:pt x="509" y="2032"/>
                    </a:cubicBezTo>
                    <a:cubicBezTo>
                      <a:pt x="455" y="1925"/>
                      <a:pt x="414" y="1818"/>
                      <a:pt x="375" y="1712"/>
                    </a:cubicBezTo>
                    <a:cubicBezTo>
                      <a:pt x="334" y="1605"/>
                      <a:pt x="295" y="1498"/>
                      <a:pt x="268" y="1378"/>
                    </a:cubicBezTo>
                    <a:cubicBezTo>
                      <a:pt x="227" y="1271"/>
                      <a:pt x="201" y="1150"/>
                      <a:pt x="174" y="1043"/>
                    </a:cubicBezTo>
                    <a:cubicBezTo>
                      <a:pt x="147" y="923"/>
                      <a:pt x="120" y="816"/>
                      <a:pt x="108" y="696"/>
                    </a:cubicBezTo>
                    <a:cubicBezTo>
                      <a:pt x="81" y="576"/>
                      <a:pt x="67" y="469"/>
                      <a:pt x="54" y="348"/>
                    </a:cubicBezTo>
                    <a:cubicBezTo>
                      <a:pt x="40" y="228"/>
                      <a:pt x="40" y="108"/>
                      <a:pt x="27"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2"/>
              <p:cNvSpPr/>
              <p:nvPr/>
            </p:nvSpPr>
            <p:spPr>
              <a:xfrm>
                <a:off x="6872811" y="2774698"/>
                <a:ext cx="212384" cy="572465"/>
              </a:xfrm>
              <a:custGeom>
                <a:rect b="b" l="l" r="r" t="t"/>
                <a:pathLst>
                  <a:path extrusionOk="0" h="11965" w="4439">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2B6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2"/>
              <p:cNvSpPr/>
              <p:nvPr/>
            </p:nvSpPr>
            <p:spPr>
              <a:xfrm>
                <a:off x="6872811" y="2774698"/>
                <a:ext cx="212384" cy="572465"/>
              </a:xfrm>
              <a:custGeom>
                <a:rect b="b" l="l" r="r" t="t"/>
                <a:pathLst>
                  <a:path extrusionOk="0" h="11965" w="4439">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2"/>
              <p:cNvSpPr/>
              <p:nvPr/>
            </p:nvSpPr>
            <p:spPr>
              <a:xfrm>
                <a:off x="7162555" y="2777904"/>
                <a:ext cx="244344" cy="590790"/>
              </a:xfrm>
              <a:custGeom>
                <a:rect b="b" l="l" r="r" t="t"/>
                <a:pathLst>
                  <a:path extrusionOk="0" h="12348" w="5107">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2B6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2"/>
              <p:cNvSpPr/>
              <p:nvPr/>
            </p:nvSpPr>
            <p:spPr>
              <a:xfrm>
                <a:off x="7162555" y="2777904"/>
                <a:ext cx="244344" cy="590790"/>
              </a:xfrm>
              <a:custGeom>
                <a:rect b="b" l="l" r="r" t="t"/>
                <a:pathLst>
                  <a:path extrusionOk="0" h="12348" w="5107">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2"/>
              <p:cNvSpPr/>
              <p:nvPr/>
            </p:nvSpPr>
            <p:spPr>
              <a:xfrm>
                <a:off x="7008019" y="2937129"/>
                <a:ext cx="235158" cy="315394"/>
              </a:xfrm>
              <a:custGeom>
                <a:rect b="b" l="l" r="r" t="t"/>
                <a:pathLst>
                  <a:path extrusionOk="0" h="6592" w="4915">
                    <a:moveTo>
                      <a:pt x="1706" y="1"/>
                    </a:moveTo>
                    <a:lnTo>
                      <a:pt x="1599" y="15"/>
                    </a:lnTo>
                    <a:cubicBezTo>
                      <a:pt x="1599" y="15"/>
                      <a:pt x="1" y="6592"/>
                      <a:pt x="3934" y="6592"/>
                    </a:cubicBezTo>
                    <a:cubicBezTo>
                      <a:pt x="3957" y="6592"/>
                      <a:pt x="3981" y="6591"/>
                      <a:pt x="4005" y="6591"/>
                    </a:cubicBezTo>
                    <a:lnTo>
                      <a:pt x="4914" y="5468"/>
                    </a:lnTo>
                    <a:lnTo>
                      <a:pt x="4273" y="4625"/>
                    </a:lnTo>
                    <a:cubicBezTo>
                      <a:pt x="4273" y="4625"/>
                      <a:pt x="3890" y="4808"/>
                      <a:pt x="3413" y="4808"/>
                    </a:cubicBezTo>
                    <a:cubicBezTo>
                      <a:pt x="2482" y="4808"/>
                      <a:pt x="1194" y="4112"/>
                      <a:pt x="1706"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2"/>
              <p:cNvSpPr/>
              <p:nvPr/>
            </p:nvSpPr>
            <p:spPr>
              <a:xfrm>
                <a:off x="6998833" y="2937129"/>
                <a:ext cx="298074" cy="276975"/>
              </a:xfrm>
              <a:custGeom>
                <a:rect b="b" l="l" r="r" t="t"/>
                <a:pathLst>
                  <a:path extrusionOk="0" h="5789" w="623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679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2"/>
              <p:cNvSpPr/>
              <p:nvPr/>
            </p:nvSpPr>
            <p:spPr>
              <a:xfrm>
                <a:off x="6998833" y="2937129"/>
                <a:ext cx="298074" cy="276975"/>
              </a:xfrm>
              <a:custGeom>
                <a:rect b="b" l="l" r="r" t="t"/>
                <a:pathLst>
                  <a:path extrusionOk="0" h="5789" w="623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2"/>
              <p:cNvSpPr/>
              <p:nvPr/>
            </p:nvSpPr>
            <p:spPr>
              <a:xfrm>
                <a:off x="7242455" y="3214050"/>
                <a:ext cx="718" cy="48"/>
              </a:xfrm>
              <a:custGeom>
                <a:rect b="b" l="l" r="r" t="t"/>
                <a:pathLst>
                  <a:path extrusionOk="0" h="1" w="15">
                    <a:moveTo>
                      <a:pt x="0" y="1"/>
                    </a:moveTo>
                    <a:lnTo>
                      <a:pt x="14" y="1"/>
                    </a:lnTo>
                    <a:lnTo>
                      <a:pt x="0" y="1"/>
                    </a:lnTo>
                    <a:close/>
                    <a:moveTo>
                      <a:pt x="0" y="1"/>
                    </a:moveTo>
                    <a:lnTo>
                      <a:pt x="0" y="1"/>
                    </a:lnTo>
                    <a:close/>
                  </a:path>
                </a:pathLst>
              </a:custGeom>
              <a:solidFill>
                <a:srgbClr val="414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2"/>
              <p:cNvSpPr/>
              <p:nvPr/>
            </p:nvSpPr>
            <p:spPr>
              <a:xfrm>
                <a:off x="7070455" y="3038845"/>
                <a:ext cx="226450" cy="175256"/>
              </a:xfrm>
              <a:custGeom>
                <a:rect b="b" l="l" r="r" t="t"/>
                <a:pathLst>
                  <a:path extrusionOk="0" h="3663" w="4733">
                    <a:moveTo>
                      <a:pt x="13" y="0"/>
                    </a:moveTo>
                    <a:cubicBezTo>
                      <a:pt x="0" y="1631"/>
                      <a:pt x="615" y="3609"/>
                      <a:pt x="3595" y="3663"/>
                    </a:cubicBezTo>
                    <a:lnTo>
                      <a:pt x="3609" y="3663"/>
                    </a:lnTo>
                    <a:lnTo>
                      <a:pt x="4732" y="2713"/>
                    </a:lnTo>
                    <a:lnTo>
                      <a:pt x="4652" y="2647"/>
                    </a:lnTo>
                    <a:lnTo>
                      <a:pt x="3609" y="3515"/>
                    </a:lnTo>
                    <a:cubicBezTo>
                      <a:pt x="695" y="3476"/>
                      <a:pt x="40" y="1604"/>
                      <a:pt x="13" y="0"/>
                    </a:cubicBezTo>
                    <a:close/>
                  </a:path>
                </a:pathLst>
              </a:custGeom>
              <a:solidFill>
                <a:srgbClr val="2EE9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2"/>
              <p:cNvSpPr/>
              <p:nvPr/>
            </p:nvSpPr>
            <p:spPr>
              <a:xfrm>
                <a:off x="7087679" y="2947367"/>
                <a:ext cx="3301" cy="47367"/>
              </a:xfrm>
              <a:custGeom>
                <a:rect b="b" l="l" r="r" t="t"/>
                <a:pathLst>
                  <a:path extrusionOk="0" h="990" w="69">
                    <a:moveTo>
                      <a:pt x="68" y="0"/>
                    </a:moveTo>
                    <a:cubicBezTo>
                      <a:pt x="27" y="348"/>
                      <a:pt x="1" y="669"/>
                      <a:pt x="1" y="963"/>
                    </a:cubicBezTo>
                    <a:lnTo>
                      <a:pt x="1" y="990"/>
                    </a:lnTo>
                    <a:cubicBezTo>
                      <a:pt x="1" y="696"/>
                      <a:pt x="27" y="362"/>
                      <a:pt x="68" y="0"/>
                    </a:cubicBezTo>
                    <a:close/>
                  </a:path>
                </a:pathLst>
              </a:custGeom>
              <a:solidFill>
                <a:srgbClr val="D4DB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2"/>
              <p:cNvSpPr/>
              <p:nvPr/>
            </p:nvSpPr>
            <p:spPr>
              <a:xfrm>
                <a:off x="7087679" y="2937129"/>
                <a:ext cx="4545" cy="56314"/>
              </a:xfrm>
              <a:custGeom>
                <a:rect b="b" l="l" r="r" t="t"/>
                <a:pathLst>
                  <a:path extrusionOk="0" h="1177" w="95">
                    <a:moveTo>
                      <a:pt x="81" y="1"/>
                    </a:moveTo>
                    <a:cubicBezTo>
                      <a:pt x="15" y="442"/>
                      <a:pt x="1" y="829"/>
                      <a:pt x="1" y="1177"/>
                    </a:cubicBezTo>
                    <a:cubicBezTo>
                      <a:pt x="1" y="883"/>
                      <a:pt x="27" y="562"/>
                      <a:pt x="68" y="214"/>
                    </a:cubicBezTo>
                    <a:cubicBezTo>
                      <a:pt x="81" y="148"/>
                      <a:pt x="81" y="68"/>
                      <a:pt x="95" y="1"/>
                    </a:cubicBezTo>
                    <a:close/>
                  </a:path>
                </a:pathLst>
              </a:custGeom>
              <a:solidFill>
                <a:srgbClr val="0FC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2"/>
              <p:cNvSpPr/>
              <p:nvPr/>
            </p:nvSpPr>
            <p:spPr>
              <a:xfrm>
                <a:off x="7071077" y="2899427"/>
                <a:ext cx="49280" cy="45979"/>
              </a:xfrm>
              <a:custGeom>
                <a:rect b="b" l="l" r="r" t="t"/>
                <a:pathLst>
                  <a:path extrusionOk="0" h="961" w="1030">
                    <a:moveTo>
                      <a:pt x="549" y="1"/>
                    </a:moveTo>
                    <a:lnTo>
                      <a:pt x="0" y="227"/>
                    </a:lnTo>
                    <a:cubicBezTo>
                      <a:pt x="0" y="227"/>
                      <a:pt x="58" y="961"/>
                      <a:pt x="393" y="961"/>
                    </a:cubicBezTo>
                    <a:cubicBezTo>
                      <a:pt x="543" y="961"/>
                      <a:pt x="749" y="814"/>
                      <a:pt x="1030" y="388"/>
                    </a:cubicBezTo>
                    <a:lnTo>
                      <a:pt x="549"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2"/>
              <p:cNvSpPr/>
              <p:nvPr/>
            </p:nvSpPr>
            <p:spPr>
              <a:xfrm>
                <a:off x="7239871" y="2813069"/>
                <a:ext cx="97269" cy="283386"/>
              </a:xfrm>
              <a:custGeom>
                <a:rect b="b" l="l" r="r" t="t"/>
                <a:pathLst>
                  <a:path extrusionOk="0" h="5923" w="2033">
                    <a:moveTo>
                      <a:pt x="951" y="1"/>
                    </a:moveTo>
                    <a:cubicBezTo>
                      <a:pt x="1031" y="161"/>
                      <a:pt x="1097" y="335"/>
                      <a:pt x="1164" y="496"/>
                    </a:cubicBezTo>
                    <a:cubicBezTo>
                      <a:pt x="1204" y="589"/>
                      <a:pt x="1245" y="669"/>
                      <a:pt x="1271" y="749"/>
                    </a:cubicBezTo>
                    <a:lnTo>
                      <a:pt x="1364" y="1004"/>
                    </a:lnTo>
                    <a:cubicBezTo>
                      <a:pt x="1391" y="1097"/>
                      <a:pt x="1418" y="1177"/>
                      <a:pt x="1445" y="1257"/>
                    </a:cubicBezTo>
                    <a:cubicBezTo>
                      <a:pt x="1485" y="1351"/>
                      <a:pt x="1498" y="1431"/>
                      <a:pt x="1525" y="1524"/>
                    </a:cubicBezTo>
                    <a:cubicBezTo>
                      <a:pt x="1551" y="1605"/>
                      <a:pt x="1578" y="1699"/>
                      <a:pt x="1592" y="1779"/>
                    </a:cubicBezTo>
                    <a:lnTo>
                      <a:pt x="1623" y="1989"/>
                    </a:lnTo>
                    <a:lnTo>
                      <a:pt x="1623" y="1989"/>
                    </a:lnTo>
                    <a:cubicBezTo>
                      <a:pt x="1323" y="2039"/>
                      <a:pt x="1024" y="2089"/>
                      <a:pt x="737" y="2139"/>
                    </a:cubicBezTo>
                    <a:lnTo>
                      <a:pt x="550" y="2180"/>
                    </a:lnTo>
                    <a:lnTo>
                      <a:pt x="710" y="2273"/>
                    </a:lnTo>
                    <a:cubicBezTo>
                      <a:pt x="1094" y="2466"/>
                      <a:pt x="1479" y="2682"/>
                      <a:pt x="1874" y="2876"/>
                    </a:cubicBezTo>
                    <a:lnTo>
                      <a:pt x="1874" y="2876"/>
                    </a:lnTo>
                    <a:cubicBezTo>
                      <a:pt x="1860" y="2933"/>
                      <a:pt x="1839" y="2984"/>
                      <a:pt x="1819" y="3035"/>
                    </a:cubicBezTo>
                    <a:cubicBezTo>
                      <a:pt x="1806" y="3115"/>
                      <a:pt x="1765" y="3182"/>
                      <a:pt x="1739" y="3249"/>
                    </a:cubicBezTo>
                    <a:cubicBezTo>
                      <a:pt x="1712" y="3329"/>
                      <a:pt x="1685" y="3396"/>
                      <a:pt x="1658" y="3463"/>
                    </a:cubicBezTo>
                    <a:lnTo>
                      <a:pt x="1551" y="3663"/>
                    </a:lnTo>
                    <a:cubicBezTo>
                      <a:pt x="1498" y="3811"/>
                      <a:pt x="1418" y="3944"/>
                      <a:pt x="1352" y="4078"/>
                    </a:cubicBezTo>
                    <a:cubicBezTo>
                      <a:pt x="1311" y="4144"/>
                      <a:pt x="1284" y="4212"/>
                      <a:pt x="1231" y="4278"/>
                    </a:cubicBezTo>
                    <a:lnTo>
                      <a:pt x="1111" y="4465"/>
                    </a:lnTo>
                    <a:lnTo>
                      <a:pt x="990" y="4666"/>
                    </a:lnTo>
                    <a:cubicBezTo>
                      <a:pt x="951" y="4719"/>
                      <a:pt x="910" y="4786"/>
                      <a:pt x="870" y="4853"/>
                    </a:cubicBezTo>
                    <a:lnTo>
                      <a:pt x="589" y="5213"/>
                    </a:lnTo>
                    <a:cubicBezTo>
                      <a:pt x="550" y="5281"/>
                      <a:pt x="496" y="5334"/>
                      <a:pt x="455" y="5401"/>
                    </a:cubicBezTo>
                    <a:lnTo>
                      <a:pt x="295" y="5575"/>
                    </a:lnTo>
                    <a:lnTo>
                      <a:pt x="1" y="5922"/>
                    </a:lnTo>
                    <a:lnTo>
                      <a:pt x="322" y="5588"/>
                    </a:lnTo>
                    <a:lnTo>
                      <a:pt x="482" y="5427"/>
                    </a:lnTo>
                    <a:cubicBezTo>
                      <a:pt x="536" y="5374"/>
                      <a:pt x="589" y="5320"/>
                      <a:pt x="643" y="5254"/>
                    </a:cubicBezTo>
                    <a:lnTo>
                      <a:pt x="937" y="4893"/>
                    </a:lnTo>
                    <a:cubicBezTo>
                      <a:pt x="977" y="4839"/>
                      <a:pt x="1031" y="4773"/>
                      <a:pt x="1070" y="4706"/>
                    </a:cubicBezTo>
                    <a:lnTo>
                      <a:pt x="1204" y="4518"/>
                    </a:lnTo>
                    <a:lnTo>
                      <a:pt x="1325" y="4331"/>
                    </a:lnTo>
                    <a:cubicBezTo>
                      <a:pt x="1378" y="4265"/>
                      <a:pt x="1405" y="4198"/>
                      <a:pt x="1445" y="4131"/>
                    </a:cubicBezTo>
                    <a:lnTo>
                      <a:pt x="1565" y="3930"/>
                    </a:lnTo>
                    <a:cubicBezTo>
                      <a:pt x="1605" y="3864"/>
                      <a:pt x="1646" y="3797"/>
                      <a:pt x="1672" y="3730"/>
                    </a:cubicBezTo>
                    <a:lnTo>
                      <a:pt x="1765" y="3516"/>
                    </a:lnTo>
                    <a:cubicBezTo>
                      <a:pt x="1806" y="3449"/>
                      <a:pt x="1833" y="3369"/>
                      <a:pt x="1859" y="3303"/>
                    </a:cubicBezTo>
                    <a:cubicBezTo>
                      <a:pt x="1886" y="3235"/>
                      <a:pt x="1926" y="3155"/>
                      <a:pt x="1952" y="3089"/>
                    </a:cubicBezTo>
                    <a:cubicBezTo>
                      <a:pt x="1979" y="3009"/>
                      <a:pt x="2006" y="2941"/>
                      <a:pt x="2020" y="2861"/>
                    </a:cubicBezTo>
                    <a:lnTo>
                      <a:pt x="2033" y="2807"/>
                    </a:lnTo>
                    <a:lnTo>
                      <a:pt x="1993" y="2781"/>
                    </a:lnTo>
                    <a:cubicBezTo>
                      <a:pt x="1647" y="2596"/>
                      <a:pt x="1290" y="2422"/>
                      <a:pt x="941" y="2240"/>
                    </a:cubicBezTo>
                    <a:lnTo>
                      <a:pt x="941" y="2240"/>
                    </a:lnTo>
                    <a:cubicBezTo>
                      <a:pt x="1197" y="2194"/>
                      <a:pt x="1452" y="2142"/>
                      <a:pt x="1699" y="2100"/>
                    </a:cubicBezTo>
                    <a:lnTo>
                      <a:pt x="1765" y="2086"/>
                    </a:lnTo>
                    <a:lnTo>
                      <a:pt x="1753" y="2032"/>
                    </a:lnTo>
                    <a:lnTo>
                      <a:pt x="1685" y="1765"/>
                    </a:lnTo>
                    <a:cubicBezTo>
                      <a:pt x="1672" y="1672"/>
                      <a:pt x="1646" y="1578"/>
                      <a:pt x="1619" y="1498"/>
                    </a:cubicBezTo>
                    <a:cubicBezTo>
                      <a:pt x="1592" y="1405"/>
                      <a:pt x="1565" y="1324"/>
                      <a:pt x="1525" y="1230"/>
                    </a:cubicBezTo>
                    <a:cubicBezTo>
                      <a:pt x="1498" y="1150"/>
                      <a:pt x="1458" y="1070"/>
                      <a:pt x="1432" y="977"/>
                    </a:cubicBezTo>
                    <a:lnTo>
                      <a:pt x="1325" y="736"/>
                    </a:lnTo>
                    <a:cubicBezTo>
                      <a:pt x="1284" y="642"/>
                      <a:pt x="1245" y="562"/>
                      <a:pt x="1204" y="482"/>
                    </a:cubicBezTo>
                    <a:cubicBezTo>
                      <a:pt x="1124" y="321"/>
                      <a:pt x="1044" y="161"/>
                      <a:pt x="951"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2"/>
              <p:cNvSpPr/>
              <p:nvPr/>
            </p:nvSpPr>
            <p:spPr>
              <a:xfrm>
                <a:off x="6908025" y="2791348"/>
                <a:ext cx="47367" cy="303816"/>
              </a:xfrm>
              <a:custGeom>
                <a:rect b="b" l="l" r="r" t="t"/>
                <a:pathLst>
                  <a:path extrusionOk="0" h="6350" w="990">
                    <a:moveTo>
                      <a:pt x="311" y="2149"/>
                    </a:moveTo>
                    <a:cubicBezTo>
                      <a:pt x="312" y="2165"/>
                      <a:pt x="309" y="2185"/>
                      <a:pt x="294" y="2192"/>
                    </a:cubicBezTo>
                    <a:cubicBezTo>
                      <a:pt x="281" y="2199"/>
                      <a:pt x="274" y="2199"/>
                      <a:pt x="269" y="2199"/>
                    </a:cubicBezTo>
                    <a:cubicBezTo>
                      <a:pt x="264" y="2199"/>
                      <a:pt x="261" y="2199"/>
                      <a:pt x="254" y="2206"/>
                    </a:cubicBezTo>
                    <a:lnTo>
                      <a:pt x="311" y="2149"/>
                    </a:lnTo>
                    <a:close/>
                    <a:moveTo>
                      <a:pt x="949" y="0"/>
                    </a:moveTo>
                    <a:cubicBezTo>
                      <a:pt x="856" y="160"/>
                      <a:pt x="776" y="335"/>
                      <a:pt x="695" y="508"/>
                    </a:cubicBezTo>
                    <a:cubicBezTo>
                      <a:pt x="655" y="588"/>
                      <a:pt x="615" y="668"/>
                      <a:pt x="575" y="762"/>
                    </a:cubicBezTo>
                    <a:lnTo>
                      <a:pt x="482" y="1030"/>
                    </a:lnTo>
                    <a:lnTo>
                      <a:pt x="387" y="1297"/>
                    </a:lnTo>
                    <a:cubicBezTo>
                      <a:pt x="375" y="1337"/>
                      <a:pt x="348" y="1390"/>
                      <a:pt x="348" y="1431"/>
                    </a:cubicBezTo>
                    <a:lnTo>
                      <a:pt x="307" y="1564"/>
                    </a:lnTo>
                    <a:cubicBezTo>
                      <a:pt x="280" y="1658"/>
                      <a:pt x="254" y="1752"/>
                      <a:pt x="241" y="1845"/>
                    </a:cubicBezTo>
                    <a:lnTo>
                      <a:pt x="205" y="2106"/>
                    </a:lnTo>
                    <a:lnTo>
                      <a:pt x="205" y="2106"/>
                    </a:lnTo>
                    <a:cubicBezTo>
                      <a:pt x="187" y="2122"/>
                      <a:pt x="187" y="2154"/>
                      <a:pt x="187" y="2165"/>
                    </a:cubicBezTo>
                    <a:cubicBezTo>
                      <a:pt x="200" y="2165"/>
                      <a:pt x="200" y="2165"/>
                      <a:pt x="200" y="2179"/>
                    </a:cubicBezTo>
                    <a:cubicBezTo>
                      <a:pt x="200" y="2192"/>
                      <a:pt x="214" y="2192"/>
                      <a:pt x="214" y="2192"/>
                    </a:cubicBezTo>
                    <a:lnTo>
                      <a:pt x="241" y="2219"/>
                    </a:lnTo>
                    <a:lnTo>
                      <a:pt x="280" y="2246"/>
                    </a:lnTo>
                    <a:lnTo>
                      <a:pt x="348" y="2299"/>
                    </a:lnTo>
                    <a:lnTo>
                      <a:pt x="494" y="2393"/>
                    </a:lnTo>
                    <a:lnTo>
                      <a:pt x="688" y="2502"/>
                    </a:lnTo>
                    <a:lnTo>
                      <a:pt x="54" y="2714"/>
                    </a:lnTo>
                    <a:lnTo>
                      <a:pt x="0" y="2727"/>
                    </a:lnTo>
                    <a:lnTo>
                      <a:pt x="0" y="2794"/>
                    </a:lnTo>
                    <a:cubicBezTo>
                      <a:pt x="40" y="3088"/>
                      <a:pt x="67" y="3382"/>
                      <a:pt x="107" y="3689"/>
                    </a:cubicBezTo>
                    <a:lnTo>
                      <a:pt x="174" y="4131"/>
                    </a:lnTo>
                    <a:cubicBezTo>
                      <a:pt x="187" y="4291"/>
                      <a:pt x="214" y="4438"/>
                      <a:pt x="241" y="4585"/>
                    </a:cubicBezTo>
                    <a:lnTo>
                      <a:pt x="321" y="5026"/>
                    </a:lnTo>
                    <a:lnTo>
                      <a:pt x="401" y="5467"/>
                    </a:lnTo>
                    <a:lnTo>
                      <a:pt x="455" y="5694"/>
                    </a:lnTo>
                    <a:cubicBezTo>
                      <a:pt x="482" y="5762"/>
                      <a:pt x="494" y="5842"/>
                      <a:pt x="508" y="5908"/>
                    </a:cubicBezTo>
                    <a:cubicBezTo>
                      <a:pt x="548" y="6056"/>
                      <a:pt x="588" y="6202"/>
                      <a:pt x="642" y="6350"/>
                    </a:cubicBezTo>
                    <a:lnTo>
                      <a:pt x="548" y="5908"/>
                    </a:lnTo>
                    <a:cubicBezTo>
                      <a:pt x="535" y="5828"/>
                      <a:pt x="521" y="5762"/>
                      <a:pt x="508" y="5681"/>
                    </a:cubicBezTo>
                    <a:lnTo>
                      <a:pt x="468" y="5454"/>
                    </a:lnTo>
                    <a:cubicBezTo>
                      <a:pt x="455" y="5307"/>
                      <a:pt x="428" y="5160"/>
                      <a:pt x="401" y="5013"/>
                    </a:cubicBezTo>
                    <a:cubicBezTo>
                      <a:pt x="387" y="4865"/>
                      <a:pt x="361" y="4719"/>
                      <a:pt x="348" y="4571"/>
                    </a:cubicBezTo>
                    <a:lnTo>
                      <a:pt x="241" y="3676"/>
                    </a:lnTo>
                    <a:cubicBezTo>
                      <a:pt x="202" y="3385"/>
                      <a:pt x="176" y="3106"/>
                      <a:pt x="151" y="2827"/>
                    </a:cubicBezTo>
                    <a:lnTo>
                      <a:pt x="151" y="2827"/>
                    </a:lnTo>
                    <a:lnTo>
                      <a:pt x="856" y="2580"/>
                    </a:lnTo>
                    <a:lnTo>
                      <a:pt x="989" y="2527"/>
                    </a:lnTo>
                    <a:lnTo>
                      <a:pt x="869" y="2460"/>
                    </a:lnTo>
                    <a:lnTo>
                      <a:pt x="562" y="2286"/>
                    </a:lnTo>
                    <a:lnTo>
                      <a:pt x="414" y="2192"/>
                    </a:lnTo>
                    <a:lnTo>
                      <a:pt x="348" y="2139"/>
                    </a:lnTo>
                    <a:lnTo>
                      <a:pt x="324" y="2114"/>
                    </a:lnTo>
                    <a:lnTo>
                      <a:pt x="348" y="1871"/>
                    </a:lnTo>
                    <a:cubicBezTo>
                      <a:pt x="361" y="1778"/>
                      <a:pt x="387" y="1684"/>
                      <a:pt x="401" y="1591"/>
                    </a:cubicBezTo>
                    <a:lnTo>
                      <a:pt x="441" y="1458"/>
                    </a:lnTo>
                    <a:cubicBezTo>
                      <a:pt x="441" y="1417"/>
                      <a:pt x="455" y="1363"/>
                      <a:pt x="468" y="1324"/>
                    </a:cubicBezTo>
                    <a:lnTo>
                      <a:pt x="548" y="1057"/>
                    </a:lnTo>
                    <a:lnTo>
                      <a:pt x="642" y="789"/>
                    </a:lnTo>
                    <a:cubicBezTo>
                      <a:pt x="669" y="695"/>
                      <a:pt x="708" y="602"/>
                      <a:pt x="735" y="522"/>
                    </a:cubicBezTo>
                    <a:cubicBezTo>
                      <a:pt x="762" y="428"/>
                      <a:pt x="802" y="348"/>
                      <a:pt x="842" y="255"/>
                    </a:cubicBezTo>
                    <a:cubicBezTo>
                      <a:pt x="869" y="174"/>
                      <a:pt x="909" y="80"/>
                      <a:pt x="949"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2"/>
              <p:cNvSpPr/>
              <p:nvPr/>
            </p:nvSpPr>
            <p:spPr>
              <a:xfrm>
                <a:off x="7042323" y="3344521"/>
                <a:ext cx="56936" cy="97269"/>
              </a:xfrm>
              <a:custGeom>
                <a:rect b="b" l="l" r="r" t="t"/>
                <a:pathLst>
                  <a:path extrusionOk="0" h="2033" w="1190">
                    <a:moveTo>
                      <a:pt x="0" y="1"/>
                    </a:moveTo>
                    <a:lnTo>
                      <a:pt x="187" y="1872"/>
                    </a:lnTo>
                    <a:lnTo>
                      <a:pt x="1189" y="2032"/>
                    </a:lnTo>
                    <a:lnTo>
                      <a:pt x="1189" y="2032"/>
                    </a:lnTo>
                    <a:lnTo>
                      <a:pt x="348" y="1751"/>
                    </a:lnTo>
                    <a:lnTo>
                      <a:pt x="174" y="67"/>
                    </a:lnTo>
                    <a:lnTo>
                      <a:pt x="0" y="1"/>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2"/>
              <p:cNvSpPr/>
              <p:nvPr/>
            </p:nvSpPr>
            <p:spPr>
              <a:xfrm>
                <a:off x="7234178" y="3404661"/>
                <a:ext cx="46075" cy="48898"/>
              </a:xfrm>
              <a:custGeom>
                <a:rect b="b" l="l" r="r" t="t"/>
                <a:pathLst>
                  <a:path extrusionOk="0" h="1022" w="963">
                    <a:moveTo>
                      <a:pt x="0" y="0"/>
                    </a:moveTo>
                    <a:cubicBezTo>
                      <a:pt x="0" y="0"/>
                      <a:pt x="228" y="1021"/>
                      <a:pt x="549" y="1021"/>
                    </a:cubicBezTo>
                    <a:cubicBezTo>
                      <a:pt x="675" y="1021"/>
                      <a:pt x="816" y="864"/>
                      <a:pt x="963" y="428"/>
                    </a:cubicBezTo>
                    <a:lnTo>
                      <a:pt x="0" y="0"/>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2"/>
              <p:cNvSpPr/>
              <p:nvPr/>
            </p:nvSpPr>
            <p:spPr>
              <a:xfrm>
                <a:off x="6881758" y="3388633"/>
                <a:ext cx="33970" cy="37798"/>
              </a:xfrm>
              <a:custGeom>
                <a:rect b="b" l="l" r="r" t="t"/>
                <a:pathLst>
                  <a:path extrusionOk="0" h="790" w="710">
                    <a:moveTo>
                      <a:pt x="589" y="0"/>
                    </a:moveTo>
                    <a:lnTo>
                      <a:pt x="1" y="790"/>
                    </a:lnTo>
                    <a:cubicBezTo>
                      <a:pt x="1" y="790"/>
                      <a:pt x="710" y="763"/>
                      <a:pt x="589"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2"/>
              <p:cNvSpPr/>
              <p:nvPr/>
            </p:nvSpPr>
            <p:spPr>
              <a:xfrm>
                <a:off x="7278242" y="3503746"/>
                <a:ext cx="402951" cy="417017"/>
              </a:xfrm>
              <a:custGeom>
                <a:rect b="b" l="l" r="r" t="t"/>
                <a:pathLst>
                  <a:path extrusionOk="0" h="8716" w="8422">
                    <a:moveTo>
                      <a:pt x="1" y="0"/>
                    </a:moveTo>
                    <a:lnTo>
                      <a:pt x="1" y="0"/>
                    </a:lnTo>
                    <a:cubicBezTo>
                      <a:pt x="1" y="1"/>
                      <a:pt x="42" y="202"/>
                      <a:pt x="135" y="535"/>
                    </a:cubicBezTo>
                    <a:cubicBezTo>
                      <a:pt x="242" y="856"/>
                      <a:pt x="402" y="1324"/>
                      <a:pt x="643" y="1872"/>
                    </a:cubicBezTo>
                    <a:cubicBezTo>
                      <a:pt x="763" y="2139"/>
                      <a:pt x="910" y="2433"/>
                      <a:pt x="1070" y="2741"/>
                    </a:cubicBezTo>
                    <a:cubicBezTo>
                      <a:pt x="1231" y="3035"/>
                      <a:pt x="1405" y="3356"/>
                      <a:pt x="1605" y="3663"/>
                    </a:cubicBezTo>
                    <a:cubicBezTo>
                      <a:pt x="1806" y="3984"/>
                      <a:pt x="2033" y="4291"/>
                      <a:pt x="2273" y="4598"/>
                    </a:cubicBezTo>
                    <a:cubicBezTo>
                      <a:pt x="2501" y="4919"/>
                      <a:pt x="2768" y="5213"/>
                      <a:pt x="3036" y="5507"/>
                    </a:cubicBezTo>
                    <a:cubicBezTo>
                      <a:pt x="3169" y="5655"/>
                      <a:pt x="3316" y="5801"/>
                      <a:pt x="3450" y="5935"/>
                    </a:cubicBezTo>
                    <a:cubicBezTo>
                      <a:pt x="3597" y="6069"/>
                      <a:pt x="3744" y="6216"/>
                      <a:pt x="3891" y="6336"/>
                    </a:cubicBezTo>
                    <a:cubicBezTo>
                      <a:pt x="4185" y="6591"/>
                      <a:pt x="4492" y="6831"/>
                      <a:pt x="4800" y="7045"/>
                    </a:cubicBezTo>
                    <a:cubicBezTo>
                      <a:pt x="5094" y="7259"/>
                      <a:pt x="5401" y="7459"/>
                      <a:pt x="5695" y="7619"/>
                    </a:cubicBezTo>
                    <a:cubicBezTo>
                      <a:pt x="5855" y="7699"/>
                      <a:pt x="5989" y="7780"/>
                      <a:pt x="6137" y="7860"/>
                    </a:cubicBezTo>
                    <a:cubicBezTo>
                      <a:pt x="6283" y="7927"/>
                      <a:pt x="6417" y="7993"/>
                      <a:pt x="6551" y="8061"/>
                    </a:cubicBezTo>
                    <a:cubicBezTo>
                      <a:pt x="6684" y="8127"/>
                      <a:pt x="6818" y="8181"/>
                      <a:pt x="6952" y="8234"/>
                    </a:cubicBezTo>
                    <a:cubicBezTo>
                      <a:pt x="7072" y="8275"/>
                      <a:pt x="7192" y="8328"/>
                      <a:pt x="7313" y="8368"/>
                    </a:cubicBezTo>
                    <a:cubicBezTo>
                      <a:pt x="7540" y="8448"/>
                      <a:pt x="7727" y="8515"/>
                      <a:pt x="7901" y="8569"/>
                    </a:cubicBezTo>
                    <a:cubicBezTo>
                      <a:pt x="8235" y="8662"/>
                      <a:pt x="8422" y="8715"/>
                      <a:pt x="8422" y="8715"/>
                    </a:cubicBezTo>
                    <a:cubicBezTo>
                      <a:pt x="8422" y="8715"/>
                      <a:pt x="8235" y="8649"/>
                      <a:pt x="7914" y="8542"/>
                    </a:cubicBezTo>
                    <a:cubicBezTo>
                      <a:pt x="7741" y="8489"/>
                      <a:pt x="7554" y="8408"/>
                      <a:pt x="7326" y="8314"/>
                    </a:cubicBezTo>
                    <a:cubicBezTo>
                      <a:pt x="7219" y="8275"/>
                      <a:pt x="7099" y="8221"/>
                      <a:pt x="6978" y="8168"/>
                    </a:cubicBezTo>
                    <a:cubicBezTo>
                      <a:pt x="6858" y="8100"/>
                      <a:pt x="6725" y="8061"/>
                      <a:pt x="6591" y="7993"/>
                    </a:cubicBezTo>
                    <a:cubicBezTo>
                      <a:pt x="6458" y="7913"/>
                      <a:pt x="6324" y="7847"/>
                      <a:pt x="6176" y="7780"/>
                    </a:cubicBezTo>
                    <a:cubicBezTo>
                      <a:pt x="6043" y="7699"/>
                      <a:pt x="5896" y="7619"/>
                      <a:pt x="5749" y="7526"/>
                    </a:cubicBezTo>
                    <a:cubicBezTo>
                      <a:pt x="5468" y="7352"/>
                      <a:pt x="5160" y="7165"/>
                      <a:pt x="4866" y="6951"/>
                    </a:cubicBezTo>
                    <a:cubicBezTo>
                      <a:pt x="4559" y="6737"/>
                      <a:pt x="4265" y="6496"/>
                      <a:pt x="3971" y="6229"/>
                    </a:cubicBezTo>
                    <a:cubicBezTo>
                      <a:pt x="3824" y="6109"/>
                      <a:pt x="3690" y="5976"/>
                      <a:pt x="3544" y="5842"/>
                    </a:cubicBezTo>
                    <a:cubicBezTo>
                      <a:pt x="3410" y="5694"/>
                      <a:pt x="3276" y="5561"/>
                      <a:pt x="3143" y="5414"/>
                    </a:cubicBezTo>
                    <a:cubicBezTo>
                      <a:pt x="2875" y="5133"/>
                      <a:pt x="2608" y="4826"/>
                      <a:pt x="2380" y="4518"/>
                    </a:cubicBezTo>
                    <a:cubicBezTo>
                      <a:pt x="2127" y="4224"/>
                      <a:pt x="1913" y="3903"/>
                      <a:pt x="1712" y="3596"/>
                    </a:cubicBezTo>
                    <a:cubicBezTo>
                      <a:pt x="1512" y="3288"/>
                      <a:pt x="1325" y="2982"/>
                      <a:pt x="1164" y="2688"/>
                    </a:cubicBezTo>
                    <a:cubicBezTo>
                      <a:pt x="990" y="2393"/>
                      <a:pt x="844" y="2112"/>
                      <a:pt x="723" y="1845"/>
                    </a:cubicBezTo>
                    <a:cubicBezTo>
                      <a:pt x="469" y="1310"/>
                      <a:pt x="282" y="843"/>
                      <a:pt x="161" y="522"/>
                    </a:cubicBezTo>
                    <a:cubicBezTo>
                      <a:pt x="55" y="202"/>
                      <a:pt x="1" y="1"/>
                      <a:pt x="1"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2"/>
              <p:cNvSpPr/>
              <p:nvPr/>
            </p:nvSpPr>
            <p:spPr>
              <a:xfrm>
                <a:off x="7028257" y="3547236"/>
                <a:ext cx="49902" cy="775137"/>
              </a:xfrm>
              <a:custGeom>
                <a:rect b="b" l="l" r="r" t="t"/>
                <a:pathLst>
                  <a:path extrusionOk="0" h="16201" w="1043">
                    <a:moveTo>
                      <a:pt x="334" y="0"/>
                    </a:moveTo>
                    <a:cubicBezTo>
                      <a:pt x="334" y="1"/>
                      <a:pt x="294" y="255"/>
                      <a:pt x="254" y="695"/>
                    </a:cubicBezTo>
                    <a:cubicBezTo>
                      <a:pt x="227" y="909"/>
                      <a:pt x="200" y="1176"/>
                      <a:pt x="173" y="1497"/>
                    </a:cubicBezTo>
                    <a:cubicBezTo>
                      <a:pt x="147" y="1805"/>
                      <a:pt x="120" y="2153"/>
                      <a:pt x="93" y="2527"/>
                    </a:cubicBezTo>
                    <a:cubicBezTo>
                      <a:pt x="67" y="2914"/>
                      <a:pt x="54" y="3329"/>
                      <a:pt x="40" y="3757"/>
                    </a:cubicBezTo>
                    <a:cubicBezTo>
                      <a:pt x="27" y="4197"/>
                      <a:pt x="0" y="4666"/>
                      <a:pt x="0" y="5133"/>
                    </a:cubicBezTo>
                    <a:lnTo>
                      <a:pt x="0" y="5869"/>
                    </a:lnTo>
                    <a:cubicBezTo>
                      <a:pt x="0" y="6109"/>
                      <a:pt x="13" y="6363"/>
                      <a:pt x="13" y="6617"/>
                    </a:cubicBezTo>
                    <a:cubicBezTo>
                      <a:pt x="13" y="7111"/>
                      <a:pt x="40" y="7619"/>
                      <a:pt x="54" y="8127"/>
                    </a:cubicBezTo>
                    <a:cubicBezTo>
                      <a:pt x="80" y="8635"/>
                      <a:pt x="120" y="9143"/>
                      <a:pt x="147" y="9651"/>
                    </a:cubicBezTo>
                    <a:cubicBezTo>
                      <a:pt x="187" y="10146"/>
                      <a:pt x="241" y="10640"/>
                      <a:pt x="280" y="11108"/>
                    </a:cubicBezTo>
                    <a:cubicBezTo>
                      <a:pt x="321" y="11590"/>
                      <a:pt x="387" y="12044"/>
                      <a:pt x="441" y="12485"/>
                    </a:cubicBezTo>
                    <a:cubicBezTo>
                      <a:pt x="481" y="12912"/>
                      <a:pt x="548" y="13327"/>
                      <a:pt x="601" y="13701"/>
                    </a:cubicBezTo>
                    <a:cubicBezTo>
                      <a:pt x="669" y="14076"/>
                      <a:pt x="708" y="14423"/>
                      <a:pt x="775" y="14730"/>
                    </a:cubicBezTo>
                    <a:cubicBezTo>
                      <a:pt x="829" y="15038"/>
                      <a:pt x="868" y="15305"/>
                      <a:pt x="909" y="15519"/>
                    </a:cubicBezTo>
                    <a:cubicBezTo>
                      <a:pt x="1002" y="15960"/>
                      <a:pt x="1043" y="16200"/>
                      <a:pt x="1043" y="16200"/>
                    </a:cubicBezTo>
                    <a:cubicBezTo>
                      <a:pt x="1043" y="16200"/>
                      <a:pt x="1002" y="15960"/>
                      <a:pt x="949" y="15519"/>
                    </a:cubicBezTo>
                    <a:cubicBezTo>
                      <a:pt x="909" y="15291"/>
                      <a:pt x="868" y="15024"/>
                      <a:pt x="815" y="14717"/>
                    </a:cubicBezTo>
                    <a:cubicBezTo>
                      <a:pt x="775" y="14409"/>
                      <a:pt x="735" y="14062"/>
                      <a:pt x="681" y="13688"/>
                    </a:cubicBezTo>
                    <a:cubicBezTo>
                      <a:pt x="642" y="13313"/>
                      <a:pt x="574" y="12899"/>
                      <a:pt x="535" y="12472"/>
                    </a:cubicBezTo>
                    <a:cubicBezTo>
                      <a:pt x="494" y="12030"/>
                      <a:pt x="441" y="11576"/>
                      <a:pt x="401" y="11094"/>
                    </a:cubicBezTo>
                    <a:cubicBezTo>
                      <a:pt x="361" y="10627"/>
                      <a:pt x="321" y="10132"/>
                      <a:pt x="280" y="9638"/>
                    </a:cubicBezTo>
                    <a:cubicBezTo>
                      <a:pt x="254" y="9143"/>
                      <a:pt x="214" y="8635"/>
                      <a:pt x="200" y="8127"/>
                    </a:cubicBezTo>
                    <a:cubicBezTo>
                      <a:pt x="173" y="7619"/>
                      <a:pt x="147" y="7111"/>
                      <a:pt x="147" y="6603"/>
                    </a:cubicBezTo>
                    <a:cubicBezTo>
                      <a:pt x="134" y="6363"/>
                      <a:pt x="134" y="6109"/>
                      <a:pt x="134" y="5869"/>
                    </a:cubicBezTo>
                    <a:lnTo>
                      <a:pt x="134" y="5133"/>
                    </a:lnTo>
                    <a:cubicBezTo>
                      <a:pt x="120" y="4666"/>
                      <a:pt x="134" y="4197"/>
                      <a:pt x="134" y="3770"/>
                    </a:cubicBezTo>
                    <a:cubicBezTo>
                      <a:pt x="147" y="3329"/>
                      <a:pt x="161" y="2914"/>
                      <a:pt x="173" y="2540"/>
                    </a:cubicBezTo>
                    <a:cubicBezTo>
                      <a:pt x="187" y="2153"/>
                      <a:pt x="200" y="1805"/>
                      <a:pt x="227" y="1497"/>
                    </a:cubicBezTo>
                    <a:cubicBezTo>
                      <a:pt x="241" y="1190"/>
                      <a:pt x="268" y="923"/>
                      <a:pt x="280" y="695"/>
                    </a:cubicBezTo>
                    <a:cubicBezTo>
                      <a:pt x="307" y="255"/>
                      <a:pt x="334" y="1"/>
                      <a:pt x="334" y="0"/>
                    </a:cubicBezTo>
                    <a:close/>
                  </a:path>
                </a:pathLst>
              </a:custGeom>
              <a:solidFill>
                <a:srgbClr val="242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9" name="Google Shape;1989;p42"/>
            <p:cNvSpPr/>
            <p:nvPr/>
          </p:nvSpPr>
          <p:spPr>
            <a:xfrm rot="-2700000">
              <a:off x="5571223" y="2111574"/>
              <a:ext cx="441972" cy="417955"/>
            </a:xfrm>
            <a:custGeom>
              <a:rect b="b" l="l" r="r" t="t"/>
              <a:pathLst>
                <a:path extrusionOk="0" h="8736" w="9238">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2"/>
            <p:cNvSpPr/>
            <p:nvPr/>
          </p:nvSpPr>
          <p:spPr>
            <a:xfrm rot="-2700000">
              <a:off x="5571223" y="2111574"/>
              <a:ext cx="441972" cy="417955"/>
            </a:xfrm>
            <a:custGeom>
              <a:rect b="b" l="l" r="r" t="t"/>
              <a:pathLst>
                <a:path extrusionOk="0" h="8736" w="9238">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2"/>
            <p:cNvSpPr/>
            <p:nvPr/>
          </p:nvSpPr>
          <p:spPr>
            <a:xfrm rot="-2700000">
              <a:off x="5549528" y="2112511"/>
              <a:ext cx="441924" cy="417907"/>
            </a:xfrm>
            <a:custGeom>
              <a:rect b="b" l="l" r="r" t="t"/>
              <a:pathLst>
                <a:path extrusionOk="0" h="8735" w="9237">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2"/>
            <p:cNvSpPr/>
            <p:nvPr/>
          </p:nvSpPr>
          <p:spPr>
            <a:xfrm rot="-2700000">
              <a:off x="5561680" y="2112654"/>
              <a:ext cx="417620" cy="417620"/>
            </a:xfrm>
            <a:custGeom>
              <a:rect b="b" l="l" r="r" t="t"/>
              <a:pathLst>
                <a:path extrusionOk="0" h="8729" w="8729">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2"/>
            <p:cNvSpPr/>
            <p:nvPr/>
          </p:nvSpPr>
          <p:spPr>
            <a:xfrm rot="-2700000">
              <a:off x="5570005" y="2131839"/>
              <a:ext cx="400971" cy="379250"/>
            </a:xfrm>
            <a:custGeom>
              <a:rect b="b" l="l" r="r" t="t"/>
              <a:pathLst>
                <a:path extrusionOk="0" h="7927" w="8381">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2"/>
            <p:cNvSpPr/>
            <p:nvPr/>
          </p:nvSpPr>
          <p:spPr>
            <a:xfrm rot="-2700000">
              <a:off x="5570005" y="2131839"/>
              <a:ext cx="400971" cy="379250"/>
            </a:xfrm>
            <a:custGeom>
              <a:rect b="b" l="l" r="r" t="t"/>
              <a:pathLst>
                <a:path extrusionOk="0" h="7927" w="8381">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2"/>
            <p:cNvSpPr/>
            <p:nvPr/>
          </p:nvSpPr>
          <p:spPr>
            <a:xfrm rot="-2700000">
              <a:off x="5571871" y="2150738"/>
              <a:ext cx="367098" cy="304950"/>
            </a:xfrm>
            <a:custGeom>
              <a:rect b="b" l="l" r="r" t="t"/>
              <a:pathLst>
                <a:path extrusionOk="0" h="6374" w="7673">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2"/>
            <p:cNvSpPr/>
            <p:nvPr/>
          </p:nvSpPr>
          <p:spPr>
            <a:xfrm rot="-2700000">
              <a:off x="5571871" y="2150738"/>
              <a:ext cx="367098" cy="304950"/>
            </a:xfrm>
            <a:custGeom>
              <a:rect b="b" l="l" r="r" t="t"/>
              <a:pathLst>
                <a:path extrusionOk="0" h="6374" w="7673">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2"/>
            <p:cNvSpPr/>
            <p:nvPr/>
          </p:nvSpPr>
          <p:spPr>
            <a:xfrm rot="-2700000">
              <a:off x="5669303" y="2203357"/>
              <a:ext cx="196969" cy="244333"/>
            </a:xfrm>
            <a:custGeom>
              <a:rect b="b" l="l" r="r" t="t"/>
              <a:pathLst>
                <a:path extrusionOk="0" h="5107" w="4117">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2"/>
            <p:cNvSpPr/>
            <p:nvPr/>
          </p:nvSpPr>
          <p:spPr>
            <a:xfrm>
              <a:off x="6277742" y="3399942"/>
              <a:ext cx="149707" cy="149085"/>
            </a:xfrm>
            <a:custGeom>
              <a:rect b="b" l="l" r="r" t="t"/>
              <a:pathLst>
                <a:path extrusionOk="0" h="3116" w="3129">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Stock price trends</a:t>
            </a:r>
            <a:endParaRPr sz="3000"/>
          </a:p>
        </p:txBody>
      </p:sp>
      <p:cxnSp>
        <p:nvCxnSpPr>
          <p:cNvPr id="2004" name="Google Shape;2004;p43"/>
          <p:cNvCxnSpPr/>
          <p:nvPr/>
        </p:nvCxnSpPr>
        <p:spPr>
          <a:xfrm>
            <a:off x="1389952" y="4683150"/>
            <a:ext cx="3311100" cy="0"/>
          </a:xfrm>
          <a:prstGeom prst="straightConnector1">
            <a:avLst/>
          </a:pr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cxnSp>
      <p:sp>
        <p:nvSpPr>
          <p:cNvPr id="2005" name="Google Shape;2005;p43"/>
          <p:cNvSpPr/>
          <p:nvPr/>
        </p:nvSpPr>
        <p:spPr>
          <a:xfrm>
            <a:off x="4820075" y="1555188"/>
            <a:ext cx="25932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3"/>
          <p:cNvSpPr txBox="1"/>
          <p:nvPr>
            <p:ph idx="4294967295" type="subTitle"/>
          </p:nvPr>
        </p:nvSpPr>
        <p:spPr>
          <a:xfrm>
            <a:off x="4889599" y="1615963"/>
            <a:ext cx="2525400" cy="284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000">
                <a:latin typeface="Bungee"/>
                <a:ea typeface="Bungee"/>
                <a:cs typeface="Bungee"/>
                <a:sym typeface="Bungee"/>
              </a:rPr>
              <a:t>performance</a:t>
            </a:r>
            <a:endParaRPr sz="2000">
              <a:latin typeface="Bungee"/>
              <a:ea typeface="Bungee"/>
              <a:cs typeface="Bungee"/>
              <a:sym typeface="Bungee"/>
            </a:endParaRPr>
          </a:p>
        </p:txBody>
      </p:sp>
      <p:sp>
        <p:nvSpPr>
          <p:cNvPr id="2007" name="Google Shape;2007;p43"/>
          <p:cNvSpPr txBox="1"/>
          <p:nvPr>
            <p:ph idx="4294967295" type="subTitle"/>
          </p:nvPr>
        </p:nvSpPr>
        <p:spPr>
          <a:xfrm>
            <a:off x="4919900" y="1961088"/>
            <a:ext cx="2562900" cy="62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Stock Price Trended Over time with major events</a:t>
            </a:r>
            <a:endParaRPr sz="1400"/>
          </a:p>
        </p:txBody>
      </p:sp>
      <p:sp>
        <p:nvSpPr>
          <p:cNvPr id="2008" name="Google Shape;2008;p43"/>
          <p:cNvSpPr/>
          <p:nvPr/>
        </p:nvSpPr>
        <p:spPr>
          <a:xfrm>
            <a:off x="4846175" y="3101050"/>
            <a:ext cx="25629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3"/>
          <p:cNvSpPr txBox="1"/>
          <p:nvPr>
            <p:ph idx="4294967295" type="subTitle"/>
          </p:nvPr>
        </p:nvSpPr>
        <p:spPr>
          <a:xfrm>
            <a:off x="4922375" y="3161800"/>
            <a:ext cx="2331000" cy="284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000">
                <a:latin typeface="Bungee"/>
                <a:ea typeface="Bungee"/>
                <a:cs typeface="Bungee"/>
                <a:sym typeface="Bungee"/>
              </a:rPr>
              <a:t>volatility</a:t>
            </a:r>
            <a:endParaRPr sz="2000">
              <a:latin typeface="Bungee"/>
              <a:ea typeface="Bungee"/>
              <a:cs typeface="Bungee"/>
              <a:sym typeface="Bungee"/>
            </a:endParaRPr>
          </a:p>
        </p:txBody>
      </p:sp>
      <p:sp>
        <p:nvSpPr>
          <p:cNvPr id="2010" name="Google Shape;2010;p43"/>
          <p:cNvSpPr txBox="1"/>
          <p:nvPr>
            <p:ph idx="4294967295" type="subTitle"/>
          </p:nvPr>
        </p:nvSpPr>
        <p:spPr>
          <a:xfrm>
            <a:off x="4922373" y="3483338"/>
            <a:ext cx="2464800" cy="75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Company Deliverables onto the trends</a:t>
            </a:r>
            <a:endParaRPr sz="1200"/>
          </a:p>
        </p:txBody>
      </p:sp>
      <p:pic>
        <p:nvPicPr>
          <p:cNvPr id="2011" name="Google Shape;2011;p43"/>
          <p:cNvPicPr preferRelativeResize="0"/>
          <p:nvPr/>
        </p:nvPicPr>
        <p:blipFill>
          <a:blip r:embed="rId3">
            <a:alphaModFix/>
          </a:blip>
          <a:stretch>
            <a:fillRect/>
          </a:stretch>
        </p:blipFill>
        <p:spPr>
          <a:xfrm>
            <a:off x="465952" y="1138100"/>
            <a:ext cx="4186036" cy="1307325"/>
          </a:xfrm>
          <a:prstGeom prst="rect">
            <a:avLst/>
          </a:prstGeom>
          <a:noFill/>
          <a:ln>
            <a:noFill/>
          </a:ln>
        </p:spPr>
      </p:pic>
      <p:pic>
        <p:nvPicPr>
          <p:cNvPr id="2012" name="Google Shape;2012;p43"/>
          <p:cNvPicPr preferRelativeResize="0"/>
          <p:nvPr/>
        </p:nvPicPr>
        <p:blipFill>
          <a:blip r:embed="rId4">
            <a:alphaModFix/>
          </a:blip>
          <a:stretch>
            <a:fillRect/>
          </a:stretch>
        </p:blipFill>
        <p:spPr>
          <a:xfrm>
            <a:off x="465950" y="2688374"/>
            <a:ext cx="4186049" cy="1278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Market share</a:t>
            </a:r>
            <a:r>
              <a:rPr lang="en" u="sng"/>
              <a:t> Q2 2024</a:t>
            </a:r>
            <a:endParaRPr u="sng"/>
          </a:p>
        </p:txBody>
      </p:sp>
      <p:sp>
        <p:nvSpPr>
          <p:cNvPr id="2018" name="Google Shape;2018;p44"/>
          <p:cNvSpPr/>
          <p:nvPr/>
        </p:nvSpPr>
        <p:spPr>
          <a:xfrm>
            <a:off x="852822" y="1975350"/>
            <a:ext cx="1192800" cy="11928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4"/>
          <p:cNvSpPr/>
          <p:nvPr/>
        </p:nvSpPr>
        <p:spPr>
          <a:xfrm>
            <a:off x="2302784" y="1975350"/>
            <a:ext cx="1192800" cy="11928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4"/>
          <p:cNvSpPr/>
          <p:nvPr/>
        </p:nvSpPr>
        <p:spPr>
          <a:xfrm>
            <a:off x="852825" y="1975350"/>
            <a:ext cx="1192800" cy="1192800"/>
          </a:xfrm>
          <a:prstGeom prst="arc">
            <a:avLst>
              <a:gd fmla="val 16200000" name="adj1"/>
              <a:gd fmla="val 19634071" name="adj2"/>
            </a:avLst>
          </a:prstGeom>
          <a:noFill/>
          <a:ln cap="flat" cmpd="sng" w="38100">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4"/>
          <p:cNvSpPr txBox="1"/>
          <p:nvPr>
            <p:ph idx="4294967295" type="subTitle"/>
          </p:nvPr>
        </p:nvSpPr>
        <p:spPr>
          <a:xfrm>
            <a:off x="1025625" y="2429550"/>
            <a:ext cx="8472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accent6"/>
                </a:solidFill>
                <a:latin typeface="Bungee"/>
                <a:ea typeface="Bungee"/>
                <a:cs typeface="Bungee"/>
                <a:sym typeface="Bungee"/>
              </a:rPr>
              <a:t>16</a:t>
            </a:r>
            <a:r>
              <a:rPr lang="en" sz="2000">
                <a:solidFill>
                  <a:schemeClr val="accent6"/>
                </a:solidFill>
                <a:latin typeface="Bungee"/>
                <a:ea typeface="Bungee"/>
                <a:cs typeface="Bungee"/>
                <a:sym typeface="Bungee"/>
              </a:rPr>
              <a:t>%</a:t>
            </a:r>
            <a:endParaRPr sz="2000">
              <a:solidFill>
                <a:schemeClr val="accent6"/>
              </a:solidFill>
              <a:latin typeface="Bungee"/>
              <a:ea typeface="Bungee"/>
              <a:cs typeface="Bungee"/>
              <a:sym typeface="Bungee"/>
            </a:endParaRPr>
          </a:p>
        </p:txBody>
      </p:sp>
      <p:sp>
        <p:nvSpPr>
          <p:cNvPr id="2022" name="Google Shape;2022;p44"/>
          <p:cNvSpPr txBox="1"/>
          <p:nvPr>
            <p:ph idx="4294967295" type="subTitle"/>
          </p:nvPr>
        </p:nvSpPr>
        <p:spPr>
          <a:xfrm>
            <a:off x="2486925" y="2429550"/>
            <a:ext cx="8472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accent6"/>
                </a:solidFill>
                <a:latin typeface="Bungee"/>
                <a:ea typeface="Bungee"/>
                <a:cs typeface="Bungee"/>
                <a:sym typeface="Bungee"/>
              </a:rPr>
              <a:t>64</a:t>
            </a:r>
            <a:r>
              <a:rPr lang="en" sz="2000">
                <a:solidFill>
                  <a:schemeClr val="accent6"/>
                </a:solidFill>
                <a:latin typeface="Bungee"/>
                <a:ea typeface="Bungee"/>
                <a:cs typeface="Bungee"/>
                <a:sym typeface="Bungee"/>
              </a:rPr>
              <a:t>%</a:t>
            </a:r>
            <a:endParaRPr sz="2000">
              <a:solidFill>
                <a:schemeClr val="accent6"/>
              </a:solidFill>
              <a:latin typeface="Bungee"/>
              <a:ea typeface="Bungee"/>
              <a:cs typeface="Bungee"/>
              <a:sym typeface="Bungee"/>
            </a:endParaRPr>
          </a:p>
        </p:txBody>
      </p:sp>
      <p:sp>
        <p:nvSpPr>
          <p:cNvPr id="2023" name="Google Shape;2023;p44"/>
          <p:cNvSpPr/>
          <p:nvPr/>
        </p:nvSpPr>
        <p:spPr>
          <a:xfrm>
            <a:off x="1005200" y="3433050"/>
            <a:ext cx="8880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4" name="Google Shape;2024;p44"/>
          <p:cNvSpPr txBox="1"/>
          <p:nvPr>
            <p:ph idx="4294967295" type="subTitle"/>
          </p:nvPr>
        </p:nvSpPr>
        <p:spPr>
          <a:xfrm>
            <a:off x="594047" y="3493802"/>
            <a:ext cx="17103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Bungee"/>
                <a:ea typeface="Bungee"/>
                <a:cs typeface="Bungee"/>
                <a:sym typeface="Bungee"/>
              </a:rPr>
              <a:t>AMD</a:t>
            </a:r>
            <a:endParaRPr sz="2000">
              <a:latin typeface="Bungee"/>
              <a:ea typeface="Bungee"/>
              <a:cs typeface="Bungee"/>
              <a:sym typeface="Bungee"/>
            </a:endParaRPr>
          </a:p>
        </p:txBody>
      </p:sp>
      <p:sp>
        <p:nvSpPr>
          <p:cNvPr id="2025" name="Google Shape;2025;p44"/>
          <p:cNvSpPr/>
          <p:nvPr/>
        </p:nvSpPr>
        <p:spPr>
          <a:xfrm>
            <a:off x="2394974" y="3433050"/>
            <a:ext cx="10116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6" name="Google Shape;2026;p44"/>
          <p:cNvSpPr txBox="1"/>
          <p:nvPr>
            <p:ph idx="4294967295" type="subTitle"/>
          </p:nvPr>
        </p:nvSpPr>
        <p:spPr>
          <a:xfrm>
            <a:off x="2045622" y="3493802"/>
            <a:ext cx="17103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Bungee"/>
                <a:ea typeface="Bungee"/>
                <a:cs typeface="Bungee"/>
                <a:sym typeface="Bungee"/>
              </a:rPr>
              <a:t>Intel</a:t>
            </a:r>
            <a:endParaRPr sz="2000">
              <a:latin typeface="Bungee"/>
              <a:ea typeface="Bungee"/>
              <a:cs typeface="Bungee"/>
              <a:sym typeface="Bungee"/>
            </a:endParaRPr>
          </a:p>
        </p:txBody>
      </p:sp>
      <p:sp>
        <p:nvSpPr>
          <p:cNvPr id="2027" name="Google Shape;2027;p44"/>
          <p:cNvSpPr/>
          <p:nvPr/>
        </p:nvSpPr>
        <p:spPr>
          <a:xfrm>
            <a:off x="737600" y="1236500"/>
            <a:ext cx="22506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8" name="Google Shape;2028;p44"/>
          <p:cNvSpPr txBox="1"/>
          <p:nvPr>
            <p:ph idx="4294967295" type="subTitle"/>
          </p:nvPr>
        </p:nvSpPr>
        <p:spPr>
          <a:xfrm>
            <a:off x="774801" y="1297250"/>
            <a:ext cx="2373300" cy="2844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2000">
                <a:latin typeface="Bungee"/>
                <a:ea typeface="Bungee"/>
                <a:cs typeface="Bungee"/>
                <a:sym typeface="Bungee"/>
              </a:rPr>
              <a:t>Total PC GPU</a:t>
            </a:r>
            <a:endParaRPr sz="2000">
              <a:latin typeface="Bungee"/>
              <a:ea typeface="Bungee"/>
              <a:cs typeface="Bungee"/>
              <a:sym typeface="Bungee"/>
            </a:endParaRPr>
          </a:p>
        </p:txBody>
      </p:sp>
      <p:sp>
        <p:nvSpPr>
          <p:cNvPr id="2029" name="Google Shape;2029;p44"/>
          <p:cNvSpPr/>
          <p:nvPr/>
        </p:nvSpPr>
        <p:spPr>
          <a:xfrm>
            <a:off x="3814184" y="1975350"/>
            <a:ext cx="1192800" cy="11928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4"/>
          <p:cNvSpPr txBox="1"/>
          <p:nvPr>
            <p:ph idx="4294967295" type="subTitle"/>
          </p:nvPr>
        </p:nvSpPr>
        <p:spPr>
          <a:xfrm>
            <a:off x="3998325" y="2429550"/>
            <a:ext cx="8472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solidFill>
                  <a:schemeClr val="accent6"/>
                </a:solidFill>
                <a:latin typeface="Bungee"/>
                <a:ea typeface="Bungee"/>
                <a:cs typeface="Bungee"/>
                <a:sym typeface="Bungee"/>
              </a:rPr>
              <a:t>2</a:t>
            </a:r>
            <a:r>
              <a:rPr lang="en" sz="2000">
                <a:solidFill>
                  <a:schemeClr val="accent6"/>
                </a:solidFill>
                <a:latin typeface="Bungee"/>
                <a:ea typeface="Bungee"/>
                <a:cs typeface="Bungee"/>
                <a:sym typeface="Bungee"/>
              </a:rPr>
              <a:t>0%</a:t>
            </a:r>
            <a:endParaRPr sz="2000">
              <a:solidFill>
                <a:schemeClr val="accent6"/>
              </a:solidFill>
              <a:latin typeface="Bungee"/>
              <a:ea typeface="Bungee"/>
              <a:cs typeface="Bungee"/>
              <a:sym typeface="Bungee"/>
            </a:endParaRPr>
          </a:p>
        </p:txBody>
      </p:sp>
      <p:sp>
        <p:nvSpPr>
          <p:cNvPr id="2031" name="Google Shape;2031;p44"/>
          <p:cNvSpPr/>
          <p:nvPr/>
        </p:nvSpPr>
        <p:spPr>
          <a:xfrm>
            <a:off x="3814175" y="3433050"/>
            <a:ext cx="12459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2" name="Google Shape;2032;p44"/>
          <p:cNvSpPr txBox="1"/>
          <p:nvPr>
            <p:ph idx="4294967295" type="subTitle"/>
          </p:nvPr>
        </p:nvSpPr>
        <p:spPr>
          <a:xfrm>
            <a:off x="3595847" y="3493802"/>
            <a:ext cx="1710300" cy="284400"/>
          </a:xfrm>
          <a:prstGeom prst="rect">
            <a:avLst/>
          </a:prstGeom>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2000">
                <a:latin typeface="Bungee"/>
                <a:ea typeface="Bungee"/>
                <a:cs typeface="Bungee"/>
                <a:sym typeface="Bungee"/>
              </a:rPr>
              <a:t>NVIDIA</a:t>
            </a:r>
            <a:endParaRPr sz="2000">
              <a:latin typeface="Bungee"/>
              <a:ea typeface="Bungee"/>
              <a:cs typeface="Bungee"/>
              <a:sym typeface="Bungee"/>
            </a:endParaRPr>
          </a:p>
        </p:txBody>
      </p:sp>
      <p:sp>
        <p:nvSpPr>
          <p:cNvPr id="2033" name="Google Shape;2033;p44"/>
          <p:cNvSpPr/>
          <p:nvPr/>
        </p:nvSpPr>
        <p:spPr>
          <a:xfrm>
            <a:off x="3814175" y="1975350"/>
            <a:ext cx="1192800" cy="1192800"/>
          </a:xfrm>
          <a:prstGeom prst="arc">
            <a:avLst>
              <a:gd fmla="val 16200000" name="adj1"/>
              <a:gd fmla="val 21094679" name="adj2"/>
            </a:avLst>
          </a:prstGeom>
          <a:noFill/>
          <a:ln cap="flat" cmpd="sng" w="38100">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4"/>
          <p:cNvSpPr/>
          <p:nvPr/>
        </p:nvSpPr>
        <p:spPr>
          <a:xfrm>
            <a:off x="2302775" y="1975350"/>
            <a:ext cx="1192800" cy="1192800"/>
          </a:xfrm>
          <a:prstGeom prst="arc">
            <a:avLst>
              <a:gd fmla="val 16200000" name="adj1"/>
              <a:gd fmla="val 8152918" name="adj2"/>
            </a:avLst>
          </a:prstGeom>
          <a:noFill/>
          <a:ln cap="flat" cmpd="sng" w="38100">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5" name="Google Shape;2035;p44"/>
          <p:cNvPicPr preferRelativeResize="0"/>
          <p:nvPr/>
        </p:nvPicPr>
        <p:blipFill>
          <a:blip r:embed="rId4">
            <a:alphaModFix/>
          </a:blip>
          <a:stretch>
            <a:fillRect/>
          </a:stretch>
        </p:blipFill>
        <p:spPr>
          <a:xfrm>
            <a:off x="5413708" y="1546223"/>
            <a:ext cx="2597391" cy="2051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9" name="Shape 2039"/>
        <p:cNvGrpSpPr/>
        <p:nvPr/>
      </p:nvGrpSpPr>
      <p:grpSpPr>
        <a:xfrm>
          <a:off x="0" y="0"/>
          <a:ext cx="0" cy="0"/>
          <a:chOff x="0" y="0"/>
          <a:chExt cx="0" cy="0"/>
        </a:xfrm>
      </p:grpSpPr>
      <p:sp>
        <p:nvSpPr>
          <p:cNvPr id="2040" name="Google Shape;204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profitability</a:t>
            </a:r>
            <a:endParaRPr/>
          </a:p>
        </p:txBody>
      </p:sp>
      <p:sp>
        <p:nvSpPr>
          <p:cNvPr id="2041" name="Google Shape;2041;p45"/>
          <p:cNvSpPr txBox="1"/>
          <p:nvPr>
            <p:ph idx="3" type="subTitle"/>
          </p:nvPr>
        </p:nvSpPr>
        <p:spPr>
          <a:xfrm>
            <a:off x="2511650" y="3258650"/>
            <a:ext cx="2153700" cy="5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rPr>
              <a:t>Total revenue</a:t>
            </a:r>
            <a:endParaRPr/>
          </a:p>
          <a:p>
            <a:pPr indent="0" lvl="0" marL="0" rtl="0" algn="ctr">
              <a:spcBef>
                <a:spcPts val="0"/>
              </a:spcBef>
              <a:spcAft>
                <a:spcPts val="0"/>
              </a:spcAft>
              <a:buNone/>
            </a:pPr>
            <a:r>
              <a:rPr lang="en"/>
              <a:t>trends</a:t>
            </a:r>
            <a:endParaRPr/>
          </a:p>
        </p:txBody>
      </p:sp>
      <p:sp>
        <p:nvSpPr>
          <p:cNvPr id="2042" name="Google Shape;2042;p45"/>
          <p:cNvSpPr txBox="1"/>
          <p:nvPr>
            <p:ph idx="5" type="subTitle"/>
          </p:nvPr>
        </p:nvSpPr>
        <p:spPr>
          <a:xfrm>
            <a:off x="4621688" y="3258650"/>
            <a:ext cx="1837500" cy="5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rPr>
              <a:t>net Profit</a:t>
            </a:r>
            <a:r>
              <a:rPr lang="en"/>
              <a:t> </a:t>
            </a:r>
            <a:endParaRPr/>
          </a:p>
          <a:p>
            <a:pPr indent="0" lvl="0" marL="0" rtl="0" algn="ctr">
              <a:spcBef>
                <a:spcPts val="0"/>
              </a:spcBef>
              <a:spcAft>
                <a:spcPts val="0"/>
              </a:spcAft>
              <a:buNone/>
            </a:pPr>
            <a:r>
              <a:rPr lang="en"/>
              <a:t>trends</a:t>
            </a:r>
            <a:endParaRPr>
              <a:solidFill>
                <a:schemeClr val="accent6"/>
              </a:solidFill>
            </a:endParaRPr>
          </a:p>
        </p:txBody>
      </p:sp>
      <p:sp>
        <p:nvSpPr>
          <p:cNvPr id="2043" name="Google Shape;2043;p45"/>
          <p:cNvSpPr txBox="1"/>
          <p:nvPr>
            <p:ph idx="1" type="subTitle"/>
          </p:nvPr>
        </p:nvSpPr>
        <p:spPr>
          <a:xfrm>
            <a:off x="720000" y="3258650"/>
            <a:ext cx="1837500" cy="5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rPr>
              <a:t>COST</a:t>
            </a:r>
            <a:endParaRPr>
              <a:solidFill>
                <a:schemeClr val="accent6"/>
              </a:solidFill>
            </a:endParaRPr>
          </a:p>
          <a:p>
            <a:pPr indent="0" lvl="0" marL="0" rtl="0" algn="ctr">
              <a:spcBef>
                <a:spcPts val="0"/>
              </a:spcBef>
              <a:spcAft>
                <a:spcPts val="0"/>
              </a:spcAft>
              <a:buNone/>
            </a:pPr>
            <a:r>
              <a:rPr lang="en"/>
              <a:t>trends</a:t>
            </a:r>
            <a:endParaRPr/>
          </a:p>
        </p:txBody>
      </p:sp>
      <p:sp>
        <p:nvSpPr>
          <p:cNvPr id="2044" name="Google Shape;2044;p45"/>
          <p:cNvSpPr txBox="1"/>
          <p:nvPr>
            <p:ph idx="7" type="subTitle"/>
          </p:nvPr>
        </p:nvSpPr>
        <p:spPr>
          <a:xfrm>
            <a:off x="6487800" y="3258650"/>
            <a:ext cx="2000400" cy="52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rPr>
              <a:t>Return on</a:t>
            </a:r>
            <a:endParaRPr>
              <a:solidFill>
                <a:schemeClr val="accent6"/>
              </a:solidFill>
            </a:endParaRPr>
          </a:p>
          <a:p>
            <a:pPr indent="0" lvl="0" marL="0" rtl="0" algn="ctr">
              <a:spcBef>
                <a:spcPts val="0"/>
              </a:spcBef>
              <a:spcAft>
                <a:spcPts val="0"/>
              </a:spcAft>
              <a:buNone/>
            </a:pPr>
            <a:r>
              <a:rPr lang="en"/>
              <a:t>investment</a:t>
            </a:r>
            <a:endParaRPr/>
          </a:p>
        </p:txBody>
      </p:sp>
      <p:sp>
        <p:nvSpPr>
          <p:cNvPr id="2045" name="Google Shape;2045;p45"/>
          <p:cNvSpPr/>
          <p:nvPr/>
        </p:nvSpPr>
        <p:spPr>
          <a:xfrm>
            <a:off x="1151700" y="2008877"/>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5"/>
          <p:cNvSpPr/>
          <p:nvPr/>
        </p:nvSpPr>
        <p:spPr>
          <a:xfrm>
            <a:off x="3101450" y="2008877"/>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5"/>
          <p:cNvSpPr/>
          <p:nvPr/>
        </p:nvSpPr>
        <p:spPr>
          <a:xfrm>
            <a:off x="5051200" y="2008877"/>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5"/>
          <p:cNvSpPr/>
          <p:nvPr/>
        </p:nvSpPr>
        <p:spPr>
          <a:xfrm>
            <a:off x="7000950" y="2008877"/>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9" name="Google Shape;2049;p45"/>
          <p:cNvGrpSpPr/>
          <p:nvPr/>
        </p:nvGrpSpPr>
        <p:grpSpPr>
          <a:xfrm>
            <a:off x="7349368" y="2314663"/>
            <a:ext cx="277263" cy="362514"/>
            <a:chOff x="8047661" y="4257451"/>
            <a:chExt cx="277263" cy="362514"/>
          </a:xfrm>
        </p:grpSpPr>
        <p:sp>
          <p:nvSpPr>
            <p:cNvPr id="2050" name="Google Shape;2050;p45"/>
            <p:cNvSpPr/>
            <p:nvPr/>
          </p:nvSpPr>
          <p:spPr>
            <a:xfrm>
              <a:off x="8164211" y="4425418"/>
              <a:ext cx="44542" cy="16157"/>
            </a:xfrm>
            <a:custGeom>
              <a:rect b="b" l="l" r="r" t="t"/>
              <a:pathLst>
                <a:path extrusionOk="0" h="510" w="1406">
                  <a:moveTo>
                    <a:pt x="179" y="0"/>
                  </a:moveTo>
                  <a:cubicBezTo>
                    <a:pt x="134" y="0"/>
                    <a:pt x="90" y="15"/>
                    <a:pt x="60" y="45"/>
                  </a:cubicBezTo>
                  <a:cubicBezTo>
                    <a:pt x="0" y="104"/>
                    <a:pt x="0" y="223"/>
                    <a:pt x="60" y="283"/>
                  </a:cubicBezTo>
                  <a:cubicBezTo>
                    <a:pt x="215" y="414"/>
                    <a:pt x="453" y="509"/>
                    <a:pt x="703" y="509"/>
                  </a:cubicBezTo>
                  <a:cubicBezTo>
                    <a:pt x="953" y="509"/>
                    <a:pt x="1203" y="414"/>
                    <a:pt x="1346" y="283"/>
                  </a:cubicBezTo>
                  <a:cubicBezTo>
                    <a:pt x="1405" y="223"/>
                    <a:pt x="1405" y="116"/>
                    <a:pt x="1346" y="45"/>
                  </a:cubicBezTo>
                  <a:cubicBezTo>
                    <a:pt x="1316" y="15"/>
                    <a:pt x="1274" y="0"/>
                    <a:pt x="1231" y="0"/>
                  </a:cubicBezTo>
                  <a:cubicBezTo>
                    <a:pt x="1188" y="0"/>
                    <a:pt x="1143" y="15"/>
                    <a:pt x="1108" y="45"/>
                  </a:cubicBezTo>
                  <a:cubicBezTo>
                    <a:pt x="1048" y="104"/>
                    <a:pt x="893" y="176"/>
                    <a:pt x="703" y="176"/>
                  </a:cubicBezTo>
                  <a:cubicBezTo>
                    <a:pt x="512" y="176"/>
                    <a:pt x="358" y="104"/>
                    <a:pt x="298" y="45"/>
                  </a:cubicBezTo>
                  <a:cubicBezTo>
                    <a:pt x="268" y="15"/>
                    <a:pt x="224" y="0"/>
                    <a:pt x="1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5"/>
            <p:cNvSpPr/>
            <p:nvPr/>
          </p:nvSpPr>
          <p:spPr>
            <a:xfrm>
              <a:off x="8141940" y="4575423"/>
              <a:ext cx="10613" cy="43813"/>
            </a:xfrm>
            <a:custGeom>
              <a:rect b="b" l="l" r="r" t="t"/>
              <a:pathLst>
                <a:path extrusionOk="0" h="1383" w="335">
                  <a:moveTo>
                    <a:pt x="168" y="1"/>
                  </a:moveTo>
                  <a:cubicBezTo>
                    <a:pt x="84" y="1"/>
                    <a:pt x="1" y="72"/>
                    <a:pt x="1" y="156"/>
                  </a:cubicBezTo>
                  <a:lnTo>
                    <a:pt x="1" y="1215"/>
                  </a:lnTo>
                  <a:cubicBezTo>
                    <a:pt x="1" y="1311"/>
                    <a:pt x="84" y="1382"/>
                    <a:pt x="168" y="1382"/>
                  </a:cubicBezTo>
                  <a:cubicBezTo>
                    <a:pt x="263" y="1382"/>
                    <a:pt x="334" y="1311"/>
                    <a:pt x="334" y="1215"/>
                  </a:cubicBezTo>
                  <a:lnTo>
                    <a:pt x="334" y="156"/>
                  </a:lnTo>
                  <a:cubicBezTo>
                    <a:pt x="334" y="72"/>
                    <a:pt x="263" y="1"/>
                    <a:pt x="1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5"/>
            <p:cNvSpPr/>
            <p:nvPr/>
          </p:nvSpPr>
          <p:spPr>
            <a:xfrm>
              <a:off x="8125720" y="4375522"/>
              <a:ext cx="121873" cy="42293"/>
            </a:xfrm>
            <a:custGeom>
              <a:rect b="b" l="l" r="r" t="t"/>
              <a:pathLst>
                <a:path extrusionOk="0" h="1335" w="3847">
                  <a:moveTo>
                    <a:pt x="3156" y="322"/>
                  </a:moveTo>
                  <a:cubicBezTo>
                    <a:pt x="3335" y="322"/>
                    <a:pt x="3490" y="477"/>
                    <a:pt x="3490" y="667"/>
                  </a:cubicBezTo>
                  <a:cubicBezTo>
                    <a:pt x="3490" y="775"/>
                    <a:pt x="3454" y="870"/>
                    <a:pt x="3359" y="929"/>
                  </a:cubicBezTo>
                  <a:cubicBezTo>
                    <a:pt x="3302" y="970"/>
                    <a:pt x="3229" y="994"/>
                    <a:pt x="3154" y="994"/>
                  </a:cubicBezTo>
                  <a:cubicBezTo>
                    <a:pt x="3119" y="994"/>
                    <a:pt x="3083" y="988"/>
                    <a:pt x="3049" y="977"/>
                  </a:cubicBezTo>
                  <a:lnTo>
                    <a:pt x="2644" y="834"/>
                  </a:lnTo>
                  <a:cubicBezTo>
                    <a:pt x="2513" y="786"/>
                    <a:pt x="2418" y="655"/>
                    <a:pt x="2418" y="513"/>
                  </a:cubicBezTo>
                  <a:lnTo>
                    <a:pt x="2418" y="322"/>
                  </a:lnTo>
                  <a:lnTo>
                    <a:pt x="2799" y="322"/>
                  </a:lnTo>
                  <a:lnTo>
                    <a:pt x="2799" y="489"/>
                  </a:lnTo>
                  <a:cubicBezTo>
                    <a:pt x="2799" y="572"/>
                    <a:pt x="2870" y="655"/>
                    <a:pt x="2954" y="655"/>
                  </a:cubicBezTo>
                  <a:cubicBezTo>
                    <a:pt x="3049" y="655"/>
                    <a:pt x="3120" y="572"/>
                    <a:pt x="3120" y="489"/>
                  </a:cubicBezTo>
                  <a:lnTo>
                    <a:pt x="3120" y="322"/>
                  </a:lnTo>
                  <a:close/>
                  <a:moveTo>
                    <a:pt x="680" y="310"/>
                  </a:moveTo>
                  <a:lnTo>
                    <a:pt x="680" y="477"/>
                  </a:lnTo>
                  <a:cubicBezTo>
                    <a:pt x="680" y="560"/>
                    <a:pt x="751" y="632"/>
                    <a:pt x="846" y="632"/>
                  </a:cubicBezTo>
                  <a:cubicBezTo>
                    <a:pt x="930" y="632"/>
                    <a:pt x="1013" y="560"/>
                    <a:pt x="1013" y="477"/>
                  </a:cubicBezTo>
                  <a:lnTo>
                    <a:pt x="1013" y="322"/>
                  </a:lnTo>
                  <a:lnTo>
                    <a:pt x="1382" y="322"/>
                  </a:lnTo>
                  <a:lnTo>
                    <a:pt x="1382" y="513"/>
                  </a:lnTo>
                  <a:lnTo>
                    <a:pt x="1394" y="513"/>
                  </a:lnTo>
                  <a:cubicBezTo>
                    <a:pt x="1394" y="655"/>
                    <a:pt x="1311" y="786"/>
                    <a:pt x="1168" y="834"/>
                  </a:cubicBezTo>
                  <a:lnTo>
                    <a:pt x="775" y="977"/>
                  </a:lnTo>
                  <a:cubicBezTo>
                    <a:pt x="734" y="995"/>
                    <a:pt x="691" y="1005"/>
                    <a:pt x="648" y="1005"/>
                  </a:cubicBezTo>
                  <a:cubicBezTo>
                    <a:pt x="580" y="1005"/>
                    <a:pt x="512" y="981"/>
                    <a:pt x="453" y="929"/>
                  </a:cubicBezTo>
                  <a:cubicBezTo>
                    <a:pt x="370" y="870"/>
                    <a:pt x="311" y="775"/>
                    <a:pt x="311" y="655"/>
                  </a:cubicBezTo>
                  <a:cubicBezTo>
                    <a:pt x="311" y="477"/>
                    <a:pt x="453" y="310"/>
                    <a:pt x="656" y="310"/>
                  </a:cubicBezTo>
                  <a:close/>
                  <a:moveTo>
                    <a:pt x="668" y="1"/>
                  </a:moveTo>
                  <a:cubicBezTo>
                    <a:pt x="299" y="1"/>
                    <a:pt x="1" y="298"/>
                    <a:pt x="1" y="667"/>
                  </a:cubicBezTo>
                  <a:cubicBezTo>
                    <a:pt x="1" y="894"/>
                    <a:pt x="96" y="1096"/>
                    <a:pt x="275" y="1215"/>
                  </a:cubicBezTo>
                  <a:cubicBezTo>
                    <a:pt x="394" y="1287"/>
                    <a:pt x="537" y="1334"/>
                    <a:pt x="668" y="1334"/>
                  </a:cubicBezTo>
                  <a:cubicBezTo>
                    <a:pt x="739" y="1334"/>
                    <a:pt x="834" y="1322"/>
                    <a:pt x="906" y="1287"/>
                  </a:cubicBezTo>
                  <a:lnTo>
                    <a:pt x="1311" y="1144"/>
                  </a:lnTo>
                  <a:cubicBezTo>
                    <a:pt x="1561" y="1036"/>
                    <a:pt x="1739" y="798"/>
                    <a:pt x="1739" y="513"/>
                  </a:cubicBezTo>
                  <a:lnTo>
                    <a:pt x="1739" y="322"/>
                  </a:lnTo>
                  <a:lnTo>
                    <a:pt x="2108" y="322"/>
                  </a:lnTo>
                  <a:lnTo>
                    <a:pt x="2108" y="513"/>
                  </a:lnTo>
                  <a:cubicBezTo>
                    <a:pt x="2108" y="798"/>
                    <a:pt x="2287" y="1048"/>
                    <a:pt x="2537" y="1144"/>
                  </a:cubicBezTo>
                  <a:lnTo>
                    <a:pt x="2942" y="1287"/>
                  </a:lnTo>
                  <a:cubicBezTo>
                    <a:pt x="3013" y="1322"/>
                    <a:pt x="3097" y="1334"/>
                    <a:pt x="3180" y="1334"/>
                  </a:cubicBezTo>
                  <a:cubicBezTo>
                    <a:pt x="3311" y="1334"/>
                    <a:pt x="3454" y="1287"/>
                    <a:pt x="3573" y="1215"/>
                  </a:cubicBezTo>
                  <a:cubicBezTo>
                    <a:pt x="3751" y="1096"/>
                    <a:pt x="3847" y="894"/>
                    <a:pt x="3847" y="667"/>
                  </a:cubicBezTo>
                  <a:cubicBezTo>
                    <a:pt x="3835" y="298"/>
                    <a:pt x="3537" y="1"/>
                    <a:pt x="31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5"/>
            <p:cNvSpPr/>
            <p:nvPr/>
          </p:nvSpPr>
          <p:spPr>
            <a:xfrm>
              <a:off x="8047661" y="4257451"/>
              <a:ext cx="277263" cy="362514"/>
            </a:xfrm>
            <a:custGeom>
              <a:rect b="b" l="l" r="r" t="t"/>
              <a:pathLst>
                <a:path extrusionOk="0" h="11443" w="8752">
                  <a:moveTo>
                    <a:pt x="5168" y="370"/>
                  </a:moveTo>
                  <a:cubicBezTo>
                    <a:pt x="6775" y="370"/>
                    <a:pt x="8073" y="1680"/>
                    <a:pt x="8073" y="3275"/>
                  </a:cubicBezTo>
                  <a:cubicBezTo>
                    <a:pt x="8073" y="4394"/>
                    <a:pt x="7430" y="5383"/>
                    <a:pt x="6465" y="5883"/>
                  </a:cubicBezTo>
                  <a:cubicBezTo>
                    <a:pt x="6644" y="5597"/>
                    <a:pt x="6763" y="5287"/>
                    <a:pt x="6811" y="4942"/>
                  </a:cubicBezTo>
                  <a:lnTo>
                    <a:pt x="6894" y="4942"/>
                  </a:lnTo>
                  <a:cubicBezTo>
                    <a:pt x="7227" y="4942"/>
                    <a:pt x="7489" y="4704"/>
                    <a:pt x="7525" y="4394"/>
                  </a:cubicBezTo>
                  <a:cubicBezTo>
                    <a:pt x="7537" y="4228"/>
                    <a:pt x="7478" y="4049"/>
                    <a:pt x="7370" y="3930"/>
                  </a:cubicBezTo>
                  <a:cubicBezTo>
                    <a:pt x="7251" y="3799"/>
                    <a:pt x="7085" y="3740"/>
                    <a:pt x="6930" y="3740"/>
                  </a:cubicBezTo>
                  <a:lnTo>
                    <a:pt x="6656" y="3740"/>
                  </a:lnTo>
                  <a:cubicBezTo>
                    <a:pt x="6549" y="3740"/>
                    <a:pt x="6477" y="3644"/>
                    <a:pt x="6477" y="3561"/>
                  </a:cubicBezTo>
                  <a:lnTo>
                    <a:pt x="6477" y="2680"/>
                  </a:lnTo>
                  <a:cubicBezTo>
                    <a:pt x="6477" y="2394"/>
                    <a:pt x="6239" y="2156"/>
                    <a:pt x="5954" y="2156"/>
                  </a:cubicBezTo>
                  <a:lnTo>
                    <a:pt x="5775" y="2156"/>
                  </a:lnTo>
                  <a:cubicBezTo>
                    <a:pt x="5692" y="2156"/>
                    <a:pt x="5620" y="2227"/>
                    <a:pt x="5620" y="2323"/>
                  </a:cubicBezTo>
                  <a:cubicBezTo>
                    <a:pt x="5620" y="2406"/>
                    <a:pt x="5692" y="2489"/>
                    <a:pt x="5775" y="2489"/>
                  </a:cubicBezTo>
                  <a:lnTo>
                    <a:pt x="5954" y="2489"/>
                  </a:lnTo>
                  <a:cubicBezTo>
                    <a:pt x="6061" y="2489"/>
                    <a:pt x="6132" y="2573"/>
                    <a:pt x="6132" y="2668"/>
                  </a:cubicBezTo>
                  <a:lnTo>
                    <a:pt x="6132" y="3537"/>
                  </a:lnTo>
                  <a:cubicBezTo>
                    <a:pt x="6132" y="3823"/>
                    <a:pt x="6370" y="4061"/>
                    <a:pt x="6656" y="4061"/>
                  </a:cubicBezTo>
                  <a:lnTo>
                    <a:pt x="6930" y="4061"/>
                  </a:lnTo>
                  <a:cubicBezTo>
                    <a:pt x="7001" y="4061"/>
                    <a:pt x="7073" y="4097"/>
                    <a:pt x="7132" y="4156"/>
                  </a:cubicBezTo>
                  <a:cubicBezTo>
                    <a:pt x="7192" y="4216"/>
                    <a:pt x="7204" y="4287"/>
                    <a:pt x="7204" y="4359"/>
                  </a:cubicBezTo>
                  <a:cubicBezTo>
                    <a:pt x="7192" y="4490"/>
                    <a:pt x="7061" y="4597"/>
                    <a:pt x="6906" y="4597"/>
                  </a:cubicBezTo>
                  <a:lnTo>
                    <a:pt x="6835" y="4597"/>
                  </a:lnTo>
                  <a:cubicBezTo>
                    <a:pt x="6835" y="4513"/>
                    <a:pt x="6763" y="4430"/>
                    <a:pt x="6668" y="4430"/>
                  </a:cubicBezTo>
                  <a:cubicBezTo>
                    <a:pt x="6585" y="4430"/>
                    <a:pt x="6513" y="4513"/>
                    <a:pt x="6513" y="4597"/>
                  </a:cubicBezTo>
                  <a:cubicBezTo>
                    <a:pt x="6489" y="5764"/>
                    <a:pt x="5537" y="6704"/>
                    <a:pt x="4382" y="6704"/>
                  </a:cubicBezTo>
                  <a:cubicBezTo>
                    <a:pt x="3215" y="6704"/>
                    <a:pt x="2263" y="5752"/>
                    <a:pt x="2263" y="4585"/>
                  </a:cubicBezTo>
                  <a:cubicBezTo>
                    <a:pt x="2263" y="4490"/>
                    <a:pt x="2191" y="4418"/>
                    <a:pt x="2108" y="4418"/>
                  </a:cubicBezTo>
                  <a:cubicBezTo>
                    <a:pt x="2013" y="4418"/>
                    <a:pt x="1941" y="4490"/>
                    <a:pt x="1941" y="4585"/>
                  </a:cubicBezTo>
                  <a:lnTo>
                    <a:pt x="1941" y="4597"/>
                  </a:lnTo>
                  <a:lnTo>
                    <a:pt x="1846" y="4597"/>
                  </a:lnTo>
                  <a:cubicBezTo>
                    <a:pt x="1774" y="4597"/>
                    <a:pt x="1703" y="4573"/>
                    <a:pt x="1643" y="4513"/>
                  </a:cubicBezTo>
                  <a:cubicBezTo>
                    <a:pt x="1584" y="4454"/>
                    <a:pt x="1572" y="4382"/>
                    <a:pt x="1572" y="4299"/>
                  </a:cubicBezTo>
                  <a:cubicBezTo>
                    <a:pt x="1584" y="4168"/>
                    <a:pt x="1715" y="4061"/>
                    <a:pt x="1870" y="4061"/>
                  </a:cubicBezTo>
                  <a:lnTo>
                    <a:pt x="2108" y="4061"/>
                  </a:lnTo>
                  <a:cubicBezTo>
                    <a:pt x="2382" y="4061"/>
                    <a:pt x="2620" y="3823"/>
                    <a:pt x="2620" y="3537"/>
                  </a:cubicBezTo>
                  <a:lnTo>
                    <a:pt x="2620" y="2668"/>
                  </a:lnTo>
                  <a:cubicBezTo>
                    <a:pt x="2620" y="2561"/>
                    <a:pt x="2715" y="2489"/>
                    <a:pt x="2798" y="2489"/>
                  </a:cubicBezTo>
                  <a:lnTo>
                    <a:pt x="5084" y="2489"/>
                  </a:lnTo>
                  <a:cubicBezTo>
                    <a:pt x="5168" y="2489"/>
                    <a:pt x="5239" y="2406"/>
                    <a:pt x="5239" y="2323"/>
                  </a:cubicBezTo>
                  <a:cubicBezTo>
                    <a:pt x="5239" y="2227"/>
                    <a:pt x="5168" y="2156"/>
                    <a:pt x="5084" y="2156"/>
                  </a:cubicBezTo>
                  <a:lnTo>
                    <a:pt x="2798" y="2156"/>
                  </a:lnTo>
                  <a:cubicBezTo>
                    <a:pt x="2525" y="2156"/>
                    <a:pt x="2286" y="2394"/>
                    <a:pt x="2286" y="2680"/>
                  </a:cubicBezTo>
                  <a:lnTo>
                    <a:pt x="2286" y="3561"/>
                  </a:lnTo>
                  <a:cubicBezTo>
                    <a:pt x="2286" y="3656"/>
                    <a:pt x="2191" y="3740"/>
                    <a:pt x="2108" y="3740"/>
                  </a:cubicBezTo>
                  <a:lnTo>
                    <a:pt x="1870" y="3740"/>
                  </a:lnTo>
                  <a:cubicBezTo>
                    <a:pt x="1536" y="3740"/>
                    <a:pt x="1274" y="3978"/>
                    <a:pt x="1239" y="4287"/>
                  </a:cubicBezTo>
                  <a:cubicBezTo>
                    <a:pt x="1227" y="4454"/>
                    <a:pt x="1286" y="4633"/>
                    <a:pt x="1393" y="4752"/>
                  </a:cubicBezTo>
                  <a:cubicBezTo>
                    <a:pt x="1512" y="4883"/>
                    <a:pt x="1667" y="4942"/>
                    <a:pt x="1834" y="4942"/>
                  </a:cubicBezTo>
                  <a:lnTo>
                    <a:pt x="1953" y="4942"/>
                  </a:lnTo>
                  <a:cubicBezTo>
                    <a:pt x="2001" y="5287"/>
                    <a:pt x="2120" y="5597"/>
                    <a:pt x="2298" y="5883"/>
                  </a:cubicBezTo>
                  <a:cubicBezTo>
                    <a:pt x="1334" y="5406"/>
                    <a:pt x="691" y="4394"/>
                    <a:pt x="691" y="3275"/>
                  </a:cubicBezTo>
                  <a:cubicBezTo>
                    <a:pt x="691" y="1668"/>
                    <a:pt x="2001" y="370"/>
                    <a:pt x="3596" y="370"/>
                  </a:cubicBezTo>
                  <a:close/>
                  <a:moveTo>
                    <a:pt x="5442" y="6799"/>
                  </a:moveTo>
                  <a:lnTo>
                    <a:pt x="5442" y="8157"/>
                  </a:lnTo>
                  <a:cubicBezTo>
                    <a:pt x="5168" y="8466"/>
                    <a:pt x="4787" y="8633"/>
                    <a:pt x="4382" y="8633"/>
                  </a:cubicBezTo>
                  <a:cubicBezTo>
                    <a:pt x="3977" y="8633"/>
                    <a:pt x="3596" y="8454"/>
                    <a:pt x="3322" y="8157"/>
                  </a:cubicBezTo>
                  <a:lnTo>
                    <a:pt x="3322" y="6799"/>
                  </a:lnTo>
                  <a:cubicBezTo>
                    <a:pt x="3656" y="6954"/>
                    <a:pt x="4013" y="7038"/>
                    <a:pt x="4382" y="7038"/>
                  </a:cubicBezTo>
                  <a:cubicBezTo>
                    <a:pt x="4763" y="7038"/>
                    <a:pt x="5120" y="6954"/>
                    <a:pt x="5442" y="6799"/>
                  </a:cubicBezTo>
                  <a:close/>
                  <a:moveTo>
                    <a:pt x="5442" y="8609"/>
                  </a:moveTo>
                  <a:lnTo>
                    <a:pt x="5442" y="9050"/>
                  </a:lnTo>
                  <a:cubicBezTo>
                    <a:pt x="5108" y="9240"/>
                    <a:pt x="4751" y="9335"/>
                    <a:pt x="4382" y="9335"/>
                  </a:cubicBezTo>
                  <a:cubicBezTo>
                    <a:pt x="4013" y="9335"/>
                    <a:pt x="3632" y="9228"/>
                    <a:pt x="3322" y="9050"/>
                  </a:cubicBezTo>
                  <a:lnTo>
                    <a:pt x="3322" y="8609"/>
                  </a:lnTo>
                  <a:cubicBezTo>
                    <a:pt x="3620" y="8847"/>
                    <a:pt x="3989" y="8966"/>
                    <a:pt x="4382" y="8966"/>
                  </a:cubicBezTo>
                  <a:cubicBezTo>
                    <a:pt x="4763" y="8966"/>
                    <a:pt x="5144" y="8824"/>
                    <a:pt x="5442" y="8609"/>
                  </a:cubicBezTo>
                  <a:close/>
                  <a:moveTo>
                    <a:pt x="3596" y="1"/>
                  </a:moveTo>
                  <a:cubicBezTo>
                    <a:pt x="1810" y="1"/>
                    <a:pt x="346" y="1465"/>
                    <a:pt x="346" y="3251"/>
                  </a:cubicBezTo>
                  <a:cubicBezTo>
                    <a:pt x="346" y="4704"/>
                    <a:pt x="1334" y="5990"/>
                    <a:pt x="2727" y="6371"/>
                  </a:cubicBezTo>
                  <a:cubicBezTo>
                    <a:pt x="2798" y="6442"/>
                    <a:pt x="2894" y="6526"/>
                    <a:pt x="2977" y="6585"/>
                  </a:cubicBezTo>
                  <a:lnTo>
                    <a:pt x="2977" y="7192"/>
                  </a:lnTo>
                  <a:cubicBezTo>
                    <a:pt x="2644" y="7264"/>
                    <a:pt x="2382" y="7514"/>
                    <a:pt x="2251" y="7669"/>
                  </a:cubicBezTo>
                  <a:cubicBezTo>
                    <a:pt x="2203" y="7728"/>
                    <a:pt x="2167" y="7788"/>
                    <a:pt x="2144" y="7859"/>
                  </a:cubicBezTo>
                  <a:lnTo>
                    <a:pt x="1001" y="8204"/>
                  </a:lnTo>
                  <a:cubicBezTo>
                    <a:pt x="405" y="8383"/>
                    <a:pt x="0" y="8931"/>
                    <a:pt x="0" y="9538"/>
                  </a:cubicBezTo>
                  <a:lnTo>
                    <a:pt x="0" y="11252"/>
                  </a:lnTo>
                  <a:cubicBezTo>
                    <a:pt x="0" y="11348"/>
                    <a:pt x="84" y="11419"/>
                    <a:pt x="167" y="11419"/>
                  </a:cubicBezTo>
                  <a:cubicBezTo>
                    <a:pt x="250" y="11419"/>
                    <a:pt x="334" y="11348"/>
                    <a:pt x="334" y="11252"/>
                  </a:cubicBezTo>
                  <a:lnTo>
                    <a:pt x="334" y="9538"/>
                  </a:lnTo>
                  <a:cubicBezTo>
                    <a:pt x="334" y="9085"/>
                    <a:pt x="643" y="8645"/>
                    <a:pt x="1084" y="8526"/>
                  </a:cubicBezTo>
                  <a:lnTo>
                    <a:pt x="2144" y="8216"/>
                  </a:lnTo>
                  <a:lnTo>
                    <a:pt x="2251" y="8978"/>
                  </a:lnTo>
                  <a:cubicBezTo>
                    <a:pt x="2263" y="9038"/>
                    <a:pt x="2239" y="9109"/>
                    <a:pt x="2179" y="9157"/>
                  </a:cubicBezTo>
                  <a:lnTo>
                    <a:pt x="1822" y="9419"/>
                  </a:lnTo>
                  <a:cubicBezTo>
                    <a:pt x="1655" y="9538"/>
                    <a:pt x="1584" y="9752"/>
                    <a:pt x="1620" y="9943"/>
                  </a:cubicBezTo>
                  <a:lnTo>
                    <a:pt x="1917" y="11300"/>
                  </a:lnTo>
                  <a:cubicBezTo>
                    <a:pt x="1941" y="11371"/>
                    <a:pt x="2013" y="11431"/>
                    <a:pt x="2084" y="11431"/>
                  </a:cubicBezTo>
                  <a:lnTo>
                    <a:pt x="2120" y="11431"/>
                  </a:lnTo>
                  <a:cubicBezTo>
                    <a:pt x="2203" y="11419"/>
                    <a:pt x="2263" y="11324"/>
                    <a:pt x="2251" y="11240"/>
                  </a:cubicBezTo>
                  <a:lnTo>
                    <a:pt x="1953" y="9883"/>
                  </a:lnTo>
                  <a:cubicBezTo>
                    <a:pt x="1941" y="9812"/>
                    <a:pt x="1965" y="9740"/>
                    <a:pt x="2024" y="9693"/>
                  </a:cubicBezTo>
                  <a:lnTo>
                    <a:pt x="2382" y="9419"/>
                  </a:lnTo>
                  <a:cubicBezTo>
                    <a:pt x="2536" y="9300"/>
                    <a:pt x="2608" y="9121"/>
                    <a:pt x="2596" y="8931"/>
                  </a:cubicBezTo>
                  <a:lnTo>
                    <a:pt x="2477" y="8050"/>
                  </a:lnTo>
                  <a:cubicBezTo>
                    <a:pt x="2465" y="7990"/>
                    <a:pt x="2489" y="7954"/>
                    <a:pt x="2513" y="7907"/>
                  </a:cubicBezTo>
                  <a:cubicBezTo>
                    <a:pt x="2608" y="7800"/>
                    <a:pt x="2786" y="7633"/>
                    <a:pt x="3001" y="7561"/>
                  </a:cubicBezTo>
                  <a:lnTo>
                    <a:pt x="3001" y="9514"/>
                  </a:lnTo>
                  <a:cubicBezTo>
                    <a:pt x="3001" y="9597"/>
                    <a:pt x="3072" y="9681"/>
                    <a:pt x="3156" y="9681"/>
                  </a:cubicBezTo>
                  <a:cubicBezTo>
                    <a:pt x="3251" y="9681"/>
                    <a:pt x="3322" y="9597"/>
                    <a:pt x="3322" y="9514"/>
                  </a:cubicBezTo>
                  <a:lnTo>
                    <a:pt x="3322" y="9443"/>
                  </a:lnTo>
                  <a:cubicBezTo>
                    <a:pt x="3644" y="9597"/>
                    <a:pt x="4025" y="9681"/>
                    <a:pt x="4382" y="9681"/>
                  </a:cubicBezTo>
                  <a:cubicBezTo>
                    <a:pt x="4739" y="9681"/>
                    <a:pt x="5108" y="9586"/>
                    <a:pt x="5430" y="9443"/>
                  </a:cubicBezTo>
                  <a:lnTo>
                    <a:pt x="5430" y="11264"/>
                  </a:lnTo>
                  <a:cubicBezTo>
                    <a:pt x="5430" y="11360"/>
                    <a:pt x="5513" y="11431"/>
                    <a:pt x="5596" y="11431"/>
                  </a:cubicBezTo>
                  <a:cubicBezTo>
                    <a:pt x="5692" y="11431"/>
                    <a:pt x="5763" y="11360"/>
                    <a:pt x="5763" y="11264"/>
                  </a:cubicBezTo>
                  <a:lnTo>
                    <a:pt x="5763" y="7573"/>
                  </a:lnTo>
                  <a:cubicBezTo>
                    <a:pt x="5989" y="7657"/>
                    <a:pt x="6144" y="7811"/>
                    <a:pt x="6239" y="7919"/>
                  </a:cubicBezTo>
                  <a:cubicBezTo>
                    <a:pt x="6263" y="7966"/>
                    <a:pt x="6287" y="8014"/>
                    <a:pt x="6287" y="8073"/>
                  </a:cubicBezTo>
                  <a:lnTo>
                    <a:pt x="6168" y="8943"/>
                  </a:lnTo>
                  <a:cubicBezTo>
                    <a:pt x="6132" y="9145"/>
                    <a:pt x="6204" y="9324"/>
                    <a:pt x="6370" y="9443"/>
                  </a:cubicBezTo>
                  <a:lnTo>
                    <a:pt x="6727" y="9705"/>
                  </a:lnTo>
                  <a:cubicBezTo>
                    <a:pt x="6787" y="9752"/>
                    <a:pt x="6823" y="9824"/>
                    <a:pt x="6799" y="9895"/>
                  </a:cubicBezTo>
                  <a:lnTo>
                    <a:pt x="6501" y="11252"/>
                  </a:lnTo>
                  <a:cubicBezTo>
                    <a:pt x="6489" y="11348"/>
                    <a:pt x="6537" y="11431"/>
                    <a:pt x="6644" y="11443"/>
                  </a:cubicBezTo>
                  <a:lnTo>
                    <a:pt x="6668" y="11443"/>
                  </a:lnTo>
                  <a:cubicBezTo>
                    <a:pt x="6739" y="11443"/>
                    <a:pt x="6823" y="11383"/>
                    <a:pt x="6835" y="11312"/>
                  </a:cubicBezTo>
                  <a:lnTo>
                    <a:pt x="7132" y="9955"/>
                  </a:lnTo>
                  <a:cubicBezTo>
                    <a:pt x="7180" y="9764"/>
                    <a:pt x="7097" y="9562"/>
                    <a:pt x="6942" y="9443"/>
                  </a:cubicBezTo>
                  <a:lnTo>
                    <a:pt x="6585" y="9169"/>
                  </a:lnTo>
                  <a:cubicBezTo>
                    <a:pt x="6525" y="9121"/>
                    <a:pt x="6501" y="9062"/>
                    <a:pt x="6501" y="8990"/>
                  </a:cubicBezTo>
                  <a:lnTo>
                    <a:pt x="6608" y="8228"/>
                  </a:lnTo>
                  <a:lnTo>
                    <a:pt x="7668" y="8550"/>
                  </a:lnTo>
                  <a:cubicBezTo>
                    <a:pt x="8109" y="8681"/>
                    <a:pt x="8430" y="9097"/>
                    <a:pt x="8430" y="9562"/>
                  </a:cubicBezTo>
                  <a:lnTo>
                    <a:pt x="8430" y="11264"/>
                  </a:lnTo>
                  <a:cubicBezTo>
                    <a:pt x="8430" y="11360"/>
                    <a:pt x="8501" y="11431"/>
                    <a:pt x="8585" y="11431"/>
                  </a:cubicBezTo>
                  <a:cubicBezTo>
                    <a:pt x="8680" y="11431"/>
                    <a:pt x="8751" y="11360"/>
                    <a:pt x="8751" y="11264"/>
                  </a:cubicBezTo>
                  <a:lnTo>
                    <a:pt x="8751" y="9562"/>
                  </a:lnTo>
                  <a:cubicBezTo>
                    <a:pt x="8751" y="8931"/>
                    <a:pt x="8335" y="8383"/>
                    <a:pt x="7763" y="8204"/>
                  </a:cubicBezTo>
                  <a:lnTo>
                    <a:pt x="6608" y="7859"/>
                  </a:lnTo>
                  <a:cubicBezTo>
                    <a:pt x="6596" y="7788"/>
                    <a:pt x="6549" y="7728"/>
                    <a:pt x="6513" y="7669"/>
                  </a:cubicBezTo>
                  <a:cubicBezTo>
                    <a:pt x="6370" y="7514"/>
                    <a:pt x="6120" y="7276"/>
                    <a:pt x="5775" y="7192"/>
                  </a:cubicBezTo>
                  <a:lnTo>
                    <a:pt x="5775" y="6585"/>
                  </a:lnTo>
                  <a:cubicBezTo>
                    <a:pt x="5870" y="6526"/>
                    <a:pt x="5954" y="6442"/>
                    <a:pt x="6037" y="6371"/>
                  </a:cubicBezTo>
                  <a:cubicBezTo>
                    <a:pt x="7430" y="5990"/>
                    <a:pt x="8418" y="4704"/>
                    <a:pt x="8418" y="3251"/>
                  </a:cubicBezTo>
                  <a:cubicBezTo>
                    <a:pt x="8418" y="1465"/>
                    <a:pt x="6954" y="1"/>
                    <a:pt x="51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4" name="Google Shape;2054;p45"/>
          <p:cNvGrpSpPr/>
          <p:nvPr/>
        </p:nvGrpSpPr>
        <p:grpSpPr>
          <a:xfrm>
            <a:off x="1448938" y="2307481"/>
            <a:ext cx="379600" cy="376875"/>
            <a:chOff x="5507913" y="1591325"/>
            <a:chExt cx="379600" cy="376875"/>
          </a:xfrm>
        </p:grpSpPr>
        <p:sp>
          <p:nvSpPr>
            <p:cNvPr id="2055" name="Google Shape;2055;p45"/>
            <p:cNvSpPr/>
            <p:nvPr/>
          </p:nvSpPr>
          <p:spPr>
            <a:xfrm>
              <a:off x="5583288" y="1772350"/>
              <a:ext cx="14850" cy="14825"/>
            </a:xfrm>
            <a:custGeom>
              <a:rect b="b" l="l" r="r" t="t"/>
              <a:pathLst>
                <a:path extrusionOk="0" h="593" w="594">
                  <a:moveTo>
                    <a:pt x="297" y="0"/>
                  </a:moveTo>
                  <a:cubicBezTo>
                    <a:pt x="216" y="0"/>
                    <a:pt x="135" y="27"/>
                    <a:pt x="82" y="81"/>
                  </a:cubicBezTo>
                  <a:cubicBezTo>
                    <a:pt x="28" y="135"/>
                    <a:pt x="1" y="216"/>
                    <a:pt x="1" y="296"/>
                  </a:cubicBezTo>
                  <a:cubicBezTo>
                    <a:pt x="1" y="377"/>
                    <a:pt x="28" y="445"/>
                    <a:pt x="82" y="499"/>
                  </a:cubicBezTo>
                  <a:cubicBezTo>
                    <a:pt x="135" y="553"/>
                    <a:pt x="216" y="592"/>
                    <a:pt x="297" y="592"/>
                  </a:cubicBezTo>
                  <a:cubicBezTo>
                    <a:pt x="378" y="592"/>
                    <a:pt x="446" y="553"/>
                    <a:pt x="499" y="499"/>
                  </a:cubicBezTo>
                  <a:cubicBezTo>
                    <a:pt x="553" y="445"/>
                    <a:pt x="593" y="377"/>
                    <a:pt x="593" y="296"/>
                  </a:cubicBezTo>
                  <a:cubicBezTo>
                    <a:pt x="593" y="216"/>
                    <a:pt x="553" y="135"/>
                    <a:pt x="499" y="81"/>
                  </a:cubicBezTo>
                  <a:cubicBezTo>
                    <a:pt x="446" y="27"/>
                    <a:pt x="378" y="0"/>
                    <a:pt x="2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5"/>
            <p:cNvSpPr/>
            <p:nvPr/>
          </p:nvSpPr>
          <p:spPr>
            <a:xfrm>
              <a:off x="5507913" y="1591325"/>
              <a:ext cx="379600" cy="376875"/>
            </a:xfrm>
            <a:custGeom>
              <a:rect b="b" l="l" r="r" t="t"/>
              <a:pathLst>
                <a:path extrusionOk="0" h="15075" w="15184">
                  <a:moveTo>
                    <a:pt x="2841" y="3944"/>
                  </a:moveTo>
                  <a:cubicBezTo>
                    <a:pt x="3339" y="4025"/>
                    <a:pt x="3743" y="4415"/>
                    <a:pt x="3811" y="4926"/>
                  </a:cubicBezTo>
                  <a:cubicBezTo>
                    <a:pt x="3474" y="5061"/>
                    <a:pt x="3138" y="5236"/>
                    <a:pt x="2841" y="5452"/>
                  </a:cubicBezTo>
                  <a:lnTo>
                    <a:pt x="2841" y="3944"/>
                  </a:lnTo>
                  <a:close/>
                  <a:moveTo>
                    <a:pt x="10783" y="0"/>
                  </a:moveTo>
                  <a:cubicBezTo>
                    <a:pt x="8414" y="0"/>
                    <a:pt x="6488" y="1925"/>
                    <a:pt x="6488" y="4294"/>
                  </a:cubicBezTo>
                  <a:cubicBezTo>
                    <a:pt x="6488" y="5532"/>
                    <a:pt x="7014" y="6703"/>
                    <a:pt x="7942" y="7524"/>
                  </a:cubicBezTo>
                  <a:lnTo>
                    <a:pt x="7942" y="8709"/>
                  </a:lnTo>
                  <a:cubicBezTo>
                    <a:pt x="7942" y="8830"/>
                    <a:pt x="8010" y="8924"/>
                    <a:pt x="8104" y="8978"/>
                  </a:cubicBezTo>
                  <a:cubicBezTo>
                    <a:pt x="8145" y="8991"/>
                    <a:pt x="8184" y="9005"/>
                    <a:pt x="8238" y="9005"/>
                  </a:cubicBezTo>
                  <a:cubicBezTo>
                    <a:pt x="8292" y="9005"/>
                    <a:pt x="8346" y="8991"/>
                    <a:pt x="8400" y="8964"/>
                  </a:cubicBezTo>
                  <a:lnTo>
                    <a:pt x="9329" y="8345"/>
                  </a:lnTo>
                  <a:cubicBezTo>
                    <a:pt x="9800" y="8506"/>
                    <a:pt x="10284" y="8601"/>
                    <a:pt x="10783" y="8601"/>
                  </a:cubicBezTo>
                  <a:cubicBezTo>
                    <a:pt x="11495" y="8601"/>
                    <a:pt x="12156" y="8426"/>
                    <a:pt x="12748" y="8117"/>
                  </a:cubicBezTo>
                  <a:cubicBezTo>
                    <a:pt x="12855" y="8480"/>
                    <a:pt x="12909" y="8856"/>
                    <a:pt x="12909" y="9247"/>
                  </a:cubicBezTo>
                  <a:cubicBezTo>
                    <a:pt x="12909" y="10633"/>
                    <a:pt x="12209" y="11912"/>
                    <a:pt x="11038" y="12666"/>
                  </a:cubicBezTo>
                  <a:cubicBezTo>
                    <a:pt x="10957" y="12720"/>
                    <a:pt x="10903" y="12814"/>
                    <a:pt x="10903" y="12908"/>
                  </a:cubicBezTo>
                  <a:lnTo>
                    <a:pt x="10903" y="14308"/>
                  </a:lnTo>
                  <a:cubicBezTo>
                    <a:pt x="10903" y="14402"/>
                    <a:pt x="10822" y="14483"/>
                    <a:pt x="10729" y="14483"/>
                  </a:cubicBezTo>
                  <a:lnTo>
                    <a:pt x="9315" y="14483"/>
                  </a:lnTo>
                  <a:cubicBezTo>
                    <a:pt x="9207" y="14483"/>
                    <a:pt x="9127" y="14402"/>
                    <a:pt x="9127" y="14308"/>
                  </a:cubicBezTo>
                  <a:lnTo>
                    <a:pt x="9127" y="13729"/>
                  </a:lnTo>
                  <a:cubicBezTo>
                    <a:pt x="9127" y="13501"/>
                    <a:pt x="8938" y="13312"/>
                    <a:pt x="8710" y="13312"/>
                  </a:cubicBezTo>
                  <a:lnTo>
                    <a:pt x="5668" y="13312"/>
                  </a:lnTo>
                  <a:cubicBezTo>
                    <a:pt x="5439" y="13312"/>
                    <a:pt x="5250" y="13501"/>
                    <a:pt x="5250" y="13729"/>
                  </a:cubicBezTo>
                  <a:lnTo>
                    <a:pt x="5250" y="14308"/>
                  </a:lnTo>
                  <a:cubicBezTo>
                    <a:pt x="5250" y="14402"/>
                    <a:pt x="5169" y="14483"/>
                    <a:pt x="5062" y="14483"/>
                  </a:cubicBezTo>
                  <a:lnTo>
                    <a:pt x="3649" y="14483"/>
                  </a:lnTo>
                  <a:cubicBezTo>
                    <a:pt x="3554" y="14483"/>
                    <a:pt x="3474" y="14402"/>
                    <a:pt x="3474" y="14308"/>
                  </a:cubicBezTo>
                  <a:lnTo>
                    <a:pt x="3474" y="12908"/>
                  </a:lnTo>
                  <a:cubicBezTo>
                    <a:pt x="3474" y="12814"/>
                    <a:pt x="3434" y="12720"/>
                    <a:pt x="3339" y="12666"/>
                  </a:cubicBezTo>
                  <a:cubicBezTo>
                    <a:pt x="2504" y="12114"/>
                    <a:pt x="1885" y="11293"/>
                    <a:pt x="1616" y="10324"/>
                  </a:cubicBezTo>
                  <a:cubicBezTo>
                    <a:pt x="1592" y="10205"/>
                    <a:pt x="1474" y="10117"/>
                    <a:pt x="1344" y="10117"/>
                  </a:cubicBezTo>
                  <a:cubicBezTo>
                    <a:pt x="1327" y="10117"/>
                    <a:pt x="1310" y="10119"/>
                    <a:pt x="1293" y="10122"/>
                  </a:cubicBezTo>
                  <a:lnTo>
                    <a:pt x="674" y="10122"/>
                  </a:lnTo>
                  <a:cubicBezTo>
                    <a:pt x="634" y="10122"/>
                    <a:pt x="593" y="10082"/>
                    <a:pt x="593" y="10041"/>
                  </a:cubicBezTo>
                  <a:lnTo>
                    <a:pt x="593" y="8440"/>
                  </a:lnTo>
                  <a:cubicBezTo>
                    <a:pt x="593" y="8399"/>
                    <a:pt x="634" y="8359"/>
                    <a:pt x="674" y="8359"/>
                  </a:cubicBezTo>
                  <a:lnTo>
                    <a:pt x="1253" y="8359"/>
                  </a:lnTo>
                  <a:cubicBezTo>
                    <a:pt x="1266" y="8359"/>
                    <a:pt x="1280" y="8359"/>
                    <a:pt x="1293" y="8372"/>
                  </a:cubicBezTo>
                  <a:cubicBezTo>
                    <a:pt x="1303" y="8373"/>
                    <a:pt x="1313" y="8373"/>
                    <a:pt x="1322" y="8373"/>
                  </a:cubicBezTo>
                  <a:cubicBezTo>
                    <a:pt x="1461" y="8373"/>
                    <a:pt x="1591" y="8282"/>
                    <a:pt x="1616" y="8157"/>
                  </a:cubicBezTo>
                  <a:cubicBezTo>
                    <a:pt x="2115" y="6407"/>
                    <a:pt x="3716" y="5182"/>
                    <a:pt x="5533" y="5182"/>
                  </a:cubicBezTo>
                  <a:lnTo>
                    <a:pt x="5627" y="5182"/>
                  </a:lnTo>
                  <a:cubicBezTo>
                    <a:pt x="5789" y="5182"/>
                    <a:pt x="5923" y="5048"/>
                    <a:pt x="5923" y="4886"/>
                  </a:cubicBezTo>
                  <a:cubicBezTo>
                    <a:pt x="5923" y="4725"/>
                    <a:pt x="5789" y="4590"/>
                    <a:pt x="5627" y="4590"/>
                  </a:cubicBezTo>
                  <a:lnTo>
                    <a:pt x="5533" y="4590"/>
                  </a:lnTo>
                  <a:cubicBezTo>
                    <a:pt x="5143" y="4590"/>
                    <a:pt x="4753" y="4644"/>
                    <a:pt x="4376" y="4738"/>
                  </a:cubicBezTo>
                  <a:cubicBezTo>
                    <a:pt x="4214" y="3944"/>
                    <a:pt x="3500" y="3338"/>
                    <a:pt x="2653" y="3338"/>
                  </a:cubicBezTo>
                  <a:lnTo>
                    <a:pt x="2545" y="3338"/>
                  </a:lnTo>
                  <a:cubicBezTo>
                    <a:pt x="2384" y="3338"/>
                    <a:pt x="2249" y="3473"/>
                    <a:pt x="2249" y="3634"/>
                  </a:cubicBezTo>
                  <a:lnTo>
                    <a:pt x="2249" y="5949"/>
                  </a:lnTo>
                  <a:cubicBezTo>
                    <a:pt x="1751" y="6448"/>
                    <a:pt x="1361" y="7067"/>
                    <a:pt x="1119" y="7767"/>
                  </a:cubicBezTo>
                  <a:lnTo>
                    <a:pt x="674" y="7767"/>
                  </a:lnTo>
                  <a:cubicBezTo>
                    <a:pt x="311" y="7767"/>
                    <a:pt x="1" y="8076"/>
                    <a:pt x="1" y="8440"/>
                  </a:cubicBezTo>
                  <a:lnTo>
                    <a:pt x="1" y="10041"/>
                  </a:lnTo>
                  <a:cubicBezTo>
                    <a:pt x="1" y="10418"/>
                    <a:pt x="311" y="10714"/>
                    <a:pt x="674" y="10714"/>
                  </a:cubicBezTo>
                  <a:lnTo>
                    <a:pt x="1119" y="10714"/>
                  </a:lnTo>
                  <a:cubicBezTo>
                    <a:pt x="1442" y="11670"/>
                    <a:pt x="2061" y="12491"/>
                    <a:pt x="2895" y="13070"/>
                  </a:cubicBezTo>
                  <a:lnTo>
                    <a:pt x="2895" y="14308"/>
                  </a:lnTo>
                  <a:cubicBezTo>
                    <a:pt x="2895" y="14739"/>
                    <a:pt x="3231" y="15075"/>
                    <a:pt x="3649" y="15075"/>
                  </a:cubicBezTo>
                  <a:lnTo>
                    <a:pt x="5062" y="15075"/>
                  </a:lnTo>
                  <a:cubicBezTo>
                    <a:pt x="5492" y="15075"/>
                    <a:pt x="5829" y="14739"/>
                    <a:pt x="5829" y="14308"/>
                  </a:cubicBezTo>
                  <a:lnTo>
                    <a:pt x="5829" y="13890"/>
                  </a:lnTo>
                  <a:lnTo>
                    <a:pt x="8548" y="13890"/>
                  </a:lnTo>
                  <a:lnTo>
                    <a:pt x="8548" y="14308"/>
                  </a:lnTo>
                  <a:cubicBezTo>
                    <a:pt x="8548" y="14739"/>
                    <a:pt x="8884" y="15075"/>
                    <a:pt x="9315" y="15075"/>
                  </a:cubicBezTo>
                  <a:lnTo>
                    <a:pt x="10729" y="15075"/>
                  </a:lnTo>
                  <a:cubicBezTo>
                    <a:pt x="11146" y="15075"/>
                    <a:pt x="11495" y="14739"/>
                    <a:pt x="11495" y="14308"/>
                  </a:cubicBezTo>
                  <a:lnTo>
                    <a:pt x="11495" y="13070"/>
                  </a:lnTo>
                  <a:cubicBezTo>
                    <a:pt x="12518" y="12356"/>
                    <a:pt x="13205" y="11279"/>
                    <a:pt x="13421" y="10068"/>
                  </a:cubicBezTo>
                  <a:cubicBezTo>
                    <a:pt x="13582" y="10149"/>
                    <a:pt x="13757" y="10189"/>
                    <a:pt x="13932" y="10189"/>
                  </a:cubicBezTo>
                  <a:cubicBezTo>
                    <a:pt x="14241" y="10189"/>
                    <a:pt x="14551" y="10068"/>
                    <a:pt x="14780" y="9826"/>
                  </a:cubicBezTo>
                  <a:cubicBezTo>
                    <a:pt x="15183" y="9436"/>
                    <a:pt x="15183" y="8776"/>
                    <a:pt x="14780" y="8372"/>
                  </a:cubicBezTo>
                  <a:cubicBezTo>
                    <a:pt x="14618" y="8210"/>
                    <a:pt x="14390" y="8117"/>
                    <a:pt x="14160" y="8117"/>
                  </a:cubicBezTo>
                  <a:cubicBezTo>
                    <a:pt x="13932" y="8117"/>
                    <a:pt x="13703" y="8210"/>
                    <a:pt x="13541" y="8372"/>
                  </a:cubicBezTo>
                  <a:cubicBezTo>
                    <a:pt x="13421" y="8494"/>
                    <a:pt x="13421" y="8682"/>
                    <a:pt x="13541" y="8790"/>
                  </a:cubicBezTo>
                  <a:cubicBezTo>
                    <a:pt x="13595" y="8850"/>
                    <a:pt x="13669" y="8880"/>
                    <a:pt x="13745" y="8880"/>
                  </a:cubicBezTo>
                  <a:cubicBezTo>
                    <a:pt x="13821" y="8880"/>
                    <a:pt x="13898" y="8850"/>
                    <a:pt x="13959" y="8790"/>
                  </a:cubicBezTo>
                  <a:cubicBezTo>
                    <a:pt x="14013" y="8736"/>
                    <a:pt x="14087" y="8709"/>
                    <a:pt x="14161" y="8709"/>
                  </a:cubicBezTo>
                  <a:cubicBezTo>
                    <a:pt x="14235" y="8709"/>
                    <a:pt x="14309" y="8736"/>
                    <a:pt x="14363" y="8790"/>
                  </a:cubicBezTo>
                  <a:cubicBezTo>
                    <a:pt x="14537" y="8964"/>
                    <a:pt x="14537" y="9247"/>
                    <a:pt x="14363" y="9409"/>
                  </a:cubicBezTo>
                  <a:cubicBezTo>
                    <a:pt x="14242" y="9530"/>
                    <a:pt x="14083" y="9591"/>
                    <a:pt x="13925" y="9591"/>
                  </a:cubicBezTo>
                  <a:cubicBezTo>
                    <a:pt x="13767" y="9591"/>
                    <a:pt x="13609" y="9530"/>
                    <a:pt x="13488" y="9409"/>
                  </a:cubicBezTo>
                  <a:lnTo>
                    <a:pt x="13488" y="9247"/>
                  </a:lnTo>
                  <a:cubicBezTo>
                    <a:pt x="13488" y="8749"/>
                    <a:pt x="13421" y="8264"/>
                    <a:pt x="13272" y="7807"/>
                  </a:cubicBezTo>
                  <a:cubicBezTo>
                    <a:pt x="14363" y="7026"/>
                    <a:pt x="15090" y="5748"/>
                    <a:pt x="15090" y="4294"/>
                  </a:cubicBezTo>
                  <a:cubicBezTo>
                    <a:pt x="15090" y="3607"/>
                    <a:pt x="14928" y="2948"/>
                    <a:pt x="14618" y="2342"/>
                  </a:cubicBezTo>
                  <a:cubicBezTo>
                    <a:pt x="14560" y="2237"/>
                    <a:pt x="14455" y="2179"/>
                    <a:pt x="14345" y="2179"/>
                  </a:cubicBezTo>
                  <a:cubicBezTo>
                    <a:pt x="14301" y="2179"/>
                    <a:pt x="14257" y="2188"/>
                    <a:pt x="14214" y="2207"/>
                  </a:cubicBezTo>
                  <a:cubicBezTo>
                    <a:pt x="14067" y="2288"/>
                    <a:pt x="14013" y="2464"/>
                    <a:pt x="14094" y="2611"/>
                  </a:cubicBezTo>
                  <a:cubicBezTo>
                    <a:pt x="14363" y="3137"/>
                    <a:pt x="14498" y="3702"/>
                    <a:pt x="14498" y="4294"/>
                  </a:cubicBezTo>
                  <a:cubicBezTo>
                    <a:pt x="14498" y="6340"/>
                    <a:pt x="12829" y="8009"/>
                    <a:pt x="10783" y="8009"/>
                  </a:cubicBezTo>
                  <a:cubicBezTo>
                    <a:pt x="10311" y="8009"/>
                    <a:pt x="9840" y="7914"/>
                    <a:pt x="9396" y="7740"/>
                  </a:cubicBezTo>
                  <a:cubicBezTo>
                    <a:pt x="9364" y="7724"/>
                    <a:pt x="9328" y="7716"/>
                    <a:pt x="9291" y="7716"/>
                  </a:cubicBezTo>
                  <a:cubicBezTo>
                    <a:pt x="9234" y="7716"/>
                    <a:pt x="9176" y="7734"/>
                    <a:pt x="9127" y="7767"/>
                  </a:cubicBezTo>
                  <a:lnTo>
                    <a:pt x="8534" y="8171"/>
                  </a:lnTo>
                  <a:lnTo>
                    <a:pt x="8534" y="7390"/>
                  </a:lnTo>
                  <a:cubicBezTo>
                    <a:pt x="8534" y="7295"/>
                    <a:pt x="8495" y="7214"/>
                    <a:pt x="8427" y="7161"/>
                  </a:cubicBezTo>
                  <a:cubicBezTo>
                    <a:pt x="7565" y="6448"/>
                    <a:pt x="7068" y="5411"/>
                    <a:pt x="7068" y="4294"/>
                  </a:cubicBezTo>
                  <a:cubicBezTo>
                    <a:pt x="7068" y="2248"/>
                    <a:pt x="8737" y="579"/>
                    <a:pt x="10783" y="579"/>
                  </a:cubicBezTo>
                  <a:cubicBezTo>
                    <a:pt x="11280" y="579"/>
                    <a:pt x="11752" y="673"/>
                    <a:pt x="12209" y="861"/>
                  </a:cubicBezTo>
                  <a:cubicBezTo>
                    <a:pt x="12357" y="929"/>
                    <a:pt x="12491" y="996"/>
                    <a:pt x="12640" y="1077"/>
                  </a:cubicBezTo>
                  <a:cubicBezTo>
                    <a:pt x="12686" y="1104"/>
                    <a:pt x="12736" y="1118"/>
                    <a:pt x="12787" y="1118"/>
                  </a:cubicBezTo>
                  <a:cubicBezTo>
                    <a:pt x="12884" y="1118"/>
                    <a:pt x="12981" y="1067"/>
                    <a:pt x="13044" y="969"/>
                  </a:cubicBezTo>
                  <a:cubicBezTo>
                    <a:pt x="13125" y="834"/>
                    <a:pt x="13071" y="646"/>
                    <a:pt x="12922" y="565"/>
                  </a:cubicBezTo>
                  <a:cubicBezTo>
                    <a:pt x="12775" y="472"/>
                    <a:pt x="12599" y="391"/>
                    <a:pt x="12438" y="323"/>
                  </a:cubicBezTo>
                  <a:cubicBezTo>
                    <a:pt x="11913" y="108"/>
                    <a:pt x="11361" y="0"/>
                    <a:pt x="107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5"/>
            <p:cNvSpPr/>
            <p:nvPr/>
          </p:nvSpPr>
          <p:spPr>
            <a:xfrm>
              <a:off x="5842388" y="1623200"/>
              <a:ext cx="17200" cy="14925"/>
            </a:xfrm>
            <a:custGeom>
              <a:rect b="b" l="l" r="r" t="t"/>
              <a:pathLst>
                <a:path extrusionOk="0" h="597" w="688">
                  <a:moveTo>
                    <a:pt x="341" y="1"/>
                  </a:moveTo>
                  <a:cubicBezTo>
                    <a:pt x="264" y="1"/>
                    <a:pt x="189" y="31"/>
                    <a:pt x="135" y="85"/>
                  </a:cubicBezTo>
                  <a:cubicBezTo>
                    <a:pt x="42" y="179"/>
                    <a:pt x="1" y="367"/>
                    <a:pt x="123" y="502"/>
                  </a:cubicBezTo>
                  <a:lnTo>
                    <a:pt x="135" y="502"/>
                  </a:lnTo>
                  <a:cubicBezTo>
                    <a:pt x="189" y="570"/>
                    <a:pt x="270" y="596"/>
                    <a:pt x="351" y="596"/>
                  </a:cubicBezTo>
                  <a:cubicBezTo>
                    <a:pt x="419" y="596"/>
                    <a:pt x="499" y="570"/>
                    <a:pt x="553" y="516"/>
                  </a:cubicBezTo>
                  <a:cubicBezTo>
                    <a:pt x="661" y="421"/>
                    <a:pt x="688" y="232"/>
                    <a:pt x="566" y="98"/>
                  </a:cubicBezTo>
                  <a:cubicBezTo>
                    <a:pt x="499" y="31"/>
                    <a:pt x="418" y="1"/>
                    <a:pt x="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5"/>
            <p:cNvSpPr/>
            <p:nvPr/>
          </p:nvSpPr>
          <p:spPr>
            <a:xfrm>
              <a:off x="5752213" y="1652225"/>
              <a:ext cx="50850" cy="93225"/>
            </a:xfrm>
            <a:custGeom>
              <a:rect b="b" l="l" r="r" t="t"/>
              <a:pathLst>
                <a:path extrusionOk="0" h="3729" w="2034">
                  <a:moveTo>
                    <a:pt x="1011" y="1"/>
                  </a:moveTo>
                  <a:cubicBezTo>
                    <a:pt x="849" y="1"/>
                    <a:pt x="727" y="121"/>
                    <a:pt x="727" y="297"/>
                  </a:cubicBezTo>
                  <a:lnTo>
                    <a:pt x="727" y="310"/>
                  </a:lnTo>
                  <a:cubicBezTo>
                    <a:pt x="311" y="431"/>
                    <a:pt x="1" y="781"/>
                    <a:pt x="1" y="1212"/>
                  </a:cubicBezTo>
                  <a:cubicBezTo>
                    <a:pt x="1" y="1736"/>
                    <a:pt x="458" y="2154"/>
                    <a:pt x="1011" y="2154"/>
                  </a:cubicBezTo>
                  <a:cubicBezTo>
                    <a:pt x="1253" y="2154"/>
                    <a:pt x="1441" y="2316"/>
                    <a:pt x="1441" y="2517"/>
                  </a:cubicBezTo>
                  <a:cubicBezTo>
                    <a:pt x="1441" y="2706"/>
                    <a:pt x="1253" y="2867"/>
                    <a:pt x="1011" y="2867"/>
                  </a:cubicBezTo>
                  <a:cubicBezTo>
                    <a:pt x="781" y="2867"/>
                    <a:pt x="593" y="2706"/>
                    <a:pt x="593" y="2517"/>
                  </a:cubicBezTo>
                  <a:cubicBezTo>
                    <a:pt x="593" y="2356"/>
                    <a:pt x="458" y="2221"/>
                    <a:pt x="297" y="2221"/>
                  </a:cubicBezTo>
                  <a:cubicBezTo>
                    <a:pt x="135" y="2221"/>
                    <a:pt x="1" y="2356"/>
                    <a:pt x="1" y="2517"/>
                  </a:cubicBezTo>
                  <a:cubicBezTo>
                    <a:pt x="1" y="2935"/>
                    <a:pt x="311" y="3298"/>
                    <a:pt x="727" y="3419"/>
                  </a:cubicBezTo>
                  <a:lnTo>
                    <a:pt x="727" y="3432"/>
                  </a:lnTo>
                  <a:cubicBezTo>
                    <a:pt x="727" y="3594"/>
                    <a:pt x="849" y="3729"/>
                    <a:pt x="1011" y="3729"/>
                  </a:cubicBezTo>
                  <a:cubicBezTo>
                    <a:pt x="1185" y="3729"/>
                    <a:pt x="1307" y="3594"/>
                    <a:pt x="1307" y="3432"/>
                  </a:cubicBezTo>
                  <a:lnTo>
                    <a:pt x="1307" y="3419"/>
                  </a:lnTo>
                  <a:cubicBezTo>
                    <a:pt x="1723" y="3298"/>
                    <a:pt x="2034" y="2935"/>
                    <a:pt x="2034" y="2517"/>
                  </a:cubicBezTo>
                  <a:cubicBezTo>
                    <a:pt x="2034" y="1993"/>
                    <a:pt x="1576" y="1562"/>
                    <a:pt x="1011" y="1562"/>
                  </a:cubicBezTo>
                  <a:cubicBezTo>
                    <a:pt x="781" y="1562"/>
                    <a:pt x="593" y="1413"/>
                    <a:pt x="593" y="1212"/>
                  </a:cubicBezTo>
                  <a:cubicBezTo>
                    <a:pt x="593" y="1010"/>
                    <a:pt x="781" y="862"/>
                    <a:pt x="1011" y="862"/>
                  </a:cubicBezTo>
                  <a:cubicBezTo>
                    <a:pt x="1253" y="862"/>
                    <a:pt x="1441" y="1010"/>
                    <a:pt x="1441" y="1212"/>
                  </a:cubicBezTo>
                  <a:cubicBezTo>
                    <a:pt x="1441" y="1374"/>
                    <a:pt x="1576" y="1508"/>
                    <a:pt x="1737" y="1508"/>
                  </a:cubicBezTo>
                  <a:cubicBezTo>
                    <a:pt x="1899" y="1508"/>
                    <a:pt x="2034" y="1374"/>
                    <a:pt x="2034" y="1212"/>
                  </a:cubicBezTo>
                  <a:cubicBezTo>
                    <a:pt x="2034" y="781"/>
                    <a:pt x="1723" y="431"/>
                    <a:pt x="1307" y="310"/>
                  </a:cubicBezTo>
                  <a:lnTo>
                    <a:pt x="1307" y="297"/>
                  </a:lnTo>
                  <a:cubicBezTo>
                    <a:pt x="1307" y="121"/>
                    <a:pt x="1185" y="1"/>
                    <a:pt x="10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5"/>
            <p:cNvSpPr/>
            <p:nvPr/>
          </p:nvSpPr>
          <p:spPr>
            <a:xfrm>
              <a:off x="5701063" y="1622275"/>
              <a:ext cx="153150" cy="153125"/>
            </a:xfrm>
            <a:custGeom>
              <a:rect b="b" l="l" r="r" t="t"/>
              <a:pathLst>
                <a:path extrusionOk="0" h="6125" w="6126">
                  <a:moveTo>
                    <a:pt x="3057" y="580"/>
                  </a:moveTo>
                  <a:cubicBezTo>
                    <a:pt x="4430" y="580"/>
                    <a:pt x="5533" y="1696"/>
                    <a:pt x="5533" y="3056"/>
                  </a:cubicBezTo>
                  <a:cubicBezTo>
                    <a:pt x="5533" y="4415"/>
                    <a:pt x="4430" y="5533"/>
                    <a:pt x="3057" y="5533"/>
                  </a:cubicBezTo>
                  <a:cubicBezTo>
                    <a:pt x="1697" y="5533"/>
                    <a:pt x="593" y="4415"/>
                    <a:pt x="593" y="3056"/>
                  </a:cubicBezTo>
                  <a:cubicBezTo>
                    <a:pt x="593" y="1696"/>
                    <a:pt x="1697" y="580"/>
                    <a:pt x="3057" y="580"/>
                  </a:cubicBezTo>
                  <a:close/>
                  <a:moveTo>
                    <a:pt x="3057" y="0"/>
                  </a:moveTo>
                  <a:cubicBezTo>
                    <a:pt x="1374" y="0"/>
                    <a:pt x="1" y="1373"/>
                    <a:pt x="1" y="3056"/>
                  </a:cubicBezTo>
                  <a:cubicBezTo>
                    <a:pt x="1" y="4752"/>
                    <a:pt x="1374" y="6125"/>
                    <a:pt x="3057" y="6125"/>
                  </a:cubicBezTo>
                  <a:cubicBezTo>
                    <a:pt x="4753" y="6125"/>
                    <a:pt x="6125" y="4752"/>
                    <a:pt x="6125" y="3056"/>
                  </a:cubicBezTo>
                  <a:cubicBezTo>
                    <a:pt x="6125" y="1373"/>
                    <a:pt x="4753" y="0"/>
                    <a:pt x="30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5"/>
            <p:cNvSpPr/>
            <p:nvPr/>
          </p:nvSpPr>
          <p:spPr>
            <a:xfrm>
              <a:off x="5747863" y="1844375"/>
              <a:ext cx="57900" cy="54875"/>
            </a:xfrm>
            <a:custGeom>
              <a:rect b="b" l="l" r="r" t="t"/>
              <a:pathLst>
                <a:path extrusionOk="0" h="2195" w="2316">
                  <a:moveTo>
                    <a:pt x="1981" y="1"/>
                  </a:moveTo>
                  <a:cubicBezTo>
                    <a:pt x="1868" y="1"/>
                    <a:pt x="1759" y="69"/>
                    <a:pt x="1709" y="188"/>
                  </a:cubicBezTo>
                  <a:cubicBezTo>
                    <a:pt x="1427" y="834"/>
                    <a:pt x="889" y="1360"/>
                    <a:pt x="228" y="1629"/>
                  </a:cubicBezTo>
                  <a:cubicBezTo>
                    <a:pt x="67" y="1683"/>
                    <a:pt x="0" y="1857"/>
                    <a:pt x="54" y="2006"/>
                  </a:cubicBezTo>
                  <a:cubicBezTo>
                    <a:pt x="108" y="2126"/>
                    <a:pt x="216" y="2194"/>
                    <a:pt x="336" y="2194"/>
                  </a:cubicBezTo>
                  <a:cubicBezTo>
                    <a:pt x="363" y="2194"/>
                    <a:pt x="404" y="2194"/>
                    <a:pt x="444" y="2180"/>
                  </a:cubicBezTo>
                  <a:cubicBezTo>
                    <a:pt x="1251" y="1857"/>
                    <a:pt x="1911" y="1211"/>
                    <a:pt x="2247" y="417"/>
                  </a:cubicBezTo>
                  <a:cubicBezTo>
                    <a:pt x="2315" y="269"/>
                    <a:pt x="2247" y="94"/>
                    <a:pt x="2100" y="27"/>
                  </a:cubicBezTo>
                  <a:cubicBezTo>
                    <a:pt x="2061" y="9"/>
                    <a:pt x="2021" y="1"/>
                    <a:pt x="19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5"/>
            <p:cNvSpPr/>
            <p:nvPr/>
          </p:nvSpPr>
          <p:spPr>
            <a:xfrm>
              <a:off x="5721613" y="1889450"/>
              <a:ext cx="14825" cy="14825"/>
            </a:xfrm>
            <a:custGeom>
              <a:rect b="b" l="l" r="r" t="t"/>
              <a:pathLst>
                <a:path extrusionOk="0" h="593" w="593">
                  <a:moveTo>
                    <a:pt x="296" y="0"/>
                  </a:moveTo>
                  <a:cubicBezTo>
                    <a:pt x="135" y="0"/>
                    <a:pt x="0" y="135"/>
                    <a:pt x="0" y="296"/>
                  </a:cubicBezTo>
                  <a:cubicBezTo>
                    <a:pt x="0" y="458"/>
                    <a:pt x="135" y="592"/>
                    <a:pt x="296" y="592"/>
                  </a:cubicBezTo>
                  <a:cubicBezTo>
                    <a:pt x="458" y="592"/>
                    <a:pt x="593" y="458"/>
                    <a:pt x="593" y="296"/>
                  </a:cubicBezTo>
                  <a:cubicBezTo>
                    <a:pt x="593" y="135"/>
                    <a:pt x="458" y="0"/>
                    <a:pt x="2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2" name="Google Shape;2062;p45"/>
          <p:cNvGrpSpPr/>
          <p:nvPr/>
        </p:nvGrpSpPr>
        <p:grpSpPr>
          <a:xfrm>
            <a:off x="3399863" y="2307469"/>
            <a:ext cx="377250" cy="376875"/>
            <a:chOff x="6258963" y="1591325"/>
            <a:chExt cx="377250" cy="376875"/>
          </a:xfrm>
        </p:grpSpPr>
        <p:sp>
          <p:nvSpPr>
            <p:cNvPr id="2063" name="Google Shape;2063;p45"/>
            <p:cNvSpPr/>
            <p:nvPr/>
          </p:nvSpPr>
          <p:spPr>
            <a:xfrm>
              <a:off x="6426538" y="1773375"/>
              <a:ext cx="14850" cy="14475"/>
            </a:xfrm>
            <a:custGeom>
              <a:rect b="b" l="l" r="r" t="t"/>
              <a:pathLst>
                <a:path extrusionOk="0" h="579" w="594">
                  <a:moveTo>
                    <a:pt x="297" y="0"/>
                  </a:moveTo>
                  <a:cubicBezTo>
                    <a:pt x="216" y="0"/>
                    <a:pt x="149" y="27"/>
                    <a:pt x="96" y="81"/>
                  </a:cubicBezTo>
                  <a:cubicBezTo>
                    <a:pt x="42" y="135"/>
                    <a:pt x="1" y="216"/>
                    <a:pt x="1" y="282"/>
                  </a:cubicBezTo>
                  <a:cubicBezTo>
                    <a:pt x="1" y="363"/>
                    <a:pt x="42" y="444"/>
                    <a:pt x="96" y="498"/>
                  </a:cubicBezTo>
                  <a:cubicBezTo>
                    <a:pt x="149" y="551"/>
                    <a:pt x="216" y="578"/>
                    <a:pt x="297" y="578"/>
                  </a:cubicBezTo>
                  <a:cubicBezTo>
                    <a:pt x="378" y="578"/>
                    <a:pt x="458" y="551"/>
                    <a:pt x="512" y="498"/>
                  </a:cubicBezTo>
                  <a:cubicBezTo>
                    <a:pt x="566" y="444"/>
                    <a:pt x="593" y="363"/>
                    <a:pt x="593" y="282"/>
                  </a:cubicBezTo>
                  <a:cubicBezTo>
                    <a:pt x="593" y="216"/>
                    <a:pt x="566" y="135"/>
                    <a:pt x="512" y="81"/>
                  </a:cubicBezTo>
                  <a:cubicBezTo>
                    <a:pt x="458" y="27"/>
                    <a:pt x="378" y="0"/>
                    <a:pt x="2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5"/>
            <p:cNvSpPr/>
            <p:nvPr/>
          </p:nvSpPr>
          <p:spPr>
            <a:xfrm>
              <a:off x="6484413" y="1821150"/>
              <a:ext cx="55900" cy="105675"/>
            </a:xfrm>
            <a:custGeom>
              <a:rect b="b" l="l" r="r" t="t"/>
              <a:pathLst>
                <a:path extrusionOk="0" h="4227" w="2236">
                  <a:moveTo>
                    <a:pt x="1119" y="0"/>
                  </a:moveTo>
                  <a:cubicBezTo>
                    <a:pt x="957" y="0"/>
                    <a:pt x="822" y="121"/>
                    <a:pt x="822" y="283"/>
                  </a:cubicBezTo>
                  <a:lnTo>
                    <a:pt x="822" y="377"/>
                  </a:lnTo>
                  <a:cubicBezTo>
                    <a:pt x="351" y="498"/>
                    <a:pt x="1" y="902"/>
                    <a:pt x="1" y="1373"/>
                  </a:cubicBezTo>
                  <a:cubicBezTo>
                    <a:pt x="1" y="1952"/>
                    <a:pt x="499" y="2423"/>
                    <a:pt x="1119" y="2423"/>
                  </a:cubicBezTo>
                  <a:cubicBezTo>
                    <a:pt x="1415" y="2423"/>
                    <a:pt x="1657" y="2625"/>
                    <a:pt x="1657" y="2881"/>
                  </a:cubicBezTo>
                  <a:cubicBezTo>
                    <a:pt x="1657" y="3123"/>
                    <a:pt x="1415" y="3324"/>
                    <a:pt x="1119" y="3324"/>
                  </a:cubicBezTo>
                  <a:cubicBezTo>
                    <a:pt x="822" y="3324"/>
                    <a:pt x="593" y="3123"/>
                    <a:pt x="593" y="2881"/>
                  </a:cubicBezTo>
                  <a:cubicBezTo>
                    <a:pt x="593" y="2719"/>
                    <a:pt x="459" y="2585"/>
                    <a:pt x="297" y="2585"/>
                  </a:cubicBezTo>
                  <a:cubicBezTo>
                    <a:pt x="135" y="2585"/>
                    <a:pt x="1" y="2719"/>
                    <a:pt x="1" y="2881"/>
                  </a:cubicBezTo>
                  <a:cubicBezTo>
                    <a:pt x="1" y="3351"/>
                    <a:pt x="351" y="3769"/>
                    <a:pt x="822" y="3877"/>
                  </a:cubicBezTo>
                  <a:lnTo>
                    <a:pt x="822" y="3931"/>
                  </a:lnTo>
                  <a:cubicBezTo>
                    <a:pt x="822" y="4105"/>
                    <a:pt x="957" y="4227"/>
                    <a:pt x="1119" y="4227"/>
                  </a:cubicBezTo>
                  <a:cubicBezTo>
                    <a:pt x="1280" y="4227"/>
                    <a:pt x="1415" y="4105"/>
                    <a:pt x="1415" y="3931"/>
                  </a:cubicBezTo>
                  <a:lnTo>
                    <a:pt x="1415" y="3877"/>
                  </a:lnTo>
                  <a:cubicBezTo>
                    <a:pt x="1885" y="3769"/>
                    <a:pt x="2235" y="3351"/>
                    <a:pt x="2235" y="2881"/>
                  </a:cubicBezTo>
                  <a:cubicBezTo>
                    <a:pt x="2235" y="2302"/>
                    <a:pt x="1738" y="1831"/>
                    <a:pt x="1119" y="1831"/>
                  </a:cubicBezTo>
                  <a:cubicBezTo>
                    <a:pt x="822" y="1831"/>
                    <a:pt x="593" y="1629"/>
                    <a:pt x="593" y="1373"/>
                  </a:cubicBezTo>
                  <a:cubicBezTo>
                    <a:pt x="593" y="1131"/>
                    <a:pt x="822" y="929"/>
                    <a:pt x="1119" y="929"/>
                  </a:cubicBezTo>
                  <a:cubicBezTo>
                    <a:pt x="1415" y="929"/>
                    <a:pt x="1657" y="1131"/>
                    <a:pt x="1657" y="1373"/>
                  </a:cubicBezTo>
                  <a:cubicBezTo>
                    <a:pt x="1657" y="1535"/>
                    <a:pt x="1778" y="1669"/>
                    <a:pt x="1953" y="1669"/>
                  </a:cubicBezTo>
                  <a:cubicBezTo>
                    <a:pt x="2115" y="1669"/>
                    <a:pt x="2235" y="1535"/>
                    <a:pt x="2235" y="1373"/>
                  </a:cubicBezTo>
                  <a:cubicBezTo>
                    <a:pt x="2235" y="902"/>
                    <a:pt x="1885" y="498"/>
                    <a:pt x="1415" y="377"/>
                  </a:cubicBezTo>
                  <a:lnTo>
                    <a:pt x="1415" y="283"/>
                  </a:lnTo>
                  <a:cubicBezTo>
                    <a:pt x="1415" y="121"/>
                    <a:pt x="1280" y="0"/>
                    <a:pt x="11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5"/>
            <p:cNvSpPr/>
            <p:nvPr/>
          </p:nvSpPr>
          <p:spPr>
            <a:xfrm>
              <a:off x="6504963" y="1779750"/>
              <a:ext cx="15500" cy="14825"/>
            </a:xfrm>
            <a:custGeom>
              <a:rect b="b" l="l" r="r" t="t"/>
              <a:pathLst>
                <a:path extrusionOk="0" h="593" w="620">
                  <a:moveTo>
                    <a:pt x="297" y="0"/>
                  </a:moveTo>
                  <a:cubicBezTo>
                    <a:pt x="135" y="0"/>
                    <a:pt x="0" y="135"/>
                    <a:pt x="0" y="296"/>
                  </a:cubicBezTo>
                  <a:cubicBezTo>
                    <a:pt x="0" y="458"/>
                    <a:pt x="135" y="593"/>
                    <a:pt x="297" y="593"/>
                  </a:cubicBezTo>
                  <a:lnTo>
                    <a:pt x="324" y="593"/>
                  </a:lnTo>
                  <a:cubicBezTo>
                    <a:pt x="485" y="593"/>
                    <a:pt x="620" y="458"/>
                    <a:pt x="620" y="296"/>
                  </a:cubicBezTo>
                  <a:cubicBezTo>
                    <a:pt x="620" y="135"/>
                    <a:pt x="485" y="0"/>
                    <a:pt x="3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5"/>
            <p:cNvSpPr/>
            <p:nvPr/>
          </p:nvSpPr>
          <p:spPr>
            <a:xfrm>
              <a:off x="6258963" y="1591325"/>
              <a:ext cx="347650" cy="376875"/>
            </a:xfrm>
            <a:custGeom>
              <a:rect b="b" l="l" r="r" t="t"/>
              <a:pathLst>
                <a:path extrusionOk="0" h="15075" w="13906">
                  <a:moveTo>
                    <a:pt x="8252" y="579"/>
                  </a:moveTo>
                  <a:lnTo>
                    <a:pt x="8252" y="3230"/>
                  </a:lnTo>
                  <a:lnTo>
                    <a:pt x="1307" y="3230"/>
                  </a:lnTo>
                  <a:lnTo>
                    <a:pt x="1307" y="579"/>
                  </a:lnTo>
                  <a:lnTo>
                    <a:pt x="2357" y="579"/>
                  </a:lnTo>
                  <a:lnTo>
                    <a:pt x="2357" y="1884"/>
                  </a:lnTo>
                  <a:cubicBezTo>
                    <a:pt x="2357" y="2046"/>
                    <a:pt x="2491" y="2180"/>
                    <a:pt x="2653" y="2180"/>
                  </a:cubicBezTo>
                  <a:lnTo>
                    <a:pt x="3958" y="2180"/>
                  </a:lnTo>
                  <a:cubicBezTo>
                    <a:pt x="4120" y="2180"/>
                    <a:pt x="4254" y="2046"/>
                    <a:pt x="4254" y="1884"/>
                  </a:cubicBezTo>
                  <a:lnTo>
                    <a:pt x="4254" y="579"/>
                  </a:lnTo>
                  <a:lnTo>
                    <a:pt x="5304" y="579"/>
                  </a:lnTo>
                  <a:lnTo>
                    <a:pt x="5304" y="1884"/>
                  </a:lnTo>
                  <a:cubicBezTo>
                    <a:pt x="5304" y="2046"/>
                    <a:pt x="5439" y="2180"/>
                    <a:pt x="5600" y="2180"/>
                  </a:cubicBezTo>
                  <a:lnTo>
                    <a:pt x="6892" y="2180"/>
                  </a:lnTo>
                  <a:cubicBezTo>
                    <a:pt x="7068" y="2180"/>
                    <a:pt x="7188" y="2046"/>
                    <a:pt x="7188" y="1884"/>
                  </a:cubicBezTo>
                  <a:lnTo>
                    <a:pt x="7188" y="579"/>
                  </a:lnTo>
                  <a:close/>
                  <a:moveTo>
                    <a:pt x="7781" y="3823"/>
                  </a:moveTo>
                  <a:lnTo>
                    <a:pt x="7781" y="4172"/>
                  </a:lnTo>
                  <a:cubicBezTo>
                    <a:pt x="7781" y="4307"/>
                    <a:pt x="7673" y="4415"/>
                    <a:pt x="7552" y="4415"/>
                  </a:cubicBezTo>
                  <a:lnTo>
                    <a:pt x="2007" y="4415"/>
                  </a:lnTo>
                  <a:cubicBezTo>
                    <a:pt x="1885" y="4415"/>
                    <a:pt x="1778" y="4307"/>
                    <a:pt x="1778" y="4172"/>
                  </a:cubicBezTo>
                  <a:lnTo>
                    <a:pt x="1778" y="3823"/>
                  </a:lnTo>
                  <a:close/>
                  <a:moveTo>
                    <a:pt x="6488" y="12248"/>
                  </a:moveTo>
                  <a:cubicBezTo>
                    <a:pt x="6542" y="12451"/>
                    <a:pt x="6610" y="12652"/>
                    <a:pt x="6691" y="12840"/>
                  </a:cubicBezTo>
                  <a:lnTo>
                    <a:pt x="1307" y="12840"/>
                  </a:lnTo>
                  <a:lnTo>
                    <a:pt x="1307" y="12478"/>
                  </a:lnTo>
                  <a:cubicBezTo>
                    <a:pt x="1307" y="12356"/>
                    <a:pt x="1415" y="12248"/>
                    <a:pt x="1535" y="12248"/>
                  </a:cubicBezTo>
                  <a:close/>
                  <a:moveTo>
                    <a:pt x="7027" y="13433"/>
                  </a:moveTo>
                  <a:cubicBezTo>
                    <a:pt x="7310" y="13850"/>
                    <a:pt x="7687" y="14213"/>
                    <a:pt x="8118" y="14483"/>
                  </a:cubicBezTo>
                  <a:lnTo>
                    <a:pt x="593" y="14483"/>
                  </a:lnTo>
                  <a:lnTo>
                    <a:pt x="593" y="13433"/>
                  </a:lnTo>
                  <a:close/>
                  <a:moveTo>
                    <a:pt x="1307" y="0"/>
                  </a:moveTo>
                  <a:cubicBezTo>
                    <a:pt x="984" y="0"/>
                    <a:pt x="715" y="256"/>
                    <a:pt x="715" y="579"/>
                  </a:cubicBezTo>
                  <a:lnTo>
                    <a:pt x="715" y="3230"/>
                  </a:lnTo>
                  <a:cubicBezTo>
                    <a:pt x="715" y="3513"/>
                    <a:pt x="916" y="3756"/>
                    <a:pt x="1185" y="3810"/>
                  </a:cubicBezTo>
                  <a:lnTo>
                    <a:pt x="1185" y="4172"/>
                  </a:lnTo>
                  <a:cubicBezTo>
                    <a:pt x="1185" y="4630"/>
                    <a:pt x="1549" y="5007"/>
                    <a:pt x="2007" y="5007"/>
                  </a:cubicBezTo>
                  <a:lnTo>
                    <a:pt x="2653" y="5007"/>
                  </a:lnTo>
                  <a:lnTo>
                    <a:pt x="1616" y="11656"/>
                  </a:lnTo>
                  <a:lnTo>
                    <a:pt x="1535" y="11656"/>
                  </a:lnTo>
                  <a:cubicBezTo>
                    <a:pt x="1078" y="11656"/>
                    <a:pt x="715" y="12033"/>
                    <a:pt x="715" y="12478"/>
                  </a:cubicBezTo>
                  <a:lnTo>
                    <a:pt x="715" y="12840"/>
                  </a:lnTo>
                  <a:lnTo>
                    <a:pt x="297" y="12840"/>
                  </a:lnTo>
                  <a:cubicBezTo>
                    <a:pt x="136" y="12840"/>
                    <a:pt x="1" y="12975"/>
                    <a:pt x="1" y="13137"/>
                  </a:cubicBezTo>
                  <a:lnTo>
                    <a:pt x="1" y="14779"/>
                  </a:lnTo>
                  <a:cubicBezTo>
                    <a:pt x="1" y="14940"/>
                    <a:pt x="136" y="15075"/>
                    <a:pt x="297" y="15075"/>
                  </a:cubicBezTo>
                  <a:lnTo>
                    <a:pt x="10137" y="15075"/>
                  </a:lnTo>
                  <a:cubicBezTo>
                    <a:pt x="12222" y="15075"/>
                    <a:pt x="13905" y="13379"/>
                    <a:pt x="13905" y="11306"/>
                  </a:cubicBezTo>
                  <a:cubicBezTo>
                    <a:pt x="13905" y="9799"/>
                    <a:pt x="13017" y="8440"/>
                    <a:pt x="11617" y="7833"/>
                  </a:cubicBezTo>
                  <a:cubicBezTo>
                    <a:pt x="11583" y="7821"/>
                    <a:pt x="11547" y="7815"/>
                    <a:pt x="11512" y="7815"/>
                  </a:cubicBezTo>
                  <a:cubicBezTo>
                    <a:pt x="11395" y="7815"/>
                    <a:pt x="11282" y="7881"/>
                    <a:pt x="11240" y="7995"/>
                  </a:cubicBezTo>
                  <a:cubicBezTo>
                    <a:pt x="11172" y="8144"/>
                    <a:pt x="11240" y="8318"/>
                    <a:pt x="11388" y="8386"/>
                  </a:cubicBezTo>
                  <a:cubicBezTo>
                    <a:pt x="12559" y="8883"/>
                    <a:pt x="13326" y="10028"/>
                    <a:pt x="13326" y="11306"/>
                  </a:cubicBezTo>
                  <a:cubicBezTo>
                    <a:pt x="13326" y="13056"/>
                    <a:pt x="11899" y="14483"/>
                    <a:pt x="10137" y="14483"/>
                  </a:cubicBezTo>
                  <a:cubicBezTo>
                    <a:pt x="9019" y="14483"/>
                    <a:pt x="8037" y="13904"/>
                    <a:pt x="7472" y="13043"/>
                  </a:cubicBezTo>
                  <a:cubicBezTo>
                    <a:pt x="7458" y="12989"/>
                    <a:pt x="7431" y="12948"/>
                    <a:pt x="7404" y="12921"/>
                  </a:cubicBezTo>
                  <a:cubicBezTo>
                    <a:pt x="7229" y="12639"/>
                    <a:pt x="7108" y="12343"/>
                    <a:pt x="7041" y="12006"/>
                  </a:cubicBezTo>
                  <a:lnTo>
                    <a:pt x="7041" y="11952"/>
                  </a:lnTo>
                  <a:cubicBezTo>
                    <a:pt x="7041" y="11898"/>
                    <a:pt x="7027" y="11844"/>
                    <a:pt x="7000" y="11791"/>
                  </a:cubicBezTo>
                  <a:cubicBezTo>
                    <a:pt x="6973" y="11629"/>
                    <a:pt x="6960" y="11468"/>
                    <a:pt x="6960" y="11306"/>
                  </a:cubicBezTo>
                  <a:cubicBezTo>
                    <a:pt x="6960" y="10068"/>
                    <a:pt x="7687" y="8924"/>
                    <a:pt x="8818" y="8413"/>
                  </a:cubicBezTo>
                  <a:cubicBezTo>
                    <a:pt x="8965" y="8345"/>
                    <a:pt x="9033" y="8171"/>
                    <a:pt x="8965" y="8022"/>
                  </a:cubicBezTo>
                  <a:cubicBezTo>
                    <a:pt x="8916" y="7913"/>
                    <a:pt x="8808" y="7848"/>
                    <a:pt x="8696" y="7848"/>
                  </a:cubicBezTo>
                  <a:cubicBezTo>
                    <a:pt x="8655" y="7848"/>
                    <a:pt x="8614" y="7856"/>
                    <a:pt x="8575" y="7874"/>
                  </a:cubicBezTo>
                  <a:cubicBezTo>
                    <a:pt x="7229" y="8480"/>
                    <a:pt x="6368" y="9826"/>
                    <a:pt x="6368" y="11306"/>
                  </a:cubicBezTo>
                  <a:cubicBezTo>
                    <a:pt x="6368" y="11428"/>
                    <a:pt x="6381" y="11548"/>
                    <a:pt x="6381" y="11656"/>
                  </a:cubicBezTo>
                  <a:lnTo>
                    <a:pt x="2222" y="11656"/>
                  </a:lnTo>
                  <a:lnTo>
                    <a:pt x="3245" y="5007"/>
                  </a:lnTo>
                  <a:lnTo>
                    <a:pt x="6300" y="5007"/>
                  </a:lnTo>
                  <a:lnTo>
                    <a:pt x="6515" y="6394"/>
                  </a:lnTo>
                  <a:cubicBezTo>
                    <a:pt x="6540" y="6539"/>
                    <a:pt x="6662" y="6640"/>
                    <a:pt x="6803" y="6640"/>
                  </a:cubicBezTo>
                  <a:cubicBezTo>
                    <a:pt x="6819" y="6640"/>
                    <a:pt x="6836" y="6639"/>
                    <a:pt x="6852" y="6636"/>
                  </a:cubicBezTo>
                  <a:cubicBezTo>
                    <a:pt x="7014" y="6609"/>
                    <a:pt x="7122" y="6461"/>
                    <a:pt x="7108" y="6299"/>
                  </a:cubicBezTo>
                  <a:lnTo>
                    <a:pt x="6906" y="5007"/>
                  </a:lnTo>
                  <a:lnTo>
                    <a:pt x="7552" y="5007"/>
                  </a:lnTo>
                  <a:cubicBezTo>
                    <a:pt x="7996" y="5007"/>
                    <a:pt x="8373" y="4630"/>
                    <a:pt x="8373" y="4172"/>
                  </a:cubicBezTo>
                  <a:lnTo>
                    <a:pt x="8373" y="3810"/>
                  </a:lnTo>
                  <a:cubicBezTo>
                    <a:pt x="8642" y="3756"/>
                    <a:pt x="8844" y="3513"/>
                    <a:pt x="8844" y="3230"/>
                  </a:cubicBezTo>
                  <a:lnTo>
                    <a:pt x="8844" y="579"/>
                  </a:lnTo>
                  <a:cubicBezTo>
                    <a:pt x="8844" y="256"/>
                    <a:pt x="8575" y="0"/>
                    <a:pt x="8252" y="0"/>
                  </a:cubicBezTo>
                  <a:lnTo>
                    <a:pt x="7188" y="0"/>
                  </a:lnTo>
                  <a:cubicBezTo>
                    <a:pt x="6865" y="0"/>
                    <a:pt x="6610" y="256"/>
                    <a:pt x="6610" y="579"/>
                  </a:cubicBezTo>
                  <a:lnTo>
                    <a:pt x="6610" y="1588"/>
                  </a:lnTo>
                  <a:lnTo>
                    <a:pt x="5896" y="1588"/>
                  </a:lnTo>
                  <a:lnTo>
                    <a:pt x="5896" y="579"/>
                  </a:lnTo>
                  <a:cubicBezTo>
                    <a:pt x="5896" y="256"/>
                    <a:pt x="5627" y="0"/>
                    <a:pt x="5304" y="0"/>
                  </a:cubicBezTo>
                  <a:lnTo>
                    <a:pt x="4254" y="0"/>
                  </a:lnTo>
                  <a:cubicBezTo>
                    <a:pt x="3918" y="0"/>
                    <a:pt x="3662" y="256"/>
                    <a:pt x="3662" y="579"/>
                  </a:cubicBezTo>
                  <a:lnTo>
                    <a:pt x="3662" y="1588"/>
                  </a:lnTo>
                  <a:lnTo>
                    <a:pt x="2949" y="1588"/>
                  </a:lnTo>
                  <a:lnTo>
                    <a:pt x="2949" y="579"/>
                  </a:lnTo>
                  <a:cubicBezTo>
                    <a:pt x="2949" y="256"/>
                    <a:pt x="2680" y="0"/>
                    <a:pt x="23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5"/>
            <p:cNvSpPr/>
            <p:nvPr/>
          </p:nvSpPr>
          <p:spPr>
            <a:xfrm>
              <a:off x="6450463" y="1866900"/>
              <a:ext cx="14825" cy="14850"/>
            </a:xfrm>
            <a:custGeom>
              <a:rect b="b" l="l" r="r" t="t"/>
              <a:pathLst>
                <a:path extrusionOk="0" h="594" w="593">
                  <a:moveTo>
                    <a:pt x="296" y="1"/>
                  </a:moveTo>
                  <a:cubicBezTo>
                    <a:pt x="228" y="1"/>
                    <a:pt x="148" y="28"/>
                    <a:pt x="94" y="95"/>
                  </a:cubicBezTo>
                  <a:cubicBezTo>
                    <a:pt x="40" y="148"/>
                    <a:pt x="0" y="216"/>
                    <a:pt x="0" y="297"/>
                  </a:cubicBezTo>
                  <a:cubicBezTo>
                    <a:pt x="0" y="378"/>
                    <a:pt x="40" y="445"/>
                    <a:pt x="94" y="512"/>
                  </a:cubicBezTo>
                  <a:cubicBezTo>
                    <a:pt x="148" y="566"/>
                    <a:pt x="228" y="593"/>
                    <a:pt x="296" y="593"/>
                  </a:cubicBezTo>
                  <a:cubicBezTo>
                    <a:pt x="377" y="593"/>
                    <a:pt x="458" y="566"/>
                    <a:pt x="511" y="512"/>
                  </a:cubicBezTo>
                  <a:cubicBezTo>
                    <a:pt x="565" y="445"/>
                    <a:pt x="592" y="378"/>
                    <a:pt x="592" y="297"/>
                  </a:cubicBezTo>
                  <a:cubicBezTo>
                    <a:pt x="592" y="216"/>
                    <a:pt x="565" y="148"/>
                    <a:pt x="511" y="95"/>
                  </a:cubicBezTo>
                  <a:cubicBezTo>
                    <a:pt x="458" y="28"/>
                    <a:pt x="377" y="1"/>
                    <a:pt x="2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5"/>
            <p:cNvSpPr/>
            <p:nvPr/>
          </p:nvSpPr>
          <p:spPr>
            <a:xfrm>
              <a:off x="6559463" y="1866900"/>
              <a:ext cx="14850" cy="14850"/>
            </a:xfrm>
            <a:custGeom>
              <a:rect b="b" l="l" r="r" t="t"/>
              <a:pathLst>
                <a:path extrusionOk="0" h="594" w="594">
                  <a:moveTo>
                    <a:pt x="297" y="1"/>
                  </a:moveTo>
                  <a:cubicBezTo>
                    <a:pt x="216" y="1"/>
                    <a:pt x="148" y="28"/>
                    <a:pt x="95" y="95"/>
                  </a:cubicBezTo>
                  <a:cubicBezTo>
                    <a:pt x="41" y="148"/>
                    <a:pt x="1" y="216"/>
                    <a:pt x="1" y="297"/>
                  </a:cubicBezTo>
                  <a:cubicBezTo>
                    <a:pt x="1" y="378"/>
                    <a:pt x="41" y="445"/>
                    <a:pt x="95" y="512"/>
                  </a:cubicBezTo>
                  <a:cubicBezTo>
                    <a:pt x="148" y="566"/>
                    <a:pt x="216" y="593"/>
                    <a:pt x="297" y="593"/>
                  </a:cubicBezTo>
                  <a:cubicBezTo>
                    <a:pt x="378" y="593"/>
                    <a:pt x="445" y="566"/>
                    <a:pt x="512" y="512"/>
                  </a:cubicBezTo>
                  <a:cubicBezTo>
                    <a:pt x="566" y="445"/>
                    <a:pt x="593" y="378"/>
                    <a:pt x="593" y="297"/>
                  </a:cubicBezTo>
                  <a:cubicBezTo>
                    <a:pt x="593" y="216"/>
                    <a:pt x="566" y="148"/>
                    <a:pt x="512" y="95"/>
                  </a:cubicBezTo>
                  <a:cubicBezTo>
                    <a:pt x="445" y="28"/>
                    <a:pt x="378"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5"/>
            <p:cNvSpPr/>
            <p:nvPr/>
          </p:nvSpPr>
          <p:spPr>
            <a:xfrm>
              <a:off x="6458538" y="1631025"/>
              <a:ext cx="177675" cy="112750"/>
            </a:xfrm>
            <a:custGeom>
              <a:rect b="b" l="l" r="r" t="t"/>
              <a:pathLst>
                <a:path extrusionOk="0" h="4510" w="7107">
                  <a:moveTo>
                    <a:pt x="5774" y="0"/>
                  </a:moveTo>
                  <a:cubicBezTo>
                    <a:pt x="5612" y="0"/>
                    <a:pt x="5478" y="135"/>
                    <a:pt x="5478" y="296"/>
                  </a:cubicBezTo>
                  <a:cubicBezTo>
                    <a:pt x="5478" y="458"/>
                    <a:pt x="5612" y="592"/>
                    <a:pt x="5774" y="592"/>
                  </a:cubicBezTo>
                  <a:lnTo>
                    <a:pt x="6097" y="592"/>
                  </a:lnTo>
                  <a:lnTo>
                    <a:pt x="3553" y="3137"/>
                  </a:lnTo>
                  <a:lnTo>
                    <a:pt x="2477" y="2060"/>
                  </a:lnTo>
                  <a:cubicBezTo>
                    <a:pt x="2416" y="2006"/>
                    <a:pt x="2342" y="1979"/>
                    <a:pt x="2268" y="1979"/>
                  </a:cubicBezTo>
                  <a:cubicBezTo>
                    <a:pt x="2194" y="1979"/>
                    <a:pt x="2120" y="2006"/>
                    <a:pt x="2059" y="2060"/>
                  </a:cubicBezTo>
                  <a:lnTo>
                    <a:pt x="121" y="4011"/>
                  </a:lnTo>
                  <a:cubicBezTo>
                    <a:pt x="0" y="4119"/>
                    <a:pt x="0" y="4307"/>
                    <a:pt x="121" y="4429"/>
                  </a:cubicBezTo>
                  <a:cubicBezTo>
                    <a:pt x="174" y="4483"/>
                    <a:pt x="255" y="4510"/>
                    <a:pt x="323" y="4510"/>
                  </a:cubicBezTo>
                  <a:cubicBezTo>
                    <a:pt x="404" y="4510"/>
                    <a:pt x="471" y="4483"/>
                    <a:pt x="538" y="4429"/>
                  </a:cubicBezTo>
                  <a:lnTo>
                    <a:pt x="2261" y="2692"/>
                  </a:lnTo>
                  <a:lnTo>
                    <a:pt x="3338" y="3756"/>
                  </a:lnTo>
                  <a:cubicBezTo>
                    <a:pt x="3398" y="3816"/>
                    <a:pt x="3476" y="3846"/>
                    <a:pt x="3551" y="3846"/>
                  </a:cubicBezTo>
                  <a:cubicBezTo>
                    <a:pt x="3627" y="3846"/>
                    <a:pt x="3701" y="3816"/>
                    <a:pt x="3755" y="3756"/>
                  </a:cubicBezTo>
                  <a:lnTo>
                    <a:pt x="6515" y="1010"/>
                  </a:lnTo>
                  <a:lnTo>
                    <a:pt x="6515" y="1333"/>
                  </a:lnTo>
                  <a:cubicBezTo>
                    <a:pt x="6515" y="1495"/>
                    <a:pt x="6649" y="1629"/>
                    <a:pt x="6811" y="1629"/>
                  </a:cubicBezTo>
                  <a:cubicBezTo>
                    <a:pt x="6972" y="1629"/>
                    <a:pt x="7107" y="1495"/>
                    <a:pt x="7107" y="1333"/>
                  </a:cubicBezTo>
                  <a:lnTo>
                    <a:pt x="7107" y="296"/>
                  </a:lnTo>
                  <a:cubicBezTo>
                    <a:pt x="7107" y="135"/>
                    <a:pt x="6972" y="0"/>
                    <a:pt x="68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0" name="Google Shape;2070;p45"/>
          <p:cNvGrpSpPr/>
          <p:nvPr/>
        </p:nvGrpSpPr>
        <p:grpSpPr>
          <a:xfrm>
            <a:off x="5357875" y="2307288"/>
            <a:ext cx="360750" cy="377250"/>
            <a:chOff x="4764938" y="2305350"/>
            <a:chExt cx="360750" cy="377250"/>
          </a:xfrm>
        </p:grpSpPr>
        <p:sp>
          <p:nvSpPr>
            <p:cNvPr id="2071" name="Google Shape;2071;p45"/>
            <p:cNvSpPr/>
            <p:nvPr/>
          </p:nvSpPr>
          <p:spPr>
            <a:xfrm>
              <a:off x="4764938" y="2345400"/>
              <a:ext cx="329475" cy="337200"/>
            </a:xfrm>
            <a:custGeom>
              <a:rect b="b" l="l" r="r" t="t"/>
              <a:pathLst>
                <a:path extrusionOk="0" h="13488" w="13179">
                  <a:moveTo>
                    <a:pt x="7229" y="916"/>
                  </a:moveTo>
                  <a:cubicBezTo>
                    <a:pt x="7619" y="916"/>
                    <a:pt x="7929" y="1225"/>
                    <a:pt x="7929" y="1616"/>
                  </a:cubicBezTo>
                  <a:cubicBezTo>
                    <a:pt x="7929" y="2005"/>
                    <a:pt x="7619" y="2329"/>
                    <a:pt x="7229" y="2329"/>
                  </a:cubicBezTo>
                  <a:cubicBezTo>
                    <a:pt x="6838" y="2329"/>
                    <a:pt x="6515" y="2005"/>
                    <a:pt x="6515" y="1616"/>
                  </a:cubicBezTo>
                  <a:cubicBezTo>
                    <a:pt x="6515" y="1225"/>
                    <a:pt x="6838" y="916"/>
                    <a:pt x="7229" y="916"/>
                  </a:cubicBezTo>
                  <a:close/>
                  <a:moveTo>
                    <a:pt x="4968" y="3688"/>
                  </a:moveTo>
                  <a:lnTo>
                    <a:pt x="4968" y="3688"/>
                  </a:lnTo>
                  <a:cubicBezTo>
                    <a:pt x="5331" y="3701"/>
                    <a:pt x="6004" y="3769"/>
                    <a:pt x="6435" y="4186"/>
                  </a:cubicBezTo>
                  <a:cubicBezTo>
                    <a:pt x="6852" y="4604"/>
                    <a:pt x="6919" y="5290"/>
                    <a:pt x="6933" y="5654"/>
                  </a:cubicBezTo>
                  <a:cubicBezTo>
                    <a:pt x="6556" y="5654"/>
                    <a:pt x="5856" y="5600"/>
                    <a:pt x="5439" y="5182"/>
                  </a:cubicBezTo>
                  <a:cubicBezTo>
                    <a:pt x="5022" y="4778"/>
                    <a:pt x="4968" y="4065"/>
                    <a:pt x="4968" y="3688"/>
                  </a:cubicBezTo>
                  <a:close/>
                  <a:moveTo>
                    <a:pt x="9477" y="3688"/>
                  </a:moveTo>
                  <a:cubicBezTo>
                    <a:pt x="9477" y="4065"/>
                    <a:pt x="9423" y="4778"/>
                    <a:pt x="9006" y="5182"/>
                  </a:cubicBezTo>
                  <a:cubicBezTo>
                    <a:pt x="8588" y="5600"/>
                    <a:pt x="7888" y="5654"/>
                    <a:pt x="7511" y="5654"/>
                  </a:cubicBezTo>
                  <a:cubicBezTo>
                    <a:pt x="7525" y="5290"/>
                    <a:pt x="7592" y="4604"/>
                    <a:pt x="8010" y="4186"/>
                  </a:cubicBezTo>
                  <a:cubicBezTo>
                    <a:pt x="8441" y="3769"/>
                    <a:pt x="9114" y="3701"/>
                    <a:pt x="9477" y="3688"/>
                  </a:cubicBezTo>
                  <a:close/>
                  <a:moveTo>
                    <a:pt x="3111" y="7147"/>
                  </a:moveTo>
                  <a:cubicBezTo>
                    <a:pt x="2989" y="7780"/>
                    <a:pt x="2492" y="8278"/>
                    <a:pt x="1858" y="8399"/>
                  </a:cubicBezTo>
                  <a:lnTo>
                    <a:pt x="1858" y="7147"/>
                  </a:lnTo>
                  <a:close/>
                  <a:moveTo>
                    <a:pt x="12586" y="7147"/>
                  </a:moveTo>
                  <a:lnTo>
                    <a:pt x="12586" y="8399"/>
                  </a:lnTo>
                  <a:cubicBezTo>
                    <a:pt x="11953" y="8278"/>
                    <a:pt x="11456" y="7780"/>
                    <a:pt x="11334" y="7147"/>
                  </a:cubicBezTo>
                  <a:close/>
                  <a:moveTo>
                    <a:pt x="1858" y="11657"/>
                  </a:moveTo>
                  <a:cubicBezTo>
                    <a:pt x="2492" y="11777"/>
                    <a:pt x="2989" y="12262"/>
                    <a:pt x="3111" y="12895"/>
                  </a:cubicBezTo>
                  <a:lnTo>
                    <a:pt x="1858" y="12895"/>
                  </a:lnTo>
                  <a:lnTo>
                    <a:pt x="1858" y="11657"/>
                  </a:lnTo>
                  <a:close/>
                  <a:moveTo>
                    <a:pt x="12586" y="11657"/>
                  </a:moveTo>
                  <a:lnTo>
                    <a:pt x="12586" y="12895"/>
                  </a:lnTo>
                  <a:lnTo>
                    <a:pt x="11334" y="12895"/>
                  </a:lnTo>
                  <a:cubicBezTo>
                    <a:pt x="11456" y="12262"/>
                    <a:pt x="11953" y="11777"/>
                    <a:pt x="12586" y="11657"/>
                  </a:cubicBezTo>
                  <a:close/>
                  <a:moveTo>
                    <a:pt x="1562" y="1"/>
                  </a:moveTo>
                  <a:cubicBezTo>
                    <a:pt x="1469" y="1"/>
                    <a:pt x="1374" y="40"/>
                    <a:pt x="1320" y="121"/>
                  </a:cubicBezTo>
                  <a:lnTo>
                    <a:pt x="69" y="2005"/>
                  </a:lnTo>
                  <a:cubicBezTo>
                    <a:pt x="15" y="2100"/>
                    <a:pt x="1" y="2221"/>
                    <a:pt x="55" y="2316"/>
                  </a:cubicBezTo>
                  <a:cubicBezTo>
                    <a:pt x="109" y="2409"/>
                    <a:pt x="203" y="2463"/>
                    <a:pt x="311" y="2463"/>
                  </a:cubicBezTo>
                  <a:lnTo>
                    <a:pt x="566" y="2463"/>
                  </a:lnTo>
                  <a:lnTo>
                    <a:pt x="566" y="5250"/>
                  </a:lnTo>
                  <a:cubicBezTo>
                    <a:pt x="566" y="5411"/>
                    <a:pt x="701" y="5546"/>
                    <a:pt x="862" y="5546"/>
                  </a:cubicBezTo>
                  <a:cubicBezTo>
                    <a:pt x="1024" y="5546"/>
                    <a:pt x="1158" y="5411"/>
                    <a:pt x="1158" y="5250"/>
                  </a:cubicBezTo>
                  <a:lnTo>
                    <a:pt x="1158" y="2167"/>
                  </a:lnTo>
                  <a:cubicBezTo>
                    <a:pt x="1158" y="2005"/>
                    <a:pt x="1024" y="1885"/>
                    <a:pt x="862" y="1871"/>
                  </a:cubicBezTo>
                  <a:lnTo>
                    <a:pt x="1562" y="821"/>
                  </a:lnTo>
                  <a:lnTo>
                    <a:pt x="2262" y="1871"/>
                  </a:lnTo>
                  <a:cubicBezTo>
                    <a:pt x="2115" y="1885"/>
                    <a:pt x="1980" y="2005"/>
                    <a:pt x="1980" y="2167"/>
                  </a:cubicBezTo>
                  <a:lnTo>
                    <a:pt x="1980" y="6569"/>
                  </a:lnTo>
                  <a:lnTo>
                    <a:pt x="1831" y="6569"/>
                  </a:lnTo>
                  <a:cubicBezTo>
                    <a:pt x="1522" y="6569"/>
                    <a:pt x="1266" y="6811"/>
                    <a:pt x="1266" y="7120"/>
                  </a:cubicBezTo>
                  <a:lnTo>
                    <a:pt x="1266" y="12935"/>
                  </a:lnTo>
                  <a:cubicBezTo>
                    <a:pt x="1266" y="13231"/>
                    <a:pt x="1522" y="13487"/>
                    <a:pt x="1831" y="13487"/>
                  </a:cubicBezTo>
                  <a:lnTo>
                    <a:pt x="6045" y="13487"/>
                  </a:lnTo>
                  <a:cubicBezTo>
                    <a:pt x="6206" y="13487"/>
                    <a:pt x="6327" y="13352"/>
                    <a:pt x="6327" y="13191"/>
                  </a:cubicBezTo>
                  <a:cubicBezTo>
                    <a:pt x="6327" y="13029"/>
                    <a:pt x="6206" y="12895"/>
                    <a:pt x="6045" y="12895"/>
                  </a:cubicBezTo>
                  <a:lnTo>
                    <a:pt x="3703" y="12895"/>
                  </a:lnTo>
                  <a:cubicBezTo>
                    <a:pt x="3568" y="11939"/>
                    <a:pt x="2815" y="11185"/>
                    <a:pt x="1858" y="11050"/>
                  </a:cubicBezTo>
                  <a:lnTo>
                    <a:pt x="1858" y="8992"/>
                  </a:lnTo>
                  <a:cubicBezTo>
                    <a:pt x="2815" y="8870"/>
                    <a:pt x="3568" y="8103"/>
                    <a:pt x="3703" y="7147"/>
                  </a:cubicBezTo>
                  <a:lnTo>
                    <a:pt x="10742" y="7147"/>
                  </a:lnTo>
                  <a:cubicBezTo>
                    <a:pt x="10876" y="8103"/>
                    <a:pt x="11630" y="8870"/>
                    <a:pt x="12586" y="8992"/>
                  </a:cubicBezTo>
                  <a:lnTo>
                    <a:pt x="12586" y="11050"/>
                  </a:lnTo>
                  <a:cubicBezTo>
                    <a:pt x="11630" y="11185"/>
                    <a:pt x="10876" y="11939"/>
                    <a:pt x="10742" y="12895"/>
                  </a:cubicBezTo>
                  <a:lnTo>
                    <a:pt x="8400" y="12895"/>
                  </a:lnTo>
                  <a:cubicBezTo>
                    <a:pt x="8238" y="12895"/>
                    <a:pt x="8118" y="13029"/>
                    <a:pt x="8118" y="13191"/>
                  </a:cubicBezTo>
                  <a:cubicBezTo>
                    <a:pt x="8118" y="13352"/>
                    <a:pt x="8238" y="13487"/>
                    <a:pt x="8400" y="13487"/>
                  </a:cubicBezTo>
                  <a:lnTo>
                    <a:pt x="12626" y="13487"/>
                  </a:lnTo>
                  <a:cubicBezTo>
                    <a:pt x="12922" y="13487"/>
                    <a:pt x="13179" y="13231"/>
                    <a:pt x="13179" y="12935"/>
                  </a:cubicBezTo>
                  <a:lnTo>
                    <a:pt x="13179" y="8722"/>
                  </a:lnTo>
                  <a:lnTo>
                    <a:pt x="13179" y="7120"/>
                  </a:lnTo>
                  <a:cubicBezTo>
                    <a:pt x="13179" y="6811"/>
                    <a:pt x="12922" y="6569"/>
                    <a:pt x="12626" y="6569"/>
                  </a:cubicBezTo>
                  <a:lnTo>
                    <a:pt x="7511" y="6569"/>
                  </a:lnTo>
                  <a:lnTo>
                    <a:pt x="7511" y="6246"/>
                  </a:lnTo>
                  <a:lnTo>
                    <a:pt x="7538" y="6246"/>
                  </a:lnTo>
                  <a:cubicBezTo>
                    <a:pt x="8010" y="6246"/>
                    <a:pt x="8857" y="6165"/>
                    <a:pt x="9423" y="5613"/>
                  </a:cubicBezTo>
                  <a:cubicBezTo>
                    <a:pt x="10176" y="4873"/>
                    <a:pt x="10069" y="3594"/>
                    <a:pt x="10056" y="3392"/>
                  </a:cubicBezTo>
                  <a:cubicBezTo>
                    <a:pt x="10042" y="3312"/>
                    <a:pt x="10015" y="3244"/>
                    <a:pt x="9948" y="3190"/>
                  </a:cubicBezTo>
                  <a:cubicBezTo>
                    <a:pt x="9907" y="3136"/>
                    <a:pt x="9841" y="3123"/>
                    <a:pt x="9787" y="3109"/>
                  </a:cubicBezTo>
                  <a:cubicBezTo>
                    <a:pt x="9763" y="3109"/>
                    <a:pt x="9682" y="3104"/>
                    <a:pt x="9562" y="3104"/>
                  </a:cubicBezTo>
                  <a:cubicBezTo>
                    <a:pt x="9133" y="3104"/>
                    <a:pt x="8205" y="3170"/>
                    <a:pt x="7606" y="3769"/>
                  </a:cubicBezTo>
                  <a:cubicBezTo>
                    <a:pt x="7565" y="3796"/>
                    <a:pt x="7538" y="3823"/>
                    <a:pt x="7511" y="3850"/>
                  </a:cubicBezTo>
                  <a:lnTo>
                    <a:pt x="7511" y="2881"/>
                  </a:lnTo>
                  <a:cubicBezTo>
                    <a:pt x="8091" y="2746"/>
                    <a:pt x="8521" y="2235"/>
                    <a:pt x="8521" y="1616"/>
                  </a:cubicBezTo>
                  <a:cubicBezTo>
                    <a:pt x="8521" y="902"/>
                    <a:pt x="7942" y="324"/>
                    <a:pt x="7229" y="324"/>
                  </a:cubicBezTo>
                  <a:cubicBezTo>
                    <a:pt x="6515" y="324"/>
                    <a:pt x="5923" y="902"/>
                    <a:pt x="5923" y="1616"/>
                  </a:cubicBezTo>
                  <a:cubicBezTo>
                    <a:pt x="5923" y="2235"/>
                    <a:pt x="6354" y="2746"/>
                    <a:pt x="6933" y="2881"/>
                  </a:cubicBezTo>
                  <a:lnTo>
                    <a:pt x="6933" y="3850"/>
                  </a:lnTo>
                  <a:cubicBezTo>
                    <a:pt x="6906" y="3823"/>
                    <a:pt x="6879" y="3796"/>
                    <a:pt x="6838" y="3769"/>
                  </a:cubicBezTo>
                  <a:cubicBezTo>
                    <a:pt x="6248" y="3179"/>
                    <a:pt x="5335" y="3100"/>
                    <a:pt x="4903" y="3100"/>
                  </a:cubicBezTo>
                  <a:cubicBezTo>
                    <a:pt x="4784" y="3100"/>
                    <a:pt x="4701" y="3106"/>
                    <a:pt x="4672" y="3109"/>
                  </a:cubicBezTo>
                  <a:cubicBezTo>
                    <a:pt x="4604" y="3123"/>
                    <a:pt x="4537" y="3136"/>
                    <a:pt x="4496" y="3190"/>
                  </a:cubicBezTo>
                  <a:cubicBezTo>
                    <a:pt x="4430" y="3244"/>
                    <a:pt x="4403" y="3312"/>
                    <a:pt x="4389" y="3392"/>
                  </a:cubicBezTo>
                  <a:cubicBezTo>
                    <a:pt x="4376" y="3581"/>
                    <a:pt x="4268" y="4873"/>
                    <a:pt x="5022" y="5613"/>
                  </a:cubicBezTo>
                  <a:cubicBezTo>
                    <a:pt x="5587" y="6165"/>
                    <a:pt x="6435" y="6246"/>
                    <a:pt x="6906" y="6246"/>
                  </a:cubicBezTo>
                  <a:lnTo>
                    <a:pt x="6933" y="6246"/>
                  </a:lnTo>
                  <a:lnTo>
                    <a:pt x="6933" y="6569"/>
                  </a:lnTo>
                  <a:lnTo>
                    <a:pt x="2572" y="6569"/>
                  </a:lnTo>
                  <a:lnTo>
                    <a:pt x="2572" y="2463"/>
                  </a:lnTo>
                  <a:lnTo>
                    <a:pt x="2815" y="2463"/>
                  </a:lnTo>
                  <a:cubicBezTo>
                    <a:pt x="2922" y="2463"/>
                    <a:pt x="3030" y="2409"/>
                    <a:pt x="3084" y="2316"/>
                  </a:cubicBezTo>
                  <a:cubicBezTo>
                    <a:pt x="3124" y="2221"/>
                    <a:pt x="3124" y="2100"/>
                    <a:pt x="3070" y="2005"/>
                  </a:cubicBezTo>
                  <a:lnTo>
                    <a:pt x="1819" y="121"/>
                  </a:lnTo>
                  <a:cubicBezTo>
                    <a:pt x="1751" y="40"/>
                    <a:pt x="1670" y="1"/>
                    <a:pt x="15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5"/>
            <p:cNvSpPr/>
            <p:nvPr/>
          </p:nvSpPr>
          <p:spPr>
            <a:xfrm>
              <a:off x="4875663" y="2585300"/>
              <a:ext cx="14825" cy="14500"/>
            </a:xfrm>
            <a:custGeom>
              <a:rect b="b" l="l" r="r" t="t"/>
              <a:pathLst>
                <a:path extrusionOk="0" h="580" w="593">
                  <a:moveTo>
                    <a:pt x="297" y="1"/>
                  </a:moveTo>
                  <a:cubicBezTo>
                    <a:pt x="216" y="1"/>
                    <a:pt x="135" y="28"/>
                    <a:pt x="81" y="81"/>
                  </a:cubicBezTo>
                  <a:cubicBezTo>
                    <a:pt x="28" y="135"/>
                    <a:pt x="1" y="216"/>
                    <a:pt x="1" y="284"/>
                  </a:cubicBezTo>
                  <a:cubicBezTo>
                    <a:pt x="1" y="365"/>
                    <a:pt x="28" y="445"/>
                    <a:pt x="81" y="499"/>
                  </a:cubicBezTo>
                  <a:cubicBezTo>
                    <a:pt x="135" y="553"/>
                    <a:pt x="216" y="580"/>
                    <a:pt x="297" y="580"/>
                  </a:cubicBezTo>
                  <a:cubicBezTo>
                    <a:pt x="378" y="580"/>
                    <a:pt x="444" y="553"/>
                    <a:pt x="498" y="499"/>
                  </a:cubicBezTo>
                  <a:cubicBezTo>
                    <a:pt x="552" y="445"/>
                    <a:pt x="593" y="365"/>
                    <a:pt x="593" y="284"/>
                  </a:cubicBezTo>
                  <a:cubicBezTo>
                    <a:pt x="593" y="216"/>
                    <a:pt x="552" y="135"/>
                    <a:pt x="498" y="81"/>
                  </a:cubicBezTo>
                  <a:cubicBezTo>
                    <a:pt x="444" y="28"/>
                    <a:pt x="378"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5"/>
            <p:cNvSpPr/>
            <p:nvPr/>
          </p:nvSpPr>
          <p:spPr>
            <a:xfrm>
              <a:off x="5000488" y="2585300"/>
              <a:ext cx="14825" cy="14500"/>
            </a:xfrm>
            <a:custGeom>
              <a:rect b="b" l="l" r="r" t="t"/>
              <a:pathLst>
                <a:path extrusionOk="0" h="580" w="593">
                  <a:moveTo>
                    <a:pt x="297" y="1"/>
                  </a:moveTo>
                  <a:cubicBezTo>
                    <a:pt x="216" y="1"/>
                    <a:pt x="149" y="28"/>
                    <a:pt x="95" y="81"/>
                  </a:cubicBezTo>
                  <a:cubicBezTo>
                    <a:pt x="42" y="135"/>
                    <a:pt x="1" y="216"/>
                    <a:pt x="1" y="284"/>
                  </a:cubicBezTo>
                  <a:cubicBezTo>
                    <a:pt x="1" y="365"/>
                    <a:pt x="42" y="445"/>
                    <a:pt x="95" y="499"/>
                  </a:cubicBezTo>
                  <a:cubicBezTo>
                    <a:pt x="149" y="553"/>
                    <a:pt x="216" y="580"/>
                    <a:pt x="297" y="580"/>
                  </a:cubicBezTo>
                  <a:cubicBezTo>
                    <a:pt x="378" y="580"/>
                    <a:pt x="458" y="553"/>
                    <a:pt x="512" y="499"/>
                  </a:cubicBezTo>
                  <a:cubicBezTo>
                    <a:pt x="566" y="445"/>
                    <a:pt x="593" y="365"/>
                    <a:pt x="593" y="284"/>
                  </a:cubicBezTo>
                  <a:cubicBezTo>
                    <a:pt x="593" y="216"/>
                    <a:pt x="566" y="135"/>
                    <a:pt x="512" y="81"/>
                  </a:cubicBezTo>
                  <a:cubicBezTo>
                    <a:pt x="458" y="28"/>
                    <a:pt x="378"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5"/>
            <p:cNvSpPr/>
            <p:nvPr/>
          </p:nvSpPr>
          <p:spPr>
            <a:xfrm>
              <a:off x="4899538" y="2546950"/>
              <a:ext cx="91550" cy="91225"/>
            </a:xfrm>
            <a:custGeom>
              <a:rect b="b" l="l" r="r" t="t"/>
              <a:pathLst>
                <a:path extrusionOk="0" h="3649" w="3662">
                  <a:moveTo>
                    <a:pt x="1831" y="593"/>
                  </a:moveTo>
                  <a:cubicBezTo>
                    <a:pt x="2518" y="593"/>
                    <a:pt x="3070" y="1145"/>
                    <a:pt x="3070" y="1818"/>
                  </a:cubicBezTo>
                  <a:cubicBezTo>
                    <a:pt x="3070" y="2504"/>
                    <a:pt x="2518" y="3056"/>
                    <a:pt x="1831" y="3056"/>
                  </a:cubicBezTo>
                  <a:cubicBezTo>
                    <a:pt x="1145" y="3056"/>
                    <a:pt x="593" y="2504"/>
                    <a:pt x="593" y="1818"/>
                  </a:cubicBezTo>
                  <a:cubicBezTo>
                    <a:pt x="593" y="1145"/>
                    <a:pt x="1145" y="593"/>
                    <a:pt x="1831" y="593"/>
                  </a:cubicBezTo>
                  <a:close/>
                  <a:moveTo>
                    <a:pt x="1831" y="0"/>
                  </a:moveTo>
                  <a:cubicBezTo>
                    <a:pt x="822" y="0"/>
                    <a:pt x="1" y="822"/>
                    <a:pt x="1" y="1818"/>
                  </a:cubicBezTo>
                  <a:cubicBezTo>
                    <a:pt x="1" y="2827"/>
                    <a:pt x="822" y="3648"/>
                    <a:pt x="1831" y="3648"/>
                  </a:cubicBezTo>
                  <a:cubicBezTo>
                    <a:pt x="2841" y="3648"/>
                    <a:pt x="3662" y="2827"/>
                    <a:pt x="3662" y="1818"/>
                  </a:cubicBezTo>
                  <a:cubicBezTo>
                    <a:pt x="3662" y="822"/>
                    <a:pt x="2841" y="0"/>
                    <a:pt x="18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5"/>
            <p:cNvSpPr/>
            <p:nvPr/>
          </p:nvSpPr>
          <p:spPr>
            <a:xfrm>
              <a:off x="4937913" y="2667750"/>
              <a:ext cx="14825" cy="14850"/>
            </a:xfrm>
            <a:custGeom>
              <a:rect b="b" l="l" r="r" t="t"/>
              <a:pathLst>
                <a:path extrusionOk="0" h="594" w="593">
                  <a:moveTo>
                    <a:pt x="296" y="1"/>
                  </a:moveTo>
                  <a:cubicBezTo>
                    <a:pt x="216" y="1"/>
                    <a:pt x="149" y="28"/>
                    <a:pt x="95" y="95"/>
                  </a:cubicBezTo>
                  <a:cubicBezTo>
                    <a:pt x="27" y="148"/>
                    <a:pt x="0" y="216"/>
                    <a:pt x="0" y="297"/>
                  </a:cubicBezTo>
                  <a:cubicBezTo>
                    <a:pt x="0" y="378"/>
                    <a:pt x="27" y="444"/>
                    <a:pt x="95" y="498"/>
                  </a:cubicBezTo>
                  <a:cubicBezTo>
                    <a:pt x="149" y="566"/>
                    <a:pt x="216" y="593"/>
                    <a:pt x="296" y="593"/>
                  </a:cubicBezTo>
                  <a:cubicBezTo>
                    <a:pt x="377" y="593"/>
                    <a:pt x="445" y="566"/>
                    <a:pt x="499" y="498"/>
                  </a:cubicBezTo>
                  <a:cubicBezTo>
                    <a:pt x="566" y="444"/>
                    <a:pt x="592" y="378"/>
                    <a:pt x="592" y="297"/>
                  </a:cubicBezTo>
                  <a:cubicBezTo>
                    <a:pt x="592" y="216"/>
                    <a:pt x="566" y="148"/>
                    <a:pt x="499" y="95"/>
                  </a:cubicBezTo>
                  <a:cubicBezTo>
                    <a:pt x="445" y="28"/>
                    <a:pt x="377" y="1"/>
                    <a:pt x="2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5"/>
            <p:cNvSpPr/>
            <p:nvPr/>
          </p:nvSpPr>
          <p:spPr>
            <a:xfrm>
              <a:off x="5047613" y="2305350"/>
              <a:ext cx="78075" cy="174325"/>
            </a:xfrm>
            <a:custGeom>
              <a:rect b="b" l="l" r="r" t="t"/>
              <a:pathLst>
                <a:path extrusionOk="0" h="6973" w="3123">
                  <a:moveTo>
                    <a:pt x="1561" y="0"/>
                  </a:moveTo>
                  <a:cubicBezTo>
                    <a:pt x="1454" y="0"/>
                    <a:pt x="1360" y="54"/>
                    <a:pt x="1306" y="135"/>
                  </a:cubicBezTo>
                  <a:lnTo>
                    <a:pt x="54" y="2019"/>
                  </a:lnTo>
                  <a:cubicBezTo>
                    <a:pt x="0" y="2114"/>
                    <a:pt x="0" y="2222"/>
                    <a:pt x="41" y="2329"/>
                  </a:cubicBezTo>
                  <a:cubicBezTo>
                    <a:pt x="95" y="2423"/>
                    <a:pt x="203" y="2477"/>
                    <a:pt x="310" y="2477"/>
                  </a:cubicBezTo>
                  <a:lnTo>
                    <a:pt x="552" y="2477"/>
                  </a:lnTo>
                  <a:lnTo>
                    <a:pt x="552" y="6071"/>
                  </a:lnTo>
                  <a:cubicBezTo>
                    <a:pt x="552" y="6233"/>
                    <a:pt x="687" y="6367"/>
                    <a:pt x="849" y="6367"/>
                  </a:cubicBezTo>
                  <a:cubicBezTo>
                    <a:pt x="1010" y="6367"/>
                    <a:pt x="1145" y="6233"/>
                    <a:pt x="1145" y="6071"/>
                  </a:cubicBezTo>
                  <a:lnTo>
                    <a:pt x="1145" y="2181"/>
                  </a:lnTo>
                  <a:cubicBezTo>
                    <a:pt x="1145" y="2019"/>
                    <a:pt x="1010" y="1885"/>
                    <a:pt x="849" y="1885"/>
                  </a:cubicBezTo>
                  <a:lnTo>
                    <a:pt x="1561" y="835"/>
                  </a:lnTo>
                  <a:lnTo>
                    <a:pt x="2261" y="1885"/>
                  </a:lnTo>
                  <a:cubicBezTo>
                    <a:pt x="2100" y="1885"/>
                    <a:pt x="1965" y="2019"/>
                    <a:pt x="1965" y="2181"/>
                  </a:cubicBezTo>
                  <a:lnTo>
                    <a:pt x="1965" y="6676"/>
                  </a:lnTo>
                  <a:cubicBezTo>
                    <a:pt x="1965" y="6838"/>
                    <a:pt x="2100" y="6972"/>
                    <a:pt x="2261" y="6972"/>
                  </a:cubicBezTo>
                  <a:cubicBezTo>
                    <a:pt x="2423" y="6972"/>
                    <a:pt x="2557" y="6838"/>
                    <a:pt x="2557" y="6676"/>
                  </a:cubicBezTo>
                  <a:lnTo>
                    <a:pt x="2557" y="2477"/>
                  </a:lnTo>
                  <a:lnTo>
                    <a:pt x="2814" y="2477"/>
                  </a:lnTo>
                  <a:cubicBezTo>
                    <a:pt x="2921" y="2477"/>
                    <a:pt x="3015" y="2423"/>
                    <a:pt x="3069" y="2329"/>
                  </a:cubicBezTo>
                  <a:cubicBezTo>
                    <a:pt x="3123" y="2222"/>
                    <a:pt x="3110" y="2114"/>
                    <a:pt x="3056" y="2019"/>
                  </a:cubicBezTo>
                  <a:lnTo>
                    <a:pt x="1804" y="135"/>
                  </a:lnTo>
                  <a:cubicBezTo>
                    <a:pt x="1750" y="54"/>
                    <a:pt x="1656" y="0"/>
                    <a:pt x="15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5"/>
            <p:cNvSpPr/>
            <p:nvPr/>
          </p:nvSpPr>
          <p:spPr>
            <a:xfrm>
              <a:off x="5061413" y="2478650"/>
              <a:ext cx="14825" cy="14475"/>
            </a:xfrm>
            <a:custGeom>
              <a:rect b="b" l="l" r="r" t="t"/>
              <a:pathLst>
                <a:path extrusionOk="0" h="579" w="593">
                  <a:moveTo>
                    <a:pt x="297" y="1"/>
                  </a:moveTo>
                  <a:cubicBezTo>
                    <a:pt x="216" y="1"/>
                    <a:pt x="148" y="27"/>
                    <a:pt x="94" y="81"/>
                  </a:cubicBezTo>
                  <a:cubicBezTo>
                    <a:pt x="40" y="135"/>
                    <a:pt x="0" y="216"/>
                    <a:pt x="0" y="297"/>
                  </a:cubicBezTo>
                  <a:cubicBezTo>
                    <a:pt x="0" y="363"/>
                    <a:pt x="40" y="444"/>
                    <a:pt x="94" y="498"/>
                  </a:cubicBezTo>
                  <a:cubicBezTo>
                    <a:pt x="148" y="552"/>
                    <a:pt x="216" y="579"/>
                    <a:pt x="297" y="579"/>
                  </a:cubicBezTo>
                  <a:cubicBezTo>
                    <a:pt x="377" y="579"/>
                    <a:pt x="458" y="552"/>
                    <a:pt x="512" y="498"/>
                  </a:cubicBezTo>
                  <a:cubicBezTo>
                    <a:pt x="566" y="444"/>
                    <a:pt x="593" y="363"/>
                    <a:pt x="593" y="297"/>
                  </a:cubicBezTo>
                  <a:cubicBezTo>
                    <a:pt x="593" y="216"/>
                    <a:pt x="566" y="135"/>
                    <a:pt x="512" y="81"/>
                  </a:cubicBezTo>
                  <a:cubicBezTo>
                    <a:pt x="458" y="27"/>
                    <a:pt x="377"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5"/>
            <p:cNvSpPr/>
            <p:nvPr/>
          </p:nvSpPr>
          <p:spPr>
            <a:xfrm>
              <a:off x="4938263" y="2305350"/>
              <a:ext cx="14475" cy="33000"/>
            </a:xfrm>
            <a:custGeom>
              <a:rect b="b" l="l" r="r" t="t"/>
              <a:pathLst>
                <a:path extrusionOk="0" h="1320" w="579">
                  <a:moveTo>
                    <a:pt x="282" y="0"/>
                  </a:moveTo>
                  <a:cubicBezTo>
                    <a:pt x="121" y="0"/>
                    <a:pt x="0" y="135"/>
                    <a:pt x="0" y="296"/>
                  </a:cubicBezTo>
                  <a:lnTo>
                    <a:pt x="0" y="1037"/>
                  </a:lnTo>
                  <a:cubicBezTo>
                    <a:pt x="0" y="1199"/>
                    <a:pt x="121" y="1319"/>
                    <a:pt x="282" y="1319"/>
                  </a:cubicBezTo>
                  <a:cubicBezTo>
                    <a:pt x="458" y="1319"/>
                    <a:pt x="578" y="1199"/>
                    <a:pt x="578" y="1037"/>
                  </a:cubicBezTo>
                  <a:lnTo>
                    <a:pt x="578" y="296"/>
                  </a:lnTo>
                  <a:cubicBezTo>
                    <a:pt x="578" y="135"/>
                    <a:pt x="458" y="0"/>
                    <a:pt x="2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5"/>
            <p:cNvSpPr/>
            <p:nvPr/>
          </p:nvSpPr>
          <p:spPr>
            <a:xfrm>
              <a:off x="4961463" y="2320575"/>
              <a:ext cx="27300" cy="25850"/>
            </a:xfrm>
            <a:custGeom>
              <a:rect b="b" l="l" r="r" t="t"/>
              <a:pathLst>
                <a:path extrusionOk="0" h="1034" w="1092">
                  <a:moveTo>
                    <a:pt x="768" y="1"/>
                  </a:moveTo>
                  <a:cubicBezTo>
                    <a:pt x="694" y="1"/>
                    <a:pt x="620" y="31"/>
                    <a:pt x="566" y="91"/>
                  </a:cubicBezTo>
                  <a:lnTo>
                    <a:pt x="108" y="536"/>
                  </a:lnTo>
                  <a:cubicBezTo>
                    <a:pt x="0" y="644"/>
                    <a:pt x="0" y="832"/>
                    <a:pt x="108" y="953"/>
                  </a:cubicBezTo>
                  <a:cubicBezTo>
                    <a:pt x="176" y="1006"/>
                    <a:pt x="243" y="1033"/>
                    <a:pt x="323" y="1033"/>
                  </a:cubicBezTo>
                  <a:cubicBezTo>
                    <a:pt x="391" y="1033"/>
                    <a:pt x="472" y="1006"/>
                    <a:pt x="526" y="953"/>
                  </a:cubicBezTo>
                  <a:lnTo>
                    <a:pt x="969" y="509"/>
                  </a:lnTo>
                  <a:cubicBezTo>
                    <a:pt x="1091" y="387"/>
                    <a:pt x="1091" y="199"/>
                    <a:pt x="969" y="91"/>
                  </a:cubicBezTo>
                  <a:cubicBezTo>
                    <a:pt x="916" y="31"/>
                    <a:pt x="842" y="1"/>
                    <a:pt x="7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5"/>
            <p:cNvSpPr/>
            <p:nvPr/>
          </p:nvSpPr>
          <p:spPr>
            <a:xfrm>
              <a:off x="4902238" y="2320575"/>
              <a:ext cx="27300" cy="25850"/>
            </a:xfrm>
            <a:custGeom>
              <a:rect b="b" l="l" r="r" t="t"/>
              <a:pathLst>
                <a:path extrusionOk="0" h="1034" w="1092">
                  <a:moveTo>
                    <a:pt x="324" y="1"/>
                  </a:moveTo>
                  <a:cubicBezTo>
                    <a:pt x="250" y="1"/>
                    <a:pt x="176" y="31"/>
                    <a:pt x="122" y="91"/>
                  </a:cubicBezTo>
                  <a:cubicBezTo>
                    <a:pt x="0" y="199"/>
                    <a:pt x="0" y="387"/>
                    <a:pt x="122" y="509"/>
                  </a:cubicBezTo>
                  <a:lnTo>
                    <a:pt x="566" y="953"/>
                  </a:lnTo>
                  <a:cubicBezTo>
                    <a:pt x="620" y="1006"/>
                    <a:pt x="700" y="1033"/>
                    <a:pt x="768" y="1033"/>
                  </a:cubicBezTo>
                  <a:cubicBezTo>
                    <a:pt x="849" y="1033"/>
                    <a:pt x="916" y="1006"/>
                    <a:pt x="984" y="953"/>
                  </a:cubicBezTo>
                  <a:cubicBezTo>
                    <a:pt x="1091" y="832"/>
                    <a:pt x="1091" y="644"/>
                    <a:pt x="984" y="536"/>
                  </a:cubicBezTo>
                  <a:lnTo>
                    <a:pt x="526" y="91"/>
                  </a:lnTo>
                  <a:cubicBezTo>
                    <a:pt x="472" y="31"/>
                    <a:pt x="398" y="1"/>
                    <a:pt x="3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sp>
        <p:nvSpPr>
          <p:cNvPr id="2085" name="Google Shape;2085;p46"/>
          <p:cNvSpPr/>
          <p:nvPr/>
        </p:nvSpPr>
        <p:spPr>
          <a:xfrm>
            <a:off x="796200" y="2746588"/>
            <a:ext cx="3132600" cy="7080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086" name="Google Shape;2086;p46"/>
          <p:cNvSpPr txBox="1"/>
          <p:nvPr>
            <p:ph type="title"/>
          </p:nvPr>
        </p:nvSpPr>
        <p:spPr>
          <a:xfrm>
            <a:off x="907150" y="2820534"/>
            <a:ext cx="3132600" cy="56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Tech stack</a:t>
            </a:r>
            <a:endParaRPr sz="3400"/>
          </a:p>
        </p:txBody>
      </p:sp>
      <p:sp>
        <p:nvSpPr>
          <p:cNvPr id="2087" name="Google Shape;2087;p46"/>
          <p:cNvSpPr txBox="1"/>
          <p:nvPr>
            <p:ph idx="2" type="title"/>
          </p:nvPr>
        </p:nvSpPr>
        <p:spPr>
          <a:xfrm>
            <a:off x="907150" y="1059788"/>
            <a:ext cx="3132600" cy="147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2088" name="Google Shape;2088;p46"/>
          <p:cNvGrpSpPr/>
          <p:nvPr/>
        </p:nvGrpSpPr>
        <p:grpSpPr>
          <a:xfrm>
            <a:off x="4353226" y="1023819"/>
            <a:ext cx="4218759" cy="2926876"/>
            <a:chOff x="4442300" y="1822050"/>
            <a:chExt cx="2969075" cy="2059875"/>
          </a:xfrm>
        </p:grpSpPr>
        <p:sp>
          <p:nvSpPr>
            <p:cNvPr id="2089" name="Google Shape;2089;p46"/>
            <p:cNvSpPr/>
            <p:nvPr/>
          </p:nvSpPr>
          <p:spPr>
            <a:xfrm>
              <a:off x="5613625" y="2219050"/>
              <a:ext cx="302700" cy="401275"/>
            </a:xfrm>
            <a:custGeom>
              <a:rect b="b" l="l" r="r" t="t"/>
              <a:pathLst>
                <a:path extrusionOk="0" h="16051" w="12108">
                  <a:moveTo>
                    <a:pt x="0" y="0"/>
                  </a:moveTo>
                  <a:lnTo>
                    <a:pt x="0" y="16050"/>
                  </a:lnTo>
                  <a:lnTo>
                    <a:pt x="12107" y="16050"/>
                  </a:lnTo>
                  <a:lnTo>
                    <a:pt x="12107"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6"/>
            <p:cNvSpPr/>
            <p:nvPr/>
          </p:nvSpPr>
          <p:spPr>
            <a:xfrm>
              <a:off x="5647925" y="2287650"/>
              <a:ext cx="59625" cy="4000"/>
            </a:xfrm>
            <a:custGeom>
              <a:rect b="b" l="l" r="r" t="t"/>
              <a:pathLst>
                <a:path extrusionOk="0" h="160" w="2385">
                  <a:moveTo>
                    <a:pt x="0" y="1"/>
                  </a:moveTo>
                  <a:lnTo>
                    <a:pt x="0" y="159"/>
                  </a:lnTo>
                  <a:lnTo>
                    <a:pt x="2385" y="159"/>
                  </a:lnTo>
                  <a:lnTo>
                    <a:pt x="2385"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6"/>
            <p:cNvSpPr/>
            <p:nvPr/>
          </p:nvSpPr>
          <p:spPr>
            <a:xfrm>
              <a:off x="5647925" y="2346900"/>
              <a:ext cx="222875" cy="3975"/>
            </a:xfrm>
            <a:custGeom>
              <a:rect b="b" l="l" r="r" t="t"/>
              <a:pathLst>
                <a:path extrusionOk="0" h="159" w="8915">
                  <a:moveTo>
                    <a:pt x="0" y="0"/>
                  </a:moveTo>
                  <a:lnTo>
                    <a:pt x="0" y="159"/>
                  </a:lnTo>
                  <a:lnTo>
                    <a:pt x="8915" y="159"/>
                  </a:lnTo>
                  <a:lnTo>
                    <a:pt x="8915"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6"/>
            <p:cNvSpPr/>
            <p:nvPr/>
          </p:nvSpPr>
          <p:spPr>
            <a:xfrm>
              <a:off x="5647925" y="2406125"/>
              <a:ext cx="222875" cy="3975"/>
            </a:xfrm>
            <a:custGeom>
              <a:rect b="b" l="l" r="r" t="t"/>
              <a:pathLst>
                <a:path extrusionOk="0" h="159" w="8915">
                  <a:moveTo>
                    <a:pt x="0" y="1"/>
                  </a:moveTo>
                  <a:lnTo>
                    <a:pt x="0" y="159"/>
                  </a:lnTo>
                  <a:lnTo>
                    <a:pt x="8915" y="159"/>
                  </a:lnTo>
                  <a:lnTo>
                    <a:pt x="8915"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6"/>
            <p:cNvSpPr/>
            <p:nvPr/>
          </p:nvSpPr>
          <p:spPr>
            <a:xfrm>
              <a:off x="5647925" y="2465350"/>
              <a:ext cx="222875" cy="4000"/>
            </a:xfrm>
            <a:custGeom>
              <a:rect b="b" l="l" r="r" t="t"/>
              <a:pathLst>
                <a:path extrusionOk="0" h="160" w="8915">
                  <a:moveTo>
                    <a:pt x="0" y="1"/>
                  </a:moveTo>
                  <a:lnTo>
                    <a:pt x="0" y="159"/>
                  </a:lnTo>
                  <a:lnTo>
                    <a:pt x="8915" y="159"/>
                  </a:lnTo>
                  <a:lnTo>
                    <a:pt x="8915"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6"/>
            <p:cNvSpPr/>
            <p:nvPr/>
          </p:nvSpPr>
          <p:spPr>
            <a:xfrm>
              <a:off x="5647925" y="2524600"/>
              <a:ext cx="222875" cy="3975"/>
            </a:xfrm>
            <a:custGeom>
              <a:rect b="b" l="l" r="r" t="t"/>
              <a:pathLst>
                <a:path extrusionOk="0" h="159" w="8915">
                  <a:moveTo>
                    <a:pt x="0" y="0"/>
                  </a:moveTo>
                  <a:lnTo>
                    <a:pt x="0" y="159"/>
                  </a:lnTo>
                  <a:lnTo>
                    <a:pt x="8915" y="159"/>
                  </a:lnTo>
                  <a:lnTo>
                    <a:pt x="8915"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6"/>
            <p:cNvSpPr/>
            <p:nvPr/>
          </p:nvSpPr>
          <p:spPr>
            <a:xfrm>
              <a:off x="4596200" y="2140050"/>
              <a:ext cx="139050" cy="335075"/>
            </a:xfrm>
            <a:custGeom>
              <a:rect b="b" l="l" r="r" t="t"/>
              <a:pathLst>
                <a:path extrusionOk="0" h="13403" w="5562">
                  <a:moveTo>
                    <a:pt x="2845" y="1"/>
                  </a:moveTo>
                  <a:cubicBezTo>
                    <a:pt x="828" y="1"/>
                    <a:pt x="0" y="3056"/>
                    <a:pt x="28" y="5934"/>
                  </a:cubicBezTo>
                  <a:cubicBezTo>
                    <a:pt x="43" y="8982"/>
                    <a:pt x="2079" y="13402"/>
                    <a:pt x="2079" y="13402"/>
                  </a:cubicBezTo>
                  <a:cubicBezTo>
                    <a:pt x="2079" y="13402"/>
                    <a:pt x="3755" y="8303"/>
                    <a:pt x="4435" y="6381"/>
                  </a:cubicBezTo>
                  <a:cubicBezTo>
                    <a:pt x="5113" y="4460"/>
                    <a:pt x="5561" y="487"/>
                    <a:pt x="3250" y="39"/>
                  </a:cubicBezTo>
                  <a:cubicBezTo>
                    <a:pt x="3110" y="13"/>
                    <a:pt x="2975" y="1"/>
                    <a:pt x="2845"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6"/>
            <p:cNvSpPr/>
            <p:nvPr/>
          </p:nvSpPr>
          <p:spPr>
            <a:xfrm>
              <a:off x="4442300" y="2459100"/>
              <a:ext cx="195775" cy="220450"/>
            </a:xfrm>
            <a:custGeom>
              <a:rect b="b" l="l" r="r" t="t"/>
              <a:pathLst>
                <a:path extrusionOk="0" h="8818" w="7831">
                  <a:moveTo>
                    <a:pt x="3531" y="0"/>
                  </a:moveTo>
                  <a:cubicBezTo>
                    <a:pt x="3384" y="0"/>
                    <a:pt x="3233" y="25"/>
                    <a:pt x="3078" y="78"/>
                  </a:cubicBezTo>
                  <a:cubicBezTo>
                    <a:pt x="0" y="1118"/>
                    <a:pt x="2918" y="7966"/>
                    <a:pt x="7831" y="8818"/>
                  </a:cubicBezTo>
                  <a:cubicBezTo>
                    <a:pt x="7831" y="8818"/>
                    <a:pt x="6307" y="0"/>
                    <a:pt x="353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6"/>
            <p:cNvSpPr/>
            <p:nvPr/>
          </p:nvSpPr>
          <p:spPr>
            <a:xfrm>
              <a:off x="4669500" y="2385200"/>
              <a:ext cx="149550" cy="212000"/>
            </a:xfrm>
            <a:custGeom>
              <a:rect b="b" l="l" r="r" t="t"/>
              <a:pathLst>
                <a:path extrusionOk="0" h="8480" w="5982">
                  <a:moveTo>
                    <a:pt x="3981" y="0"/>
                  </a:moveTo>
                  <a:cubicBezTo>
                    <a:pt x="3245" y="0"/>
                    <a:pt x="2300" y="625"/>
                    <a:pt x="1474" y="2253"/>
                  </a:cubicBezTo>
                  <a:cubicBezTo>
                    <a:pt x="0" y="5157"/>
                    <a:pt x="274" y="8480"/>
                    <a:pt x="274" y="8480"/>
                  </a:cubicBezTo>
                  <a:cubicBezTo>
                    <a:pt x="1401" y="6602"/>
                    <a:pt x="5981" y="3857"/>
                    <a:pt x="5172" y="967"/>
                  </a:cubicBezTo>
                  <a:cubicBezTo>
                    <a:pt x="5007" y="383"/>
                    <a:pt x="4558" y="0"/>
                    <a:pt x="398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6"/>
            <p:cNvSpPr/>
            <p:nvPr/>
          </p:nvSpPr>
          <p:spPr>
            <a:xfrm>
              <a:off x="4693675" y="2549700"/>
              <a:ext cx="174125" cy="250475"/>
            </a:xfrm>
            <a:custGeom>
              <a:rect b="b" l="l" r="r" t="t"/>
              <a:pathLst>
                <a:path extrusionOk="0" h="10019" w="6965">
                  <a:moveTo>
                    <a:pt x="4624" y="1"/>
                  </a:moveTo>
                  <a:cubicBezTo>
                    <a:pt x="3275" y="1"/>
                    <a:pt x="1738" y="1273"/>
                    <a:pt x="1027" y="3677"/>
                  </a:cubicBezTo>
                  <a:cubicBezTo>
                    <a:pt x="0" y="7158"/>
                    <a:pt x="116" y="10019"/>
                    <a:pt x="116" y="10019"/>
                  </a:cubicBezTo>
                  <a:cubicBezTo>
                    <a:pt x="116" y="10019"/>
                    <a:pt x="1503" y="8589"/>
                    <a:pt x="3541" y="7145"/>
                  </a:cubicBezTo>
                  <a:cubicBezTo>
                    <a:pt x="5968" y="5425"/>
                    <a:pt x="6964" y="1640"/>
                    <a:pt x="6213" y="759"/>
                  </a:cubicBezTo>
                  <a:cubicBezTo>
                    <a:pt x="5779" y="249"/>
                    <a:pt x="5220" y="1"/>
                    <a:pt x="462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6"/>
            <p:cNvSpPr/>
            <p:nvPr/>
          </p:nvSpPr>
          <p:spPr>
            <a:xfrm>
              <a:off x="4495250" y="2711500"/>
              <a:ext cx="182550" cy="153050"/>
            </a:xfrm>
            <a:custGeom>
              <a:rect b="b" l="l" r="r" t="t"/>
              <a:pathLst>
                <a:path extrusionOk="0" h="6122" w="7302">
                  <a:moveTo>
                    <a:pt x="1646" y="0"/>
                  </a:moveTo>
                  <a:cubicBezTo>
                    <a:pt x="298" y="0"/>
                    <a:pt x="1" y="1391"/>
                    <a:pt x="498" y="2825"/>
                  </a:cubicBezTo>
                  <a:cubicBezTo>
                    <a:pt x="1084" y="4544"/>
                    <a:pt x="3294" y="6121"/>
                    <a:pt x="6689" y="6121"/>
                  </a:cubicBezTo>
                  <a:cubicBezTo>
                    <a:pt x="6889" y="6121"/>
                    <a:pt x="7094" y="6116"/>
                    <a:pt x="7302" y="6105"/>
                  </a:cubicBezTo>
                  <a:cubicBezTo>
                    <a:pt x="7302" y="6105"/>
                    <a:pt x="5525" y="1495"/>
                    <a:pt x="3025" y="355"/>
                  </a:cubicBezTo>
                  <a:cubicBezTo>
                    <a:pt x="2480" y="109"/>
                    <a:pt x="2022" y="0"/>
                    <a:pt x="1646"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6"/>
            <p:cNvSpPr/>
            <p:nvPr/>
          </p:nvSpPr>
          <p:spPr>
            <a:xfrm>
              <a:off x="4592550" y="2147525"/>
              <a:ext cx="128600" cy="813400"/>
            </a:xfrm>
            <a:custGeom>
              <a:rect b="b" l="l" r="r" t="t"/>
              <a:pathLst>
                <a:path extrusionOk="0" h="32536" w="5144">
                  <a:moveTo>
                    <a:pt x="3078" y="0"/>
                  </a:moveTo>
                  <a:cubicBezTo>
                    <a:pt x="3049" y="145"/>
                    <a:pt x="0" y="15141"/>
                    <a:pt x="4970" y="32536"/>
                  </a:cubicBezTo>
                  <a:lnTo>
                    <a:pt x="5143" y="32478"/>
                  </a:lnTo>
                  <a:cubicBezTo>
                    <a:pt x="202" y="15141"/>
                    <a:pt x="3236" y="188"/>
                    <a:pt x="3265" y="29"/>
                  </a:cubicBezTo>
                  <a:lnTo>
                    <a:pt x="3078"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6"/>
            <p:cNvSpPr/>
            <p:nvPr/>
          </p:nvSpPr>
          <p:spPr>
            <a:xfrm>
              <a:off x="4685375" y="2582375"/>
              <a:ext cx="119225" cy="250325"/>
            </a:xfrm>
            <a:custGeom>
              <a:rect b="b" l="l" r="r" t="t"/>
              <a:pathLst>
                <a:path extrusionOk="0" h="10013" w="4769">
                  <a:moveTo>
                    <a:pt x="4624" y="1"/>
                  </a:moveTo>
                  <a:cubicBezTo>
                    <a:pt x="4479" y="145"/>
                    <a:pt x="881" y="5953"/>
                    <a:pt x="1" y="9969"/>
                  </a:cubicBezTo>
                  <a:lnTo>
                    <a:pt x="174" y="10012"/>
                  </a:lnTo>
                  <a:cubicBezTo>
                    <a:pt x="1055" y="6054"/>
                    <a:pt x="4551" y="390"/>
                    <a:pt x="4768" y="130"/>
                  </a:cubicBezTo>
                  <a:lnTo>
                    <a:pt x="4696" y="73"/>
                  </a:lnTo>
                  <a:lnTo>
                    <a:pt x="4624"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6"/>
            <p:cNvSpPr/>
            <p:nvPr/>
          </p:nvSpPr>
          <p:spPr>
            <a:xfrm>
              <a:off x="4527900" y="2739475"/>
              <a:ext cx="170125" cy="137275"/>
            </a:xfrm>
            <a:custGeom>
              <a:rect b="b" l="l" r="r" t="t"/>
              <a:pathLst>
                <a:path extrusionOk="0" h="5491" w="6805">
                  <a:moveTo>
                    <a:pt x="174" y="1"/>
                  </a:moveTo>
                  <a:lnTo>
                    <a:pt x="1" y="88"/>
                  </a:lnTo>
                  <a:cubicBezTo>
                    <a:pt x="43" y="189"/>
                    <a:pt x="1315" y="2630"/>
                    <a:pt x="6718" y="5491"/>
                  </a:cubicBezTo>
                  <a:lnTo>
                    <a:pt x="6805" y="5332"/>
                  </a:lnTo>
                  <a:cubicBezTo>
                    <a:pt x="1459" y="2501"/>
                    <a:pt x="188" y="16"/>
                    <a:pt x="174"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6"/>
            <p:cNvSpPr/>
            <p:nvPr/>
          </p:nvSpPr>
          <p:spPr>
            <a:xfrm>
              <a:off x="4511300" y="2489200"/>
              <a:ext cx="153875" cy="205525"/>
            </a:xfrm>
            <a:custGeom>
              <a:rect b="b" l="l" r="r" t="t"/>
              <a:pathLst>
                <a:path extrusionOk="0" h="8221" w="6155">
                  <a:moveTo>
                    <a:pt x="187" y="1"/>
                  </a:moveTo>
                  <a:lnTo>
                    <a:pt x="0" y="29"/>
                  </a:lnTo>
                  <a:cubicBezTo>
                    <a:pt x="361" y="2428"/>
                    <a:pt x="1387" y="5533"/>
                    <a:pt x="6068" y="8220"/>
                  </a:cubicBezTo>
                  <a:lnTo>
                    <a:pt x="6155" y="8047"/>
                  </a:lnTo>
                  <a:cubicBezTo>
                    <a:pt x="1545" y="5404"/>
                    <a:pt x="549" y="2355"/>
                    <a:pt x="187"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6"/>
            <p:cNvSpPr/>
            <p:nvPr/>
          </p:nvSpPr>
          <p:spPr>
            <a:xfrm>
              <a:off x="4657200" y="2402150"/>
              <a:ext cx="117775" cy="253950"/>
            </a:xfrm>
            <a:custGeom>
              <a:rect b="b" l="l" r="r" t="t"/>
              <a:pathLst>
                <a:path extrusionOk="0" h="10158" w="4711">
                  <a:moveTo>
                    <a:pt x="4580" y="0"/>
                  </a:moveTo>
                  <a:cubicBezTo>
                    <a:pt x="4551" y="29"/>
                    <a:pt x="3873" y="795"/>
                    <a:pt x="2962" y="2427"/>
                  </a:cubicBezTo>
                  <a:cubicBezTo>
                    <a:pt x="2124" y="3945"/>
                    <a:pt x="939" y="6488"/>
                    <a:pt x="1" y="10099"/>
                  </a:cubicBezTo>
                  <a:lnTo>
                    <a:pt x="188" y="10157"/>
                  </a:lnTo>
                  <a:cubicBezTo>
                    <a:pt x="1966" y="3280"/>
                    <a:pt x="4696" y="160"/>
                    <a:pt x="4711" y="131"/>
                  </a:cubicBezTo>
                  <a:lnTo>
                    <a:pt x="4580"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6"/>
            <p:cNvSpPr/>
            <p:nvPr/>
          </p:nvSpPr>
          <p:spPr>
            <a:xfrm>
              <a:off x="7265300" y="2682075"/>
              <a:ext cx="83825" cy="210225"/>
            </a:xfrm>
            <a:custGeom>
              <a:rect b="b" l="l" r="r" t="t"/>
              <a:pathLst>
                <a:path extrusionOk="0" h="8409" w="3353">
                  <a:moveTo>
                    <a:pt x="1676" y="0"/>
                  </a:moveTo>
                  <a:cubicBezTo>
                    <a:pt x="189" y="0"/>
                    <a:pt x="1" y="2514"/>
                    <a:pt x="189" y="3785"/>
                  </a:cubicBezTo>
                  <a:cubicBezTo>
                    <a:pt x="376" y="5042"/>
                    <a:pt x="825" y="8409"/>
                    <a:pt x="825" y="8409"/>
                  </a:cubicBezTo>
                  <a:cubicBezTo>
                    <a:pt x="825" y="8409"/>
                    <a:pt x="2601" y="5909"/>
                    <a:pt x="2977" y="4017"/>
                  </a:cubicBezTo>
                  <a:cubicBezTo>
                    <a:pt x="3352" y="2123"/>
                    <a:pt x="3165" y="0"/>
                    <a:pt x="1676"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6"/>
            <p:cNvSpPr/>
            <p:nvPr/>
          </p:nvSpPr>
          <p:spPr>
            <a:xfrm>
              <a:off x="7267850" y="2895850"/>
              <a:ext cx="143525" cy="124325"/>
            </a:xfrm>
            <a:custGeom>
              <a:rect b="b" l="l" r="r" t="t"/>
              <a:pathLst>
                <a:path extrusionOk="0" h="4973" w="5741">
                  <a:moveTo>
                    <a:pt x="3543" y="0"/>
                  </a:moveTo>
                  <a:cubicBezTo>
                    <a:pt x="1862" y="0"/>
                    <a:pt x="0" y="4972"/>
                    <a:pt x="0" y="4972"/>
                  </a:cubicBezTo>
                  <a:cubicBezTo>
                    <a:pt x="17" y="4972"/>
                    <a:pt x="35" y="4972"/>
                    <a:pt x="52" y="4972"/>
                  </a:cubicBezTo>
                  <a:cubicBezTo>
                    <a:pt x="3163" y="4972"/>
                    <a:pt x="5741" y="1123"/>
                    <a:pt x="3973" y="118"/>
                  </a:cubicBezTo>
                  <a:cubicBezTo>
                    <a:pt x="3832" y="37"/>
                    <a:pt x="3688" y="0"/>
                    <a:pt x="3543"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6"/>
            <p:cNvSpPr/>
            <p:nvPr/>
          </p:nvSpPr>
          <p:spPr>
            <a:xfrm>
              <a:off x="7179350" y="2821850"/>
              <a:ext cx="88525" cy="142675"/>
            </a:xfrm>
            <a:custGeom>
              <a:rect b="b" l="l" r="r" t="t"/>
              <a:pathLst>
                <a:path extrusionOk="0" h="5707" w="3541">
                  <a:moveTo>
                    <a:pt x="1550" y="1"/>
                  </a:moveTo>
                  <a:cubicBezTo>
                    <a:pt x="1250" y="1"/>
                    <a:pt x="987" y="180"/>
                    <a:pt x="838" y="477"/>
                  </a:cubicBezTo>
                  <a:cubicBezTo>
                    <a:pt x="0" y="2167"/>
                    <a:pt x="2500" y="4407"/>
                    <a:pt x="2976" y="5707"/>
                  </a:cubicBezTo>
                  <a:cubicBezTo>
                    <a:pt x="2976" y="5707"/>
                    <a:pt x="3540" y="3669"/>
                    <a:pt x="2976" y="1705"/>
                  </a:cubicBezTo>
                  <a:cubicBezTo>
                    <a:pt x="2627" y="478"/>
                    <a:pt x="2040" y="1"/>
                    <a:pt x="1550"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6"/>
            <p:cNvSpPr/>
            <p:nvPr/>
          </p:nvSpPr>
          <p:spPr>
            <a:xfrm>
              <a:off x="7182225" y="2686750"/>
              <a:ext cx="132600" cy="498100"/>
            </a:xfrm>
            <a:custGeom>
              <a:rect b="b" l="l" r="r" t="t"/>
              <a:pathLst>
                <a:path extrusionOk="0" h="19924" w="5304">
                  <a:moveTo>
                    <a:pt x="5014" y="1"/>
                  </a:moveTo>
                  <a:cubicBezTo>
                    <a:pt x="5014" y="102"/>
                    <a:pt x="5115" y="9709"/>
                    <a:pt x="1" y="19837"/>
                  </a:cubicBezTo>
                  <a:lnTo>
                    <a:pt x="174" y="19924"/>
                  </a:lnTo>
                  <a:cubicBezTo>
                    <a:pt x="5303" y="9753"/>
                    <a:pt x="5202" y="102"/>
                    <a:pt x="5202"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6"/>
            <p:cNvSpPr/>
            <p:nvPr/>
          </p:nvSpPr>
          <p:spPr>
            <a:xfrm>
              <a:off x="7249400" y="2916125"/>
              <a:ext cx="119950" cy="110875"/>
            </a:xfrm>
            <a:custGeom>
              <a:rect b="b" l="l" r="r" t="t"/>
              <a:pathLst>
                <a:path extrusionOk="0" h="4435" w="4798">
                  <a:moveTo>
                    <a:pt x="4624" y="0"/>
                  </a:moveTo>
                  <a:cubicBezTo>
                    <a:pt x="4133" y="1416"/>
                    <a:pt x="3150" y="3178"/>
                    <a:pt x="1" y="4261"/>
                  </a:cubicBezTo>
                  <a:lnTo>
                    <a:pt x="59" y="4435"/>
                  </a:lnTo>
                  <a:cubicBezTo>
                    <a:pt x="3295" y="3323"/>
                    <a:pt x="4292" y="1516"/>
                    <a:pt x="4797" y="72"/>
                  </a:cubicBezTo>
                  <a:lnTo>
                    <a:pt x="462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6"/>
            <p:cNvSpPr/>
            <p:nvPr/>
          </p:nvSpPr>
          <p:spPr>
            <a:xfrm>
              <a:off x="7214725" y="2831950"/>
              <a:ext cx="44825" cy="170500"/>
            </a:xfrm>
            <a:custGeom>
              <a:rect b="b" l="l" r="r" t="t"/>
              <a:pathLst>
                <a:path extrusionOk="0" h="6820" w="1793">
                  <a:moveTo>
                    <a:pt x="160" y="0"/>
                  </a:moveTo>
                  <a:lnTo>
                    <a:pt x="1" y="102"/>
                  </a:lnTo>
                  <a:cubicBezTo>
                    <a:pt x="16" y="116"/>
                    <a:pt x="1330" y="2370"/>
                    <a:pt x="1605" y="6819"/>
                  </a:cubicBezTo>
                  <a:lnTo>
                    <a:pt x="1792" y="6805"/>
                  </a:lnTo>
                  <a:cubicBezTo>
                    <a:pt x="1518" y="2312"/>
                    <a:pt x="174" y="15"/>
                    <a:pt x="160"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6"/>
            <p:cNvSpPr/>
            <p:nvPr/>
          </p:nvSpPr>
          <p:spPr>
            <a:xfrm>
              <a:off x="6683225" y="2313650"/>
              <a:ext cx="571650" cy="197700"/>
            </a:xfrm>
            <a:custGeom>
              <a:rect b="b" l="l" r="r" t="t"/>
              <a:pathLst>
                <a:path extrusionOk="0" h="7908" w="22866">
                  <a:moveTo>
                    <a:pt x="12078" y="0"/>
                  </a:moveTo>
                  <a:cubicBezTo>
                    <a:pt x="12062" y="0"/>
                    <a:pt x="12046" y="1"/>
                    <a:pt x="12030" y="1"/>
                  </a:cubicBezTo>
                  <a:cubicBezTo>
                    <a:pt x="10074" y="57"/>
                    <a:pt x="8891" y="4372"/>
                    <a:pt x="7840" y="4372"/>
                  </a:cubicBezTo>
                  <a:cubicBezTo>
                    <a:pt x="7796" y="4372"/>
                    <a:pt x="7753" y="4365"/>
                    <a:pt x="7709" y="4349"/>
                  </a:cubicBezTo>
                  <a:cubicBezTo>
                    <a:pt x="7387" y="4232"/>
                    <a:pt x="6974" y="4164"/>
                    <a:pt x="6549" y="4164"/>
                  </a:cubicBezTo>
                  <a:cubicBezTo>
                    <a:pt x="5562" y="4164"/>
                    <a:pt x="4505" y="4527"/>
                    <a:pt x="4344" y="5476"/>
                  </a:cubicBezTo>
                  <a:cubicBezTo>
                    <a:pt x="4126" y="6834"/>
                    <a:pt x="183" y="6156"/>
                    <a:pt x="67" y="7225"/>
                  </a:cubicBezTo>
                  <a:cubicBezTo>
                    <a:pt x="0" y="7774"/>
                    <a:pt x="1023" y="7907"/>
                    <a:pt x="2444" y="7907"/>
                  </a:cubicBezTo>
                  <a:cubicBezTo>
                    <a:pt x="3789" y="7907"/>
                    <a:pt x="5490" y="7788"/>
                    <a:pt x="6958" y="7788"/>
                  </a:cubicBezTo>
                  <a:lnTo>
                    <a:pt x="19484" y="7788"/>
                  </a:lnTo>
                  <a:cubicBezTo>
                    <a:pt x="19998" y="7788"/>
                    <a:pt x="20492" y="7804"/>
                    <a:pt x="20933" y="7804"/>
                  </a:cubicBezTo>
                  <a:cubicBezTo>
                    <a:pt x="21943" y="7804"/>
                    <a:pt x="22679" y="7720"/>
                    <a:pt x="22750" y="7167"/>
                  </a:cubicBezTo>
                  <a:cubicBezTo>
                    <a:pt x="22865" y="6372"/>
                    <a:pt x="21665" y="6213"/>
                    <a:pt x="21160" y="5534"/>
                  </a:cubicBezTo>
                  <a:cubicBezTo>
                    <a:pt x="20669" y="4855"/>
                    <a:pt x="20828" y="2486"/>
                    <a:pt x="18747" y="2486"/>
                  </a:cubicBezTo>
                  <a:cubicBezTo>
                    <a:pt x="16827" y="2486"/>
                    <a:pt x="16217" y="3895"/>
                    <a:pt x="15506" y="3895"/>
                  </a:cubicBezTo>
                  <a:cubicBezTo>
                    <a:pt x="15441" y="3895"/>
                    <a:pt x="15376" y="3883"/>
                    <a:pt x="15309" y="3858"/>
                  </a:cubicBezTo>
                  <a:cubicBezTo>
                    <a:pt x="14521" y="3558"/>
                    <a:pt x="14073" y="0"/>
                    <a:pt x="12078"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6"/>
            <p:cNvSpPr/>
            <p:nvPr/>
          </p:nvSpPr>
          <p:spPr>
            <a:xfrm>
              <a:off x="6569325" y="2583100"/>
              <a:ext cx="326150" cy="500250"/>
            </a:xfrm>
            <a:custGeom>
              <a:rect b="b" l="l" r="r" t="t"/>
              <a:pathLst>
                <a:path extrusionOk="0" h="20010" w="13046">
                  <a:moveTo>
                    <a:pt x="5620" y="1"/>
                  </a:moveTo>
                  <a:cubicBezTo>
                    <a:pt x="5446" y="1"/>
                    <a:pt x="5302" y="59"/>
                    <a:pt x="5186" y="174"/>
                  </a:cubicBezTo>
                  <a:cubicBezTo>
                    <a:pt x="5071" y="290"/>
                    <a:pt x="4999" y="434"/>
                    <a:pt x="4999" y="593"/>
                  </a:cubicBezTo>
                  <a:lnTo>
                    <a:pt x="4999" y="2110"/>
                  </a:lnTo>
                  <a:cubicBezTo>
                    <a:pt x="4348" y="2226"/>
                    <a:pt x="3728" y="2413"/>
                    <a:pt x="3179" y="2673"/>
                  </a:cubicBezTo>
                  <a:cubicBezTo>
                    <a:pt x="2615" y="2933"/>
                    <a:pt x="2138" y="3266"/>
                    <a:pt x="1748" y="3655"/>
                  </a:cubicBezTo>
                  <a:cubicBezTo>
                    <a:pt x="1343" y="4046"/>
                    <a:pt x="1025" y="4493"/>
                    <a:pt x="809" y="4984"/>
                  </a:cubicBezTo>
                  <a:cubicBezTo>
                    <a:pt x="578" y="5462"/>
                    <a:pt x="462" y="5996"/>
                    <a:pt x="462" y="6574"/>
                  </a:cubicBezTo>
                  <a:cubicBezTo>
                    <a:pt x="462" y="7238"/>
                    <a:pt x="563" y="7816"/>
                    <a:pt x="736" y="8307"/>
                  </a:cubicBezTo>
                  <a:cubicBezTo>
                    <a:pt x="925" y="8785"/>
                    <a:pt x="1199" y="9203"/>
                    <a:pt x="1560" y="9550"/>
                  </a:cubicBezTo>
                  <a:cubicBezTo>
                    <a:pt x="1936" y="9912"/>
                    <a:pt x="2398" y="10214"/>
                    <a:pt x="2961" y="10461"/>
                  </a:cubicBezTo>
                  <a:cubicBezTo>
                    <a:pt x="3525" y="10706"/>
                    <a:pt x="4190" y="10908"/>
                    <a:pt x="4941" y="11096"/>
                  </a:cubicBezTo>
                  <a:cubicBezTo>
                    <a:pt x="5764" y="11298"/>
                    <a:pt x="6501" y="11472"/>
                    <a:pt x="7122" y="11601"/>
                  </a:cubicBezTo>
                  <a:cubicBezTo>
                    <a:pt x="7758" y="11732"/>
                    <a:pt x="8293" y="11876"/>
                    <a:pt x="8711" y="12021"/>
                  </a:cubicBezTo>
                  <a:cubicBezTo>
                    <a:pt x="9145" y="12179"/>
                    <a:pt x="9463" y="12353"/>
                    <a:pt x="9680" y="12555"/>
                  </a:cubicBezTo>
                  <a:cubicBezTo>
                    <a:pt x="9882" y="12772"/>
                    <a:pt x="9998" y="13032"/>
                    <a:pt x="9998" y="13364"/>
                  </a:cubicBezTo>
                  <a:cubicBezTo>
                    <a:pt x="9998" y="13697"/>
                    <a:pt x="9896" y="13986"/>
                    <a:pt x="9694" y="14217"/>
                  </a:cubicBezTo>
                  <a:cubicBezTo>
                    <a:pt x="9506" y="14448"/>
                    <a:pt x="9246" y="14635"/>
                    <a:pt x="8929" y="14795"/>
                  </a:cubicBezTo>
                  <a:cubicBezTo>
                    <a:pt x="8611" y="14953"/>
                    <a:pt x="8249" y="15055"/>
                    <a:pt x="7831" y="15126"/>
                  </a:cubicBezTo>
                  <a:cubicBezTo>
                    <a:pt x="7397" y="15199"/>
                    <a:pt x="6964" y="15228"/>
                    <a:pt x="6515" y="15228"/>
                  </a:cubicBezTo>
                  <a:cubicBezTo>
                    <a:pt x="5937" y="15228"/>
                    <a:pt x="5461" y="15170"/>
                    <a:pt x="5086" y="15084"/>
                  </a:cubicBezTo>
                  <a:cubicBezTo>
                    <a:pt x="4695" y="14982"/>
                    <a:pt x="4377" y="14866"/>
                    <a:pt x="4117" y="14708"/>
                  </a:cubicBezTo>
                  <a:cubicBezTo>
                    <a:pt x="3872" y="14564"/>
                    <a:pt x="3670" y="14390"/>
                    <a:pt x="3510" y="14202"/>
                  </a:cubicBezTo>
                  <a:cubicBezTo>
                    <a:pt x="3366" y="14015"/>
                    <a:pt x="3236" y="13812"/>
                    <a:pt x="3135" y="13624"/>
                  </a:cubicBezTo>
                  <a:cubicBezTo>
                    <a:pt x="3034" y="13451"/>
                    <a:pt x="2932" y="13306"/>
                    <a:pt x="2788" y="13219"/>
                  </a:cubicBezTo>
                  <a:cubicBezTo>
                    <a:pt x="2658" y="13133"/>
                    <a:pt x="2456" y="13090"/>
                    <a:pt x="2210" y="13090"/>
                  </a:cubicBezTo>
                  <a:lnTo>
                    <a:pt x="621" y="13090"/>
                  </a:lnTo>
                  <a:cubicBezTo>
                    <a:pt x="462" y="13090"/>
                    <a:pt x="318" y="13148"/>
                    <a:pt x="187" y="13263"/>
                  </a:cubicBezTo>
                  <a:cubicBezTo>
                    <a:pt x="58" y="13364"/>
                    <a:pt x="0" y="13508"/>
                    <a:pt x="14" y="13697"/>
                  </a:cubicBezTo>
                  <a:cubicBezTo>
                    <a:pt x="43" y="14260"/>
                    <a:pt x="202" y="14766"/>
                    <a:pt x="462" y="15242"/>
                  </a:cubicBezTo>
                  <a:cubicBezTo>
                    <a:pt x="736" y="15704"/>
                    <a:pt x="1098" y="16109"/>
                    <a:pt x="1545" y="16471"/>
                  </a:cubicBezTo>
                  <a:cubicBezTo>
                    <a:pt x="1979" y="16831"/>
                    <a:pt x="2499" y="17120"/>
                    <a:pt x="3092" y="17366"/>
                  </a:cubicBezTo>
                  <a:cubicBezTo>
                    <a:pt x="3684" y="17611"/>
                    <a:pt x="4319" y="17785"/>
                    <a:pt x="4999" y="17886"/>
                  </a:cubicBezTo>
                  <a:lnTo>
                    <a:pt x="4999" y="19403"/>
                  </a:lnTo>
                  <a:cubicBezTo>
                    <a:pt x="4999" y="19562"/>
                    <a:pt x="5071" y="19707"/>
                    <a:pt x="5186" y="19822"/>
                  </a:cubicBezTo>
                  <a:cubicBezTo>
                    <a:pt x="5302" y="19938"/>
                    <a:pt x="5446" y="20010"/>
                    <a:pt x="5620" y="20010"/>
                  </a:cubicBezTo>
                  <a:lnTo>
                    <a:pt x="7440" y="20010"/>
                  </a:lnTo>
                  <a:cubicBezTo>
                    <a:pt x="7613" y="20010"/>
                    <a:pt x="7744" y="19938"/>
                    <a:pt x="7873" y="19822"/>
                  </a:cubicBezTo>
                  <a:cubicBezTo>
                    <a:pt x="7989" y="19707"/>
                    <a:pt x="8047" y="19562"/>
                    <a:pt x="8047" y="19403"/>
                  </a:cubicBezTo>
                  <a:lnTo>
                    <a:pt x="8047" y="17886"/>
                  </a:lnTo>
                  <a:cubicBezTo>
                    <a:pt x="8827" y="17785"/>
                    <a:pt x="9535" y="17597"/>
                    <a:pt x="10156" y="17337"/>
                  </a:cubicBezTo>
                  <a:cubicBezTo>
                    <a:pt x="10763" y="17077"/>
                    <a:pt x="11298" y="16731"/>
                    <a:pt x="11716" y="16340"/>
                  </a:cubicBezTo>
                  <a:cubicBezTo>
                    <a:pt x="12150" y="15935"/>
                    <a:pt x="12483" y="15488"/>
                    <a:pt x="12699" y="14982"/>
                  </a:cubicBezTo>
                  <a:cubicBezTo>
                    <a:pt x="12930" y="14477"/>
                    <a:pt x="13045" y="13942"/>
                    <a:pt x="13045" y="13364"/>
                  </a:cubicBezTo>
                  <a:cubicBezTo>
                    <a:pt x="13045" y="12757"/>
                    <a:pt x="12959" y="12208"/>
                    <a:pt x="12785" y="11732"/>
                  </a:cubicBezTo>
                  <a:cubicBezTo>
                    <a:pt x="12612" y="11255"/>
                    <a:pt x="12323" y="10836"/>
                    <a:pt x="11919" y="10474"/>
                  </a:cubicBezTo>
                  <a:cubicBezTo>
                    <a:pt x="11529" y="10114"/>
                    <a:pt x="11009" y="9810"/>
                    <a:pt x="10387" y="9550"/>
                  </a:cubicBezTo>
                  <a:cubicBezTo>
                    <a:pt x="9767" y="9290"/>
                    <a:pt x="9000" y="9059"/>
                    <a:pt x="8091" y="8871"/>
                  </a:cubicBezTo>
                  <a:cubicBezTo>
                    <a:pt x="7267" y="8683"/>
                    <a:pt x="6559" y="8538"/>
                    <a:pt x="5981" y="8394"/>
                  </a:cubicBezTo>
                  <a:cubicBezTo>
                    <a:pt x="5403" y="8265"/>
                    <a:pt x="4926" y="8120"/>
                    <a:pt x="4565" y="7961"/>
                  </a:cubicBezTo>
                  <a:cubicBezTo>
                    <a:pt x="4190" y="7816"/>
                    <a:pt x="3930" y="7629"/>
                    <a:pt x="3756" y="7412"/>
                  </a:cubicBezTo>
                  <a:cubicBezTo>
                    <a:pt x="3597" y="7195"/>
                    <a:pt x="3510" y="6920"/>
                    <a:pt x="3510" y="6574"/>
                  </a:cubicBezTo>
                  <a:cubicBezTo>
                    <a:pt x="3510" y="6300"/>
                    <a:pt x="3583" y="6040"/>
                    <a:pt x="3741" y="5822"/>
                  </a:cubicBezTo>
                  <a:cubicBezTo>
                    <a:pt x="3886" y="5606"/>
                    <a:pt x="4103" y="5418"/>
                    <a:pt x="4363" y="5260"/>
                  </a:cubicBezTo>
                  <a:cubicBezTo>
                    <a:pt x="4623" y="5100"/>
                    <a:pt x="4926" y="4984"/>
                    <a:pt x="5288" y="4898"/>
                  </a:cubicBezTo>
                  <a:cubicBezTo>
                    <a:pt x="5635" y="4826"/>
                    <a:pt x="6010" y="4782"/>
                    <a:pt x="6400" y="4782"/>
                  </a:cubicBezTo>
                  <a:cubicBezTo>
                    <a:pt x="7310" y="4782"/>
                    <a:pt x="7989" y="4913"/>
                    <a:pt x="8451" y="5187"/>
                  </a:cubicBezTo>
                  <a:cubicBezTo>
                    <a:pt x="8900" y="5462"/>
                    <a:pt x="9246" y="5780"/>
                    <a:pt x="9478" y="6155"/>
                  </a:cubicBezTo>
                  <a:cubicBezTo>
                    <a:pt x="9578" y="6314"/>
                    <a:pt x="9694" y="6444"/>
                    <a:pt x="9824" y="6545"/>
                  </a:cubicBezTo>
                  <a:cubicBezTo>
                    <a:pt x="9954" y="6646"/>
                    <a:pt x="10142" y="6689"/>
                    <a:pt x="10402" y="6689"/>
                  </a:cubicBezTo>
                  <a:lnTo>
                    <a:pt x="11976" y="6689"/>
                  </a:lnTo>
                  <a:cubicBezTo>
                    <a:pt x="12150" y="6689"/>
                    <a:pt x="12294" y="6631"/>
                    <a:pt x="12425" y="6516"/>
                  </a:cubicBezTo>
                  <a:cubicBezTo>
                    <a:pt x="12554" y="6415"/>
                    <a:pt x="12598" y="6271"/>
                    <a:pt x="12583" y="6082"/>
                  </a:cubicBezTo>
                  <a:cubicBezTo>
                    <a:pt x="12554" y="5736"/>
                    <a:pt x="12439" y="5346"/>
                    <a:pt x="12251" y="4942"/>
                  </a:cubicBezTo>
                  <a:cubicBezTo>
                    <a:pt x="12049" y="4537"/>
                    <a:pt x="11774" y="4147"/>
                    <a:pt x="11398" y="3771"/>
                  </a:cubicBezTo>
                  <a:cubicBezTo>
                    <a:pt x="11023" y="3410"/>
                    <a:pt x="10547" y="3077"/>
                    <a:pt x="9998" y="2789"/>
                  </a:cubicBezTo>
                  <a:cubicBezTo>
                    <a:pt x="9434" y="2500"/>
                    <a:pt x="8784" y="2283"/>
                    <a:pt x="8047" y="2153"/>
                  </a:cubicBezTo>
                  <a:lnTo>
                    <a:pt x="8047" y="593"/>
                  </a:lnTo>
                  <a:cubicBezTo>
                    <a:pt x="8047" y="434"/>
                    <a:pt x="7989" y="290"/>
                    <a:pt x="7873" y="174"/>
                  </a:cubicBezTo>
                  <a:cubicBezTo>
                    <a:pt x="7744" y="59"/>
                    <a:pt x="7613" y="1"/>
                    <a:pt x="744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6"/>
            <p:cNvSpPr/>
            <p:nvPr/>
          </p:nvSpPr>
          <p:spPr>
            <a:xfrm>
              <a:off x="6389450" y="2749925"/>
              <a:ext cx="1007350" cy="927575"/>
            </a:xfrm>
            <a:custGeom>
              <a:rect b="b" l="l" r="r" t="t"/>
              <a:pathLst>
                <a:path extrusionOk="0" h="37103" w="40294">
                  <a:moveTo>
                    <a:pt x="28597" y="0"/>
                  </a:moveTo>
                  <a:cubicBezTo>
                    <a:pt x="22603" y="0"/>
                    <a:pt x="20039" y="14481"/>
                    <a:pt x="17915" y="17035"/>
                  </a:cubicBezTo>
                  <a:cubicBezTo>
                    <a:pt x="17376" y="17683"/>
                    <a:pt x="16775" y="17890"/>
                    <a:pt x="16140" y="17890"/>
                  </a:cubicBezTo>
                  <a:cubicBezTo>
                    <a:pt x="15020" y="17890"/>
                    <a:pt x="13794" y="17245"/>
                    <a:pt x="12621" y="17245"/>
                  </a:cubicBezTo>
                  <a:cubicBezTo>
                    <a:pt x="11821" y="17245"/>
                    <a:pt x="11046" y="17545"/>
                    <a:pt x="10345" y="18553"/>
                  </a:cubicBezTo>
                  <a:cubicBezTo>
                    <a:pt x="8146" y="21713"/>
                    <a:pt x="8614" y="31606"/>
                    <a:pt x="6712" y="31606"/>
                  </a:cubicBezTo>
                  <a:cubicBezTo>
                    <a:pt x="6614" y="31606"/>
                    <a:pt x="6511" y="31580"/>
                    <a:pt x="6400" y="31526"/>
                  </a:cubicBezTo>
                  <a:cubicBezTo>
                    <a:pt x="5983" y="31324"/>
                    <a:pt x="5580" y="31234"/>
                    <a:pt x="5193" y="31234"/>
                  </a:cubicBezTo>
                  <a:cubicBezTo>
                    <a:pt x="2070" y="31234"/>
                    <a:pt x="0" y="37103"/>
                    <a:pt x="0" y="37103"/>
                  </a:cubicBezTo>
                  <a:lnTo>
                    <a:pt x="35930" y="37103"/>
                  </a:lnTo>
                  <a:cubicBezTo>
                    <a:pt x="35930" y="37103"/>
                    <a:pt x="37895" y="36828"/>
                    <a:pt x="36783" y="34776"/>
                  </a:cubicBezTo>
                  <a:cubicBezTo>
                    <a:pt x="35670" y="32725"/>
                    <a:pt x="35063" y="32725"/>
                    <a:pt x="36437" y="28362"/>
                  </a:cubicBezTo>
                  <a:cubicBezTo>
                    <a:pt x="37808" y="23985"/>
                    <a:pt x="40293" y="15923"/>
                    <a:pt x="38329" y="15490"/>
                  </a:cubicBezTo>
                  <a:cubicBezTo>
                    <a:pt x="38264" y="15476"/>
                    <a:pt x="38199" y="15469"/>
                    <a:pt x="38134" y="15469"/>
                  </a:cubicBezTo>
                  <a:cubicBezTo>
                    <a:pt x="36210" y="15469"/>
                    <a:pt x="34130" y="21277"/>
                    <a:pt x="31727" y="21514"/>
                  </a:cubicBezTo>
                  <a:cubicBezTo>
                    <a:pt x="31713" y="21515"/>
                    <a:pt x="31699" y="21516"/>
                    <a:pt x="31685" y="21516"/>
                  </a:cubicBezTo>
                  <a:cubicBezTo>
                    <a:pt x="29304" y="21516"/>
                    <a:pt x="34769" y="189"/>
                    <a:pt x="28722" y="2"/>
                  </a:cubicBezTo>
                  <a:cubicBezTo>
                    <a:pt x="28680" y="1"/>
                    <a:pt x="28639" y="0"/>
                    <a:pt x="28597"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6"/>
            <p:cNvSpPr/>
            <p:nvPr/>
          </p:nvSpPr>
          <p:spPr>
            <a:xfrm>
              <a:off x="6860050" y="2749600"/>
              <a:ext cx="249625" cy="928625"/>
            </a:xfrm>
            <a:custGeom>
              <a:rect b="b" l="l" r="r" t="t"/>
              <a:pathLst>
                <a:path extrusionOk="0" h="37145" w="9985">
                  <a:moveTo>
                    <a:pt x="9811" y="0"/>
                  </a:moveTo>
                  <a:cubicBezTo>
                    <a:pt x="9811" y="58"/>
                    <a:pt x="8785" y="6083"/>
                    <a:pt x="7066" y="13625"/>
                  </a:cubicBezTo>
                  <a:cubicBezTo>
                    <a:pt x="5477" y="20588"/>
                    <a:pt x="2963" y="30311"/>
                    <a:pt x="1" y="37087"/>
                  </a:cubicBezTo>
                  <a:lnTo>
                    <a:pt x="145" y="37145"/>
                  </a:lnTo>
                  <a:cubicBezTo>
                    <a:pt x="3121" y="30368"/>
                    <a:pt x="5635" y="20631"/>
                    <a:pt x="7224" y="13667"/>
                  </a:cubicBezTo>
                  <a:cubicBezTo>
                    <a:pt x="8944" y="6112"/>
                    <a:pt x="9969" y="87"/>
                    <a:pt x="9984" y="29"/>
                  </a:cubicBezTo>
                  <a:lnTo>
                    <a:pt x="9811"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6"/>
            <p:cNvSpPr/>
            <p:nvPr/>
          </p:nvSpPr>
          <p:spPr>
            <a:xfrm>
              <a:off x="7031975" y="3136425"/>
              <a:ext cx="317525" cy="542525"/>
            </a:xfrm>
            <a:custGeom>
              <a:rect b="b" l="l" r="r" t="t"/>
              <a:pathLst>
                <a:path extrusionOk="0" h="21701" w="12701">
                  <a:moveTo>
                    <a:pt x="12556" y="1"/>
                  </a:moveTo>
                  <a:cubicBezTo>
                    <a:pt x="12498" y="145"/>
                    <a:pt x="6733" y="14895"/>
                    <a:pt x="1" y="21585"/>
                  </a:cubicBezTo>
                  <a:lnTo>
                    <a:pt x="116" y="21701"/>
                  </a:lnTo>
                  <a:cubicBezTo>
                    <a:pt x="6864" y="14997"/>
                    <a:pt x="12643" y="217"/>
                    <a:pt x="12700" y="59"/>
                  </a:cubicBezTo>
                  <a:lnTo>
                    <a:pt x="12556"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6"/>
            <p:cNvSpPr/>
            <p:nvPr/>
          </p:nvSpPr>
          <p:spPr>
            <a:xfrm>
              <a:off x="6678025" y="3185175"/>
              <a:ext cx="93925" cy="492325"/>
            </a:xfrm>
            <a:custGeom>
              <a:rect b="b" l="l" r="r" t="t"/>
              <a:pathLst>
                <a:path extrusionOk="0" h="19693" w="3757">
                  <a:moveTo>
                    <a:pt x="160" y="1"/>
                  </a:moveTo>
                  <a:lnTo>
                    <a:pt x="0" y="58"/>
                  </a:lnTo>
                  <a:cubicBezTo>
                    <a:pt x="29" y="145"/>
                    <a:pt x="3583" y="10027"/>
                    <a:pt x="3468" y="19693"/>
                  </a:cubicBezTo>
                  <a:lnTo>
                    <a:pt x="3627" y="19693"/>
                  </a:lnTo>
                  <a:cubicBezTo>
                    <a:pt x="3756" y="9998"/>
                    <a:pt x="189" y="102"/>
                    <a:pt x="160"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6"/>
            <p:cNvSpPr/>
            <p:nvPr/>
          </p:nvSpPr>
          <p:spPr>
            <a:xfrm>
              <a:off x="6447950" y="3569125"/>
              <a:ext cx="67200" cy="109825"/>
            </a:xfrm>
            <a:custGeom>
              <a:rect b="b" l="l" r="r" t="t"/>
              <a:pathLst>
                <a:path extrusionOk="0" h="4393" w="2688">
                  <a:moveTo>
                    <a:pt x="159" y="1"/>
                  </a:moveTo>
                  <a:lnTo>
                    <a:pt x="1" y="58"/>
                  </a:lnTo>
                  <a:cubicBezTo>
                    <a:pt x="15" y="72"/>
                    <a:pt x="897" y="2470"/>
                    <a:pt x="2572" y="4393"/>
                  </a:cubicBezTo>
                  <a:lnTo>
                    <a:pt x="2688" y="4291"/>
                  </a:lnTo>
                  <a:cubicBezTo>
                    <a:pt x="1041" y="2384"/>
                    <a:pt x="174" y="29"/>
                    <a:pt x="159"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6"/>
            <p:cNvSpPr/>
            <p:nvPr/>
          </p:nvSpPr>
          <p:spPr>
            <a:xfrm>
              <a:off x="6630725" y="3243700"/>
              <a:ext cx="83800" cy="54200"/>
            </a:xfrm>
            <a:custGeom>
              <a:rect b="b" l="l" r="r" t="t"/>
              <a:pathLst>
                <a:path extrusionOk="0" h="2168" w="3352">
                  <a:moveTo>
                    <a:pt x="101" y="0"/>
                  </a:moveTo>
                  <a:lnTo>
                    <a:pt x="0" y="131"/>
                  </a:lnTo>
                  <a:cubicBezTo>
                    <a:pt x="14" y="131"/>
                    <a:pt x="968" y="853"/>
                    <a:pt x="3265" y="2167"/>
                  </a:cubicBezTo>
                  <a:lnTo>
                    <a:pt x="3352" y="2023"/>
                  </a:lnTo>
                  <a:cubicBezTo>
                    <a:pt x="1069" y="709"/>
                    <a:pt x="116" y="0"/>
                    <a:pt x="10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6"/>
            <p:cNvSpPr/>
            <p:nvPr/>
          </p:nvSpPr>
          <p:spPr>
            <a:xfrm>
              <a:off x="6606150" y="3348425"/>
              <a:ext cx="151000" cy="162925"/>
            </a:xfrm>
            <a:custGeom>
              <a:rect b="b" l="l" r="r" t="t"/>
              <a:pathLst>
                <a:path extrusionOk="0" h="6517" w="6040">
                  <a:moveTo>
                    <a:pt x="145" y="1"/>
                  </a:moveTo>
                  <a:lnTo>
                    <a:pt x="1" y="87"/>
                  </a:lnTo>
                  <a:cubicBezTo>
                    <a:pt x="30" y="131"/>
                    <a:pt x="2399" y="3801"/>
                    <a:pt x="5953" y="6517"/>
                  </a:cubicBezTo>
                  <a:lnTo>
                    <a:pt x="6040" y="6386"/>
                  </a:lnTo>
                  <a:cubicBezTo>
                    <a:pt x="2528" y="3685"/>
                    <a:pt x="159" y="45"/>
                    <a:pt x="145"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6"/>
            <p:cNvSpPr/>
            <p:nvPr/>
          </p:nvSpPr>
          <p:spPr>
            <a:xfrm>
              <a:off x="6843100" y="3143650"/>
              <a:ext cx="67925" cy="413950"/>
            </a:xfrm>
            <a:custGeom>
              <a:rect b="b" l="l" r="r" t="t"/>
              <a:pathLst>
                <a:path extrusionOk="0" h="16558" w="2717">
                  <a:moveTo>
                    <a:pt x="434" y="1"/>
                  </a:moveTo>
                  <a:lnTo>
                    <a:pt x="434" y="1"/>
                  </a:lnTo>
                  <a:cubicBezTo>
                    <a:pt x="419" y="101"/>
                    <a:pt x="0" y="10474"/>
                    <a:pt x="2572" y="16557"/>
                  </a:cubicBezTo>
                  <a:lnTo>
                    <a:pt x="2716" y="16499"/>
                  </a:lnTo>
                  <a:cubicBezTo>
                    <a:pt x="159" y="10446"/>
                    <a:pt x="592" y="116"/>
                    <a:pt x="592" y="15"/>
                  </a:cubicBezTo>
                  <a:lnTo>
                    <a:pt x="434"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6"/>
            <p:cNvSpPr/>
            <p:nvPr/>
          </p:nvSpPr>
          <p:spPr>
            <a:xfrm>
              <a:off x="6942775" y="2905275"/>
              <a:ext cx="47325" cy="391550"/>
            </a:xfrm>
            <a:custGeom>
              <a:rect b="b" l="l" r="r" t="t"/>
              <a:pathLst>
                <a:path extrusionOk="0" h="15662" w="1893">
                  <a:moveTo>
                    <a:pt x="188" y="1"/>
                  </a:moveTo>
                  <a:cubicBezTo>
                    <a:pt x="188" y="30"/>
                    <a:pt x="101" y="2846"/>
                    <a:pt x="246" y="6169"/>
                  </a:cubicBezTo>
                  <a:cubicBezTo>
                    <a:pt x="376" y="9232"/>
                    <a:pt x="752" y="13379"/>
                    <a:pt x="1748" y="15661"/>
                  </a:cubicBezTo>
                  <a:lnTo>
                    <a:pt x="1893" y="15604"/>
                  </a:lnTo>
                  <a:cubicBezTo>
                    <a:pt x="1" y="11254"/>
                    <a:pt x="347" y="116"/>
                    <a:pt x="347"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6"/>
            <p:cNvSpPr/>
            <p:nvPr/>
          </p:nvSpPr>
          <p:spPr>
            <a:xfrm>
              <a:off x="6946025" y="3156650"/>
              <a:ext cx="224675" cy="285000"/>
            </a:xfrm>
            <a:custGeom>
              <a:rect b="b" l="l" r="r" t="t"/>
              <a:pathLst>
                <a:path extrusionOk="0" h="11400" w="8987">
                  <a:moveTo>
                    <a:pt x="8842" y="1"/>
                  </a:moveTo>
                  <a:cubicBezTo>
                    <a:pt x="8799" y="88"/>
                    <a:pt x="5014" y="7745"/>
                    <a:pt x="0" y="11270"/>
                  </a:cubicBezTo>
                  <a:lnTo>
                    <a:pt x="102" y="11399"/>
                  </a:lnTo>
                  <a:cubicBezTo>
                    <a:pt x="5143" y="7860"/>
                    <a:pt x="8944" y="159"/>
                    <a:pt x="8986" y="73"/>
                  </a:cubicBezTo>
                  <a:lnTo>
                    <a:pt x="8842"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6"/>
            <p:cNvSpPr/>
            <p:nvPr/>
          </p:nvSpPr>
          <p:spPr>
            <a:xfrm>
              <a:off x="7041025" y="2940300"/>
              <a:ext cx="142325" cy="135475"/>
            </a:xfrm>
            <a:custGeom>
              <a:rect b="b" l="l" r="r" t="t"/>
              <a:pathLst>
                <a:path extrusionOk="0" h="5419" w="5693">
                  <a:moveTo>
                    <a:pt x="5577" y="0"/>
                  </a:moveTo>
                  <a:cubicBezTo>
                    <a:pt x="5533" y="29"/>
                    <a:pt x="2441" y="3092"/>
                    <a:pt x="0" y="5288"/>
                  </a:cubicBezTo>
                  <a:lnTo>
                    <a:pt x="101" y="5419"/>
                  </a:lnTo>
                  <a:cubicBezTo>
                    <a:pt x="2557" y="3208"/>
                    <a:pt x="5649" y="145"/>
                    <a:pt x="5693" y="116"/>
                  </a:cubicBezTo>
                  <a:lnTo>
                    <a:pt x="5577"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6"/>
            <p:cNvSpPr/>
            <p:nvPr/>
          </p:nvSpPr>
          <p:spPr>
            <a:xfrm>
              <a:off x="7031625" y="2778875"/>
              <a:ext cx="41200" cy="163275"/>
            </a:xfrm>
            <a:custGeom>
              <a:rect b="b" l="l" r="r" t="t"/>
              <a:pathLst>
                <a:path extrusionOk="0" h="6531" w="1648">
                  <a:moveTo>
                    <a:pt x="159" y="0"/>
                  </a:moveTo>
                  <a:lnTo>
                    <a:pt x="1" y="43"/>
                  </a:lnTo>
                  <a:lnTo>
                    <a:pt x="1488" y="6530"/>
                  </a:lnTo>
                  <a:lnTo>
                    <a:pt x="1648" y="6501"/>
                  </a:lnTo>
                  <a:lnTo>
                    <a:pt x="159"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6"/>
            <p:cNvSpPr/>
            <p:nvPr/>
          </p:nvSpPr>
          <p:spPr>
            <a:xfrm>
              <a:off x="7250500" y="3252350"/>
              <a:ext cx="108000" cy="99000"/>
            </a:xfrm>
            <a:custGeom>
              <a:rect b="b" l="l" r="r" t="t"/>
              <a:pathLst>
                <a:path extrusionOk="0" h="3960" w="4320">
                  <a:moveTo>
                    <a:pt x="4191" y="1"/>
                  </a:moveTo>
                  <a:cubicBezTo>
                    <a:pt x="4176" y="16"/>
                    <a:pt x="2255" y="2283"/>
                    <a:pt x="1" y="3815"/>
                  </a:cubicBezTo>
                  <a:lnTo>
                    <a:pt x="87" y="3959"/>
                  </a:lnTo>
                  <a:cubicBezTo>
                    <a:pt x="2370" y="2399"/>
                    <a:pt x="4291" y="131"/>
                    <a:pt x="4320" y="103"/>
                  </a:cubicBezTo>
                  <a:lnTo>
                    <a:pt x="4191"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6"/>
            <p:cNvSpPr/>
            <p:nvPr/>
          </p:nvSpPr>
          <p:spPr>
            <a:xfrm>
              <a:off x="7091200" y="3457500"/>
              <a:ext cx="210625" cy="155000"/>
            </a:xfrm>
            <a:custGeom>
              <a:rect b="b" l="l" r="r" t="t"/>
              <a:pathLst>
                <a:path extrusionOk="0" h="6200" w="8425">
                  <a:moveTo>
                    <a:pt x="8309" y="1"/>
                  </a:moveTo>
                  <a:cubicBezTo>
                    <a:pt x="8265" y="45"/>
                    <a:pt x="3699" y="4350"/>
                    <a:pt x="1" y="6055"/>
                  </a:cubicBezTo>
                  <a:lnTo>
                    <a:pt x="74" y="6199"/>
                  </a:lnTo>
                  <a:cubicBezTo>
                    <a:pt x="3786" y="4479"/>
                    <a:pt x="8380" y="160"/>
                    <a:pt x="8424" y="116"/>
                  </a:cubicBezTo>
                  <a:lnTo>
                    <a:pt x="8309"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6"/>
            <p:cNvSpPr/>
            <p:nvPr/>
          </p:nvSpPr>
          <p:spPr>
            <a:xfrm>
              <a:off x="6307450" y="3675325"/>
              <a:ext cx="1070575" cy="4350"/>
            </a:xfrm>
            <a:custGeom>
              <a:rect b="b" l="l" r="r" t="t"/>
              <a:pathLst>
                <a:path extrusionOk="0" h="174" w="42823">
                  <a:moveTo>
                    <a:pt x="0" y="0"/>
                  </a:moveTo>
                  <a:lnTo>
                    <a:pt x="0" y="173"/>
                  </a:lnTo>
                  <a:lnTo>
                    <a:pt x="42822" y="173"/>
                  </a:lnTo>
                  <a:lnTo>
                    <a:pt x="42822"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6"/>
            <p:cNvSpPr/>
            <p:nvPr/>
          </p:nvSpPr>
          <p:spPr>
            <a:xfrm>
              <a:off x="4475525" y="3013250"/>
              <a:ext cx="366625" cy="366650"/>
            </a:xfrm>
            <a:custGeom>
              <a:rect b="b" l="l" r="r" t="t"/>
              <a:pathLst>
                <a:path extrusionOk="0" h="14666" w="14665">
                  <a:moveTo>
                    <a:pt x="7326" y="4610"/>
                  </a:moveTo>
                  <a:cubicBezTo>
                    <a:pt x="8828" y="4610"/>
                    <a:pt x="10056" y="5837"/>
                    <a:pt x="10056" y="7340"/>
                  </a:cubicBezTo>
                  <a:cubicBezTo>
                    <a:pt x="10056" y="8842"/>
                    <a:pt x="8828" y="10056"/>
                    <a:pt x="7326" y="10056"/>
                  </a:cubicBezTo>
                  <a:cubicBezTo>
                    <a:pt x="5823" y="10056"/>
                    <a:pt x="4610" y="8842"/>
                    <a:pt x="4610" y="7340"/>
                  </a:cubicBezTo>
                  <a:cubicBezTo>
                    <a:pt x="4610" y="5837"/>
                    <a:pt x="5823" y="4610"/>
                    <a:pt x="7326" y="4610"/>
                  </a:cubicBezTo>
                  <a:close/>
                  <a:moveTo>
                    <a:pt x="5779" y="1"/>
                  </a:moveTo>
                  <a:lnTo>
                    <a:pt x="5881" y="1966"/>
                  </a:lnTo>
                  <a:cubicBezTo>
                    <a:pt x="5419" y="2096"/>
                    <a:pt x="4970" y="2283"/>
                    <a:pt x="4566" y="2515"/>
                  </a:cubicBezTo>
                  <a:lnTo>
                    <a:pt x="3251" y="1056"/>
                  </a:lnTo>
                  <a:lnTo>
                    <a:pt x="1040" y="3252"/>
                  </a:lnTo>
                  <a:lnTo>
                    <a:pt x="2514" y="4566"/>
                  </a:lnTo>
                  <a:cubicBezTo>
                    <a:pt x="2269" y="4971"/>
                    <a:pt x="2096" y="5419"/>
                    <a:pt x="1965" y="5881"/>
                  </a:cubicBezTo>
                  <a:lnTo>
                    <a:pt x="0" y="5780"/>
                  </a:lnTo>
                  <a:lnTo>
                    <a:pt x="0" y="8886"/>
                  </a:lnTo>
                  <a:lnTo>
                    <a:pt x="1965" y="8785"/>
                  </a:lnTo>
                  <a:cubicBezTo>
                    <a:pt x="2096" y="9247"/>
                    <a:pt x="2269" y="9695"/>
                    <a:pt x="2514" y="10100"/>
                  </a:cubicBezTo>
                  <a:lnTo>
                    <a:pt x="1040" y="11414"/>
                  </a:lnTo>
                  <a:lnTo>
                    <a:pt x="3251" y="13625"/>
                  </a:lnTo>
                  <a:lnTo>
                    <a:pt x="4566" y="12151"/>
                  </a:lnTo>
                  <a:cubicBezTo>
                    <a:pt x="4970" y="12396"/>
                    <a:pt x="5419" y="12570"/>
                    <a:pt x="5881" y="12700"/>
                  </a:cubicBezTo>
                  <a:lnTo>
                    <a:pt x="5779" y="14665"/>
                  </a:lnTo>
                  <a:lnTo>
                    <a:pt x="8886" y="14665"/>
                  </a:lnTo>
                  <a:lnTo>
                    <a:pt x="8784" y="12700"/>
                  </a:lnTo>
                  <a:cubicBezTo>
                    <a:pt x="9247" y="12570"/>
                    <a:pt x="9695" y="12396"/>
                    <a:pt x="10100" y="12151"/>
                  </a:cubicBezTo>
                  <a:lnTo>
                    <a:pt x="11414" y="13625"/>
                  </a:lnTo>
                  <a:lnTo>
                    <a:pt x="13610" y="11414"/>
                  </a:lnTo>
                  <a:lnTo>
                    <a:pt x="12151" y="10100"/>
                  </a:lnTo>
                  <a:cubicBezTo>
                    <a:pt x="12382" y="9695"/>
                    <a:pt x="12569" y="9247"/>
                    <a:pt x="12700" y="8785"/>
                  </a:cubicBezTo>
                  <a:lnTo>
                    <a:pt x="14665" y="8886"/>
                  </a:lnTo>
                  <a:lnTo>
                    <a:pt x="14665" y="5780"/>
                  </a:lnTo>
                  <a:lnTo>
                    <a:pt x="12700" y="5881"/>
                  </a:lnTo>
                  <a:cubicBezTo>
                    <a:pt x="12569" y="5419"/>
                    <a:pt x="12382" y="4971"/>
                    <a:pt x="12151" y="4566"/>
                  </a:cubicBezTo>
                  <a:lnTo>
                    <a:pt x="13610" y="3252"/>
                  </a:lnTo>
                  <a:lnTo>
                    <a:pt x="11414" y="1056"/>
                  </a:lnTo>
                  <a:lnTo>
                    <a:pt x="10100" y="2515"/>
                  </a:lnTo>
                  <a:cubicBezTo>
                    <a:pt x="9695" y="2283"/>
                    <a:pt x="9247" y="2096"/>
                    <a:pt x="8784" y="1966"/>
                  </a:cubicBezTo>
                  <a:lnTo>
                    <a:pt x="8886"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6"/>
            <p:cNvSpPr/>
            <p:nvPr/>
          </p:nvSpPr>
          <p:spPr>
            <a:xfrm>
              <a:off x="5054500" y="2470775"/>
              <a:ext cx="417900" cy="417925"/>
            </a:xfrm>
            <a:custGeom>
              <a:rect b="b" l="l" r="r" t="t"/>
              <a:pathLst>
                <a:path extrusionOk="0" h="16717" w="16716">
                  <a:moveTo>
                    <a:pt x="8352" y="5259"/>
                  </a:moveTo>
                  <a:cubicBezTo>
                    <a:pt x="10070" y="5259"/>
                    <a:pt x="11457" y="6646"/>
                    <a:pt x="11457" y="8351"/>
                  </a:cubicBezTo>
                  <a:cubicBezTo>
                    <a:pt x="11457" y="10070"/>
                    <a:pt x="10070" y="11457"/>
                    <a:pt x="8352" y="11457"/>
                  </a:cubicBezTo>
                  <a:cubicBezTo>
                    <a:pt x="6647" y="11457"/>
                    <a:pt x="5260" y="10070"/>
                    <a:pt x="5260" y="8351"/>
                  </a:cubicBezTo>
                  <a:cubicBezTo>
                    <a:pt x="5260" y="6646"/>
                    <a:pt x="6647" y="5259"/>
                    <a:pt x="8352" y="5259"/>
                  </a:cubicBezTo>
                  <a:close/>
                  <a:moveTo>
                    <a:pt x="6589" y="0"/>
                  </a:moveTo>
                  <a:lnTo>
                    <a:pt x="6705" y="2240"/>
                  </a:lnTo>
                  <a:cubicBezTo>
                    <a:pt x="6169" y="2384"/>
                    <a:pt x="5664" y="2587"/>
                    <a:pt x="5202" y="2861"/>
                  </a:cubicBezTo>
                  <a:lnTo>
                    <a:pt x="3699" y="1185"/>
                  </a:lnTo>
                  <a:lnTo>
                    <a:pt x="1186" y="3699"/>
                  </a:lnTo>
                  <a:lnTo>
                    <a:pt x="2862" y="5201"/>
                  </a:lnTo>
                  <a:cubicBezTo>
                    <a:pt x="2586" y="5663"/>
                    <a:pt x="2384" y="6170"/>
                    <a:pt x="2240" y="6704"/>
                  </a:cubicBezTo>
                  <a:lnTo>
                    <a:pt x="1" y="6588"/>
                  </a:lnTo>
                  <a:lnTo>
                    <a:pt x="1" y="10128"/>
                  </a:lnTo>
                  <a:lnTo>
                    <a:pt x="2240" y="10013"/>
                  </a:lnTo>
                  <a:cubicBezTo>
                    <a:pt x="2384" y="10547"/>
                    <a:pt x="2586" y="11053"/>
                    <a:pt x="2862" y="11515"/>
                  </a:cubicBezTo>
                  <a:lnTo>
                    <a:pt x="1186" y="13018"/>
                  </a:lnTo>
                  <a:lnTo>
                    <a:pt x="3699" y="15516"/>
                  </a:lnTo>
                  <a:lnTo>
                    <a:pt x="5202" y="13856"/>
                  </a:lnTo>
                  <a:cubicBezTo>
                    <a:pt x="5664" y="14129"/>
                    <a:pt x="6169" y="14332"/>
                    <a:pt x="6705" y="14476"/>
                  </a:cubicBezTo>
                  <a:lnTo>
                    <a:pt x="6589" y="16716"/>
                  </a:lnTo>
                  <a:lnTo>
                    <a:pt x="10128" y="16716"/>
                  </a:lnTo>
                  <a:lnTo>
                    <a:pt x="10012" y="14476"/>
                  </a:lnTo>
                  <a:cubicBezTo>
                    <a:pt x="10547" y="14332"/>
                    <a:pt x="11053" y="14129"/>
                    <a:pt x="11515" y="13856"/>
                  </a:cubicBezTo>
                  <a:lnTo>
                    <a:pt x="13017" y="15516"/>
                  </a:lnTo>
                  <a:lnTo>
                    <a:pt x="15517" y="13018"/>
                  </a:lnTo>
                  <a:lnTo>
                    <a:pt x="13855" y="11515"/>
                  </a:lnTo>
                  <a:cubicBezTo>
                    <a:pt x="14130" y="11053"/>
                    <a:pt x="14333" y="10547"/>
                    <a:pt x="14477" y="10013"/>
                  </a:cubicBezTo>
                  <a:lnTo>
                    <a:pt x="16716" y="10128"/>
                  </a:lnTo>
                  <a:lnTo>
                    <a:pt x="16716" y="6588"/>
                  </a:lnTo>
                  <a:lnTo>
                    <a:pt x="14477" y="6704"/>
                  </a:lnTo>
                  <a:cubicBezTo>
                    <a:pt x="14333" y="6170"/>
                    <a:pt x="14130" y="5663"/>
                    <a:pt x="13855" y="5201"/>
                  </a:cubicBezTo>
                  <a:lnTo>
                    <a:pt x="15517" y="3699"/>
                  </a:lnTo>
                  <a:lnTo>
                    <a:pt x="13017" y="1185"/>
                  </a:lnTo>
                  <a:lnTo>
                    <a:pt x="11515" y="2861"/>
                  </a:lnTo>
                  <a:cubicBezTo>
                    <a:pt x="11053" y="2587"/>
                    <a:pt x="10547" y="2384"/>
                    <a:pt x="10012" y="2240"/>
                  </a:cubicBezTo>
                  <a:lnTo>
                    <a:pt x="10128"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6"/>
            <p:cNvSpPr/>
            <p:nvPr/>
          </p:nvSpPr>
          <p:spPr>
            <a:xfrm>
              <a:off x="4654675" y="3065450"/>
              <a:ext cx="1907075" cy="578100"/>
            </a:xfrm>
            <a:custGeom>
              <a:rect b="b" l="l" r="r" t="t"/>
              <a:pathLst>
                <a:path extrusionOk="0" h="23124" w="76283">
                  <a:moveTo>
                    <a:pt x="21769" y="0"/>
                  </a:moveTo>
                  <a:cubicBezTo>
                    <a:pt x="16883" y="0"/>
                    <a:pt x="13478" y="3637"/>
                    <a:pt x="13205" y="8388"/>
                  </a:cubicBezTo>
                  <a:cubicBezTo>
                    <a:pt x="12816" y="15192"/>
                    <a:pt x="0" y="12967"/>
                    <a:pt x="1676" y="23124"/>
                  </a:cubicBezTo>
                  <a:lnTo>
                    <a:pt x="76282" y="23124"/>
                  </a:lnTo>
                  <a:cubicBezTo>
                    <a:pt x="76282" y="23124"/>
                    <a:pt x="72425" y="17460"/>
                    <a:pt x="66762" y="15987"/>
                  </a:cubicBezTo>
                  <a:cubicBezTo>
                    <a:pt x="61099" y="14513"/>
                    <a:pt x="59423" y="16954"/>
                    <a:pt x="56215" y="11551"/>
                  </a:cubicBezTo>
                  <a:cubicBezTo>
                    <a:pt x="52993" y="6148"/>
                    <a:pt x="50046" y="2825"/>
                    <a:pt x="46174" y="2680"/>
                  </a:cubicBezTo>
                  <a:cubicBezTo>
                    <a:pt x="46114" y="2678"/>
                    <a:pt x="46053" y="2677"/>
                    <a:pt x="45992" y="2677"/>
                  </a:cubicBezTo>
                  <a:cubicBezTo>
                    <a:pt x="43501" y="2677"/>
                    <a:pt x="40024" y="4306"/>
                    <a:pt x="35982" y="4306"/>
                  </a:cubicBezTo>
                  <a:cubicBezTo>
                    <a:pt x="33740" y="4306"/>
                    <a:pt x="31325" y="3805"/>
                    <a:pt x="28808" y="2247"/>
                  </a:cubicBezTo>
                  <a:cubicBezTo>
                    <a:pt x="26273" y="681"/>
                    <a:pt x="23882" y="0"/>
                    <a:pt x="21769" y="0"/>
                  </a:cubicBezTo>
                  <a:close/>
                </a:path>
              </a:pathLst>
            </a:custGeom>
            <a:solidFill>
              <a:srgbClr val="ECF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6"/>
            <p:cNvSpPr/>
            <p:nvPr/>
          </p:nvSpPr>
          <p:spPr>
            <a:xfrm>
              <a:off x="5893175" y="3300025"/>
              <a:ext cx="589475" cy="343525"/>
            </a:xfrm>
            <a:custGeom>
              <a:rect b="b" l="l" r="r" t="t"/>
              <a:pathLst>
                <a:path extrusionOk="0" h="13741" w="23579">
                  <a:moveTo>
                    <a:pt x="20358" y="1"/>
                  </a:moveTo>
                  <a:cubicBezTo>
                    <a:pt x="17665" y="1"/>
                    <a:pt x="15418" y="6795"/>
                    <a:pt x="13263" y="8135"/>
                  </a:cubicBezTo>
                  <a:cubicBezTo>
                    <a:pt x="13121" y="8223"/>
                    <a:pt x="12998" y="8263"/>
                    <a:pt x="12893" y="8263"/>
                  </a:cubicBezTo>
                  <a:cubicBezTo>
                    <a:pt x="11691" y="8263"/>
                    <a:pt x="12690" y="3010"/>
                    <a:pt x="10460" y="3010"/>
                  </a:cubicBezTo>
                  <a:cubicBezTo>
                    <a:pt x="10373" y="3010"/>
                    <a:pt x="10282" y="3018"/>
                    <a:pt x="10185" y="3035"/>
                  </a:cubicBezTo>
                  <a:cubicBezTo>
                    <a:pt x="7383" y="3512"/>
                    <a:pt x="8149" y="9060"/>
                    <a:pt x="6589" y="10649"/>
                  </a:cubicBezTo>
                  <a:cubicBezTo>
                    <a:pt x="6153" y="11093"/>
                    <a:pt x="5769" y="11257"/>
                    <a:pt x="5412" y="11257"/>
                  </a:cubicBezTo>
                  <a:cubicBezTo>
                    <a:pt x="4493" y="11257"/>
                    <a:pt x="3757" y="10164"/>
                    <a:pt x="2788" y="9956"/>
                  </a:cubicBezTo>
                  <a:cubicBezTo>
                    <a:pt x="2742" y="9946"/>
                    <a:pt x="2696" y="9941"/>
                    <a:pt x="2650" y="9941"/>
                  </a:cubicBezTo>
                  <a:cubicBezTo>
                    <a:pt x="1348" y="9941"/>
                    <a:pt x="1" y="13741"/>
                    <a:pt x="1" y="13741"/>
                  </a:cubicBezTo>
                  <a:lnTo>
                    <a:pt x="23521" y="13741"/>
                  </a:lnTo>
                  <a:cubicBezTo>
                    <a:pt x="23521" y="13741"/>
                    <a:pt x="23579" y="723"/>
                    <a:pt x="20732" y="45"/>
                  </a:cubicBezTo>
                  <a:cubicBezTo>
                    <a:pt x="20606" y="15"/>
                    <a:pt x="20482" y="1"/>
                    <a:pt x="20358" y="1"/>
                  </a:cubicBezTo>
                  <a:close/>
                </a:path>
              </a:pathLst>
            </a:custGeom>
            <a:solidFill>
              <a:srgbClr val="598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6"/>
            <p:cNvSpPr/>
            <p:nvPr/>
          </p:nvSpPr>
          <p:spPr>
            <a:xfrm>
              <a:off x="5142275" y="1993275"/>
              <a:ext cx="1678075" cy="1650275"/>
            </a:xfrm>
            <a:custGeom>
              <a:rect b="b" l="l" r="r" t="t"/>
              <a:pathLst>
                <a:path extrusionOk="0" h="66011" w="67123">
                  <a:moveTo>
                    <a:pt x="67122" y="1"/>
                  </a:moveTo>
                  <a:lnTo>
                    <a:pt x="55551" y="8482"/>
                  </a:lnTo>
                  <a:lnTo>
                    <a:pt x="59423" y="9681"/>
                  </a:lnTo>
                  <a:lnTo>
                    <a:pt x="49714" y="24172"/>
                  </a:lnTo>
                  <a:lnTo>
                    <a:pt x="41219" y="19982"/>
                  </a:lnTo>
                  <a:lnTo>
                    <a:pt x="30079" y="35801"/>
                  </a:lnTo>
                  <a:lnTo>
                    <a:pt x="20891" y="31236"/>
                  </a:lnTo>
                  <a:lnTo>
                    <a:pt x="0" y="66011"/>
                  </a:lnTo>
                  <a:lnTo>
                    <a:pt x="21411" y="66011"/>
                  </a:lnTo>
                  <a:lnTo>
                    <a:pt x="32304" y="44600"/>
                  </a:lnTo>
                  <a:lnTo>
                    <a:pt x="38603" y="46883"/>
                  </a:lnTo>
                  <a:lnTo>
                    <a:pt x="46015" y="30442"/>
                  </a:lnTo>
                  <a:lnTo>
                    <a:pt x="53412" y="33187"/>
                  </a:lnTo>
                  <a:lnTo>
                    <a:pt x="63077" y="10721"/>
                  </a:lnTo>
                  <a:lnTo>
                    <a:pt x="67122" y="12181"/>
                  </a:lnTo>
                  <a:lnTo>
                    <a:pt x="67122"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6"/>
            <p:cNvSpPr/>
            <p:nvPr/>
          </p:nvSpPr>
          <p:spPr>
            <a:xfrm>
              <a:off x="4454225" y="2877200"/>
              <a:ext cx="766075" cy="768525"/>
            </a:xfrm>
            <a:custGeom>
              <a:rect b="b" l="l" r="r" t="t"/>
              <a:pathLst>
                <a:path extrusionOk="0" h="30741" w="30643">
                  <a:moveTo>
                    <a:pt x="10825" y="0"/>
                  </a:moveTo>
                  <a:cubicBezTo>
                    <a:pt x="10718" y="0"/>
                    <a:pt x="10611" y="9"/>
                    <a:pt x="10503" y="26"/>
                  </a:cubicBezTo>
                  <a:cubicBezTo>
                    <a:pt x="5215" y="864"/>
                    <a:pt x="8798" y="21003"/>
                    <a:pt x="6573" y="21132"/>
                  </a:cubicBezTo>
                  <a:cubicBezTo>
                    <a:pt x="6522" y="21135"/>
                    <a:pt x="6473" y="21137"/>
                    <a:pt x="6424" y="21137"/>
                  </a:cubicBezTo>
                  <a:cubicBezTo>
                    <a:pt x="4483" y="21137"/>
                    <a:pt x="4540" y="18791"/>
                    <a:pt x="2690" y="18791"/>
                  </a:cubicBezTo>
                  <a:cubicBezTo>
                    <a:pt x="2572" y="18791"/>
                    <a:pt x="2447" y="18801"/>
                    <a:pt x="2312" y="18821"/>
                  </a:cubicBezTo>
                  <a:cubicBezTo>
                    <a:pt x="0" y="19154"/>
                    <a:pt x="3092" y="30740"/>
                    <a:pt x="3092" y="30740"/>
                  </a:cubicBezTo>
                  <a:lnTo>
                    <a:pt x="30643" y="30639"/>
                  </a:lnTo>
                  <a:cubicBezTo>
                    <a:pt x="30237" y="16810"/>
                    <a:pt x="28520" y="13193"/>
                    <a:pt x="26593" y="13193"/>
                  </a:cubicBezTo>
                  <a:cubicBezTo>
                    <a:pt x="24819" y="13193"/>
                    <a:pt x="22867" y="16263"/>
                    <a:pt x="21599" y="17247"/>
                  </a:cubicBezTo>
                  <a:cubicBezTo>
                    <a:pt x="21470" y="17345"/>
                    <a:pt x="21341" y="17392"/>
                    <a:pt x="21210" y="17392"/>
                  </a:cubicBezTo>
                  <a:cubicBezTo>
                    <a:pt x="18687" y="17392"/>
                    <a:pt x="15668" y="0"/>
                    <a:pt x="10825"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6"/>
            <p:cNvSpPr/>
            <p:nvPr/>
          </p:nvSpPr>
          <p:spPr>
            <a:xfrm>
              <a:off x="4714625" y="2877825"/>
              <a:ext cx="143050" cy="768625"/>
            </a:xfrm>
            <a:custGeom>
              <a:rect b="b" l="l" r="r" t="t"/>
              <a:pathLst>
                <a:path extrusionOk="0" h="30745" w="5722">
                  <a:moveTo>
                    <a:pt x="0" y="1"/>
                  </a:moveTo>
                  <a:cubicBezTo>
                    <a:pt x="15" y="188"/>
                    <a:pt x="1127" y="17987"/>
                    <a:pt x="5548" y="30744"/>
                  </a:cubicBezTo>
                  <a:lnTo>
                    <a:pt x="5722" y="30686"/>
                  </a:lnTo>
                  <a:cubicBezTo>
                    <a:pt x="1301" y="17944"/>
                    <a:pt x="189" y="174"/>
                    <a:pt x="17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46"/>
            <p:cNvSpPr/>
            <p:nvPr/>
          </p:nvSpPr>
          <p:spPr>
            <a:xfrm>
              <a:off x="4728000" y="2888300"/>
              <a:ext cx="32875" cy="136550"/>
            </a:xfrm>
            <a:custGeom>
              <a:rect b="b" l="l" r="r" t="t"/>
              <a:pathLst>
                <a:path extrusionOk="0" h="5462" w="1315">
                  <a:moveTo>
                    <a:pt x="1141" y="0"/>
                  </a:moveTo>
                  <a:cubicBezTo>
                    <a:pt x="1141" y="44"/>
                    <a:pt x="679" y="3540"/>
                    <a:pt x="1" y="5403"/>
                  </a:cubicBezTo>
                  <a:lnTo>
                    <a:pt x="159" y="5461"/>
                  </a:lnTo>
                  <a:cubicBezTo>
                    <a:pt x="852" y="3583"/>
                    <a:pt x="1315" y="58"/>
                    <a:pt x="1315" y="29"/>
                  </a:cubicBezTo>
                  <a:lnTo>
                    <a:pt x="1141"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46"/>
            <p:cNvSpPr/>
            <p:nvPr/>
          </p:nvSpPr>
          <p:spPr>
            <a:xfrm>
              <a:off x="4644550" y="3008200"/>
              <a:ext cx="104775" cy="156775"/>
            </a:xfrm>
            <a:custGeom>
              <a:rect b="b" l="l" r="r" t="t"/>
              <a:pathLst>
                <a:path extrusionOk="0" h="6271" w="4191">
                  <a:moveTo>
                    <a:pt x="174" y="1"/>
                  </a:moveTo>
                  <a:lnTo>
                    <a:pt x="1" y="29"/>
                  </a:lnTo>
                  <a:cubicBezTo>
                    <a:pt x="16" y="102"/>
                    <a:pt x="449" y="1763"/>
                    <a:pt x="4046" y="6271"/>
                  </a:cubicBezTo>
                  <a:lnTo>
                    <a:pt x="4190" y="6170"/>
                  </a:lnTo>
                  <a:cubicBezTo>
                    <a:pt x="622" y="1691"/>
                    <a:pt x="174" y="16"/>
                    <a:pt x="17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46"/>
            <p:cNvSpPr/>
            <p:nvPr/>
          </p:nvSpPr>
          <p:spPr>
            <a:xfrm>
              <a:off x="4801300" y="3081525"/>
              <a:ext cx="72275" cy="383225"/>
            </a:xfrm>
            <a:custGeom>
              <a:rect b="b" l="l" r="r" t="t"/>
              <a:pathLst>
                <a:path extrusionOk="0" h="15329" w="2891">
                  <a:moveTo>
                    <a:pt x="2717" y="1"/>
                  </a:moveTo>
                  <a:cubicBezTo>
                    <a:pt x="2717" y="130"/>
                    <a:pt x="1966" y="12035"/>
                    <a:pt x="1" y="15228"/>
                  </a:cubicBezTo>
                  <a:lnTo>
                    <a:pt x="145" y="15329"/>
                  </a:lnTo>
                  <a:cubicBezTo>
                    <a:pt x="2139" y="12093"/>
                    <a:pt x="2861" y="506"/>
                    <a:pt x="2890" y="15"/>
                  </a:cubicBezTo>
                  <a:lnTo>
                    <a:pt x="2717"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46"/>
            <p:cNvSpPr/>
            <p:nvPr/>
          </p:nvSpPr>
          <p:spPr>
            <a:xfrm>
              <a:off x="4509850" y="3346975"/>
              <a:ext cx="188900" cy="300200"/>
            </a:xfrm>
            <a:custGeom>
              <a:rect b="b" l="l" r="r" t="t"/>
              <a:pathLst>
                <a:path extrusionOk="0" h="12008" w="7556">
                  <a:moveTo>
                    <a:pt x="174" y="1"/>
                  </a:moveTo>
                  <a:lnTo>
                    <a:pt x="0" y="59"/>
                  </a:lnTo>
                  <a:cubicBezTo>
                    <a:pt x="14" y="103"/>
                    <a:pt x="1690" y="5318"/>
                    <a:pt x="7426" y="12007"/>
                  </a:cubicBezTo>
                  <a:lnTo>
                    <a:pt x="7556" y="11892"/>
                  </a:lnTo>
                  <a:cubicBezTo>
                    <a:pt x="1863" y="5231"/>
                    <a:pt x="188" y="45"/>
                    <a:pt x="17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6"/>
            <p:cNvSpPr/>
            <p:nvPr/>
          </p:nvSpPr>
          <p:spPr>
            <a:xfrm>
              <a:off x="4636975" y="3203625"/>
              <a:ext cx="196875" cy="370925"/>
            </a:xfrm>
            <a:custGeom>
              <a:rect b="b" l="l" r="r" t="t"/>
              <a:pathLst>
                <a:path extrusionOk="0" h="14837" w="7875">
                  <a:moveTo>
                    <a:pt x="159" y="0"/>
                  </a:moveTo>
                  <a:lnTo>
                    <a:pt x="1" y="58"/>
                  </a:lnTo>
                  <a:cubicBezTo>
                    <a:pt x="15" y="129"/>
                    <a:pt x="2226" y="8018"/>
                    <a:pt x="7745" y="14837"/>
                  </a:cubicBezTo>
                  <a:lnTo>
                    <a:pt x="7874" y="14721"/>
                  </a:lnTo>
                  <a:cubicBezTo>
                    <a:pt x="2384" y="7931"/>
                    <a:pt x="188" y="87"/>
                    <a:pt x="159"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46"/>
            <p:cNvSpPr/>
            <p:nvPr/>
          </p:nvSpPr>
          <p:spPr>
            <a:xfrm>
              <a:off x="4575200" y="3387825"/>
              <a:ext cx="21700" cy="121375"/>
            </a:xfrm>
            <a:custGeom>
              <a:rect b="b" l="l" r="r" t="t"/>
              <a:pathLst>
                <a:path extrusionOk="0" h="4855" w="868">
                  <a:moveTo>
                    <a:pt x="174" y="0"/>
                  </a:moveTo>
                  <a:lnTo>
                    <a:pt x="1" y="29"/>
                  </a:lnTo>
                  <a:cubicBezTo>
                    <a:pt x="1" y="58"/>
                    <a:pt x="507" y="2254"/>
                    <a:pt x="694" y="4854"/>
                  </a:cubicBezTo>
                  <a:lnTo>
                    <a:pt x="868" y="4839"/>
                  </a:lnTo>
                  <a:cubicBezTo>
                    <a:pt x="680" y="2225"/>
                    <a:pt x="174" y="14"/>
                    <a:pt x="174"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46"/>
            <p:cNvSpPr/>
            <p:nvPr/>
          </p:nvSpPr>
          <p:spPr>
            <a:xfrm>
              <a:off x="4499350" y="3500850"/>
              <a:ext cx="162225" cy="102250"/>
            </a:xfrm>
            <a:custGeom>
              <a:rect b="b" l="l" r="r" t="t"/>
              <a:pathLst>
                <a:path extrusionOk="0" h="4090" w="6489">
                  <a:moveTo>
                    <a:pt x="102" y="0"/>
                  </a:moveTo>
                  <a:lnTo>
                    <a:pt x="1" y="145"/>
                  </a:lnTo>
                  <a:cubicBezTo>
                    <a:pt x="30" y="160"/>
                    <a:pt x="2688" y="2023"/>
                    <a:pt x="6402" y="4090"/>
                  </a:cubicBezTo>
                  <a:lnTo>
                    <a:pt x="6488" y="3930"/>
                  </a:lnTo>
                  <a:cubicBezTo>
                    <a:pt x="2790" y="1879"/>
                    <a:pt x="131" y="15"/>
                    <a:pt x="102"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6"/>
            <p:cNvSpPr/>
            <p:nvPr/>
          </p:nvSpPr>
          <p:spPr>
            <a:xfrm>
              <a:off x="4511300" y="3641350"/>
              <a:ext cx="1878175" cy="4725"/>
            </a:xfrm>
            <a:custGeom>
              <a:rect b="b" l="l" r="r" t="t"/>
              <a:pathLst>
                <a:path extrusionOk="0" h="189" w="75127">
                  <a:moveTo>
                    <a:pt x="0" y="1"/>
                  </a:moveTo>
                  <a:lnTo>
                    <a:pt x="0" y="188"/>
                  </a:lnTo>
                  <a:lnTo>
                    <a:pt x="75126" y="188"/>
                  </a:lnTo>
                  <a:lnTo>
                    <a:pt x="75126"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6"/>
            <p:cNvSpPr/>
            <p:nvPr/>
          </p:nvSpPr>
          <p:spPr>
            <a:xfrm>
              <a:off x="4828025" y="2680975"/>
              <a:ext cx="637150" cy="1198425"/>
            </a:xfrm>
            <a:custGeom>
              <a:rect b="b" l="l" r="r" t="t"/>
              <a:pathLst>
                <a:path extrusionOk="0" h="47937" w="25486">
                  <a:moveTo>
                    <a:pt x="305" y="0"/>
                  </a:moveTo>
                  <a:cubicBezTo>
                    <a:pt x="145" y="0"/>
                    <a:pt x="1" y="145"/>
                    <a:pt x="1" y="304"/>
                  </a:cubicBezTo>
                  <a:lnTo>
                    <a:pt x="1" y="47633"/>
                  </a:lnTo>
                  <a:cubicBezTo>
                    <a:pt x="1" y="47807"/>
                    <a:pt x="145" y="47936"/>
                    <a:pt x="305" y="47936"/>
                  </a:cubicBezTo>
                  <a:lnTo>
                    <a:pt x="25183" y="47936"/>
                  </a:lnTo>
                  <a:cubicBezTo>
                    <a:pt x="25357" y="47936"/>
                    <a:pt x="25486" y="47807"/>
                    <a:pt x="25486" y="47633"/>
                  </a:cubicBezTo>
                  <a:lnTo>
                    <a:pt x="25486" y="304"/>
                  </a:lnTo>
                  <a:cubicBezTo>
                    <a:pt x="25486" y="145"/>
                    <a:pt x="25357" y="0"/>
                    <a:pt x="25183"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6"/>
            <p:cNvSpPr/>
            <p:nvPr/>
          </p:nvSpPr>
          <p:spPr>
            <a:xfrm>
              <a:off x="4877875" y="2680975"/>
              <a:ext cx="637150" cy="1198425"/>
            </a:xfrm>
            <a:custGeom>
              <a:rect b="b" l="l" r="r" t="t"/>
              <a:pathLst>
                <a:path extrusionOk="0" h="47937" w="25486">
                  <a:moveTo>
                    <a:pt x="305" y="0"/>
                  </a:moveTo>
                  <a:cubicBezTo>
                    <a:pt x="131" y="0"/>
                    <a:pt x="1" y="145"/>
                    <a:pt x="1" y="304"/>
                  </a:cubicBezTo>
                  <a:lnTo>
                    <a:pt x="1" y="47633"/>
                  </a:lnTo>
                  <a:cubicBezTo>
                    <a:pt x="1" y="47807"/>
                    <a:pt x="131" y="47936"/>
                    <a:pt x="305" y="47936"/>
                  </a:cubicBezTo>
                  <a:lnTo>
                    <a:pt x="25183" y="47936"/>
                  </a:lnTo>
                  <a:cubicBezTo>
                    <a:pt x="25341" y="47936"/>
                    <a:pt x="25486" y="47807"/>
                    <a:pt x="25486" y="47633"/>
                  </a:cubicBezTo>
                  <a:lnTo>
                    <a:pt x="25486" y="304"/>
                  </a:lnTo>
                  <a:cubicBezTo>
                    <a:pt x="25486" y="145"/>
                    <a:pt x="25341" y="0"/>
                    <a:pt x="25183"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46"/>
            <p:cNvSpPr/>
            <p:nvPr/>
          </p:nvSpPr>
          <p:spPr>
            <a:xfrm>
              <a:off x="4908600" y="2711675"/>
              <a:ext cx="575750" cy="1137025"/>
            </a:xfrm>
            <a:custGeom>
              <a:rect b="b" l="l" r="r" t="t"/>
              <a:pathLst>
                <a:path extrusionOk="0" h="45481" w="23030">
                  <a:moveTo>
                    <a:pt x="2817" y="1"/>
                  </a:moveTo>
                  <a:cubicBezTo>
                    <a:pt x="1257" y="1"/>
                    <a:pt x="0" y="1272"/>
                    <a:pt x="0" y="2818"/>
                  </a:cubicBezTo>
                  <a:lnTo>
                    <a:pt x="0" y="42663"/>
                  </a:lnTo>
                  <a:cubicBezTo>
                    <a:pt x="0" y="44223"/>
                    <a:pt x="1257" y="45481"/>
                    <a:pt x="2817" y="45481"/>
                  </a:cubicBezTo>
                  <a:lnTo>
                    <a:pt x="20198" y="45481"/>
                  </a:lnTo>
                  <a:cubicBezTo>
                    <a:pt x="21758" y="45481"/>
                    <a:pt x="23029" y="44223"/>
                    <a:pt x="23029" y="42663"/>
                  </a:cubicBezTo>
                  <a:lnTo>
                    <a:pt x="23029" y="2818"/>
                  </a:lnTo>
                  <a:cubicBezTo>
                    <a:pt x="23029" y="1272"/>
                    <a:pt x="21758" y="1"/>
                    <a:pt x="20198" y="1"/>
                  </a:cubicBezTo>
                  <a:lnTo>
                    <a:pt x="16166" y="1"/>
                  </a:lnTo>
                  <a:cubicBezTo>
                    <a:pt x="15950" y="1"/>
                    <a:pt x="15762" y="145"/>
                    <a:pt x="15690" y="348"/>
                  </a:cubicBezTo>
                  <a:lnTo>
                    <a:pt x="15502" y="954"/>
                  </a:lnTo>
                  <a:cubicBezTo>
                    <a:pt x="15401" y="1286"/>
                    <a:pt x="15097" y="1517"/>
                    <a:pt x="14737" y="1517"/>
                  </a:cubicBezTo>
                  <a:lnTo>
                    <a:pt x="8278" y="1517"/>
                  </a:lnTo>
                  <a:cubicBezTo>
                    <a:pt x="7931" y="1517"/>
                    <a:pt x="7613" y="1286"/>
                    <a:pt x="7513" y="954"/>
                  </a:cubicBezTo>
                  <a:lnTo>
                    <a:pt x="7324" y="348"/>
                  </a:lnTo>
                  <a:cubicBezTo>
                    <a:pt x="7267" y="145"/>
                    <a:pt x="7079" y="1"/>
                    <a:pt x="6862"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46"/>
            <p:cNvSpPr/>
            <p:nvPr/>
          </p:nvSpPr>
          <p:spPr>
            <a:xfrm>
              <a:off x="5146600" y="2716025"/>
              <a:ext cx="99375" cy="9750"/>
            </a:xfrm>
            <a:custGeom>
              <a:rect b="b" l="l" r="r" t="t"/>
              <a:pathLst>
                <a:path extrusionOk="0" h="390" w="3975">
                  <a:moveTo>
                    <a:pt x="203" y="0"/>
                  </a:moveTo>
                  <a:cubicBezTo>
                    <a:pt x="87" y="0"/>
                    <a:pt x="0" y="87"/>
                    <a:pt x="0" y="188"/>
                  </a:cubicBezTo>
                  <a:cubicBezTo>
                    <a:pt x="0" y="289"/>
                    <a:pt x="87" y="390"/>
                    <a:pt x="203" y="390"/>
                  </a:cubicBezTo>
                  <a:lnTo>
                    <a:pt x="3786" y="390"/>
                  </a:lnTo>
                  <a:cubicBezTo>
                    <a:pt x="3887" y="390"/>
                    <a:pt x="3974" y="289"/>
                    <a:pt x="3974" y="188"/>
                  </a:cubicBezTo>
                  <a:cubicBezTo>
                    <a:pt x="3974" y="87"/>
                    <a:pt x="3887" y="0"/>
                    <a:pt x="3786"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6"/>
            <p:cNvSpPr/>
            <p:nvPr/>
          </p:nvSpPr>
          <p:spPr>
            <a:xfrm>
              <a:off x="4846825" y="2879625"/>
              <a:ext cx="6525" cy="154975"/>
            </a:xfrm>
            <a:custGeom>
              <a:rect b="b" l="l" r="r" t="t"/>
              <a:pathLst>
                <a:path extrusionOk="0" h="6199" w="261">
                  <a:moveTo>
                    <a:pt x="131" y="0"/>
                  </a:moveTo>
                  <a:cubicBezTo>
                    <a:pt x="58" y="0"/>
                    <a:pt x="0" y="58"/>
                    <a:pt x="0" y="131"/>
                  </a:cubicBezTo>
                  <a:lnTo>
                    <a:pt x="0" y="6068"/>
                  </a:lnTo>
                  <a:cubicBezTo>
                    <a:pt x="0" y="6141"/>
                    <a:pt x="58" y="6199"/>
                    <a:pt x="131" y="6199"/>
                  </a:cubicBezTo>
                  <a:cubicBezTo>
                    <a:pt x="202" y="6199"/>
                    <a:pt x="260" y="6141"/>
                    <a:pt x="260" y="6068"/>
                  </a:cubicBezTo>
                  <a:lnTo>
                    <a:pt x="260" y="131"/>
                  </a:lnTo>
                  <a:cubicBezTo>
                    <a:pt x="260" y="58"/>
                    <a:pt x="202" y="0"/>
                    <a:pt x="1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6"/>
            <p:cNvSpPr/>
            <p:nvPr/>
          </p:nvSpPr>
          <p:spPr>
            <a:xfrm>
              <a:off x="4846825" y="3074300"/>
              <a:ext cx="6525" cy="76225"/>
            </a:xfrm>
            <a:custGeom>
              <a:rect b="b" l="l" r="r" t="t"/>
              <a:pathLst>
                <a:path extrusionOk="0" h="3049" w="261">
                  <a:moveTo>
                    <a:pt x="131" y="1"/>
                  </a:moveTo>
                  <a:cubicBezTo>
                    <a:pt x="58" y="1"/>
                    <a:pt x="0" y="59"/>
                    <a:pt x="0" y="130"/>
                  </a:cubicBezTo>
                  <a:lnTo>
                    <a:pt x="0" y="2919"/>
                  </a:lnTo>
                  <a:cubicBezTo>
                    <a:pt x="0" y="2991"/>
                    <a:pt x="58" y="3049"/>
                    <a:pt x="131" y="3049"/>
                  </a:cubicBezTo>
                  <a:cubicBezTo>
                    <a:pt x="202" y="3049"/>
                    <a:pt x="260" y="2991"/>
                    <a:pt x="260" y="2919"/>
                  </a:cubicBezTo>
                  <a:lnTo>
                    <a:pt x="260" y="130"/>
                  </a:lnTo>
                  <a:cubicBezTo>
                    <a:pt x="260" y="59"/>
                    <a:pt x="202" y="1"/>
                    <a:pt x="1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6"/>
            <p:cNvSpPr/>
            <p:nvPr/>
          </p:nvSpPr>
          <p:spPr>
            <a:xfrm>
              <a:off x="6240250" y="3161350"/>
              <a:ext cx="984275" cy="671800"/>
            </a:xfrm>
            <a:custGeom>
              <a:rect b="b" l="l" r="r" t="t"/>
              <a:pathLst>
                <a:path extrusionOk="0" h="26872" w="39371">
                  <a:moveTo>
                    <a:pt x="4697" y="0"/>
                  </a:moveTo>
                  <a:lnTo>
                    <a:pt x="1" y="26872"/>
                  </a:lnTo>
                  <a:lnTo>
                    <a:pt x="34675" y="26872"/>
                  </a:lnTo>
                  <a:lnTo>
                    <a:pt x="39371"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6"/>
            <p:cNvSpPr/>
            <p:nvPr/>
          </p:nvSpPr>
          <p:spPr>
            <a:xfrm>
              <a:off x="6274225" y="3189900"/>
              <a:ext cx="916700" cy="615075"/>
            </a:xfrm>
            <a:custGeom>
              <a:rect b="b" l="l" r="r" t="t"/>
              <a:pathLst>
                <a:path extrusionOk="0" h="24603" w="36668">
                  <a:moveTo>
                    <a:pt x="4291" y="0"/>
                  </a:moveTo>
                  <a:lnTo>
                    <a:pt x="0" y="24603"/>
                  </a:lnTo>
                  <a:lnTo>
                    <a:pt x="32362" y="24603"/>
                  </a:lnTo>
                  <a:lnTo>
                    <a:pt x="36667"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6"/>
            <p:cNvSpPr/>
            <p:nvPr/>
          </p:nvSpPr>
          <p:spPr>
            <a:xfrm>
              <a:off x="5666700" y="3833125"/>
              <a:ext cx="1444050" cy="48800"/>
            </a:xfrm>
            <a:custGeom>
              <a:rect b="b" l="l" r="r" t="t"/>
              <a:pathLst>
                <a:path extrusionOk="0" h="1952" w="57762">
                  <a:moveTo>
                    <a:pt x="1" y="1"/>
                  </a:moveTo>
                  <a:lnTo>
                    <a:pt x="1" y="1952"/>
                  </a:lnTo>
                  <a:lnTo>
                    <a:pt x="57761" y="1952"/>
                  </a:lnTo>
                  <a:lnTo>
                    <a:pt x="57761"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6"/>
            <p:cNvSpPr/>
            <p:nvPr/>
          </p:nvSpPr>
          <p:spPr>
            <a:xfrm>
              <a:off x="5666700" y="3833125"/>
              <a:ext cx="663525" cy="48800"/>
            </a:xfrm>
            <a:custGeom>
              <a:rect b="b" l="l" r="r" t="t"/>
              <a:pathLst>
                <a:path extrusionOk="0" h="1952" w="26541">
                  <a:moveTo>
                    <a:pt x="1" y="1"/>
                  </a:moveTo>
                  <a:lnTo>
                    <a:pt x="1" y="1952"/>
                  </a:lnTo>
                  <a:lnTo>
                    <a:pt x="26541" y="1952"/>
                  </a:lnTo>
                  <a:lnTo>
                    <a:pt x="26541" y="1"/>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6"/>
            <p:cNvSpPr/>
            <p:nvPr/>
          </p:nvSpPr>
          <p:spPr>
            <a:xfrm>
              <a:off x="5666700" y="3830975"/>
              <a:ext cx="1444050" cy="4725"/>
            </a:xfrm>
            <a:custGeom>
              <a:rect b="b" l="l" r="r" t="t"/>
              <a:pathLst>
                <a:path extrusionOk="0" h="189" w="57762">
                  <a:moveTo>
                    <a:pt x="1" y="0"/>
                  </a:moveTo>
                  <a:lnTo>
                    <a:pt x="1" y="189"/>
                  </a:lnTo>
                  <a:lnTo>
                    <a:pt x="57761" y="189"/>
                  </a:lnTo>
                  <a:lnTo>
                    <a:pt x="57761"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6"/>
            <p:cNvSpPr/>
            <p:nvPr/>
          </p:nvSpPr>
          <p:spPr>
            <a:xfrm>
              <a:off x="6883900" y="3659600"/>
              <a:ext cx="89975" cy="143950"/>
            </a:xfrm>
            <a:custGeom>
              <a:rect b="b" l="l" r="r" t="t"/>
              <a:pathLst>
                <a:path extrusionOk="0" h="5758" w="3599">
                  <a:moveTo>
                    <a:pt x="1611" y="1"/>
                  </a:moveTo>
                  <a:cubicBezTo>
                    <a:pt x="977" y="1"/>
                    <a:pt x="318" y="123"/>
                    <a:pt x="318" y="123"/>
                  </a:cubicBezTo>
                  <a:cubicBezTo>
                    <a:pt x="318" y="123"/>
                    <a:pt x="680" y="1120"/>
                    <a:pt x="564" y="1611"/>
                  </a:cubicBezTo>
                  <a:cubicBezTo>
                    <a:pt x="434" y="2117"/>
                    <a:pt x="44" y="2536"/>
                    <a:pt x="15" y="3272"/>
                  </a:cubicBezTo>
                  <a:cubicBezTo>
                    <a:pt x="0" y="3995"/>
                    <a:pt x="73" y="5281"/>
                    <a:pt x="304" y="5324"/>
                  </a:cubicBezTo>
                  <a:cubicBezTo>
                    <a:pt x="309" y="5325"/>
                    <a:pt x="314" y="5325"/>
                    <a:pt x="318" y="5325"/>
                  </a:cubicBezTo>
                  <a:cubicBezTo>
                    <a:pt x="529" y="5325"/>
                    <a:pt x="380" y="4355"/>
                    <a:pt x="578" y="4270"/>
                  </a:cubicBezTo>
                  <a:cubicBezTo>
                    <a:pt x="583" y="4268"/>
                    <a:pt x="588" y="4267"/>
                    <a:pt x="594" y="4267"/>
                  </a:cubicBezTo>
                  <a:cubicBezTo>
                    <a:pt x="827" y="4267"/>
                    <a:pt x="1503" y="5757"/>
                    <a:pt x="1503" y="5757"/>
                  </a:cubicBezTo>
                  <a:lnTo>
                    <a:pt x="3598" y="5757"/>
                  </a:lnTo>
                  <a:cubicBezTo>
                    <a:pt x="3598" y="5757"/>
                    <a:pt x="2876" y="1236"/>
                    <a:pt x="2760" y="456"/>
                  </a:cubicBezTo>
                  <a:cubicBezTo>
                    <a:pt x="2712" y="96"/>
                    <a:pt x="2172" y="1"/>
                    <a:pt x="1611" y="1"/>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6"/>
            <p:cNvSpPr/>
            <p:nvPr/>
          </p:nvSpPr>
          <p:spPr>
            <a:xfrm>
              <a:off x="5815875" y="3347050"/>
              <a:ext cx="186750" cy="90975"/>
            </a:xfrm>
            <a:custGeom>
              <a:rect b="b" l="l" r="r" t="t"/>
              <a:pathLst>
                <a:path extrusionOk="0" h="3639" w="7470">
                  <a:moveTo>
                    <a:pt x="2697" y="0"/>
                  </a:moveTo>
                  <a:cubicBezTo>
                    <a:pt x="1684" y="0"/>
                    <a:pt x="1" y="533"/>
                    <a:pt x="1" y="533"/>
                  </a:cubicBezTo>
                  <a:lnTo>
                    <a:pt x="3771" y="3639"/>
                  </a:lnTo>
                  <a:cubicBezTo>
                    <a:pt x="3771" y="3639"/>
                    <a:pt x="4711" y="3047"/>
                    <a:pt x="5736" y="2874"/>
                  </a:cubicBezTo>
                  <a:cubicBezTo>
                    <a:pt x="6352" y="2770"/>
                    <a:pt x="6853" y="2749"/>
                    <a:pt x="7155" y="2749"/>
                  </a:cubicBezTo>
                  <a:cubicBezTo>
                    <a:pt x="7356" y="2749"/>
                    <a:pt x="7470" y="2758"/>
                    <a:pt x="7470" y="2758"/>
                  </a:cubicBezTo>
                  <a:lnTo>
                    <a:pt x="7340" y="533"/>
                  </a:lnTo>
                  <a:cubicBezTo>
                    <a:pt x="7340" y="533"/>
                    <a:pt x="3960" y="244"/>
                    <a:pt x="3107" y="42"/>
                  </a:cubicBezTo>
                  <a:cubicBezTo>
                    <a:pt x="2991" y="13"/>
                    <a:pt x="2852" y="0"/>
                    <a:pt x="2697" y="0"/>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6"/>
            <p:cNvSpPr/>
            <p:nvPr/>
          </p:nvSpPr>
          <p:spPr>
            <a:xfrm>
              <a:off x="6327325" y="2815725"/>
              <a:ext cx="216725" cy="308800"/>
            </a:xfrm>
            <a:custGeom>
              <a:rect b="b" l="l" r="r" t="t"/>
              <a:pathLst>
                <a:path extrusionOk="0" h="12352" w="8669">
                  <a:moveTo>
                    <a:pt x="2400" y="0"/>
                  </a:moveTo>
                  <a:cubicBezTo>
                    <a:pt x="2059" y="0"/>
                    <a:pt x="1757" y="41"/>
                    <a:pt x="1517" y="129"/>
                  </a:cubicBezTo>
                  <a:cubicBezTo>
                    <a:pt x="0" y="693"/>
                    <a:pt x="1401" y="2369"/>
                    <a:pt x="1401" y="2369"/>
                  </a:cubicBezTo>
                  <a:cubicBezTo>
                    <a:pt x="1358" y="3221"/>
                    <a:pt x="1127" y="5345"/>
                    <a:pt x="1257" y="6328"/>
                  </a:cubicBezTo>
                  <a:cubicBezTo>
                    <a:pt x="1375" y="7215"/>
                    <a:pt x="1811" y="7867"/>
                    <a:pt x="2650" y="7867"/>
                  </a:cubicBezTo>
                  <a:cubicBezTo>
                    <a:pt x="2739" y="7867"/>
                    <a:pt x="2834" y="7859"/>
                    <a:pt x="2933" y="7844"/>
                  </a:cubicBezTo>
                  <a:cubicBezTo>
                    <a:pt x="2951" y="7841"/>
                    <a:pt x="2969" y="7840"/>
                    <a:pt x="2988" y="7840"/>
                  </a:cubicBezTo>
                  <a:cubicBezTo>
                    <a:pt x="3991" y="7840"/>
                    <a:pt x="4869" y="12020"/>
                    <a:pt x="4869" y="12020"/>
                  </a:cubicBezTo>
                  <a:lnTo>
                    <a:pt x="7065" y="12352"/>
                  </a:lnTo>
                  <a:lnTo>
                    <a:pt x="8669" y="9924"/>
                  </a:lnTo>
                  <a:lnTo>
                    <a:pt x="7180" y="7281"/>
                  </a:lnTo>
                  <a:cubicBezTo>
                    <a:pt x="7180" y="7281"/>
                    <a:pt x="8249" y="4348"/>
                    <a:pt x="7686" y="2629"/>
                  </a:cubicBezTo>
                  <a:cubicBezTo>
                    <a:pt x="7211" y="1191"/>
                    <a:pt x="4238" y="0"/>
                    <a:pt x="2400" y="0"/>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6"/>
            <p:cNvSpPr/>
            <p:nvPr/>
          </p:nvSpPr>
          <p:spPr>
            <a:xfrm>
              <a:off x="6380775" y="3024825"/>
              <a:ext cx="298375" cy="527325"/>
            </a:xfrm>
            <a:custGeom>
              <a:rect b="b" l="l" r="r" t="t"/>
              <a:pathLst>
                <a:path extrusionOk="0" h="21093" w="11935">
                  <a:moveTo>
                    <a:pt x="6386" y="0"/>
                  </a:moveTo>
                  <a:lnTo>
                    <a:pt x="4493" y="1994"/>
                  </a:lnTo>
                  <a:lnTo>
                    <a:pt x="4493" y="3467"/>
                  </a:lnTo>
                  <a:lnTo>
                    <a:pt x="3959" y="2312"/>
                  </a:lnTo>
                  <a:lnTo>
                    <a:pt x="1430" y="1315"/>
                  </a:lnTo>
                  <a:lnTo>
                    <a:pt x="1330" y="2601"/>
                  </a:lnTo>
                  <a:lnTo>
                    <a:pt x="1" y="3467"/>
                  </a:lnTo>
                  <a:lnTo>
                    <a:pt x="4406" y="21093"/>
                  </a:lnTo>
                  <a:lnTo>
                    <a:pt x="11934" y="21093"/>
                  </a:lnTo>
                  <a:lnTo>
                    <a:pt x="6891" y="1084"/>
                  </a:lnTo>
                  <a:lnTo>
                    <a:pt x="6386"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6"/>
            <p:cNvSpPr/>
            <p:nvPr/>
          </p:nvSpPr>
          <p:spPr>
            <a:xfrm>
              <a:off x="6398125" y="3552125"/>
              <a:ext cx="384325" cy="251425"/>
            </a:xfrm>
            <a:custGeom>
              <a:rect b="b" l="l" r="r" t="t"/>
              <a:pathLst>
                <a:path extrusionOk="0" h="10057" w="15373">
                  <a:moveTo>
                    <a:pt x="2875" y="1"/>
                  </a:moveTo>
                  <a:lnTo>
                    <a:pt x="0" y="10056"/>
                  </a:lnTo>
                  <a:lnTo>
                    <a:pt x="15372" y="10056"/>
                  </a:lnTo>
                  <a:lnTo>
                    <a:pt x="14548"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6"/>
            <p:cNvSpPr/>
            <p:nvPr/>
          </p:nvSpPr>
          <p:spPr>
            <a:xfrm>
              <a:off x="5987800" y="3089825"/>
              <a:ext cx="562750" cy="637400"/>
            </a:xfrm>
            <a:custGeom>
              <a:rect b="b" l="l" r="r" t="t"/>
              <a:pathLst>
                <a:path extrusionOk="0" h="25496" w="22510">
                  <a:moveTo>
                    <a:pt x="17049" y="1"/>
                  </a:moveTo>
                  <a:cubicBezTo>
                    <a:pt x="15691" y="58"/>
                    <a:pt x="14708" y="1705"/>
                    <a:pt x="13639" y="2992"/>
                  </a:cubicBezTo>
                  <a:cubicBezTo>
                    <a:pt x="12555" y="4277"/>
                    <a:pt x="8149" y="9377"/>
                    <a:pt x="7412" y="9767"/>
                  </a:cubicBezTo>
                  <a:cubicBezTo>
                    <a:pt x="6689" y="10158"/>
                    <a:pt x="1" y="10533"/>
                    <a:pt x="1" y="10533"/>
                  </a:cubicBezTo>
                  <a:lnTo>
                    <a:pt x="1" y="13321"/>
                  </a:lnTo>
                  <a:cubicBezTo>
                    <a:pt x="1" y="13321"/>
                    <a:pt x="6110" y="13554"/>
                    <a:pt x="8147" y="13554"/>
                  </a:cubicBezTo>
                  <a:cubicBezTo>
                    <a:pt x="8438" y="13554"/>
                    <a:pt x="8645" y="13549"/>
                    <a:pt x="8741" y="13538"/>
                  </a:cubicBezTo>
                  <a:cubicBezTo>
                    <a:pt x="9521" y="13451"/>
                    <a:pt x="14578" y="9031"/>
                    <a:pt x="14578" y="9031"/>
                  </a:cubicBezTo>
                  <a:cubicBezTo>
                    <a:pt x="14578" y="9031"/>
                    <a:pt x="17280" y="16370"/>
                    <a:pt x="17323" y="17786"/>
                  </a:cubicBezTo>
                  <a:cubicBezTo>
                    <a:pt x="17367" y="19201"/>
                    <a:pt x="16037" y="25370"/>
                    <a:pt x="17049" y="25457"/>
                  </a:cubicBezTo>
                  <a:cubicBezTo>
                    <a:pt x="17381" y="25485"/>
                    <a:pt x="18098" y="25495"/>
                    <a:pt x="18907" y="25495"/>
                  </a:cubicBezTo>
                  <a:cubicBezTo>
                    <a:pt x="20525" y="25495"/>
                    <a:pt x="22510" y="25457"/>
                    <a:pt x="22510" y="25457"/>
                  </a:cubicBezTo>
                  <a:cubicBezTo>
                    <a:pt x="22510" y="25457"/>
                    <a:pt x="22206" y="20140"/>
                    <a:pt x="21686" y="18219"/>
                  </a:cubicBezTo>
                  <a:cubicBezTo>
                    <a:pt x="21166" y="16283"/>
                    <a:pt x="17785" y="2052"/>
                    <a:pt x="17049"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6"/>
            <p:cNvSpPr/>
            <p:nvPr/>
          </p:nvSpPr>
          <p:spPr>
            <a:xfrm>
              <a:off x="6224750" y="3236825"/>
              <a:ext cx="127500" cy="182075"/>
            </a:xfrm>
            <a:custGeom>
              <a:rect b="b" l="l" r="r" t="t"/>
              <a:pathLst>
                <a:path extrusionOk="0" h="7283" w="5100">
                  <a:moveTo>
                    <a:pt x="3502" y="0"/>
                  </a:moveTo>
                  <a:cubicBezTo>
                    <a:pt x="3495" y="0"/>
                    <a:pt x="3488" y="0"/>
                    <a:pt x="3482" y="1"/>
                  </a:cubicBezTo>
                  <a:cubicBezTo>
                    <a:pt x="2904" y="73"/>
                    <a:pt x="2297" y="3742"/>
                    <a:pt x="1546" y="4798"/>
                  </a:cubicBezTo>
                  <a:cubicBezTo>
                    <a:pt x="1083" y="5476"/>
                    <a:pt x="405" y="6516"/>
                    <a:pt x="0" y="7283"/>
                  </a:cubicBezTo>
                  <a:cubicBezTo>
                    <a:pt x="1632" y="6185"/>
                    <a:pt x="5100" y="3151"/>
                    <a:pt x="5100" y="3151"/>
                  </a:cubicBezTo>
                  <a:cubicBezTo>
                    <a:pt x="4772" y="2393"/>
                    <a:pt x="4076" y="0"/>
                    <a:pt x="350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6"/>
            <p:cNvSpPr/>
            <p:nvPr/>
          </p:nvSpPr>
          <p:spPr>
            <a:xfrm>
              <a:off x="6553050" y="3051750"/>
              <a:ext cx="407425" cy="665825"/>
            </a:xfrm>
            <a:custGeom>
              <a:rect b="b" l="l" r="r" t="t"/>
              <a:pathLst>
                <a:path extrusionOk="0" h="26633" w="16297">
                  <a:moveTo>
                    <a:pt x="288" y="0"/>
                  </a:moveTo>
                  <a:cubicBezTo>
                    <a:pt x="190" y="0"/>
                    <a:pt x="94" y="3"/>
                    <a:pt x="0" y="7"/>
                  </a:cubicBezTo>
                  <a:cubicBezTo>
                    <a:pt x="0" y="7"/>
                    <a:pt x="2659" y="16419"/>
                    <a:pt x="3049" y="18991"/>
                  </a:cubicBezTo>
                  <a:cubicBezTo>
                    <a:pt x="3439" y="21562"/>
                    <a:pt x="5043" y="26633"/>
                    <a:pt x="5043" y="26633"/>
                  </a:cubicBezTo>
                  <a:lnTo>
                    <a:pt x="10431" y="26633"/>
                  </a:lnTo>
                  <a:lnTo>
                    <a:pt x="9175" y="19251"/>
                  </a:lnTo>
                  <a:lnTo>
                    <a:pt x="7744" y="12359"/>
                  </a:lnTo>
                  <a:lnTo>
                    <a:pt x="10793" y="16462"/>
                  </a:lnTo>
                  <a:lnTo>
                    <a:pt x="13379" y="25044"/>
                  </a:lnTo>
                  <a:lnTo>
                    <a:pt x="16297" y="25044"/>
                  </a:lnTo>
                  <a:lnTo>
                    <a:pt x="15156" y="18600"/>
                  </a:lnTo>
                  <a:cubicBezTo>
                    <a:pt x="14781" y="16231"/>
                    <a:pt x="14014" y="13934"/>
                    <a:pt x="12887" y="11810"/>
                  </a:cubicBezTo>
                  <a:cubicBezTo>
                    <a:pt x="10980" y="8198"/>
                    <a:pt x="8004" y="2824"/>
                    <a:pt x="6777" y="1885"/>
                  </a:cubicBezTo>
                  <a:cubicBezTo>
                    <a:pt x="6013" y="1288"/>
                    <a:pt x="2628" y="0"/>
                    <a:pt x="288"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6"/>
            <p:cNvSpPr/>
            <p:nvPr/>
          </p:nvSpPr>
          <p:spPr>
            <a:xfrm>
              <a:off x="6653450" y="3154775"/>
              <a:ext cx="138000" cy="432050"/>
            </a:xfrm>
            <a:custGeom>
              <a:rect b="b" l="l" r="r" t="t"/>
              <a:pathLst>
                <a:path extrusionOk="0" h="17282" w="5520">
                  <a:moveTo>
                    <a:pt x="955" y="1"/>
                  </a:moveTo>
                  <a:cubicBezTo>
                    <a:pt x="790" y="1"/>
                    <a:pt x="471" y="459"/>
                    <a:pt x="290" y="1939"/>
                  </a:cubicBezTo>
                  <a:cubicBezTo>
                    <a:pt x="1" y="4279"/>
                    <a:pt x="1" y="6375"/>
                    <a:pt x="1417" y="8686"/>
                  </a:cubicBezTo>
                  <a:cubicBezTo>
                    <a:pt x="2832" y="11012"/>
                    <a:pt x="1836" y="12356"/>
                    <a:pt x="2963" y="14421"/>
                  </a:cubicBezTo>
                  <a:cubicBezTo>
                    <a:pt x="4090" y="16473"/>
                    <a:pt x="5520" y="17282"/>
                    <a:pt x="5520" y="17282"/>
                  </a:cubicBezTo>
                  <a:lnTo>
                    <a:pt x="3728" y="8238"/>
                  </a:lnTo>
                  <a:cubicBezTo>
                    <a:pt x="3728" y="8238"/>
                    <a:pt x="1894" y="5695"/>
                    <a:pt x="1474" y="4279"/>
                  </a:cubicBezTo>
                  <a:cubicBezTo>
                    <a:pt x="1056" y="2864"/>
                    <a:pt x="839" y="914"/>
                    <a:pt x="1027" y="365"/>
                  </a:cubicBezTo>
                  <a:cubicBezTo>
                    <a:pt x="1097" y="161"/>
                    <a:pt x="1053" y="1"/>
                    <a:pt x="955"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6"/>
            <p:cNvSpPr/>
            <p:nvPr/>
          </p:nvSpPr>
          <p:spPr>
            <a:xfrm>
              <a:off x="6295550" y="2790025"/>
              <a:ext cx="257175" cy="207750"/>
            </a:xfrm>
            <a:custGeom>
              <a:rect b="b" l="l" r="r" t="t"/>
              <a:pathLst>
                <a:path extrusionOk="0" h="8310" w="10287">
                  <a:moveTo>
                    <a:pt x="2296" y="1"/>
                  </a:moveTo>
                  <a:cubicBezTo>
                    <a:pt x="1658" y="1"/>
                    <a:pt x="1144" y="215"/>
                    <a:pt x="823" y="912"/>
                  </a:cubicBezTo>
                  <a:cubicBezTo>
                    <a:pt x="0" y="2717"/>
                    <a:pt x="2672" y="3397"/>
                    <a:pt x="2672" y="3397"/>
                  </a:cubicBezTo>
                  <a:lnTo>
                    <a:pt x="2745" y="2472"/>
                  </a:lnTo>
                  <a:cubicBezTo>
                    <a:pt x="2745" y="2472"/>
                    <a:pt x="3487" y="2631"/>
                    <a:pt x="4382" y="2631"/>
                  </a:cubicBezTo>
                  <a:cubicBezTo>
                    <a:pt x="4665" y="2631"/>
                    <a:pt x="4964" y="2615"/>
                    <a:pt x="5259" y="2573"/>
                  </a:cubicBezTo>
                  <a:cubicBezTo>
                    <a:pt x="5381" y="2554"/>
                    <a:pt x="5493" y="2545"/>
                    <a:pt x="5596" y="2545"/>
                  </a:cubicBezTo>
                  <a:cubicBezTo>
                    <a:pt x="6523" y="2545"/>
                    <a:pt x="6741" y="3250"/>
                    <a:pt x="6819" y="3744"/>
                  </a:cubicBezTo>
                  <a:cubicBezTo>
                    <a:pt x="6891" y="4293"/>
                    <a:pt x="6646" y="4942"/>
                    <a:pt x="6775" y="5102"/>
                  </a:cubicBezTo>
                  <a:cubicBezTo>
                    <a:pt x="6799" y="5131"/>
                    <a:pt x="6821" y="5144"/>
                    <a:pt x="6842" y="5144"/>
                  </a:cubicBezTo>
                  <a:cubicBezTo>
                    <a:pt x="6934" y="5144"/>
                    <a:pt x="6999" y="4887"/>
                    <a:pt x="7093" y="4640"/>
                  </a:cubicBezTo>
                  <a:cubicBezTo>
                    <a:pt x="7163" y="4455"/>
                    <a:pt x="7377" y="4218"/>
                    <a:pt x="7619" y="4218"/>
                  </a:cubicBezTo>
                  <a:cubicBezTo>
                    <a:pt x="7775" y="4218"/>
                    <a:pt x="7943" y="4317"/>
                    <a:pt x="8091" y="4596"/>
                  </a:cubicBezTo>
                  <a:cubicBezTo>
                    <a:pt x="8451" y="5304"/>
                    <a:pt x="7570" y="5780"/>
                    <a:pt x="7584" y="6503"/>
                  </a:cubicBezTo>
                  <a:cubicBezTo>
                    <a:pt x="7584" y="7240"/>
                    <a:pt x="8451" y="8309"/>
                    <a:pt x="8451" y="8309"/>
                  </a:cubicBezTo>
                  <a:cubicBezTo>
                    <a:pt x="9506" y="6560"/>
                    <a:pt x="10287" y="3744"/>
                    <a:pt x="9651" y="2357"/>
                  </a:cubicBezTo>
                  <a:cubicBezTo>
                    <a:pt x="9029" y="970"/>
                    <a:pt x="7209" y="724"/>
                    <a:pt x="5259" y="493"/>
                  </a:cubicBezTo>
                  <a:cubicBezTo>
                    <a:pt x="4165" y="362"/>
                    <a:pt x="3126" y="1"/>
                    <a:pt x="2296"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6"/>
            <p:cNvSpPr/>
            <p:nvPr/>
          </p:nvSpPr>
          <p:spPr>
            <a:xfrm>
              <a:off x="4749300" y="1822050"/>
              <a:ext cx="1087175" cy="311400"/>
            </a:xfrm>
            <a:custGeom>
              <a:rect b="b" l="l" r="r" t="t"/>
              <a:pathLst>
                <a:path extrusionOk="0" h="12456" w="43487">
                  <a:moveTo>
                    <a:pt x="20159" y="0"/>
                  </a:moveTo>
                  <a:cubicBezTo>
                    <a:pt x="19385" y="0"/>
                    <a:pt x="18508" y="164"/>
                    <a:pt x="17497" y="551"/>
                  </a:cubicBezTo>
                  <a:cubicBezTo>
                    <a:pt x="12570" y="2444"/>
                    <a:pt x="12325" y="6966"/>
                    <a:pt x="8351" y="7861"/>
                  </a:cubicBezTo>
                  <a:cubicBezTo>
                    <a:pt x="4378" y="8772"/>
                    <a:pt x="0" y="12455"/>
                    <a:pt x="8120" y="12455"/>
                  </a:cubicBezTo>
                  <a:lnTo>
                    <a:pt x="37029" y="12455"/>
                  </a:lnTo>
                  <a:cubicBezTo>
                    <a:pt x="41609" y="12455"/>
                    <a:pt x="43487" y="11893"/>
                    <a:pt x="41133" y="10246"/>
                  </a:cubicBezTo>
                  <a:cubicBezTo>
                    <a:pt x="38763" y="8599"/>
                    <a:pt x="38055" y="8526"/>
                    <a:pt x="37275" y="6879"/>
                  </a:cubicBezTo>
                  <a:cubicBezTo>
                    <a:pt x="36578" y="5435"/>
                    <a:pt x="35104" y="4435"/>
                    <a:pt x="33047" y="4435"/>
                  </a:cubicBezTo>
                  <a:cubicBezTo>
                    <a:pt x="32758" y="4435"/>
                    <a:pt x="32458" y="4455"/>
                    <a:pt x="32146" y="4496"/>
                  </a:cubicBezTo>
                  <a:cubicBezTo>
                    <a:pt x="30847" y="4667"/>
                    <a:pt x="29764" y="4989"/>
                    <a:pt x="28751" y="4989"/>
                  </a:cubicBezTo>
                  <a:cubicBezTo>
                    <a:pt x="27805" y="4989"/>
                    <a:pt x="26919" y="4708"/>
                    <a:pt x="25977" y="3758"/>
                  </a:cubicBezTo>
                  <a:cubicBezTo>
                    <a:pt x="24444" y="2214"/>
                    <a:pt x="23000" y="0"/>
                    <a:pt x="20159"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6"/>
            <p:cNvSpPr/>
            <p:nvPr/>
          </p:nvSpPr>
          <p:spPr>
            <a:xfrm>
              <a:off x="5550050" y="2915375"/>
              <a:ext cx="322925" cy="250750"/>
            </a:xfrm>
            <a:custGeom>
              <a:rect b="b" l="l" r="r" t="t"/>
              <a:pathLst>
                <a:path extrusionOk="0" h="10030" w="12917">
                  <a:moveTo>
                    <a:pt x="7488" y="0"/>
                  </a:moveTo>
                  <a:cubicBezTo>
                    <a:pt x="4662" y="0"/>
                    <a:pt x="3033" y="1938"/>
                    <a:pt x="2399" y="3800"/>
                  </a:cubicBezTo>
                  <a:cubicBezTo>
                    <a:pt x="1734" y="5794"/>
                    <a:pt x="1" y="6098"/>
                    <a:pt x="1" y="6098"/>
                  </a:cubicBezTo>
                  <a:cubicBezTo>
                    <a:pt x="1" y="6098"/>
                    <a:pt x="1330" y="6242"/>
                    <a:pt x="2268" y="6979"/>
                  </a:cubicBezTo>
                  <a:cubicBezTo>
                    <a:pt x="3208" y="7730"/>
                    <a:pt x="4711" y="9999"/>
                    <a:pt x="6907" y="10028"/>
                  </a:cubicBezTo>
                  <a:cubicBezTo>
                    <a:pt x="6984" y="10029"/>
                    <a:pt x="7062" y="10030"/>
                    <a:pt x="7141" y="10030"/>
                  </a:cubicBezTo>
                  <a:cubicBezTo>
                    <a:pt x="9294" y="10030"/>
                    <a:pt x="12065" y="9428"/>
                    <a:pt x="12483" y="6098"/>
                  </a:cubicBezTo>
                  <a:cubicBezTo>
                    <a:pt x="12917" y="2659"/>
                    <a:pt x="11299" y="319"/>
                    <a:pt x="8105" y="30"/>
                  </a:cubicBezTo>
                  <a:cubicBezTo>
                    <a:pt x="7893" y="10"/>
                    <a:pt x="7688" y="0"/>
                    <a:pt x="7488"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6"/>
            <p:cNvSpPr/>
            <p:nvPr/>
          </p:nvSpPr>
          <p:spPr>
            <a:xfrm>
              <a:off x="5678250" y="2978950"/>
              <a:ext cx="123550" cy="123550"/>
            </a:xfrm>
            <a:custGeom>
              <a:rect b="b" l="l" r="r" t="t"/>
              <a:pathLst>
                <a:path extrusionOk="0" h="4942" w="4942">
                  <a:moveTo>
                    <a:pt x="2472" y="1561"/>
                  </a:moveTo>
                  <a:cubicBezTo>
                    <a:pt x="2977" y="1561"/>
                    <a:pt x="3397" y="1966"/>
                    <a:pt x="3397" y="2471"/>
                  </a:cubicBezTo>
                  <a:cubicBezTo>
                    <a:pt x="3397" y="2977"/>
                    <a:pt x="2977" y="3382"/>
                    <a:pt x="2472" y="3382"/>
                  </a:cubicBezTo>
                  <a:cubicBezTo>
                    <a:pt x="1966" y="3382"/>
                    <a:pt x="1561" y="2977"/>
                    <a:pt x="1561" y="2471"/>
                  </a:cubicBezTo>
                  <a:cubicBezTo>
                    <a:pt x="1561" y="1966"/>
                    <a:pt x="1966" y="1561"/>
                    <a:pt x="2472" y="1561"/>
                  </a:cubicBezTo>
                  <a:close/>
                  <a:moveTo>
                    <a:pt x="1952" y="1"/>
                  </a:moveTo>
                  <a:lnTo>
                    <a:pt x="1981" y="665"/>
                  </a:lnTo>
                  <a:cubicBezTo>
                    <a:pt x="1821" y="708"/>
                    <a:pt x="1677" y="766"/>
                    <a:pt x="1547" y="853"/>
                  </a:cubicBezTo>
                  <a:lnTo>
                    <a:pt x="1099" y="361"/>
                  </a:lnTo>
                  <a:lnTo>
                    <a:pt x="363" y="1099"/>
                  </a:lnTo>
                  <a:lnTo>
                    <a:pt x="854" y="1546"/>
                  </a:lnTo>
                  <a:cubicBezTo>
                    <a:pt x="767" y="1677"/>
                    <a:pt x="709" y="1821"/>
                    <a:pt x="666" y="1980"/>
                  </a:cubicBezTo>
                  <a:lnTo>
                    <a:pt x="1" y="1951"/>
                  </a:lnTo>
                  <a:lnTo>
                    <a:pt x="1" y="2991"/>
                  </a:lnTo>
                  <a:lnTo>
                    <a:pt x="666" y="2962"/>
                  </a:lnTo>
                  <a:cubicBezTo>
                    <a:pt x="709" y="3121"/>
                    <a:pt x="767" y="3266"/>
                    <a:pt x="854" y="3410"/>
                  </a:cubicBezTo>
                  <a:lnTo>
                    <a:pt x="363" y="3844"/>
                  </a:lnTo>
                  <a:lnTo>
                    <a:pt x="1099" y="4595"/>
                  </a:lnTo>
                  <a:lnTo>
                    <a:pt x="1547" y="4089"/>
                  </a:lnTo>
                  <a:cubicBezTo>
                    <a:pt x="1677" y="4176"/>
                    <a:pt x="1821" y="4233"/>
                    <a:pt x="1981" y="4277"/>
                  </a:cubicBezTo>
                  <a:lnTo>
                    <a:pt x="1952" y="4942"/>
                  </a:lnTo>
                  <a:lnTo>
                    <a:pt x="2992" y="4942"/>
                  </a:lnTo>
                  <a:lnTo>
                    <a:pt x="2963" y="4277"/>
                  </a:lnTo>
                  <a:cubicBezTo>
                    <a:pt x="3122" y="4233"/>
                    <a:pt x="3266" y="4176"/>
                    <a:pt x="3410" y="4089"/>
                  </a:cubicBezTo>
                  <a:lnTo>
                    <a:pt x="3844" y="4595"/>
                  </a:lnTo>
                  <a:lnTo>
                    <a:pt x="4595" y="3844"/>
                  </a:lnTo>
                  <a:lnTo>
                    <a:pt x="4104" y="3410"/>
                  </a:lnTo>
                  <a:cubicBezTo>
                    <a:pt x="4177" y="3266"/>
                    <a:pt x="4235" y="3121"/>
                    <a:pt x="4277" y="2962"/>
                  </a:cubicBezTo>
                  <a:lnTo>
                    <a:pt x="4942" y="2991"/>
                  </a:lnTo>
                  <a:lnTo>
                    <a:pt x="4942" y="1951"/>
                  </a:lnTo>
                  <a:lnTo>
                    <a:pt x="4277" y="1980"/>
                  </a:lnTo>
                  <a:cubicBezTo>
                    <a:pt x="4235" y="1821"/>
                    <a:pt x="4177" y="1677"/>
                    <a:pt x="4104" y="1546"/>
                  </a:cubicBezTo>
                  <a:lnTo>
                    <a:pt x="4595" y="1099"/>
                  </a:lnTo>
                  <a:lnTo>
                    <a:pt x="3844" y="361"/>
                  </a:lnTo>
                  <a:lnTo>
                    <a:pt x="3410" y="853"/>
                  </a:lnTo>
                  <a:cubicBezTo>
                    <a:pt x="3266" y="766"/>
                    <a:pt x="3122" y="708"/>
                    <a:pt x="2963" y="665"/>
                  </a:cubicBezTo>
                  <a:lnTo>
                    <a:pt x="299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6"/>
            <p:cNvSpPr/>
            <p:nvPr/>
          </p:nvSpPr>
          <p:spPr>
            <a:xfrm>
              <a:off x="5975525" y="2150050"/>
              <a:ext cx="195800" cy="259725"/>
            </a:xfrm>
            <a:custGeom>
              <a:rect b="b" l="l" r="r" t="t"/>
              <a:pathLst>
                <a:path extrusionOk="0" h="10389" w="7832">
                  <a:moveTo>
                    <a:pt x="1" y="0"/>
                  </a:moveTo>
                  <a:lnTo>
                    <a:pt x="1" y="10388"/>
                  </a:lnTo>
                  <a:lnTo>
                    <a:pt x="7831" y="10388"/>
                  </a:lnTo>
                  <a:lnTo>
                    <a:pt x="7831"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6"/>
            <p:cNvSpPr/>
            <p:nvPr/>
          </p:nvSpPr>
          <p:spPr>
            <a:xfrm>
              <a:off x="5997925" y="2194100"/>
              <a:ext cx="38300" cy="3300"/>
            </a:xfrm>
            <a:custGeom>
              <a:rect b="b" l="l" r="r" t="t"/>
              <a:pathLst>
                <a:path extrusionOk="0" h="132" w="1532">
                  <a:moveTo>
                    <a:pt x="0" y="1"/>
                  </a:moveTo>
                  <a:lnTo>
                    <a:pt x="0" y="131"/>
                  </a:lnTo>
                  <a:lnTo>
                    <a:pt x="1532" y="131"/>
                  </a:lnTo>
                  <a:lnTo>
                    <a:pt x="1532"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6"/>
            <p:cNvSpPr/>
            <p:nvPr/>
          </p:nvSpPr>
          <p:spPr>
            <a:xfrm>
              <a:off x="5997925" y="2232375"/>
              <a:ext cx="144125" cy="3300"/>
            </a:xfrm>
            <a:custGeom>
              <a:rect b="b" l="l" r="r" t="t"/>
              <a:pathLst>
                <a:path extrusionOk="0" h="132" w="5765">
                  <a:moveTo>
                    <a:pt x="0" y="1"/>
                  </a:moveTo>
                  <a:lnTo>
                    <a:pt x="0" y="132"/>
                  </a:lnTo>
                  <a:lnTo>
                    <a:pt x="5764" y="132"/>
                  </a:lnTo>
                  <a:lnTo>
                    <a:pt x="5764"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6"/>
            <p:cNvSpPr/>
            <p:nvPr/>
          </p:nvSpPr>
          <p:spPr>
            <a:xfrm>
              <a:off x="5997925" y="2270675"/>
              <a:ext cx="144125" cy="3275"/>
            </a:xfrm>
            <a:custGeom>
              <a:rect b="b" l="l" r="r" t="t"/>
              <a:pathLst>
                <a:path extrusionOk="0" h="131" w="5765">
                  <a:moveTo>
                    <a:pt x="0" y="0"/>
                  </a:moveTo>
                  <a:lnTo>
                    <a:pt x="0" y="131"/>
                  </a:lnTo>
                  <a:lnTo>
                    <a:pt x="5764" y="131"/>
                  </a:lnTo>
                  <a:lnTo>
                    <a:pt x="5764"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6"/>
            <p:cNvSpPr/>
            <p:nvPr/>
          </p:nvSpPr>
          <p:spPr>
            <a:xfrm>
              <a:off x="5997925" y="2308950"/>
              <a:ext cx="144125" cy="3300"/>
            </a:xfrm>
            <a:custGeom>
              <a:rect b="b" l="l" r="r" t="t"/>
              <a:pathLst>
                <a:path extrusionOk="0" h="132" w="5765">
                  <a:moveTo>
                    <a:pt x="0" y="1"/>
                  </a:moveTo>
                  <a:lnTo>
                    <a:pt x="0" y="131"/>
                  </a:lnTo>
                  <a:lnTo>
                    <a:pt x="5764" y="131"/>
                  </a:lnTo>
                  <a:lnTo>
                    <a:pt x="5764"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6"/>
            <p:cNvSpPr/>
            <p:nvPr/>
          </p:nvSpPr>
          <p:spPr>
            <a:xfrm>
              <a:off x="5997925" y="2347250"/>
              <a:ext cx="144125" cy="3275"/>
            </a:xfrm>
            <a:custGeom>
              <a:rect b="b" l="l" r="r" t="t"/>
              <a:pathLst>
                <a:path extrusionOk="0" h="131" w="5765">
                  <a:moveTo>
                    <a:pt x="0" y="0"/>
                  </a:moveTo>
                  <a:lnTo>
                    <a:pt x="0" y="131"/>
                  </a:lnTo>
                  <a:lnTo>
                    <a:pt x="5764" y="131"/>
                  </a:lnTo>
                  <a:lnTo>
                    <a:pt x="5764"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6"/>
            <p:cNvSpPr/>
            <p:nvPr/>
          </p:nvSpPr>
          <p:spPr>
            <a:xfrm>
              <a:off x="5926750" y="2670750"/>
              <a:ext cx="385425" cy="261850"/>
            </a:xfrm>
            <a:custGeom>
              <a:rect b="b" l="l" r="r" t="t"/>
              <a:pathLst>
                <a:path extrusionOk="0" h="10474" w="15417">
                  <a:moveTo>
                    <a:pt x="5206" y="1"/>
                  </a:moveTo>
                  <a:cubicBezTo>
                    <a:pt x="3027" y="1"/>
                    <a:pt x="1150" y="150"/>
                    <a:pt x="738" y="540"/>
                  </a:cubicBezTo>
                  <a:cubicBezTo>
                    <a:pt x="45" y="1205"/>
                    <a:pt x="1" y="4238"/>
                    <a:pt x="1" y="6145"/>
                  </a:cubicBezTo>
                  <a:cubicBezTo>
                    <a:pt x="1" y="8053"/>
                    <a:pt x="376" y="9295"/>
                    <a:pt x="1634" y="9295"/>
                  </a:cubicBezTo>
                  <a:lnTo>
                    <a:pt x="7860" y="9295"/>
                  </a:lnTo>
                  <a:cubicBezTo>
                    <a:pt x="8409" y="9295"/>
                    <a:pt x="8829" y="9286"/>
                    <a:pt x="9171" y="9286"/>
                  </a:cubicBezTo>
                  <a:cubicBezTo>
                    <a:pt x="10026" y="9286"/>
                    <a:pt x="10399" y="9345"/>
                    <a:pt x="11111" y="9757"/>
                  </a:cubicBezTo>
                  <a:cubicBezTo>
                    <a:pt x="11770" y="10143"/>
                    <a:pt x="12858" y="10473"/>
                    <a:pt x="13887" y="10473"/>
                  </a:cubicBezTo>
                  <a:cubicBezTo>
                    <a:pt x="14439" y="10473"/>
                    <a:pt x="14973" y="10378"/>
                    <a:pt x="15417" y="10147"/>
                  </a:cubicBezTo>
                  <a:cubicBezTo>
                    <a:pt x="14319" y="10031"/>
                    <a:pt x="13452" y="8168"/>
                    <a:pt x="13437" y="7228"/>
                  </a:cubicBezTo>
                  <a:cubicBezTo>
                    <a:pt x="13423" y="5639"/>
                    <a:pt x="13914" y="1363"/>
                    <a:pt x="13177" y="742"/>
                  </a:cubicBezTo>
                  <a:cubicBezTo>
                    <a:pt x="12728" y="363"/>
                    <a:pt x="8601" y="1"/>
                    <a:pt x="5206"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6"/>
            <p:cNvSpPr/>
            <p:nvPr/>
          </p:nvSpPr>
          <p:spPr>
            <a:xfrm>
              <a:off x="6054625" y="2712750"/>
              <a:ext cx="101875" cy="156425"/>
            </a:xfrm>
            <a:custGeom>
              <a:rect b="b" l="l" r="r" t="t"/>
              <a:pathLst>
                <a:path extrusionOk="0" h="6257" w="4075">
                  <a:moveTo>
                    <a:pt x="1749" y="1"/>
                  </a:moveTo>
                  <a:cubicBezTo>
                    <a:pt x="1705" y="1"/>
                    <a:pt x="1662" y="16"/>
                    <a:pt x="1618" y="59"/>
                  </a:cubicBezTo>
                  <a:cubicBezTo>
                    <a:pt x="1589" y="87"/>
                    <a:pt x="1560" y="131"/>
                    <a:pt x="1560" y="189"/>
                  </a:cubicBezTo>
                  <a:lnTo>
                    <a:pt x="1560" y="665"/>
                  </a:lnTo>
                  <a:cubicBezTo>
                    <a:pt x="1358" y="694"/>
                    <a:pt x="1171" y="752"/>
                    <a:pt x="998" y="839"/>
                  </a:cubicBezTo>
                  <a:cubicBezTo>
                    <a:pt x="824" y="911"/>
                    <a:pt x="665" y="1012"/>
                    <a:pt x="549" y="1143"/>
                  </a:cubicBezTo>
                  <a:cubicBezTo>
                    <a:pt x="420" y="1258"/>
                    <a:pt x="318" y="1403"/>
                    <a:pt x="246" y="1561"/>
                  </a:cubicBezTo>
                  <a:cubicBezTo>
                    <a:pt x="173" y="1705"/>
                    <a:pt x="145" y="1879"/>
                    <a:pt x="145" y="2052"/>
                  </a:cubicBezTo>
                  <a:cubicBezTo>
                    <a:pt x="145" y="2270"/>
                    <a:pt x="173" y="2443"/>
                    <a:pt x="231" y="2601"/>
                  </a:cubicBezTo>
                  <a:cubicBezTo>
                    <a:pt x="289" y="2746"/>
                    <a:pt x="376" y="2876"/>
                    <a:pt x="491" y="2992"/>
                  </a:cubicBezTo>
                  <a:cubicBezTo>
                    <a:pt x="607" y="3107"/>
                    <a:pt x="751" y="3194"/>
                    <a:pt x="925" y="3266"/>
                  </a:cubicBezTo>
                  <a:cubicBezTo>
                    <a:pt x="1098" y="3352"/>
                    <a:pt x="1300" y="3410"/>
                    <a:pt x="1547" y="3468"/>
                  </a:cubicBezTo>
                  <a:cubicBezTo>
                    <a:pt x="1807" y="3541"/>
                    <a:pt x="2038" y="3584"/>
                    <a:pt x="2225" y="3628"/>
                  </a:cubicBezTo>
                  <a:cubicBezTo>
                    <a:pt x="2427" y="3670"/>
                    <a:pt x="2587" y="3714"/>
                    <a:pt x="2731" y="3757"/>
                  </a:cubicBezTo>
                  <a:cubicBezTo>
                    <a:pt x="2861" y="3801"/>
                    <a:pt x="2962" y="3859"/>
                    <a:pt x="3034" y="3930"/>
                  </a:cubicBezTo>
                  <a:cubicBezTo>
                    <a:pt x="3092" y="3988"/>
                    <a:pt x="3121" y="4075"/>
                    <a:pt x="3121" y="4177"/>
                  </a:cubicBezTo>
                  <a:cubicBezTo>
                    <a:pt x="3121" y="4292"/>
                    <a:pt x="3092" y="4379"/>
                    <a:pt x="3034" y="4450"/>
                  </a:cubicBezTo>
                  <a:cubicBezTo>
                    <a:pt x="2976" y="4523"/>
                    <a:pt x="2890" y="4581"/>
                    <a:pt x="2789" y="4624"/>
                  </a:cubicBezTo>
                  <a:cubicBezTo>
                    <a:pt x="2702" y="4682"/>
                    <a:pt x="2587" y="4711"/>
                    <a:pt x="2442" y="4726"/>
                  </a:cubicBezTo>
                  <a:cubicBezTo>
                    <a:pt x="2312" y="4754"/>
                    <a:pt x="2182" y="4768"/>
                    <a:pt x="2038" y="4768"/>
                  </a:cubicBezTo>
                  <a:cubicBezTo>
                    <a:pt x="1864" y="4768"/>
                    <a:pt x="1705" y="4754"/>
                    <a:pt x="1589" y="4711"/>
                  </a:cubicBezTo>
                  <a:cubicBezTo>
                    <a:pt x="1474" y="4682"/>
                    <a:pt x="1373" y="4653"/>
                    <a:pt x="1286" y="4610"/>
                  </a:cubicBezTo>
                  <a:cubicBezTo>
                    <a:pt x="1214" y="4552"/>
                    <a:pt x="1142" y="4508"/>
                    <a:pt x="1098" y="4437"/>
                  </a:cubicBezTo>
                  <a:cubicBezTo>
                    <a:pt x="1055" y="4379"/>
                    <a:pt x="1011" y="4321"/>
                    <a:pt x="982" y="4263"/>
                  </a:cubicBezTo>
                  <a:cubicBezTo>
                    <a:pt x="954" y="4205"/>
                    <a:pt x="911" y="4162"/>
                    <a:pt x="867" y="4133"/>
                  </a:cubicBezTo>
                  <a:cubicBezTo>
                    <a:pt x="824" y="4104"/>
                    <a:pt x="766" y="4090"/>
                    <a:pt x="694" y="4090"/>
                  </a:cubicBezTo>
                  <a:lnTo>
                    <a:pt x="188" y="4090"/>
                  </a:lnTo>
                  <a:cubicBezTo>
                    <a:pt x="145" y="4090"/>
                    <a:pt x="102" y="4119"/>
                    <a:pt x="58" y="4148"/>
                  </a:cubicBezTo>
                  <a:cubicBezTo>
                    <a:pt x="15" y="4177"/>
                    <a:pt x="0" y="4234"/>
                    <a:pt x="0" y="4277"/>
                  </a:cubicBezTo>
                  <a:cubicBezTo>
                    <a:pt x="15" y="4465"/>
                    <a:pt x="58" y="4624"/>
                    <a:pt x="145" y="4768"/>
                  </a:cubicBezTo>
                  <a:cubicBezTo>
                    <a:pt x="231" y="4913"/>
                    <a:pt x="347" y="5043"/>
                    <a:pt x="477" y="5159"/>
                  </a:cubicBezTo>
                  <a:cubicBezTo>
                    <a:pt x="622" y="5260"/>
                    <a:pt x="780" y="5361"/>
                    <a:pt x="969" y="5433"/>
                  </a:cubicBezTo>
                  <a:cubicBezTo>
                    <a:pt x="1156" y="5506"/>
                    <a:pt x="1358" y="5563"/>
                    <a:pt x="1560" y="5592"/>
                  </a:cubicBezTo>
                  <a:lnTo>
                    <a:pt x="1560" y="6069"/>
                  </a:lnTo>
                  <a:cubicBezTo>
                    <a:pt x="1560" y="6126"/>
                    <a:pt x="1589" y="6170"/>
                    <a:pt x="1618" y="6199"/>
                  </a:cubicBezTo>
                  <a:cubicBezTo>
                    <a:pt x="1662" y="6242"/>
                    <a:pt x="1705" y="6257"/>
                    <a:pt x="1749" y="6257"/>
                  </a:cubicBezTo>
                  <a:lnTo>
                    <a:pt x="2327" y="6257"/>
                  </a:lnTo>
                  <a:cubicBezTo>
                    <a:pt x="2384" y="6257"/>
                    <a:pt x="2427" y="6242"/>
                    <a:pt x="2456" y="6199"/>
                  </a:cubicBezTo>
                  <a:cubicBezTo>
                    <a:pt x="2500" y="6170"/>
                    <a:pt x="2514" y="6126"/>
                    <a:pt x="2514" y="6069"/>
                  </a:cubicBezTo>
                  <a:lnTo>
                    <a:pt x="2514" y="5592"/>
                  </a:lnTo>
                  <a:cubicBezTo>
                    <a:pt x="2760" y="5563"/>
                    <a:pt x="2976" y="5506"/>
                    <a:pt x="3178" y="5419"/>
                  </a:cubicBezTo>
                  <a:cubicBezTo>
                    <a:pt x="3367" y="5346"/>
                    <a:pt x="3525" y="5231"/>
                    <a:pt x="3670" y="5115"/>
                  </a:cubicBezTo>
                  <a:cubicBezTo>
                    <a:pt x="3800" y="4986"/>
                    <a:pt x="3901" y="4841"/>
                    <a:pt x="3974" y="4682"/>
                  </a:cubicBezTo>
                  <a:cubicBezTo>
                    <a:pt x="4045" y="4523"/>
                    <a:pt x="4074" y="4364"/>
                    <a:pt x="4074" y="4177"/>
                  </a:cubicBezTo>
                  <a:cubicBezTo>
                    <a:pt x="4074" y="3988"/>
                    <a:pt x="4045" y="3815"/>
                    <a:pt x="4003" y="3670"/>
                  </a:cubicBezTo>
                  <a:cubicBezTo>
                    <a:pt x="3945" y="3526"/>
                    <a:pt x="3858" y="3396"/>
                    <a:pt x="3727" y="3281"/>
                  </a:cubicBezTo>
                  <a:cubicBezTo>
                    <a:pt x="3612" y="3165"/>
                    <a:pt x="3439" y="3064"/>
                    <a:pt x="3251" y="2992"/>
                  </a:cubicBezTo>
                  <a:cubicBezTo>
                    <a:pt x="3049" y="2905"/>
                    <a:pt x="2818" y="2832"/>
                    <a:pt x="2529" y="2775"/>
                  </a:cubicBezTo>
                  <a:cubicBezTo>
                    <a:pt x="2269" y="2717"/>
                    <a:pt x="2052" y="2674"/>
                    <a:pt x="1878" y="2630"/>
                  </a:cubicBezTo>
                  <a:cubicBezTo>
                    <a:pt x="1691" y="2587"/>
                    <a:pt x="1547" y="2543"/>
                    <a:pt x="1431" y="2486"/>
                  </a:cubicBezTo>
                  <a:cubicBezTo>
                    <a:pt x="1315" y="2443"/>
                    <a:pt x="1229" y="2385"/>
                    <a:pt x="1171" y="2312"/>
                  </a:cubicBezTo>
                  <a:cubicBezTo>
                    <a:pt x="1127" y="2254"/>
                    <a:pt x="1098" y="2168"/>
                    <a:pt x="1098" y="2052"/>
                  </a:cubicBezTo>
                  <a:cubicBezTo>
                    <a:pt x="1098" y="1966"/>
                    <a:pt x="1127" y="1894"/>
                    <a:pt x="1171" y="1821"/>
                  </a:cubicBezTo>
                  <a:cubicBezTo>
                    <a:pt x="1214" y="1749"/>
                    <a:pt x="1286" y="1692"/>
                    <a:pt x="1358" y="1648"/>
                  </a:cubicBezTo>
                  <a:cubicBezTo>
                    <a:pt x="1445" y="1590"/>
                    <a:pt x="1547" y="1561"/>
                    <a:pt x="1647" y="1532"/>
                  </a:cubicBezTo>
                  <a:cubicBezTo>
                    <a:pt x="1763" y="1503"/>
                    <a:pt x="1878" y="1489"/>
                    <a:pt x="2009" y="1489"/>
                  </a:cubicBezTo>
                  <a:cubicBezTo>
                    <a:pt x="2283" y="1489"/>
                    <a:pt x="2500" y="1532"/>
                    <a:pt x="2645" y="1619"/>
                  </a:cubicBezTo>
                  <a:cubicBezTo>
                    <a:pt x="2789" y="1705"/>
                    <a:pt x="2890" y="1807"/>
                    <a:pt x="2962" y="1923"/>
                  </a:cubicBezTo>
                  <a:cubicBezTo>
                    <a:pt x="2991" y="1981"/>
                    <a:pt x="3034" y="2009"/>
                    <a:pt x="3078" y="2052"/>
                  </a:cubicBezTo>
                  <a:cubicBezTo>
                    <a:pt x="3107" y="2081"/>
                    <a:pt x="3178" y="2096"/>
                    <a:pt x="3251" y="2096"/>
                  </a:cubicBezTo>
                  <a:lnTo>
                    <a:pt x="3742" y="2096"/>
                  </a:lnTo>
                  <a:cubicBezTo>
                    <a:pt x="3800" y="2096"/>
                    <a:pt x="3843" y="2081"/>
                    <a:pt x="3887" y="2038"/>
                  </a:cubicBezTo>
                  <a:cubicBezTo>
                    <a:pt x="3930" y="2009"/>
                    <a:pt x="3945" y="1966"/>
                    <a:pt x="3945" y="1908"/>
                  </a:cubicBezTo>
                  <a:cubicBezTo>
                    <a:pt x="3930" y="1792"/>
                    <a:pt x="3887" y="1677"/>
                    <a:pt x="3829" y="1547"/>
                  </a:cubicBezTo>
                  <a:cubicBezTo>
                    <a:pt x="3771" y="1417"/>
                    <a:pt x="3685" y="1301"/>
                    <a:pt x="3569" y="1185"/>
                  </a:cubicBezTo>
                  <a:cubicBezTo>
                    <a:pt x="3454" y="1070"/>
                    <a:pt x="3294" y="954"/>
                    <a:pt x="3121" y="868"/>
                  </a:cubicBezTo>
                  <a:cubicBezTo>
                    <a:pt x="2947" y="781"/>
                    <a:pt x="2745" y="709"/>
                    <a:pt x="2514" y="665"/>
                  </a:cubicBezTo>
                  <a:lnTo>
                    <a:pt x="2514" y="189"/>
                  </a:lnTo>
                  <a:cubicBezTo>
                    <a:pt x="2514" y="131"/>
                    <a:pt x="2500" y="87"/>
                    <a:pt x="2456" y="59"/>
                  </a:cubicBezTo>
                  <a:cubicBezTo>
                    <a:pt x="2427" y="16"/>
                    <a:pt x="2384" y="1"/>
                    <a:pt x="232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6"/>
            <p:cNvSpPr/>
            <p:nvPr/>
          </p:nvSpPr>
          <p:spPr>
            <a:xfrm>
              <a:off x="4970725" y="3594025"/>
              <a:ext cx="410675" cy="254675"/>
            </a:xfrm>
            <a:custGeom>
              <a:rect b="b" l="l" r="r" t="t"/>
              <a:pathLst>
                <a:path extrusionOk="0" h="10187" w="16427">
                  <a:moveTo>
                    <a:pt x="2601" y="1"/>
                  </a:moveTo>
                  <a:cubicBezTo>
                    <a:pt x="2601" y="1"/>
                    <a:pt x="419" y="2414"/>
                    <a:pt x="419" y="6069"/>
                  </a:cubicBezTo>
                  <a:cubicBezTo>
                    <a:pt x="419" y="7904"/>
                    <a:pt x="0" y="10187"/>
                    <a:pt x="0" y="10187"/>
                  </a:cubicBezTo>
                  <a:lnTo>
                    <a:pt x="16426" y="10187"/>
                  </a:lnTo>
                  <a:lnTo>
                    <a:pt x="15819" y="1"/>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6"/>
            <p:cNvSpPr/>
            <p:nvPr/>
          </p:nvSpPr>
          <p:spPr>
            <a:xfrm>
              <a:off x="5243400" y="3594025"/>
              <a:ext cx="138000" cy="254675"/>
            </a:xfrm>
            <a:custGeom>
              <a:rect b="b" l="l" r="r" t="t"/>
              <a:pathLst>
                <a:path extrusionOk="0" h="10187" w="5520">
                  <a:moveTo>
                    <a:pt x="2818" y="1"/>
                  </a:moveTo>
                  <a:lnTo>
                    <a:pt x="0" y="10187"/>
                  </a:lnTo>
                  <a:lnTo>
                    <a:pt x="5519" y="10187"/>
                  </a:lnTo>
                  <a:lnTo>
                    <a:pt x="4912"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6"/>
            <p:cNvSpPr/>
            <p:nvPr/>
          </p:nvSpPr>
          <p:spPr>
            <a:xfrm>
              <a:off x="5320350" y="2806150"/>
              <a:ext cx="183500" cy="240025"/>
            </a:xfrm>
            <a:custGeom>
              <a:rect b="b" l="l" r="r" t="t"/>
              <a:pathLst>
                <a:path extrusionOk="0" h="9601" w="7340">
                  <a:moveTo>
                    <a:pt x="5201" y="1"/>
                  </a:moveTo>
                  <a:cubicBezTo>
                    <a:pt x="3538" y="1"/>
                    <a:pt x="1214" y="929"/>
                    <a:pt x="881" y="2159"/>
                  </a:cubicBezTo>
                  <a:cubicBezTo>
                    <a:pt x="376" y="4095"/>
                    <a:pt x="1141" y="6320"/>
                    <a:pt x="1141" y="6320"/>
                  </a:cubicBezTo>
                  <a:lnTo>
                    <a:pt x="0" y="9325"/>
                  </a:lnTo>
                  <a:lnTo>
                    <a:pt x="4059" y="9600"/>
                  </a:lnTo>
                  <a:cubicBezTo>
                    <a:pt x="4059" y="9600"/>
                    <a:pt x="4363" y="7953"/>
                    <a:pt x="4594" y="7273"/>
                  </a:cubicBezTo>
                  <a:cubicBezTo>
                    <a:pt x="4697" y="6965"/>
                    <a:pt x="4865" y="6891"/>
                    <a:pt x="5076" y="6891"/>
                  </a:cubicBezTo>
                  <a:cubicBezTo>
                    <a:pt x="5272" y="6891"/>
                    <a:pt x="5505" y="6955"/>
                    <a:pt x="5757" y="6955"/>
                  </a:cubicBezTo>
                  <a:cubicBezTo>
                    <a:pt x="5844" y="6955"/>
                    <a:pt x="5933" y="6947"/>
                    <a:pt x="6024" y="6927"/>
                  </a:cubicBezTo>
                  <a:cubicBezTo>
                    <a:pt x="6675" y="6768"/>
                    <a:pt x="6675" y="4630"/>
                    <a:pt x="6949" y="4500"/>
                  </a:cubicBezTo>
                  <a:cubicBezTo>
                    <a:pt x="7224" y="4370"/>
                    <a:pt x="7339" y="4110"/>
                    <a:pt x="7035" y="3706"/>
                  </a:cubicBezTo>
                  <a:cubicBezTo>
                    <a:pt x="6733" y="3301"/>
                    <a:pt x="6906" y="990"/>
                    <a:pt x="6906" y="990"/>
                  </a:cubicBezTo>
                  <a:cubicBezTo>
                    <a:pt x="6859" y="293"/>
                    <a:pt x="6134" y="1"/>
                    <a:pt x="5201"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6"/>
            <p:cNvSpPr/>
            <p:nvPr/>
          </p:nvSpPr>
          <p:spPr>
            <a:xfrm>
              <a:off x="4966000" y="3016425"/>
              <a:ext cx="506400" cy="594725"/>
            </a:xfrm>
            <a:custGeom>
              <a:rect b="b" l="l" r="r" t="t"/>
              <a:pathLst>
                <a:path extrusionOk="0" h="23789" w="20256">
                  <a:moveTo>
                    <a:pt x="13154" y="0"/>
                  </a:moveTo>
                  <a:cubicBezTo>
                    <a:pt x="12851" y="0"/>
                    <a:pt x="12998" y="311"/>
                    <a:pt x="12917" y="1001"/>
                  </a:cubicBezTo>
                  <a:cubicBezTo>
                    <a:pt x="12830" y="1752"/>
                    <a:pt x="9320" y="5537"/>
                    <a:pt x="7731" y="8933"/>
                  </a:cubicBezTo>
                  <a:cubicBezTo>
                    <a:pt x="6141" y="12313"/>
                    <a:pt x="4942" y="18237"/>
                    <a:pt x="3959" y="19984"/>
                  </a:cubicBezTo>
                  <a:cubicBezTo>
                    <a:pt x="2963" y="21747"/>
                    <a:pt x="1" y="23769"/>
                    <a:pt x="1981" y="23769"/>
                  </a:cubicBezTo>
                  <a:cubicBezTo>
                    <a:pt x="3300" y="23769"/>
                    <a:pt x="8825" y="23789"/>
                    <a:pt x="12653" y="23789"/>
                  </a:cubicBezTo>
                  <a:cubicBezTo>
                    <a:pt x="14567" y="23789"/>
                    <a:pt x="16057" y="23784"/>
                    <a:pt x="16384" y="23769"/>
                  </a:cubicBezTo>
                  <a:cubicBezTo>
                    <a:pt x="17366" y="23727"/>
                    <a:pt x="17670" y="18959"/>
                    <a:pt x="18060" y="17037"/>
                  </a:cubicBezTo>
                  <a:cubicBezTo>
                    <a:pt x="18451" y="15101"/>
                    <a:pt x="19909" y="8846"/>
                    <a:pt x="20025" y="7040"/>
                  </a:cubicBezTo>
                  <a:cubicBezTo>
                    <a:pt x="20155" y="5248"/>
                    <a:pt x="19823" y="2836"/>
                    <a:pt x="19823" y="2836"/>
                  </a:cubicBezTo>
                  <a:lnTo>
                    <a:pt x="20213" y="1290"/>
                  </a:lnTo>
                  <a:cubicBezTo>
                    <a:pt x="20256" y="1145"/>
                    <a:pt x="20155" y="987"/>
                    <a:pt x="19996" y="972"/>
                  </a:cubicBezTo>
                  <a:lnTo>
                    <a:pt x="13221" y="4"/>
                  </a:lnTo>
                  <a:cubicBezTo>
                    <a:pt x="13196" y="2"/>
                    <a:pt x="13174" y="0"/>
                    <a:pt x="13154"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6"/>
            <p:cNvSpPr/>
            <p:nvPr/>
          </p:nvSpPr>
          <p:spPr>
            <a:xfrm>
              <a:off x="5257550" y="3175575"/>
              <a:ext cx="204400" cy="300025"/>
            </a:xfrm>
            <a:custGeom>
              <a:rect b="b" l="l" r="r" t="t"/>
              <a:pathLst>
                <a:path extrusionOk="0" h="12001" w="8176">
                  <a:moveTo>
                    <a:pt x="305" y="0"/>
                  </a:moveTo>
                  <a:cubicBezTo>
                    <a:pt x="62" y="0"/>
                    <a:pt x="0" y="442"/>
                    <a:pt x="230" y="1367"/>
                  </a:cubicBezTo>
                  <a:cubicBezTo>
                    <a:pt x="619" y="2870"/>
                    <a:pt x="1096" y="4228"/>
                    <a:pt x="2512" y="5123"/>
                  </a:cubicBezTo>
                  <a:cubicBezTo>
                    <a:pt x="3797" y="5932"/>
                    <a:pt x="4101" y="10758"/>
                    <a:pt x="6182" y="12000"/>
                  </a:cubicBezTo>
                  <a:cubicBezTo>
                    <a:pt x="6253" y="11480"/>
                    <a:pt x="6326" y="11033"/>
                    <a:pt x="6398" y="10671"/>
                  </a:cubicBezTo>
                  <a:cubicBezTo>
                    <a:pt x="6716" y="9097"/>
                    <a:pt x="7742" y="4618"/>
                    <a:pt x="8176" y="2061"/>
                  </a:cubicBezTo>
                  <a:cubicBezTo>
                    <a:pt x="8176" y="2061"/>
                    <a:pt x="1573" y="1295"/>
                    <a:pt x="966" y="529"/>
                  </a:cubicBezTo>
                  <a:cubicBezTo>
                    <a:pt x="690" y="180"/>
                    <a:pt x="460" y="0"/>
                    <a:pt x="305"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6"/>
            <p:cNvSpPr/>
            <p:nvPr/>
          </p:nvSpPr>
          <p:spPr>
            <a:xfrm>
              <a:off x="5386425" y="3236850"/>
              <a:ext cx="555175" cy="205200"/>
            </a:xfrm>
            <a:custGeom>
              <a:rect b="b" l="l" r="r" t="t"/>
              <a:pathLst>
                <a:path extrusionOk="0" h="8208" w="22207">
                  <a:moveTo>
                    <a:pt x="4436" y="0"/>
                  </a:moveTo>
                  <a:lnTo>
                    <a:pt x="0" y="1574"/>
                  </a:lnTo>
                  <a:cubicBezTo>
                    <a:pt x="564" y="2066"/>
                    <a:pt x="4032" y="5822"/>
                    <a:pt x="6257" y="6501"/>
                  </a:cubicBezTo>
                  <a:cubicBezTo>
                    <a:pt x="7164" y="6779"/>
                    <a:pt x="9913" y="6840"/>
                    <a:pt x="12265" y="6840"/>
                  </a:cubicBezTo>
                  <a:cubicBezTo>
                    <a:pt x="14069" y="6840"/>
                    <a:pt x="15639" y="6804"/>
                    <a:pt x="15965" y="6804"/>
                  </a:cubicBezTo>
                  <a:cubicBezTo>
                    <a:pt x="16717" y="6804"/>
                    <a:pt x="17410" y="7397"/>
                    <a:pt x="18248" y="7844"/>
                  </a:cubicBezTo>
                  <a:cubicBezTo>
                    <a:pt x="18677" y="8081"/>
                    <a:pt x="19264" y="8208"/>
                    <a:pt x="19847" y="8208"/>
                  </a:cubicBezTo>
                  <a:cubicBezTo>
                    <a:pt x="20405" y="8208"/>
                    <a:pt x="20959" y="8092"/>
                    <a:pt x="21369" y="7844"/>
                  </a:cubicBezTo>
                  <a:cubicBezTo>
                    <a:pt x="22207" y="7353"/>
                    <a:pt x="20573" y="5981"/>
                    <a:pt x="19953" y="5692"/>
                  </a:cubicBezTo>
                  <a:cubicBezTo>
                    <a:pt x="19331" y="5388"/>
                    <a:pt x="17771" y="4421"/>
                    <a:pt x="17092" y="4421"/>
                  </a:cubicBezTo>
                  <a:cubicBezTo>
                    <a:pt x="16399" y="4421"/>
                    <a:pt x="8467" y="3785"/>
                    <a:pt x="7673" y="3539"/>
                  </a:cubicBezTo>
                  <a:cubicBezTo>
                    <a:pt x="6877" y="3308"/>
                    <a:pt x="4436" y="0"/>
                    <a:pt x="4436"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6"/>
            <p:cNvSpPr/>
            <p:nvPr/>
          </p:nvSpPr>
          <p:spPr>
            <a:xfrm>
              <a:off x="5794225" y="3401175"/>
              <a:ext cx="82700" cy="47700"/>
            </a:xfrm>
            <a:custGeom>
              <a:rect b="b" l="l" r="r" t="t"/>
              <a:pathLst>
                <a:path extrusionOk="0" h="1908" w="3308">
                  <a:moveTo>
                    <a:pt x="425" y="1"/>
                  </a:moveTo>
                  <a:cubicBezTo>
                    <a:pt x="71" y="1"/>
                    <a:pt x="118" y="398"/>
                    <a:pt x="72" y="795"/>
                  </a:cubicBezTo>
                  <a:cubicBezTo>
                    <a:pt x="0" y="1286"/>
                    <a:pt x="1820" y="1907"/>
                    <a:pt x="2268" y="1907"/>
                  </a:cubicBezTo>
                  <a:cubicBezTo>
                    <a:pt x="2730" y="1907"/>
                    <a:pt x="3308" y="1243"/>
                    <a:pt x="2745" y="1084"/>
                  </a:cubicBezTo>
                  <a:cubicBezTo>
                    <a:pt x="2181" y="925"/>
                    <a:pt x="1459" y="333"/>
                    <a:pt x="751" y="73"/>
                  </a:cubicBezTo>
                  <a:cubicBezTo>
                    <a:pt x="616" y="23"/>
                    <a:pt x="509" y="1"/>
                    <a:pt x="425" y="1"/>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6"/>
            <p:cNvSpPr/>
            <p:nvPr/>
          </p:nvSpPr>
          <p:spPr>
            <a:xfrm>
              <a:off x="5780950" y="3346475"/>
              <a:ext cx="122725" cy="24500"/>
            </a:xfrm>
            <a:custGeom>
              <a:rect b="b" l="l" r="r" t="t"/>
              <a:pathLst>
                <a:path extrusionOk="0" h="980" w="4909">
                  <a:moveTo>
                    <a:pt x="3863" y="1"/>
                  </a:moveTo>
                  <a:cubicBezTo>
                    <a:pt x="2838" y="1"/>
                    <a:pt x="516" y="425"/>
                    <a:pt x="516" y="425"/>
                  </a:cubicBezTo>
                  <a:cubicBezTo>
                    <a:pt x="1" y="684"/>
                    <a:pt x="665" y="979"/>
                    <a:pt x="1734" y="979"/>
                  </a:cubicBezTo>
                  <a:cubicBezTo>
                    <a:pt x="2282" y="979"/>
                    <a:pt x="2937" y="901"/>
                    <a:pt x="3594" y="701"/>
                  </a:cubicBezTo>
                  <a:cubicBezTo>
                    <a:pt x="4432" y="441"/>
                    <a:pt x="4908" y="137"/>
                    <a:pt x="4172" y="21"/>
                  </a:cubicBezTo>
                  <a:cubicBezTo>
                    <a:pt x="4092" y="7"/>
                    <a:pt x="3987" y="1"/>
                    <a:pt x="3863" y="1"/>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6"/>
            <p:cNvSpPr/>
            <p:nvPr/>
          </p:nvSpPr>
          <p:spPr>
            <a:xfrm>
              <a:off x="5301550" y="2750550"/>
              <a:ext cx="264050" cy="237175"/>
            </a:xfrm>
            <a:custGeom>
              <a:rect b="b" l="l" r="r" t="t"/>
              <a:pathLst>
                <a:path extrusionOk="0" h="9487" w="10562">
                  <a:moveTo>
                    <a:pt x="8909" y="0"/>
                  </a:moveTo>
                  <a:cubicBezTo>
                    <a:pt x="8303" y="0"/>
                    <a:pt x="7558" y="423"/>
                    <a:pt x="6424" y="423"/>
                  </a:cubicBezTo>
                  <a:cubicBezTo>
                    <a:pt x="6265" y="423"/>
                    <a:pt x="6099" y="415"/>
                    <a:pt x="5924" y="396"/>
                  </a:cubicBezTo>
                  <a:cubicBezTo>
                    <a:pt x="5682" y="370"/>
                    <a:pt x="5462" y="357"/>
                    <a:pt x="5262" y="357"/>
                  </a:cubicBezTo>
                  <a:cubicBezTo>
                    <a:pt x="3810" y="357"/>
                    <a:pt x="3419" y="1003"/>
                    <a:pt x="2962" y="1638"/>
                  </a:cubicBezTo>
                  <a:cubicBezTo>
                    <a:pt x="2457" y="2376"/>
                    <a:pt x="954" y="1856"/>
                    <a:pt x="477" y="3791"/>
                  </a:cubicBezTo>
                  <a:cubicBezTo>
                    <a:pt x="1" y="5712"/>
                    <a:pt x="737" y="6739"/>
                    <a:pt x="1286" y="7605"/>
                  </a:cubicBezTo>
                  <a:cubicBezTo>
                    <a:pt x="1850" y="8457"/>
                    <a:pt x="1243" y="9397"/>
                    <a:pt x="1720" y="9484"/>
                  </a:cubicBezTo>
                  <a:cubicBezTo>
                    <a:pt x="1732" y="9486"/>
                    <a:pt x="1744" y="9487"/>
                    <a:pt x="1756" y="9487"/>
                  </a:cubicBezTo>
                  <a:cubicBezTo>
                    <a:pt x="2229" y="9487"/>
                    <a:pt x="2837" y="7897"/>
                    <a:pt x="2991" y="7475"/>
                  </a:cubicBezTo>
                  <a:cubicBezTo>
                    <a:pt x="3135" y="7041"/>
                    <a:pt x="2284" y="6406"/>
                    <a:pt x="2500" y="5626"/>
                  </a:cubicBezTo>
                  <a:cubicBezTo>
                    <a:pt x="2567" y="5371"/>
                    <a:pt x="2699" y="5286"/>
                    <a:pt x="2844" y="5286"/>
                  </a:cubicBezTo>
                  <a:cubicBezTo>
                    <a:pt x="3135" y="5286"/>
                    <a:pt x="3482" y="5626"/>
                    <a:pt x="3482" y="5626"/>
                  </a:cubicBezTo>
                  <a:cubicBezTo>
                    <a:pt x="4031" y="5583"/>
                    <a:pt x="4811" y="4340"/>
                    <a:pt x="5260" y="3834"/>
                  </a:cubicBezTo>
                  <a:cubicBezTo>
                    <a:pt x="5409" y="3661"/>
                    <a:pt x="5556" y="3616"/>
                    <a:pt x="5766" y="3616"/>
                  </a:cubicBezTo>
                  <a:cubicBezTo>
                    <a:pt x="5992" y="3616"/>
                    <a:pt x="6290" y="3668"/>
                    <a:pt x="6739" y="3668"/>
                  </a:cubicBezTo>
                  <a:cubicBezTo>
                    <a:pt x="7124" y="3668"/>
                    <a:pt x="7621" y="3630"/>
                    <a:pt x="8279" y="3487"/>
                  </a:cubicBezTo>
                  <a:cubicBezTo>
                    <a:pt x="10432" y="3011"/>
                    <a:pt x="10561" y="1291"/>
                    <a:pt x="9695" y="367"/>
                  </a:cubicBezTo>
                  <a:cubicBezTo>
                    <a:pt x="9446" y="93"/>
                    <a:pt x="9193" y="0"/>
                    <a:pt x="8909"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6"/>
            <p:cNvSpPr/>
            <p:nvPr/>
          </p:nvSpPr>
          <p:spPr>
            <a:xfrm>
              <a:off x="5243775" y="3075400"/>
              <a:ext cx="265850" cy="220700"/>
            </a:xfrm>
            <a:custGeom>
              <a:rect b="b" l="l" r="r" t="t"/>
              <a:pathLst>
                <a:path extrusionOk="0" h="8828" w="10634">
                  <a:moveTo>
                    <a:pt x="3949" y="0"/>
                  </a:moveTo>
                  <a:cubicBezTo>
                    <a:pt x="3830" y="0"/>
                    <a:pt x="3713" y="9"/>
                    <a:pt x="3597" y="29"/>
                  </a:cubicBezTo>
                  <a:cubicBezTo>
                    <a:pt x="2312" y="246"/>
                    <a:pt x="0" y="2600"/>
                    <a:pt x="1054" y="4002"/>
                  </a:cubicBezTo>
                  <a:lnTo>
                    <a:pt x="5259" y="8827"/>
                  </a:lnTo>
                  <a:lnTo>
                    <a:pt x="10634" y="6747"/>
                  </a:lnTo>
                  <a:cubicBezTo>
                    <a:pt x="10634" y="6747"/>
                    <a:pt x="8105" y="2933"/>
                    <a:pt x="7253" y="1893"/>
                  </a:cubicBezTo>
                  <a:cubicBezTo>
                    <a:pt x="6463" y="958"/>
                    <a:pt x="5158" y="0"/>
                    <a:pt x="3949"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6"/>
            <p:cNvSpPr/>
            <p:nvPr/>
          </p:nvSpPr>
          <p:spPr>
            <a:xfrm>
              <a:off x="5401975" y="3099600"/>
              <a:ext cx="67550" cy="83100"/>
            </a:xfrm>
            <a:custGeom>
              <a:rect b="b" l="l" r="r" t="t"/>
              <a:pathLst>
                <a:path extrusionOk="0" h="3324" w="2702">
                  <a:moveTo>
                    <a:pt x="116" y="0"/>
                  </a:moveTo>
                  <a:lnTo>
                    <a:pt x="0" y="159"/>
                  </a:lnTo>
                  <a:cubicBezTo>
                    <a:pt x="14" y="159"/>
                    <a:pt x="1170" y="1012"/>
                    <a:pt x="2528" y="3323"/>
                  </a:cubicBezTo>
                  <a:lnTo>
                    <a:pt x="2701" y="3221"/>
                  </a:lnTo>
                  <a:cubicBezTo>
                    <a:pt x="1314" y="881"/>
                    <a:pt x="159" y="43"/>
                    <a:pt x="116"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6"/>
            <p:cNvSpPr/>
            <p:nvPr/>
          </p:nvSpPr>
          <p:spPr>
            <a:xfrm>
              <a:off x="4754000" y="3877200"/>
              <a:ext cx="762125" cy="4725"/>
            </a:xfrm>
            <a:custGeom>
              <a:rect b="b" l="l" r="r" t="t"/>
              <a:pathLst>
                <a:path extrusionOk="0" h="189" w="30485">
                  <a:moveTo>
                    <a:pt x="1" y="0"/>
                  </a:moveTo>
                  <a:lnTo>
                    <a:pt x="1" y="189"/>
                  </a:lnTo>
                  <a:lnTo>
                    <a:pt x="30485" y="189"/>
                  </a:lnTo>
                  <a:lnTo>
                    <a:pt x="30485"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6"/>
            <p:cNvSpPr/>
            <p:nvPr/>
          </p:nvSpPr>
          <p:spPr>
            <a:xfrm>
              <a:off x="5643250" y="3877200"/>
              <a:ext cx="1589225" cy="4725"/>
            </a:xfrm>
            <a:custGeom>
              <a:rect b="b" l="l" r="r" t="t"/>
              <a:pathLst>
                <a:path extrusionOk="0" h="189" w="63569">
                  <a:moveTo>
                    <a:pt x="0" y="0"/>
                  </a:moveTo>
                  <a:lnTo>
                    <a:pt x="0" y="189"/>
                  </a:lnTo>
                  <a:lnTo>
                    <a:pt x="63568" y="189"/>
                  </a:lnTo>
                  <a:lnTo>
                    <a:pt x="63568"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1" name="Shape 2191"/>
        <p:cNvGrpSpPr/>
        <p:nvPr/>
      </p:nvGrpSpPr>
      <p:grpSpPr>
        <a:xfrm>
          <a:off x="0" y="0"/>
          <a:ext cx="0" cy="0"/>
          <a:chOff x="0" y="0"/>
          <a:chExt cx="0" cy="0"/>
        </a:xfrm>
      </p:grpSpPr>
      <p:sp>
        <p:nvSpPr>
          <p:cNvPr id="2192" name="Google Shape;2192;p47"/>
          <p:cNvSpPr/>
          <p:nvPr/>
        </p:nvSpPr>
        <p:spPr>
          <a:xfrm>
            <a:off x="5477124" y="1072475"/>
            <a:ext cx="14175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193" name="Google Shape;2193;p47"/>
          <p:cNvSpPr/>
          <p:nvPr/>
        </p:nvSpPr>
        <p:spPr>
          <a:xfrm>
            <a:off x="4526850" y="2414288"/>
            <a:ext cx="24648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194" name="Google Shape;2194;p47"/>
          <p:cNvSpPr/>
          <p:nvPr/>
        </p:nvSpPr>
        <p:spPr>
          <a:xfrm>
            <a:off x="1697550" y="2844825"/>
            <a:ext cx="19485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195" name="Google Shape;2195;p47"/>
          <p:cNvSpPr/>
          <p:nvPr/>
        </p:nvSpPr>
        <p:spPr>
          <a:xfrm>
            <a:off x="5418174" y="3756125"/>
            <a:ext cx="14982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196" name="Google Shape;2196;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TECH STACK</a:t>
            </a:r>
            <a:endParaRPr/>
          </a:p>
        </p:txBody>
      </p:sp>
      <p:sp>
        <p:nvSpPr>
          <p:cNvPr id="2197" name="Google Shape;2197;p47"/>
          <p:cNvSpPr txBox="1"/>
          <p:nvPr>
            <p:ph idx="1" type="subTitle"/>
          </p:nvPr>
        </p:nvSpPr>
        <p:spPr>
          <a:xfrm>
            <a:off x="5477125" y="1076375"/>
            <a:ext cx="1341300" cy="398100"/>
          </a:xfrm>
          <a:prstGeom prst="rect">
            <a:avLst/>
          </a:prstGeom>
        </p:spPr>
        <p:txBody>
          <a:bodyPr anchorCtr="0" anchor="ctr" bIns="91425" lIns="91425" spcFirstLastPara="1" rIns="91425" wrap="square" tIns="91425">
            <a:noAutofit/>
          </a:bodyPr>
          <a:lstStyle/>
          <a:p>
            <a:pPr indent="0" lvl="0" marL="0" rtl="0" algn="r">
              <a:lnSpc>
                <a:spcPct val="150000"/>
              </a:lnSpc>
              <a:spcBef>
                <a:spcPts val="0"/>
              </a:spcBef>
              <a:spcAft>
                <a:spcPts val="0"/>
              </a:spcAft>
              <a:buNone/>
            </a:pPr>
            <a:r>
              <a:rPr lang="en" sz="1400"/>
              <a:t>Streamlit</a:t>
            </a:r>
            <a:endParaRPr sz="1400"/>
          </a:p>
        </p:txBody>
      </p:sp>
      <p:sp>
        <p:nvSpPr>
          <p:cNvPr id="2198" name="Google Shape;2198;p47"/>
          <p:cNvSpPr txBox="1"/>
          <p:nvPr>
            <p:ph idx="2" type="subTitle"/>
          </p:nvPr>
        </p:nvSpPr>
        <p:spPr>
          <a:xfrm>
            <a:off x="4341950" y="1496050"/>
            <a:ext cx="2464800" cy="6828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Python Framework for our frontend</a:t>
            </a:r>
            <a:endParaRPr/>
          </a:p>
        </p:txBody>
      </p:sp>
      <p:sp>
        <p:nvSpPr>
          <p:cNvPr id="2199" name="Google Shape;2199;p47"/>
          <p:cNvSpPr txBox="1"/>
          <p:nvPr>
            <p:ph idx="3" type="subTitle"/>
          </p:nvPr>
        </p:nvSpPr>
        <p:spPr>
          <a:xfrm>
            <a:off x="1661100" y="2848725"/>
            <a:ext cx="2021400" cy="398100"/>
          </a:xfrm>
          <a:prstGeom prst="rect">
            <a:avLst/>
          </a:prstGeom>
        </p:spPr>
        <p:txBody>
          <a:bodyPr anchorCtr="0" anchor="ctr" bIns="91425" lIns="91425" spcFirstLastPara="1" rIns="91425" wrap="square" tIns="91425">
            <a:noAutofit/>
          </a:bodyPr>
          <a:lstStyle/>
          <a:p>
            <a:pPr indent="0" lvl="0" marL="0" rtl="0" algn="r">
              <a:lnSpc>
                <a:spcPct val="150000"/>
              </a:lnSpc>
              <a:spcBef>
                <a:spcPts val="0"/>
              </a:spcBef>
              <a:spcAft>
                <a:spcPts val="0"/>
              </a:spcAft>
              <a:buNone/>
            </a:pPr>
            <a:r>
              <a:rPr lang="en"/>
              <a:t>PostgreSQL</a:t>
            </a:r>
            <a:endParaRPr/>
          </a:p>
        </p:txBody>
      </p:sp>
      <p:sp>
        <p:nvSpPr>
          <p:cNvPr id="2200" name="Google Shape;2200;p47"/>
          <p:cNvSpPr txBox="1"/>
          <p:nvPr>
            <p:ph idx="4" type="subTitle"/>
          </p:nvPr>
        </p:nvSpPr>
        <p:spPr>
          <a:xfrm>
            <a:off x="1661100" y="3292150"/>
            <a:ext cx="2464800" cy="682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Our relational DB of choice</a:t>
            </a:r>
            <a:endParaRPr/>
          </a:p>
        </p:txBody>
      </p:sp>
      <p:sp>
        <p:nvSpPr>
          <p:cNvPr id="2201" name="Google Shape;2201;p47"/>
          <p:cNvSpPr txBox="1"/>
          <p:nvPr>
            <p:ph idx="5" type="subTitle"/>
          </p:nvPr>
        </p:nvSpPr>
        <p:spPr>
          <a:xfrm>
            <a:off x="4526850" y="2418188"/>
            <a:ext cx="2389500" cy="398100"/>
          </a:xfrm>
          <a:prstGeom prst="rect">
            <a:avLst/>
          </a:prstGeom>
        </p:spPr>
        <p:txBody>
          <a:bodyPr anchorCtr="0" anchor="ctr" bIns="91425" lIns="91425" spcFirstLastPara="1" rIns="91425" wrap="square" tIns="91425">
            <a:noAutofit/>
          </a:bodyPr>
          <a:lstStyle/>
          <a:p>
            <a:pPr indent="0" lvl="0" marL="0" rtl="0" algn="r">
              <a:lnSpc>
                <a:spcPct val="150000"/>
              </a:lnSpc>
              <a:spcBef>
                <a:spcPts val="0"/>
              </a:spcBef>
              <a:spcAft>
                <a:spcPts val="0"/>
              </a:spcAft>
              <a:buNone/>
            </a:pPr>
            <a:r>
              <a:rPr lang="en"/>
              <a:t>Yahoo finance</a:t>
            </a:r>
            <a:endParaRPr/>
          </a:p>
        </p:txBody>
      </p:sp>
      <p:sp>
        <p:nvSpPr>
          <p:cNvPr id="2202" name="Google Shape;2202;p47"/>
          <p:cNvSpPr txBox="1"/>
          <p:nvPr>
            <p:ph idx="6" type="subTitle"/>
          </p:nvPr>
        </p:nvSpPr>
        <p:spPr>
          <a:xfrm>
            <a:off x="4526850" y="2865613"/>
            <a:ext cx="2464800" cy="6828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Library to get stock market data for data collection</a:t>
            </a:r>
            <a:endParaRPr/>
          </a:p>
        </p:txBody>
      </p:sp>
      <p:sp>
        <p:nvSpPr>
          <p:cNvPr id="2203" name="Google Shape;2203;p47"/>
          <p:cNvSpPr txBox="1"/>
          <p:nvPr>
            <p:ph idx="7" type="subTitle"/>
          </p:nvPr>
        </p:nvSpPr>
        <p:spPr>
          <a:xfrm>
            <a:off x="5477125" y="3756125"/>
            <a:ext cx="1837500" cy="398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t>Tableau</a:t>
            </a:r>
            <a:endParaRPr/>
          </a:p>
        </p:txBody>
      </p:sp>
      <p:sp>
        <p:nvSpPr>
          <p:cNvPr id="2204" name="Google Shape;2204;p47"/>
          <p:cNvSpPr txBox="1"/>
          <p:nvPr>
            <p:ph idx="8" type="subTitle"/>
          </p:nvPr>
        </p:nvSpPr>
        <p:spPr>
          <a:xfrm>
            <a:off x="4533175" y="4154225"/>
            <a:ext cx="2464800" cy="682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BI tool for visualization</a:t>
            </a:r>
            <a:endParaRPr/>
          </a:p>
        </p:txBody>
      </p:sp>
      <p:sp>
        <p:nvSpPr>
          <p:cNvPr id="2205" name="Google Shape;2205;p47"/>
          <p:cNvSpPr/>
          <p:nvPr/>
        </p:nvSpPr>
        <p:spPr>
          <a:xfrm>
            <a:off x="7022800" y="1072477"/>
            <a:ext cx="974100" cy="974100"/>
          </a:xfrm>
          <a:prstGeom prst="ellipse">
            <a:avLst/>
          </a:prstGeom>
          <a:solidFill>
            <a:srgbClr val="E3E9ED"/>
          </a:solid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7"/>
          <p:cNvSpPr/>
          <p:nvPr/>
        </p:nvSpPr>
        <p:spPr>
          <a:xfrm>
            <a:off x="7023575" y="2622215"/>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7"/>
          <p:cNvSpPr/>
          <p:nvPr/>
        </p:nvSpPr>
        <p:spPr>
          <a:xfrm>
            <a:off x="557850" y="2806352"/>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7"/>
          <p:cNvSpPr/>
          <p:nvPr/>
        </p:nvSpPr>
        <p:spPr>
          <a:xfrm>
            <a:off x="7022800" y="3862927"/>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9" name="Google Shape;2209;p47"/>
          <p:cNvPicPr preferRelativeResize="0"/>
          <p:nvPr/>
        </p:nvPicPr>
        <p:blipFill rotWithShape="1">
          <a:blip r:embed="rId3">
            <a:alphaModFix/>
          </a:blip>
          <a:srcRect b="0" l="0" r="0" t="0"/>
          <a:stretch/>
        </p:blipFill>
        <p:spPr>
          <a:xfrm>
            <a:off x="7066025" y="1114926"/>
            <a:ext cx="889201" cy="889201"/>
          </a:xfrm>
          <a:prstGeom prst="rect">
            <a:avLst/>
          </a:prstGeom>
          <a:noFill/>
          <a:ln>
            <a:noFill/>
          </a:ln>
        </p:spPr>
      </p:pic>
      <p:pic>
        <p:nvPicPr>
          <p:cNvPr id="2210" name="Google Shape;2210;p47"/>
          <p:cNvPicPr preferRelativeResize="0"/>
          <p:nvPr/>
        </p:nvPicPr>
        <p:blipFill>
          <a:blip r:embed="rId4">
            <a:alphaModFix/>
          </a:blip>
          <a:stretch>
            <a:fillRect/>
          </a:stretch>
        </p:blipFill>
        <p:spPr>
          <a:xfrm>
            <a:off x="6991650" y="2590537"/>
            <a:ext cx="1036400" cy="1027350"/>
          </a:xfrm>
          <a:prstGeom prst="rect">
            <a:avLst/>
          </a:prstGeom>
          <a:noFill/>
          <a:ln>
            <a:noFill/>
          </a:ln>
        </p:spPr>
      </p:pic>
      <p:pic>
        <p:nvPicPr>
          <p:cNvPr id="2211" name="Google Shape;2211;p47"/>
          <p:cNvPicPr preferRelativeResize="0"/>
          <p:nvPr/>
        </p:nvPicPr>
        <p:blipFill rotWithShape="1">
          <a:blip r:embed="rId5">
            <a:alphaModFix/>
          </a:blip>
          <a:srcRect b="0" l="32408" r="31898" t="0"/>
          <a:stretch/>
        </p:blipFill>
        <p:spPr>
          <a:xfrm>
            <a:off x="7007225" y="3853725"/>
            <a:ext cx="1005249" cy="983300"/>
          </a:xfrm>
          <a:prstGeom prst="rect">
            <a:avLst/>
          </a:prstGeom>
          <a:noFill/>
          <a:ln>
            <a:noFill/>
          </a:ln>
        </p:spPr>
      </p:pic>
      <p:sp>
        <p:nvSpPr>
          <p:cNvPr id="2212" name="Google Shape;2212;p47"/>
          <p:cNvSpPr/>
          <p:nvPr/>
        </p:nvSpPr>
        <p:spPr>
          <a:xfrm>
            <a:off x="1661100" y="1286225"/>
            <a:ext cx="26973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213" name="Google Shape;2213;p47"/>
          <p:cNvSpPr txBox="1"/>
          <p:nvPr>
            <p:ph idx="5" type="subTitle"/>
          </p:nvPr>
        </p:nvSpPr>
        <p:spPr>
          <a:xfrm>
            <a:off x="1661100" y="1290125"/>
            <a:ext cx="2697300" cy="3981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t>Python + Pandas</a:t>
            </a:r>
            <a:endParaRPr/>
          </a:p>
        </p:txBody>
      </p:sp>
      <p:sp>
        <p:nvSpPr>
          <p:cNvPr id="2214" name="Google Shape;2214;p47"/>
          <p:cNvSpPr txBox="1"/>
          <p:nvPr>
            <p:ph idx="6" type="subTitle"/>
          </p:nvPr>
        </p:nvSpPr>
        <p:spPr>
          <a:xfrm>
            <a:off x="1661100" y="1813550"/>
            <a:ext cx="2865900" cy="682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Primary language + data manipulation/structuring and analysis with Pandas.</a:t>
            </a:r>
            <a:endParaRPr/>
          </a:p>
        </p:txBody>
      </p:sp>
      <p:sp>
        <p:nvSpPr>
          <p:cNvPr id="2215" name="Google Shape;2215;p47"/>
          <p:cNvSpPr/>
          <p:nvPr/>
        </p:nvSpPr>
        <p:spPr>
          <a:xfrm>
            <a:off x="557850" y="1286227"/>
            <a:ext cx="974100" cy="9741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6" name="Google Shape;2216;p47"/>
          <p:cNvPicPr preferRelativeResize="0"/>
          <p:nvPr/>
        </p:nvPicPr>
        <p:blipFill>
          <a:blip r:embed="rId6">
            <a:alphaModFix/>
          </a:blip>
          <a:stretch>
            <a:fillRect/>
          </a:stretch>
        </p:blipFill>
        <p:spPr>
          <a:xfrm>
            <a:off x="227925" y="1313732"/>
            <a:ext cx="1633951" cy="919074"/>
          </a:xfrm>
          <a:prstGeom prst="rect">
            <a:avLst/>
          </a:prstGeom>
          <a:noFill/>
          <a:ln>
            <a:noFill/>
          </a:ln>
        </p:spPr>
      </p:pic>
      <p:pic>
        <p:nvPicPr>
          <p:cNvPr id="2217" name="Google Shape;2217;p47"/>
          <p:cNvPicPr preferRelativeResize="0"/>
          <p:nvPr/>
        </p:nvPicPr>
        <p:blipFill>
          <a:blip r:embed="rId7">
            <a:alphaModFix/>
          </a:blip>
          <a:stretch>
            <a:fillRect/>
          </a:stretch>
        </p:blipFill>
        <p:spPr>
          <a:xfrm>
            <a:off x="68000" y="1737550"/>
            <a:ext cx="946199" cy="859124"/>
          </a:xfrm>
          <a:prstGeom prst="rect">
            <a:avLst/>
          </a:prstGeom>
          <a:noFill/>
          <a:ln>
            <a:noFill/>
          </a:ln>
        </p:spPr>
      </p:pic>
      <p:sp>
        <p:nvSpPr>
          <p:cNvPr id="2218" name="Google Shape;2218;p47"/>
          <p:cNvSpPr/>
          <p:nvPr/>
        </p:nvSpPr>
        <p:spPr>
          <a:xfrm>
            <a:off x="96439" y="1763362"/>
            <a:ext cx="889200" cy="807300"/>
          </a:xfrm>
          <a:prstGeom prst="ellipse">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19" name="Google Shape;2219;p47"/>
          <p:cNvPicPr preferRelativeResize="0"/>
          <p:nvPr/>
        </p:nvPicPr>
        <p:blipFill>
          <a:blip r:embed="rId8">
            <a:alphaModFix/>
          </a:blip>
          <a:stretch>
            <a:fillRect/>
          </a:stretch>
        </p:blipFill>
        <p:spPr>
          <a:xfrm>
            <a:off x="557850" y="2806350"/>
            <a:ext cx="974100" cy="97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a:hlinkClick r:id="rId3"/>
          </p:cNvPr>
          <p:cNvSpPr txBox="1"/>
          <p:nvPr/>
        </p:nvSpPr>
        <p:spPr>
          <a:xfrm>
            <a:off x="344366" y="3492675"/>
            <a:ext cx="12723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rPr>
              <a:t>Timson T</a:t>
            </a:r>
            <a:endParaRPr>
              <a:solidFill>
                <a:srgbClr val="FFFFFF"/>
              </a:solidFill>
            </a:endParaRPr>
          </a:p>
        </p:txBody>
      </p:sp>
      <p:sp>
        <p:nvSpPr>
          <p:cNvPr id="297" name="Google Shape;297;p30">
            <a:hlinkClick r:id="rId4"/>
          </p:cNvPr>
          <p:cNvSpPr txBox="1"/>
          <p:nvPr/>
        </p:nvSpPr>
        <p:spPr>
          <a:xfrm>
            <a:off x="1795031" y="3492675"/>
            <a:ext cx="12723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rPr>
              <a:t>William N</a:t>
            </a:r>
            <a:endParaRPr>
              <a:solidFill>
                <a:srgbClr val="FFFFFF"/>
              </a:solidFill>
            </a:endParaRPr>
          </a:p>
        </p:txBody>
      </p:sp>
      <p:sp>
        <p:nvSpPr>
          <p:cNvPr id="298" name="Google Shape;298;p30">
            <a:hlinkClick r:id="rId5"/>
          </p:cNvPr>
          <p:cNvSpPr txBox="1"/>
          <p:nvPr/>
        </p:nvSpPr>
        <p:spPr>
          <a:xfrm>
            <a:off x="3255379" y="3492675"/>
            <a:ext cx="12723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rPr>
              <a:t>Zakaria C</a:t>
            </a:r>
            <a:endParaRPr>
              <a:solidFill>
                <a:srgbClr val="FFFFFF"/>
              </a:solidFill>
            </a:endParaRPr>
          </a:p>
        </p:txBody>
      </p:sp>
      <p:sp>
        <p:nvSpPr>
          <p:cNvPr id="299" name="Google Shape;299;p30">
            <a:hlinkClick r:id="rId6"/>
          </p:cNvPr>
          <p:cNvSpPr txBox="1"/>
          <p:nvPr/>
        </p:nvSpPr>
        <p:spPr>
          <a:xfrm>
            <a:off x="4735488" y="3492675"/>
            <a:ext cx="12723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rPr>
              <a:t>Darren L</a:t>
            </a:r>
            <a:endParaRPr>
              <a:solidFill>
                <a:srgbClr val="FFFFFF"/>
              </a:solidFill>
            </a:endParaRPr>
          </a:p>
        </p:txBody>
      </p:sp>
      <p:sp>
        <p:nvSpPr>
          <p:cNvPr id="300" name="Google Shape;300;p30">
            <a:hlinkClick r:id="rId7"/>
          </p:cNvPr>
          <p:cNvSpPr txBox="1"/>
          <p:nvPr/>
        </p:nvSpPr>
        <p:spPr>
          <a:xfrm>
            <a:off x="6099538" y="3492675"/>
            <a:ext cx="12723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rPr>
              <a:t>Jawad K</a:t>
            </a:r>
            <a:endParaRPr>
              <a:solidFill>
                <a:srgbClr val="FFFFFF"/>
              </a:solidFill>
            </a:endParaRPr>
          </a:p>
        </p:txBody>
      </p:sp>
      <p:sp>
        <p:nvSpPr>
          <p:cNvPr id="301" name="Google Shape;301;p30"/>
          <p:cNvSpPr txBox="1"/>
          <p:nvPr/>
        </p:nvSpPr>
        <p:spPr>
          <a:xfrm>
            <a:off x="9150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Teko"/>
                <a:ea typeface="Teko"/>
                <a:cs typeface="Teko"/>
                <a:sym typeface="Teko"/>
              </a:rPr>
              <a:t>Small Data</a:t>
            </a:r>
            <a:endParaRPr sz="3600">
              <a:solidFill>
                <a:srgbClr val="FFFFFF"/>
              </a:solidFill>
              <a:latin typeface="Teko"/>
              <a:ea typeface="Teko"/>
              <a:cs typeface="Teko"/>
              <a:sym typeface="Teko"/>
            </a:endParaRPr>
          </a:p>
        </p:txBody>
      </p:sp>
      <p:sp>
        <p:nvSpPr>
          <p:cNvPr id="302" name="Google Shape;302;p30">
            <a:hlinkClick r:id="rId8"/>
          </p:cNvPr>
          <p:cNvSpPr txBox="1"/>
          <p:nvPr/>
        </p:nvSpPr>
        <p:spPr>
          <a:xfrm>
            <a:off x="7463588" y="3492675"/>
            <a:ext cx="1272300" cy="318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rPr>
              <a:t>Jawad C</a:t>
            </a:r>
            <a:endParaRPr>
              <a:solidFill>
                <a:srgbClr val="FFFFFF"/>
              </a:solidFill>
            </a:endParaRPr>
          </a:p>
        </p:txBody>
      </p:sp>
      <p:pic>
        <p:nvPicPr>
          <p:cNvPr id="303" name="Google Shape;303;p30"/>
          <p:cNvPicPr preferRelativeResize="0"/>
          <p:nvPr/>
        </p:nvPicPr>
        <p:blipFill>
          <a:blip r:embed="rId9">
            <a:alphaModFix/>
          </a:blip>
          <a:stretch>
            <a:fillRect/>
          </a:stretch>
        </p:blipFill>
        <p:spPr>
          <a:xfrm>
            <a:off x="6197588" y="1922475"/>
            <a:ext cx="1119964" cy="1192999"/>
          </a:xfrm>
          <a:prstGeom prst="rect">
            <a:avLst/>
          </a:prstGeom>
          <a:noFill/>
          <a:ln>
            <a:noFill/>
          </a:ln>
        </p:spPr>
      </p:pic>
      <p:sp>
        <p:nvSpPr>
          <p:cNvPr id="304" name="Google Shape;304;p30"/>
          <p:cNvSpPr txBox="1"/>
          <p:nvPr/>
        </p:nvSpPr>
        <p:spPr>
          <a:xfrm>
            <a:off x="2676200" y="995000"/>
            <a:ext cx="387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FFFF"/>
                </a:solidFill>
                <a:latin typeface="Teko SemiBold"/>
                <a:ea typeface="Teko SemiBold"/>
                <a:cs typeface="Teko SemiBold"/>
                <a:sym typeface="Teko SemiBold"/>
              </a:rPr>
              <a:t>This presentation is brought to you by:</a:t>
            </a:r>
            <a:endParaRPr sz="1900">
              <a:solidFill>
                <a:srgbClr val="FFFFFF"/>
              </a:solidFill>
              <a:latin typeface="Teko SemiBold"/>
              <a:ea typeface="Teko SemiBold"/>
              <a:cs typeface="Teko SemiBold"/>
              <a:sym typeface="Teko SemiBold"/>
            </a:endParaRPr>
          </a:p>
        </p:txBody>
      </p:sp>
      <p:pic>
        <p:nvPicPr>
          <p:cNvPr id="305" name="Google Shape;305;p30"/>
          <p:cNvPicPr preferRelativeResize="0"/>
          <p:nvPr/>
        </p:nvPicPr>
        <p:blipFill>
          <a:blip r:embed="rId10">
            <a:alphaModFix/>
          </a:blip>
          <a:stretch>
            <a:fillRect/>
          </a:stretch>
        </p:blipFill>
        <p:spPr>
          <a:xfrm>
            <a:off x="486362" y="1799350"/>
            <a:ext cx="974625" cy="1347599"/>
          </a:xfrm>
          <a:prstGeom prst="rect">
            <a:avLst/>
          </a:prstGeom>
          <a:noFill/>
          <a:ln>
            <a:noFill/>
          </a:ln>
        </p:spPr>
      </p:pic>
      <p:pic>
        <p:nvPicPr>
          <p:cNvPr id="306" name="Google Shape;306;p30"/>
          <p:cNvPicPr preferRelativeResize="0"/>
          <p:nvPr/>
        </p:nvPicPr>
        <p:blipFill>
          <a:blip r:embed="rId11">
            <a:alphaModFix/>
          </a:blip>
          <a:stretch>
            <a:fillRect/>
          </a:stretch>
        </p:blipFill>
        <p:spPr>
          <a:xfrm>
            <a:off x="7655575" y="1898172"/>
            <a:ext cx="1144062" cy="1241625"/>
          </a:xfrm>
          <a:prstGeom prst="rect">
            <a:avLst/>
          </a:prstGeom>
          <a:noFill/>
          <a:ln>
            <a:noFill/>
          </a:ln>
        </p:spPr>
      </p:pic>
      <p:pic>
        <p:nvPicPr>
          <p:cNvPr id="307" name="Google Shape;307;p30"/>
          <p:cNvPicPr preferRelativeResize="0"/>
          <p:nvPr/>
        </p:nvPicPr>
        <p:blipFill rotWithShape="1">
          <a:blip r:embed="rId12">
            <a:alphaModFix/>
          </a:blip>
          <a:srcRect b="0" l="0" r="0" t="0"/>
          <a:stretch/>
        </p:blipFill>
        <p:spPr>
          <a:xfrm>
            <a:off x="4801763" y="1922475"/>
            <a:ext cx="1057800" cy="1101350"/>
          </a:xfrm>
          <a:prstGeom prst="rect">
            <a:avLst/>
          </a:prstGeom>
          <a:noFill/>
          <a:ln>
            <a:noFill/>
          </a:ln>
        </p:spPr>
      </p:pic>
      <p:pic>
        <p:nvPicPr>
          <p:cNvPr id="308" name="Google Shape;308;p30"/>
          <p:cNvPicPr preferRelativeResize="0"/>
          <p:nvPr/>
        </p:nvPicPr>
        <p:blipFill>
          <a:blip r:embed="rId13">
            <a:alphaModFix/>
          </a:blip>
          <a:stretch>
            <a:fillRect/>
          </a:stretch>
        </p:blipFill>
        <p:spPr>
          <a:xfrm>
            <a:off x="3257261" y="1876644"/>
            <a:ext cx="1144050" cy="1193006"/>
          </a:xfrm>
          <a:prstGeom prst="rect">
            <a:avLst/>
          </a:prstGeom>
          <a:noFill/>
          <a:ln>
            <a:noFill/>
          </a:ln>
        </p:spPr>
      </p:pic>
      <p:pic>
        <p:nvPicPr>
          <p:cNvPr id="309" name="Google Shape;309;p30"/>
          <p:cNvPicPr preferRelativeResize="0"/>
          <p:nvPr/>
        </p:nvPicPr>
        <p:blipFill>
          <a:blip r:embed="rId14">
            <a:alphaModFix/>
          </a:blip>
          <a:stretch>
            <a:fillRect/>
          </a:stretch>
        </p:blipFill>
        <p:spPr>
          <a:xfrm>
            <a:off x="1762625" y="1876638"/>
            <a:ext cx="1193000" cy="1193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3" name="Shape 2223"/>
        <p:cNvGrpSpPr/>
        <p:nvPr/>
      </p:nvGrpSpPr>
      <p:grpSpPr>
        <a:xfrm>
          <a:off x="0" y="0"/>
          <a:ext cx="0" cy="0"/>
          <a:chOff x="0" y="0"/>
          <a:chExt cx="0" cy="0"/>
        </a:xfrm>
      </p:grpSpPr>
      <p:sp>
        <p:nvSpPr>
          <p:cNvPr id="2224" name="Google Shape;2224;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225" name="Google Shape;2225;p4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Bungee"/>
                <a:ea typeface="Bungee"/>
                <a:cs typeface="Bungee"/>
                <a:sym typeface="Bungee"/>
              </a:rPr>
              <a:t>Graphs</a:t>
            </a:r>
            <a:endParaRPr/>
          </a:p>
          <a:p>
            <a:pPr indent="-304800" lvl="0" marL="457200" rtl="0" algn="l">
              <a:spcBef>
                <a:spcPts val="0"/>
              </a:spcBef>
              <a:spcAft>
                <a:spcPts val="0"/>
              </a:spcAft>
              <a:buSzPts val="1200"/>
              <a:buChar char="●"/>
            </a:pPr>
            <a:r>
              <a:rPr lang="en" sz="1100" u="sng">
                <a:solidFill>
                  <a:schemeClr val="hlink"/>
                </a:solidFill>
                <a:latin typeface="Arial"/>
                <a:ea typeface="Arial"/>
                <a:cs typeface="Arial"/>
                <a:sym typeface="Arial"/>
                <a:hlinkClick r:id="rId3"/>
              </a:rPr>
              <a:t>Global GPU Shipments Increase By 1.8% In Q2 2024, NVIDIA GPU Share Increased By 2%</a:t>
            </a:r>
            <a:endParaRPr/>
          </a:p>
          <a:p>
            <a:pPr indent="-304800" lvl="0" marL="457200" rtl="0" algn="l">
              <a:spcBef>
                <a:spcPts val="0"/>
              </a:spcBef>
              <a:spcAft>
                <a:spcPts val="0"/>
              </a:spcAft>
              <a:buSzPts val="1200"/>
              <a:buChar char="●"/>
            </a:pPr>
            <a:r>
              <a:rPr lang="en"/>
              <a:t>Yahoo Finance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49"/>
          <p:cNvSpPr/>
          <p:nvPr/>
        </p:nvSpPr>
        <p:spPr>
          <a:xfrm>
            <a:off x="872400" y="2037775"/>
            <a:ext cx="3023400" cy="3552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231" name="Google Shape;2231;p49"/>
          <p:cNvSpPr txBox="1"/>
          <p:nvPr>
            <p:ph idx="4294967295" type="ctrTitle"/>
          </p:nvPr>
        </p:nvSpPr>
        <p:spPr>
          <a:xfrm>
            <a:off x="872400" y="604225"/>
            <a:ext cx="5247300" cy="10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 in!</a:t>
            </a:r>
            <a:endParaRPr/>
          </a:p>
        </p:txBody>
      </p:sp>
      <p:sp>
        <p:nvSpPr>
          <p:cNvPr id="2232" name="Google Shape;2232;p49"/>
          <p:cNvSpPr txBox="1"/>
          <p:nvPr>
            <p:ph idx="4294967295" type="subTitle"/>
          </p:nvPr>
        </p:nvSpPr>
        <p:spPr>
          <a:xfrm>
            <a:off x="983375" y="2029825"/>
            <a:ext cx="4283100" cy="371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Do you have any questions?</a:t>
            </a:r>
            <a:endParaRPr/>
          </a:p>
        </p:txBody>
      </p:sp>
      <p:grpSp>
        <p:nvGrpSpPr>
          <p:cNvPr id="2233" name="Google Shape;2233;p49"/>
          <p:cNvGrpSpPr/>
          <p:nvPr/>
        </p:nvGrpSpPr>
        <p:grpSpPr>
          <a:xfrm>
            <a:off x="4095055" y="960652"/>
            <a:ext cx="4135853" cy="3613953"/>
            <a:chOff x="4880680" y="981502"/>
            <a:chExt cx="4135853" cy="3613953"/>
          </a:xfrm>
        </p:grpSpPr>
        <p:sp>
          <p:nvSpPr>
            <p:cNvPr id="2234" name="Google Shape;2234;p49"/>
            <p:cNvSpPr/>
            <p:nvPr/>
          </p:nvSpPr>
          <p:spPr>
            <a:xfrm>
              <a:off x="5810625" y="4076535"/>
              <a:ext cx="560887" cy="491320"/>
            </a:xfrm>
            <a:custGeom>
              <a:rect b="b" l="l" r="r" t="t"/>
              <a:pathLst>
                <a:path extrusionOk="0" h="10269" w="11723">
                  <a:moveTo>
                    <a:pt x="5867" y="0"/>
                  </a:moveTo>
                  <a:cubicBezTo>
                    <a:pt x="5089" y="0"/>
                    <a:pt x="4299" y="178"/>
                    <a:pt x="3556" y="553"/>
                  </a:cubicBezTo>
                  <a:cubicBezTo>
                    <a:pt x="1029" y="1823"/>
                    <a:pt x="0" y="4911"/>
                    <a:pt x="1284" y="7436"/>
                  </a:cubicBezTo>
                  <a:cubicBezTo>
                    <a:pt x="2182" y="9235"/>
                    <a:pt x="3993" y="10269"/>
                    <a:pt x="5870" y="10269"/>
                  </a:cubicBezTo>
                  <a:cubicBezTo>
                    <a:pt x="6644" y="10269"/>
                    <a:pt x="7430" y="10093"/>
                    <a:pt x="8167" y="9723"/>
                  </a:cubicBezTo>
                  <a:cubicBezTo>
                    <a:pt x="10706" y="8452"/>
                    <a:pt x="11722" y="5365"/>
                    <a:pt x="10453" y="2826"/>
                  </a:cubicBezTo>
                  <a:cubicBezTo>
                    <a:pt x="9554" y="1038"/>
                    <a:pt x="7747" y="0"/>
                    <a:pt x="586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9"/>
            <p:cNvSpPr/>
            <p:nvPr/>
          </p:nvSpPr>
          <p:spPr>
            <a:xfrm>
              <a:off x="5845790" y="4076727"/>
              <a:ext cx="491177" cy="491225"/>
            </a:xfrm>
            <a:custGeom>
              <a:rect b="b" l="l" r="r" t="t"/>
              <a:pathLst>
                <a:path extrusionOk="0" h="10267" w="10266">
                  <a:moveTo>
                    <a:pt x="4919" y="1"/>
                  </a:moveTo>
                  <a:lnTo>
                    <a:pt x="4933" y="482"/>
                  </a:lnTo>
                  <a:lnTo>
                    <a:pt x="5160" y="482"/>
                  </a:lnTo>
                  <a:lnTo>
                    <a:pt x="5160" y="1"/>
                  </a:lnTo>
                  <a:close/>
                  <a:moveTo>
                    <a:pt x="5400" y="1"/>
                  </a:moveTo>
                  <a:lnTo>
                    <a:pt x="5373" y="482"/>
                  </a:lnTo>
                  <a:cubicBezTo>
                    <a:pt x="5441" y="482"/>
                    <a:pt x="5521" y="496"/>
                    <a:pt x="5587" y="496"/>
                  </a:cubicBezTo>
                  <a:lnTo>
                    <a:pt x="5641" y="27"/>
                  </a:lnTo>
                  <a:cubicBezTo>
                    <a:pt x="5587" y="15"/>
                    <a:pt x="5548" y="15"/>
                    <a:pt x="5507" y="15"/>
                  </a:cubicBezTo>
                  <a:lnTo>
                    <a:pt x="5480" y="15"/>
                  </a:lnTo>
                  <a:lnTo>
                    <a:pt x="5467" y="1"/>
                  </a:lnTo>
                  <a:close/>
                  <a:moveTo>
                    <a:pt x="4678" y="15"/>
                  </a:moveTo>
                  <a:cubicBezTo>
                    <a:pt x="4625" y="15"/>
                    <a:pt x="4571" y="27"/>
                    <a:pt x="4532" y="27"/>
                  </a:cubicBezTo>
                  <a:lnTo>
                    <a:pt x="4505" y="27"/>
                  </a:lnTo>
                  <a:cubicBezTo>
                    <a:pt x="4491" y="41"/>
                    <a:pt x="4464" y="41"/>
                    <a:pt x="4438" y="41"/>
                  </a:cubicBezTo>
                  <a:lnTo>
                    <a:pt x="4505" y="523"/>
                  </a:lnTo>
                  <a:cubicBezTo>
                    <a:pt x="4571" y="509"/>
                    <a:pt x="4652" y="496"/>
                    <a:pt x="4719" y="496"/>
                  </a:cubicBezTo>
                  <a:lnTo>
                    <a:pt x="4678" y="15"/>
                  </a:lnTo>
                  <a:close/>
                  <a:moveTo>
                    <a:pt x="5881" y="54"/>
                  </a:moveTo>
                  <a:lnTo>
                    <a:pt x="5801" y="523"/>
                  </a:lnTo>
                  <a:cubicBezTo>
                    <a:pt x="5881" y="535"/>
                    <a:pt x="5949" y="549"/>
                    <a:pt x="6029" y="562"/>
                  </a:cubicBezTo>
                  <a:lnTo>
                    <a:pt x="6122" y="95"/>
                  </a:lnTo>
                  <a:cubicBezTo>
                    <a:pt x="6095" y="81"/>
                    <a:pt x="6068" y="81"/>
                    <a:pt x="6042" y="81"/>
                  </a:cubicBezTo>
                  <a:lnTo>
                    <a:pt x="6029" y="81"/>
                  </a:lnTo>
                  <a:lnTo>
                    <a:pt x="6029" y="68"/>
                  </a:lnTo>
                  <a:lnTo>
                    <a:pt x="6002" y="68"/>
                  </a:lnTo>
                  <a:cubicBezTo>
                    <a:pt x="5962" y="68"/>
                    <a:pt x="5922" y="54"/>
                    <a:pt x="5881" y="54"/>
                  </a:cubicBezTo>
                  <a:close/>
                  <a:moveTo>
                    <a:pt x="4197" y="81"/>
                  </a:moveTo>
                  <a:cubicBezTo>
                    <a:pt x="4117" y="95"/>
                    <a:pt x="4051" y="108"/>
                    <a:pt x="3970" y="134"/>
                  </a:cubicBezTo>
                  <a:lnTo>
                    <a:pt x="4077" y="603"/>
                  </a:lnTo>
                  <a:cubicBezTo>
                    <a:pt x="4144" y="576"/>
                    <a:pt x="4224" y="562"/>
                    <a:pt x="4291" y="549"/>
                  </a:cubicBezTo>
                  <a:lnTo>
                    <a:pt x="4197" y="81"/>
                  </a:lnTo>
                  <a:close/>
                  <a:moveTo>
                    <a:pt x="6350" y="148"/>
                  </a:moveTo>
                  <a:lnTo>
                    <a:pt x="6243" y="616"/>
                  </a:lnTo>
                  <a:cubicBezTo>
                    <a:pt x="6309" y="629"/>
                    <a:pt x="6376" y="642"/>
                    <a:pt x="6443" y="669"/>
                  </a:cubicBezTo>
                  <a:lnTo>
                    <a:pt x="6576" y="202"/>
                  </a:lnTo>
                  <a:cubicBezTo>
                    <a:pt x="6510" y="188"/>
                    <a:pt x="6430" y="161"/>
                    <a:pt x="6350" y="148"/>
                  </a:cubicBezTo>
                  <a:close/>
                  <a:moveTo>
                    <a:pt x="3730" y="188"/>
                  </a:moveTo>
                  <a:cubicBezTo>
                    <a:pt x="3703" y="202"/>
                    <a:pt x="3676" y="202"/>
                    <a:pt x="3636" y="215"/>
                  </a:cubicBezTo>
                  <a:lnTo>
                    <a:pt x="3623" y="215"/>
                  </a:lnTo>
                  <a:lnTo>
                    <a:pt x="3623" y="228"/>
                  </a:lnTo>
                  <a:lnTo>
                    <a:pt x="3609" y="228"/>
                  </a:lnTo>
                  <a:cubicBezTo>
                    <a:pt x="3582" y="241"/>
                    <a:pt x="3543" y="255"/>
                    <a:pt x="3502" y="255"/>
                  </a:cubicBezTo>
                  <a:lnTo>
                    <a:pt x="3662" y="722"/>
                  </a:lnTo>
                  <a:cubicBezTo>
                    <a:pt x="3730" y="696"/>
                    <a:pt x="3796" y="669"/>
                    <a:pt x="3864" y="656"/>
                  </a:cubicBezTo>
                  <a:lnTo>
                    <a:pt x="3730" y="188"/>
                  </a:lnTo>
                  <a:close/>
                  <a:moveTo>
                    <a:pt x="6817" y="282"/>
                  </a:moveTo>
                  <a:lnTo>
                    <a:pt x="6657" y="736"/>
                  </a:lnTo>
                  <a:lnTo>
                    <a:pt x="6858" y="817"/>
                  </a:lnTo>
                  <a:lnTo>
                    <a:pt x="7045" y="362"/>
                  </a:lnTo>
                  <a:lnTo>
                    <a:pt x="7018" y="362"/>
                  </a:lnTo>
                  <a:lnTo>
                    <a:pt x="7018" y="348"/>
                  </a:lnTo>
                  <a:lnTo>
                    <a:pt x="7004" y="348"/>
                  </a:lnTo>
                  <a:cubicBezTo>
                    <a:pt x="6938" y="321"/>
                    <a:pt x="6870" y="309"/>
                    <a:pt x="6817" y="282"/>
                  </a:cubicBezTo>
                  <a:close/>
                  <a:moveTo>
                    <a:pt x="3275" y="348"/>
                  </a:moveTo>
                  <a:cubicBezTo>
                    <a:pt x="3249" y="348"/>
                    <a:pt x="3222" y="362"/>
                    <a:pt x="3181" y="375"/>
                  </a:cubicBezTo>
                  <a:lnTo>
                    <a:pt x="3181" y="389"/>
                  </a:lnTo>
                  <a:lnTo>
                    <a:pt x="3155" y="389"/>
                  </a:lnTo>
                  <a:lnTo>
                    <a:pt x="3142" y="402"/>
                  </a:lnTo>
                  <a:lnTo>
                    <a:pt x="3115" y="402"/>
                  </a:lnTo>
                  <a:lnTo>
                    <a:pt x="3115" y="416"/>
                  </a:lnTo>
                  <a:cubicBezTo>
                    <a:pt x="3088" y="416"/>
                    <a:pt x="3074" y="428"/>
                    <a:pt x="3062" y="428"/>
                  </a:cubicBezTo>
                  <a:lnTo>
                    <a:pt x="3249" y="870"/>
                  </a:lnTo>
                  <a:lnTo>
                    <a:pt x="3449" y="790"/>
                  </a:lnTo>
                  <a:lnTo>
                    <a:pt x="3275" y="348"/>
                  </a:lnTo>
                  <a:close/>
                  <a:moveTo>
                    <a:pt x="7259" y="455"/>
                  </a:moveTo>
                  <a:lnTo>
                    <a:pt x="7058" y="897"/>
                  </a:lnTo>
                  <a:cubicBezTo>
                    <a:pt x="7125" y="924"/>
                    <a:pt x="7191" y="963"/>
                    <a:pt x="7259" y="990"/>
                  </a:cubicBezTo>
                  <a:lnTo>
                    <a:pt x="7472" y="562"/>
                  </a:lnTo>
                  <a:cubicBezTo>
                    <a:pt x="7432" y="549"/>
                    <a:pt x="7405" y="523"/>
                    <a:pt x="7366" y="509"/>
                  </a:cubicBezTo>
                  <a:lnTo>
                    <a:pt x="7352" y="509"/>
                  </a:lnTo>
                  <a:lnTo>
                    <a:pt x="7352" y="496"/>
                  </a:lnTo>
                  <a:lnTo>
                    <a:pt x="7325" y="496"/>
                  </a:lnTo>
                  <a:lnTo>
                    <a:pt x="7325" y="482"/>
                  </a:lnTo>
                  <a:lnTo>
                    <a:pt x="7298" y="482"/>
                  </a:lnTo>
                  <a:cubicBezTo>
                    <a:pt x="7285" y="469"/>
                    <a:pt x="7271" y="469"/>
                    <a:pt x="7259" y="455"/>
                  </a:cubicBezTo>
                  <a:close/>
                  <a:moveTo>
                    <a:pt x="2834" y="535"/>
                  </a:moveTo>
                  <a:lnTo>
                    <a:pt x="2821" y="549"/>
                  </a:lnTo>
                  <a:lnTo>
                    <a:pt x="2807" y="549"/>
                  </a:lnTo>
                  <a:lnTo>
                    <a:pt x="2807" y="562"/>
                  </a:lnTo>
                  <a:lnTo>
                    <a:pt x="2780" y="562"/>
                  </a:lnTo>
                  <a:lnTo>
                    <a:pt x="2780" y="576"/>
                  </a:lnTo>
                  <a:lnTo>
                    <a:pt x="2754" y="576"/>
                  </a:lnTo>
                  <a:cubicBezTo>
                    <a:pt x="2754" y="576"/>
                    <a:pt x="2754" y="589"/>
                    <a:pt x="2741" y="589"/>
                  </a:cubicBezTo>
                  <a:lnTo>
                    <a:pt x="2727" y="589"/>
                  </a:lnTo>
                  <a:lnTo>
                    <a:pt x="2727" y="603"/>
                  </a:lnTo>
                  <a:lnTo>
                    <a:pt x="2700" y="603"/>
                  </a:lnTo>
                  <a:lnTo>
                    <a:pt x="2700" y="616"/>
                  </a:lnTo>
                  <a:lnTo>
                    <a:pt x="2687" y="616"/>
                  </a:lnTo>
                  <a:lnTo>
                    <a:pt x="2607" y="656"/>
                  </a:lnTo>
                  <a:lnTo>
                    <a:pt x="2848" y="1084"/>
                  </a:lnTo>
                  <a:cubicBezTo>
                    <a:pt x="2914" y="1043"/>
                    <a:pt x="2981" y="1004"/>
                    <a:pt x="3035" y="977"/>
                  </a:cubicBezTo>
                  <a:lnTo>
                    <a:pt x="3048" y="963"/>
                  </a:lnTo>
                  <a:lnTo>
                    <a:pt x="2834" y="535"/>
                  </a:lnTo>
                  <a:close/>
                  <a:moveTo>
                    <a:pt x="7686" y="683"/>
                  </a:moveTo>
                  <a:lnTo>
                    <a:pt x="7446" y="1097"/>
                  </a:lnTo>
                  <a:cubicBezTo>
                    <a:pt x="7512" y="1137"/>
                    <a:pt x="7579" y="1164"/>
                    <a:pt x="7633" y="1204"/>
                  </a:cubicBezTo>
                  <a:lnTo>
                    <a:pt x="7886" y="803"/>
                  </a:lnTo>
                  <a:cubicBezTo>
                    <a:pt x="7873" y="790"/>
                    <a:pt x="7847" y="776"/>
                    <a:pt x="7833" y="763"/>
                  </a:cubicBezTo>
                  <a:lnTo>
                    <a:pt x="7820" y="763"/>
                  </a:lnTo>
                  <a:lnTo>
                    <a:pt x="7820" y="749"/>
                  </a:lnTo>
                  <a:lnTo>
                    <a:pt x="7793" y="749"/>
                  </a:lnTo>
                  <a:lnTo>
                    <a:pt x="7793" y="736"/>
                  </a:lnTo>
                  <a:lnTo>
                    <a:pt x="7779" y="736"/>
                  </a:lnTo>
                  <a:lnTo>
                    <a:pt x="7779" y="722"/>
                  </a:lnTo>
                  <a:lnTo>
                    <a:pt x="7753" y="722"/>
                  </a:lnTo>
                  <a:lnTo>
                    <a:pt x="7753" y="710"/>
                  </a:lnTo>
                  <a:cubicBezTo>
                    <a:pt x="7726" y="696"/>
                    <a:pt x="7713" y="696"/>
                    <a:pt x="7686" y="683"/>
                  </a:cubicBezTo>
                  <a:close/>
                  <a:moveTo>
                    <a:pt x="2406" y="776"/>
                  </a:moveTo>
                  <a:cubicBezTo>
                    <a:pt x="2353" y="817"/>
                    <a:pt x="2286" y="856"/>
                    <a:pt x="2233" y="897"/>
                  </a:cubicBezTo>
                  <a:lnTo>
                    <a:pt x="2219" y="897"/>
                  </a:lnTo>
                  <a:cubicBezTo>
                    <a:pt x="2219" y="910"/>
                    <a:pt x="2206" y="910"/>
                    <a:pt x="2206" y="910"/>
                  </a:cubicBezTo>
                  <a:lnTo>
                    <a:pt x="2473" y="1311"/>
                  </a:lnTo>
                  <a:cubicBezTo>
                    <a:pt x="2540" y="1271"/>
                    <a:pt x="2593" y="1230"/>
                    <a:pt x="2661" y="1191"/>
                  </a:cubicBezTo>
                  <a:lnTo>
                    <a:pt x="2406" y="776"/>
                  </a:lnTo>
                  <a:close/>
                  <a:moveTo>
                    <a:pt x="8087" y="936"/>
                  </a:moveTo>
                  <a:lnTo>
                    <a:pt x="7820" y="1325"/>
                  </a:lnTo>
                  <a:cubicBezTo>
                    <a:pt x="7873" y="1364"/>
                    <a:pt x="7940" y="1418"/>
                    <a:pt x="7993" y="1458"/>
                  </a:cubicBezTo>
                  <a:lnTo>
                    <a:pt x="8287" y="1084"/>
                  </a:lnTo>
                  <a:lnTo>
                    <a:pt x="8261" y="1057"/>
                  </a:lnTo>
                  <a:lnTo>
                    <a:pt x="8248" y="1057"/>
                  </a:lnTo>
                  <a:cubicBezTo>
                    <a:pt x="8207" y="1017"/>
                    <a:pt x="8154" y="977"/>
                    <a:pt x="8100" y="936"/>
                  </a:cubicBezTo>
                  <a:close/>
                  <a:moveTo>
                    <a:pt x="2005" y="1057"/>
                  </a:moveTo>
                  <a:lnTo>
                    <a:pt x="1992" y="1070"/>
                  </a:lnTo>
                  <a:lnTo>
                    <a:pt x="1978" y="1070"/>
                  </a:lnTo>
                  <a:lnTo>
                    <a:pt x="1978" y="1084"/>
                  </a:lnTo>
                  <a:lnTo>
                    <a:pt x="1818" y="1204"/>
                  </a:lnTo>
                  <a:lnTo>
                    <a:pt x="2126" y="1578"/>
                  </a:lnTo>
                  <a:cubicBezTo>
                    <a:pt x="2192" y="1524"/>
                    <a:pt x="2246" y="1485"/>
                    <a:pt x="2299" y="1431"/>
                  </a:cubicBezTo>
                  <a:lnTo>
                    <a:pt x="2005" y="1057"/>
                  </a:lnTo>
                  <a:close/>
                  <a:moveTo>
                    <a:pt x="8474" y="1230"/>
                  </a:moveTo>
                  <a:lnTo>
                    <a:pt x="8154" y="1592"/>
                  </a:lnTo>
                  <a:cubicBezTo>
                    <a:pt x="8221" y="1645"/>
                    <a:pt x="8274" y="1699"/>
                    <a:pt x="8328" y="1738"/>
                  </a:cubicBezTo>
                  <a:lnTo>
                    <a:pt x="8649" y="1391"/>
                  </a:lnTo>
                  <a:cubicBezTo>
                    <a:pt x="8649" y="1378"/>
                    <a:pt x="8635" y="1378"/>
                    <a:pt x="8622" y="1364"/>
                  </a:cubicBezTo>
                  <a:lnTo>
                    <a:pt x="8608" y="1364"/>
                  </a:lnTo>
                  <a:lnTo>
                    <a:pt x="8608" y="1351"/>
                  </a:lnTo>
                  <a:lnTo>
                    <a:pt x="8595" y="1337"/>
                  </a:lnTo>
                  <a:lnTo>
                    <a:pt x="8581" y="1337"/>
                  </a:lnTo>
                  <a:lnTo>
                    <a:pt x="8581" y="1325"/>
                  </a:lnTo>
                  <a:cubicBezTo>
                    <a:pt x="8542" y="1298"/>
                    <a:pt x="8515" y="1257"/>
                    <a:pt x="8474" y="1230"/>
                  </a:cubicBezTo>
                  <a:close/>
                  <a:moveTo>
                    <a:pt x="1645" y="1364"/>
                  </a:moveTo>
                  <a:cubicBezTo>
                    <a:pt x="1604" y="1391"/>
                    <a:pt x="1577" y="1431"/>
                    <a:pt x="1538" y="1458"/>
                  </a:cubicBezTo>
                  <a:lnTo>
                    <a:pt x="1538" y="1471"/>
                  </a:lnTo>
                  <a:lnTo>
                    <a:pt x="1524" y="1471"/>
                  </a:lnTo>
                  <a:cubicBezTo>
                    <a:pt x="1511" y="1485"/>
                    <a:pt x="1484" y="1512"/>
                    <a:pt x="1470" y="1538"/>
                  </a:cubicBezTo>
                  <a:lnTo>
                    <a:pt x="1818" y="1872"/>
                  </a:lnTo>
                  <a:cubicBezTo>
                    <a:pt x="1859" y="1819"/>
                    <a:pt x="1912" y="1765"/>
                    <a:pt x="1965" y="1712"/>
                  </a:cubicBezTo>
                  <a:lnTo>
                    <a:pt x="1645" y="1364"/>
                  </a:lnTo>
                  <a:close/>
                  <a:moveTo>
                    <a:pt x="8822" y="1565"/>
                  </a:moveTo>
                  <a:lnTo>
                    <a:pt x="8474" y="1899"/>
                  </a:lnTo>
                  <a:cubicBezTo>
                    <a:pt x="8528" y="1952"/>
                    <a:pt x="8581" y="2006"/>
                    <a:pt x="8622" y="2059"/>
                  </a:cubicBezTo>
                  <a:lnTo>
                    <a:pt x="8982" y="1738"/>
                  </a:lnTo>
                  <a:cubicBezTo>
                    <a:pt x="8970" y="1712"/>
                    <a:pt x="8956" y="1699"/>
                    <a:pt x="8929" y="1685"/>
                  </a:cubicBezTo>
                  <a:lnTo>
                    <a:pt x="8929" y="1672"/>
                  </a:lnTo>
                  <a:lnTo>
                    <a:pt x="8916" y="1672"/>
                  </a:lnTo>
                  <a:lnTo>
                    <a:pt x="8916" y="1658"/>
                  </a:lnTo>
                  <a:lnTo>
                    <a:pt x="8902" y="1658"/>
                  </a:lnTo>
                  <a:lnTo>
                    <a:pt x="8902" y="1645"/>
                  </a:lnTo>
                  <a:lnTo>
                    <a:pt x="8889" y="1631"/>
                  </a:lnTo>
                  <a:lnTo>
                    <a:pt x="8889" y="1619"/>
                  </a:lnTo>
                  <a:cubicBezTo>
                    <a:pt x="8875" y="1619"/>
                    <a:pt x="8875" y="1619"/>
                    <a:pt x="8875" y="1605"/>
                  </a:cubicBezTo>
                  <a:lnTo>
                    <a:pt x="8863" y="1605"/>
                  </a:lnTo>
                  <a:lnTo>
                    <a:pt x="8863" y="1592"/>
                  </a:lnTo>
                  <a:lnTo>
                    <a:pt x="8849" y="1592"/>
                  </a:lnTo>
                  <a:cubicBezTo>
                    <a:pt x="8849" y="1578"/>
                    <a:pt x="8836" y="1578"/>
                    <a:pt x="8822" y="1565"/>
                  </a:cubicBezTo>
                  <a:close/>
                  <a:moveTo>
                    <a:pt x="1310" y="1712"/>
                  </a:moveTo>
                  <a:cubicBezTo>
                    <a:pt x="1257" y="1765"/>
                    <a:pt x="1203" y="1832"/>
                    <a:pt x="1150" y="1886"/>
                  </a:cubicBezTo>
                  <a:lnTo>
                    <a:pt x="1524" y="2193"/>
                  </a:lnTo>
                  <a:cubicBezTo>
                    <a:pt x="1564" y="2139"/>
                    <a:pt x="1618" y="2086"/>
                    <a:pt x="1658" y="2032"/>
                  </a:cubicBezTo>
                  <a:lnTo>
                    <a:pt x="1310" y="1712"/>
                  </a:lnTo>
                  <a:close/>
                  <a:moveTo>
                    <a:pt x="9143" y="1925"/>
                  </a:moveTo>
                  <a:lnTo>
                    <a:pt x="8768" y="2220"/>
                  </a:lnTo>
                  <a:cubicBezTo>
                    <a:pt x="8809" y="2273"/>
                    <a:pt x="8849" y="2340"/>
                    <a:pt x="8902" y="2394"/>
                  </a:cubicBezTo>
                  <a:lnTo>
                    <a:pt x="9290" y="2113"/>
                  </a:lnTo>
                  <a:cubicBezTo>
                    <a:pt x="9276" y="2113"/>
                    <a:pt x="9276" y="2100"/>
                    <a:pt x="9276" y="2100"/>
                  </a:cubicBezTo>
                  <a:lnTo>
                    <a:pt x="9276" y="2086"/>
                  </a:lnTo>
                  <a:cubicBezTo>
                    <a:pt x="9223" y="2032"/>
                    <a:pt x="9183" y="1979"/>
                    <a:pt x="9143" y="1925"/>
                  </a:cubicBezTo>
                  <a:close/>
                  <a:moveTo>
                    <a:pt x="989" y="2086"/>
                  </a:moveTo>
                  <a:lnTo>
                    <a:pt x="989" y="2100"/>
                  </a:lnTo>
                  <a:cubicBezTo>
                    <a:pt x="962" y="2126"/>
                    <a:pt x="950" y="2166"/>
                    <a:pt x="923" y="2193"/>
                  </a:cubicBezTo>
                  <a:lnTo>
                    <a:pt x="909" y="2207"/>
                  </a:lnTo>
                  <a:lnTo>
                    <a:pt x="909" y="2220"/>
                  </a:lnTo>
                  <a:lnTo>
                    <a:pt x="896" y="2220"/>
                  </a:lnTo>
                  <a:lnTo>
                    <a:pt x="896" y="2233"/>
                  </a:lnTo>
                  <a:lnTo>
                    <a:pt x="882" y="2233"/>
                  </a:lnTo>
                  <a:lnTo>
                    <a:pt x="882" y="2246"/>
                  </a:lnTo>
                  <a:lnTo>
                    <a:pt x="882" y="2260"/>
                  </a:lnTo>
                  <a:lnTo>
                    <a:pt x="869" y="2260"/>
                  </a:lnTo>
                  <a:lnTo>
                    <a:pt x="869" y="2273"/>
                  </a:lnTo>
                  <a:lnTo>
                    <a:pt x="856" y="2273"/>
                  </a:lnTo>
                  <a:lnTo>
                    <a:pt x="1257" y="2540"/>
                  </a:lnTo>
                  <a:cubicBezTo>
                    <a:pt x="1297" y="2487"/>
                    <a:pt x="1351" y="2421"/>
                    <a:pt x="1390" y="2367"/>
                  </a:cubicBezTo>
                  <a:lnTo>
                    <a:pt x="1003" y="2086"/>
                  </a:lnTo>
                  <a:close/>
                  <a:moveTo>
                    <a:pt x="9424" y="2314"/>
                  </a:moveTo>
                  <a:lnTo>
                    <a:pt x="9023" y="2581"/>
                  </a:lnTo>
                  <a:cubicBezTo>
                    <a:pt x="9063" y="2634"/>
                    <a:pt x="9103" y="2701"/>
                    <a:pt x="9130" y="2768"/>
                  </a:cubicBezTo>
                  <a:lnTo>
                    <a:pt x="9544" y="2514"/>
                  </a:lnTo>
                  <a:lnTo>
                    <a:pt x="9544" y="2501"/>
                  </a:lnTo>
                  <a:cubicBezTo>
                    <a:pt x="9504" y="2447"/>
                    <a:pt x="9464" y="2380"/>
                    <a:pt x="9424" y="2314"/>
                  </a:cubicBezTo>
                  <a:close/>
                  <a:moveTo>
                    <a:pt x="736" y="2487"/>
                  </a:moveTo>
                  <a:cubicBezTo>
                    <a:pt x="709" y="2514"/>
                    <a:pt x="695" y="2554"/>
                    <a:pt x="668" y="2581"/>
                  </a:cubicBezTo>
                  <a:lnTo>
                    <a:pt x="668" y="2594"/>
                  </a:lnTo>
                  <a:lnTo>
                    <a:pt x="668" y="2608"/>
                  </a:lnTo>
                  <a:cubicBezTo>
                    <a:pt x="642" y="2634"/>
                    <a:pt x="629" y="2661"/>
                    <a:pt x="615" y="2688"/>
                  </a:cubicBezTo>
                  <a:lnTo>
                    <a:pt x="1043" y="2915"/>
                  </a:lnTo>
                  <a:cubicBezTo>
                    <a:pt x="1069" y="2848"/>
                    <a:pt x="1110" y="2795"/>
                    <a:pt x="1150" y="2727"/>
                  </a:cubicBezTo>
                  <a:lnTo>
                    <a:pt x="736" y="2487"/>
                  </a:lnTo>
                  <a:close/>
                  <a:moveTo>
                    <a:pt x="9665" y="2727"/>
                  </a:moveTo>
                  <a:lnTo>
                    <a:pt x="9237" y="2955"/>
                  </a:lnTo>
                  <a:cubicBezTo>
                    <a:pt x="9264" y="2982"/>
                    <a:pt x="9276" y="3009"/>
                    <a:pt x="9290" y="3035"/>
                  </a:cubicBezTo>
                  <a:cubicBezTo>
                    <a:pt x="9303" y="3075"/>
                    <a:pt x="9330" y="3116"/>
                    <a:pt x="9344" y="3142"/>
                  </a:cubicBezTo>
                  <a:lnTo>
                    <a:pt x="9772" y="2941"/>
                  </a:lnTo>
                  <a:lnTo>
                    <a:pt x="9772" y="2928"/>
                  </a:lnTo>
                  <a:lnTo>
                    <a:pt x="9731" y="2848"/>
                  </a:lnTo>
                  <a:lnTo>
                    <a:pt x="9731" y="2834"/>
                  </a:lnTo>
                  <a:lnTo>
                    <a:pt x="9718" y="2834"/>
                  </a:lnTo>
                  <a:lnTo>
                    <a:pt x="9718" y="2822"/>
                  </a:lnTo>
                  <a:lnTo>
                    <a:pt x="9718" y="2808"/>
                  </a:lnTo>
                  <a:lnTo>
                    <a:pt x="9704" y="2808"/>
                  </a:lnTo>
                  <a:lnTo>
                    <a:pt x="9704" y="2795"/>
                  </a:lnTo>
                  <a:lnTo>
                    <a:pt x="9704" y="2781"/>
                  </a:lnTo>
                  <a:lnTo>
                    <a:pt x="9691" y="2781"/>
                  </a:lnTo>
                  <a:lnTo>
                    <a:pt x="9691" y="2768"/>
                  </a:lnTo>
                  <a:lnTo>
                    <a:pt x="9691" y="2754"/>
                  </a:lnTo>
                  <a:lnTo>
                    <a:pt x="9677" y="2754"/>
                  </a:lnTo>
                  <a:lnTo>
                    <a:pt x="9677" y="2741"/>
                  </a:lnTo>
                  <a:lnTo>
                    <a:pt x="9665" y="2727"/>
                  </a:lnTo>
                  <a:close/>
                  <a:moveTo>
                    <a:pt x="508" y="2902"/>
                  </a:moveTo>
                  <a:lnTo>
                    <a:pt x="508" y="2915"/>
                  </a:lnTo>
                  <a:lnTo>
                    <a:pt x="495" y="2915"/>
                  </a:lnTo>
                  <a:lnTo>
                    <a:pt x="495" y="2928"/>
                  </a:lnTo>
                  <a:lnTo>
                    <a:pt x="495" y="2941"/>
                  </a:lnTo>
                  <a:lnTo>
                    <a:pt x="481" y="2941"/>
                  </a:lnTo>
                  <a:lnTo>
                    <a:pt x="481" y="2955"/>
                  </a:lnTo>
                  <a:lnTo>
                    <a:pt x="481" y="2968"/>
                  </a:lnTo>
                  <a:lnTo>
                    <a:pt x="468" y="2968"/>
                  </a:lnTo>
                  <a:lnTo>
                    <a:pt x="468" y="2982"/>
                  </a:lnTo>
                  <a:cubicBezTo>
                    <a:pt x="442" y="3035"/>
                    <a:pt x="428" y="3075"/>
                    <a:pt x="401" y="3128"/>
                  </a:cubicBezTo>
                  <a:lnTo>
                    <a:pt x="843" y="3316"/>
                  </a:lnTo>
                  <a:cubicBezTo>
                    <a:pt x="882" y="3249"/>
                    <a:pt x="909" y="3182"/>
                    <a:pt x="936" y="3116"/>
                  </a:cubicBezTo>
                  <a:lnTo>
                    <a:pt x="508" y="2902"/>
                  </a:lnTo>
                  <a:close/>
                  <a:moveTo>
                    <a:pt x="9878" y="3169"/>
                  </a:moveTo>
                  <a:lnTo>
                    <a:pt x="9424" y="3342"/>
                  </a:lnTo>
                  <a:cubicBezTo>
                    <a:pt x="9451" y="3410"/>
                    <a:pt x="9477" y="3476"/>
                    <a:pt x="9504" y="3556"/>
                  </a:cubicBezTo>
                  <a:lnTo>
                    <a:pt x="9959" y="3383"/>
                  </a:lnTo>
                  <a:cubicBezTo>
                    <a:pt x="9945" y="3342"/>
                    <a:pt x="9932" y="3289"/>
                    <a:pt x="9905" y="3249"/>
                  </a:cubicBezTo>
                  <a:cubicBezTo>
                    <a:pt x="9891" y="3223"/>
                    <a:pt x="9891" y="3196"/>
                    <a:pt x="9878" y="3169"/>
                  </a:cubicBezTo>
                  <a:close/>
                  <a:moveTo>
                    <a:pt x="321" y="3342"/>
                  </a:moveTo>
                  <a:cubicBezTo>
                    <a:pt x="308" y="3356"/>
                    <a:pt x="308" y="3369"/>
                    <a:pt x="308" y="3383"/>
                  </a:cubicBezTo>
                  <a:lnTo>
                    <a:pt x="294" y="3396"/>
                  </a:lnTo>
                  <a:cubicBezTo>
                    <a:pt x="281" y="3449"/>
                    <a:pt x="267" y="3490"/>
                    <a:pt x="255" y="3543"/>
                  </a:cubicBezTo>
                  <a:lnTo>
                    <a:pt x="241" y="3543"/>
                  </a:lnTo>
                  <a:lnTo>
                    <a:pt x="241" y="3556"/>
                  </a:lnTo>
                  <a:lnTo>
                    <a:pt x="241" y="3570"/>
                  </a:lnTo>
                  <a:lnTo>
                    <a:pt x="695" y="3717"/>
                  </a:lnTo>
                  <a:cubicBezTo>
                    <a:pt x="722" y="3650"/>
                    <a:pt x="749" y="3583"/>
                    <a:pt x="763" y="3517"/>
                  </a:cubicBezTo>
                  <a:lnTo>
                    <a:pt x="321" y="3342"/>
                  </a:lnTo>
                  <a:close/>
                  <a:moveTo>
                    <a:pt x="10039" y="3610"/>
                  </a:moveTo>
                  <a:lnTo>
                    <a:pt x="9584" y="3757"/>
                  </a:lnTo>
                  <a:cubicBezTo>
                    <a:pt x="9597" y="3824"/>
                    <a:pt x="9624" y="3891"/>
                    <a:pt x="9638" y="3971"/>
                  </a:cubicBezTo>
                  <a:lnTo>
                    <a:pt x="10105" y="3850"/>
                  </a:lnTo>
                  <a:cubicBezTo>
                    <a:pt x="10105" y="3837"/>
                    <a:pt x="10092" y="3824"/>
                    <a:pt x="10092" y="3811"/>
                  </a:cubicBezTo>
                  <a:lnTo>
                    <a:pt x="10092" y="3797"/>
                  </a:lnTo>
                  <a:cubicBezTo>
                    <a:pt x="10078" y="3743"/>
                    <a:pt x="10052" y="3677"/>
                    <a:pt x="10039" y="3610"/>
                  </a:cubicBezTo>
                  <a:close/>
                  <a:moveTo>
                    <a:pt x="174" y="3811"/>
                  </a:moveTo>
                  <a:cubicBezTo>
                    <a:pt x="160" y="3824"/>
                    <a:pt x="160" y="3850"/>
                    <a:pt x="148" y="3877"/>
                  </a:cubicBezTo>
                  <a:lnTo>
                    <a:pt x="148" y="3891"/>
                  </a:lnTo>
                  <a:lnTo>
                    <a:pt x="148" y="3904"/>
                  </a:lnTo>
                  <a:lnTo>
                    <a:pt x="148" y="3918"/>
                  </a:lnTo>
                  <a:lnTo>
                    <a:pt x="134" y="3930"/>
                  </a:lnTo>
                  <a:lnTo>
                    <a:pt x="134" y="3944"/>
                  </a:lnTo>
                  <a:lnTo>
                    <a:pt x="134" y="3957"/>
                  </a:lnTo>
                  <a:lnTo>
                    <a:pt x="134" y="3971"/>
                  </a:lnTo>
                  <a:lnTo>
                    <a:pt x="134" y="3984"/>
                  </a:lnTo>
                  <a:lnTo>
                    <a:pt x="121" y="3984"/>
                  </a:lnTo>
                  <a:lnTo>
                    <a:pt x="121" y="3998"/>
                  </a:lnTo>
                  <a:lnTo>
                    <a:pt x="121" y="4037"/>
                  </a:lnTo>
                  <a:lnTo>
                    <a:pt x="588" y="4144"/>
                  </a:lnTo>
                  <a:cubicBezTo>
                    <a:pt x="602" y="4078"/>
                    <a:pt x="615" y="3998"/>
                    <a:pt x="642" y="3930"/>
                  </a:cubicBezTo>
                  <a:lnTo>
                    <a:pt x="174" y="3811"/>
                  </a:lnTo>
                  <a:close/>
                  <a:moveTo>
                    <a:pt x="10159" y="4078"/>
                  </a:moveTo>
                  <a:lnTo>
                    <a:pt x="9691" y="4185"/>
                  </a:lnTo>
                  <a:cubicBezTo>
                    <a:pt x="9704" y="4251"/>
                    <a:pt x="9718" y="4319"/>
                    <a:pt x="9731" y="4399"/>
                  </a:cubicBezTo>
                  <a:lnTo>
                    <a:pt x="10199" y="4319"/>
                  </a:lnTo>
                  <a:lnTo>
                    <a:pt x="10159" y="4078"/>
                  </a:lnTo>
                  <a:close/>
                  <a:moveTo>
                    <a:pt x="67" y="4278"/>
                  </a:moveTo>
                  <a:lnTo>
                    <a:pt x="27" y="4519"/>
                  </a:lnTo>
                  <a:lnTo>
                    <a:pt x="508" y="4572"/>
                  </a:lnTo>
                  <a:cubicBezTo>
                    <a:pt x="522" y="4506"/>
                    <a:pt x="535" y="4426"/>
                    <a:pt x="549" y="4358"/>
                  </a:cubicBezTo>
                  <a:lnTo>
                    <a:pt x="67" y="4278"/>
                  </a:lnTo>
                  <a:close/>
                  <a:moveTo>
                    <a:pt x="10239" y="4559"/>
                  </a:moveTo>
                  <a:lnTo>
                    <a:pt x="9758" y="4613"/>
                  </a:lnTo>
                  <a:cubicBezTo>
                    <a:pt x="9772" y="4679"/>
                    <a:pt x="9772" y="4759"/>
                    <a:pt x="9772" y="4827"/>
                  </a:cubicBezTo>
                  <a:lnTo>
                    <a:pt x="10253" y="4800"/>
                  </a:lnTo>
                  <a:lnTo>
                    <a:pt x="10253" y="4679"/>
                  </a:lnTo>
                  <a:lnTo>
                    <a:pt x="10253" y="4666"/>
                  </a:lnTo>
                  <a:lnTo>
                    <a:pt x="10239" y="4652"/>
                  </a:lnTo>
                  <a:lnTo>
                    <a:pt x="10239" y="4559"/>
                  </a:lnTo>
                  <a:close/>
                  <a:moveTo>
                    <a:pt x="14" y="4759"/>
                  </a:moveTo>
                  <a:lnTo>
                    <a:pt x="14" y="4773"/>
                  </a:lnTo>
                  <a:lnTo>
                    <a:pt x="14" y="4786"/>
                  </a:lnTo>
                  <a:lnTo>
                    <a:pt x="14" y="4800"/>
                  </a:lnTo>
                  <a:lnTo>
                    <a:pt x="0" y="4800"/>
                  </a:lnTo>
                  <a:lnTo>
                    <a:pt x="0" y="4813"/>
                  </a:lnTo>
                  <a:lnTo>
                    <a:pt x="0" y="4827"/>
                  </a:lnTo>
                  <a:lnTo>
                    <a:pt x="0" y="4839"/>
                  </a:lnTo>
                  <a:lnTo>
                    <a:pt x="0" y="4853"/>
                  </a:lnTo>
                  <a:lnTo>
                    <a:pt x="0" y="4866"/>
                  </a:lnTo>
                  <a:lnTo>
                    <a:pt x="0" y="5000"/>
                  </a:lnTo>
                  <a:lnTo>
                    <a:pt x="481" y="5014"/>
                  </a:lnTo>
                  <a:cubicBezTo>
                    <a:pt x="481" y="4933"/>
                    <a:pt x="481" y="4866"/>
                    <a:pt x="495" y="4786"/>
                  </a:cubicBezTo>
                  <a:lnTo>
                    <a:pt x="14" y="4759"/>
                  </a:lnTo>
                  <a:close/>
                  <a:moveTo>
                    <a:pt x="9784" y="5040"/>
                  </a:moveTo>
                  <a:lnTo>
                    <a:pt x="9784" y="5267"/>
                  </a:lnTo>
                  <a:lnTo>
                    <a:pt x="10266" y="5281"/>
                  </a:lnTo>
                  <a:lnTo>
                    <a:pt x="10266" y="5133"/>
                  </a:lnTo>
                  <a:lnTo>
                    <a:pt x="10266" y="5121"/>
                  </a:lnTo>
                  <a:lnTo>
                    <a:pt x="10266" y="5040"/>
                  </a:lnTo>
                  <a:close/>
                  <a:moveTo>
                    <a:pt x="481" y="5228"/>
                  </a:moveTo>
                  <a:lnTo>
                    <a:pt x="0" y="5240"/>
                  </a:lnTo>
                  <a:lnTo>
                    <a:pt x="0" y="5374"/>
                  </a:lnTo>
                  <a:lnTo>
                    <a:pt x="0" y="5388"/>
                  </a:lnTo>
                  <a:cubicBezTo>
                    <a:pt x="0" y="5415"/>
                    <a:pt x="0" y="5441"/>
                    <a:pt x="14" y="5481"/>
                  </a:cubicBezTo>
                  <a:lnTo>
                    <a:pt x="481" y="5441"/>
                  </a:lnTo>
                  <a:lnTo>
                    <a:pt x="481" y="5228"/>
                  </a:lnTo>
                  <a:close/>
                  <a:moveTo>
                    <a:pt x="9772" y="5481"/>
                  </a:moveTo>
                  <a:cubicBezTo>
                    <a:pt x="9772" y="5548"/>
                    <a:pt x="9758" y="5629"/>
                    <a:pt x="9745" y="5695"/>
                  </a:cubicBezTo>
                  <a:lnTo>
                    <a:pt x="10226" y="5762"/>
                  </a:lnTo>
                  <a:cubicBezTo>
                    <a:pt x="10239" y="5682"/>
                    <a:pt x="10253" y="5602"/>
                    <a:pt x="10253" y="5522"/>
                  </a:cubicBezTo>
                  <a:lnTo>
                    <a:pt x="9772" y="5481"/>
                  </a:lnTo>
                  <a:close/>
                  <a:moveTo>
                    <a:pt x="508" y="5655"/>
                  </a:moveTo>
                  <a:lnTo>
                    <a:pt x="27" y="5709"/>
                  </a:lnTo>
                  <a:cubicBezTo>
                    <a:pt x="27" y="5748"/>
                    <a:pt x="41" y="5775"/>
                    <a:pt x="41" y="5802"/>
                  </a:cubicBezTo>
                  <a:lnTo>
                    <a:pt x="41" y="5816"/>
                  </a:lnTo>
                  <a:cubicBezTo>
                    <a:pt x="54" y="5869"/>
                    <a:pt x="54" y="5909"/>
                    <a:pt x="67" y="5949"/>
                  </a:cubicBezTo>
                  <a:lnTo>
                    <a:pt x="535" y="5882"/>
                  </a:lnTo>
                  <a:cubicBezTo>
                    <a:pt x="522" y="5802"/>
                    <a:pt x="522" y="5735"/>
                    <a:pt x="508" y="5655"/>
                  </a:cubicBezTo>
                  <a:close/>
                  <a:moveTo>
                    <a:pt x="9718" y="5909"/>
                  </a:moveTo>
                  <a:cubicBezTo>
                    <a:pt x="9704" y="5989"/>
                    <a:pt x="9691" y="6056"/>
                    <a:pt x="9677" y="6123"/>
                  </a:cubicBezTo>
                  <a:lnTo>
                    <a:pt x="10146" y="6229"/>
                  </a:lnTo>
                  <a:cubicBezTo>
                    <a:pt x="10146" y="6217"/>
                    <a:pt x="10146" y="6217"/>
                    <a:pt x="10159" y="6203"/>
                  </a:cubicBezTo>
                  <a:lnTo>
                    <a:pt x="10159" y="6190"/>
                  </a:lnTo>
                  <a:lnTo>
                    <a:pt x="10159" y="6176"/>
                  </a:lnTo>
                  <a:lnTo>
                    <a:pt x="10159" y="6163"/>
                  </a:lnTo>
                  <a:lnTo>
                    <a:pt x="10159" y="6149"/>
                  </a:lnTo>
                  <a:lnTo>
                    <a:pt x="10172" y="6136"/>
                  </a:lnTo>
                  <a:lnTo>
                    <a:pt x="10172" y="6123"/>
                  </a:lnTo>
                  <a:lnTo>
                    <a:pt x="10172" y="6110"/>
                  </a:lnTo>
                  <a:lnTo>
                    <a:pt x="10172" y="6096"/>
                  </a:lnTo>
                  <a:lnTo>
                    <a:pt x="10172" y="6083"/>
                  </a:lnTo>
                  <a:cubicBezTo>
                    <a:pt x="10185" y="6056"/>
                    <a:pt x="10185" y="6030"/>
                    <a:pt x="10199" y="5989"/>
                  </a:cubicBezTo>
                  <a:lnTo>
                    <a:pt x="9718" y="5909"/>
                  </a:lnTo>
                  <a:close/>
                  <a:moveTo>
                    <a:pt x="575" y="6096"/>
                  </a:moveTo>
                  <a:lnTo>
                    <a:pt x="107" y="6190"/>
                  </a:lnTo>
                  <a:cubicBezTo>
                    <a:pt x="107" y="6203"/>
                    <a:pt x="121" y="6229"/>
                    <a:pt x="121" y="6243"/>
                  </a:cubicBezTo>
                  <a:lnTo>
                    <a:pt x="121" y="6256"/>
                  </a:lnTo>
                  <a:cubicBezTo>
                    <a:pt x="134" y="6310"/>
                    <a:pt x="148" y="6363"/>
                    <a:pt x="160" y="6430"/>
                  </a:cubicBezTo>
                  <a:lnTo>
                    <a:pt x="629" y="6297"/>
                  </a:lnTo>
                  <a:cubicBezTo>
                    <a:pt x="615" y="6229"/>
                    <a:pt x="588" y="6163"/>
                    <a:pt x="575" y="6096"/>
                  </a:cubicBezTo>
                  <a:close/>
                  <a:moveTo>
                    <a:pt x="9624" y="6336"/>
                  </a:moveTo>
                  <a:cubicBezTo>
                    <a:pt x="9611" y="6404"/>
                    <a:pt x="9584" y="6484"/>
                    <a:pt x="9558" y="6550"/>
                  </a:cubicBezTo>
                  <a:lnTo>
                    <a:pt x="10025" y="6698"/>
                  </a:lnTo>
                  <a:lnTo>
                    <a:pt x="10025" y="6684"/>
                  </a:lnTo>
                  <a:lnTo>
                    <a:pt x="10025" y="6671"/>
                  </a:lnTo>
                  <a:cubicBezTo>
                    <a:pt x="10039" y="6630"/>
                    <a:pt x="10052" y="6591"/>
                    <a:pt x="10066" y="6564"/>
                  </a:cubicBezTo>
                  <a:lnTo>
                    <a:pt x="10066" y="6550"/>
                  </a:lnTo>
                  <a:lnTo>
                    <a:pt x="10066" y="6537"/>
                  </a:lnTo>
                  <a:lnTo>
                    <a:pt x="10066" y="6524"/>
                  </a:lnTo>
                  <a:lnTo>
                    <a:pt x="10078" y="6524"/>
                  </a:lnTo>
                  <a:lnTo>
                    <a:pt x="10078" y="6511"/>
                  </a:lnTo>
                  <a:lnTo>
                    <a:pt x="10078" y="6497"/>
                  </a:lnTo>
                  <a:lnTo>
                    <a:pt x="10078" y="6484"/>
                  </a:lnTo>
                  <a:lnTo>
                    <a:pt x="10092" y="6484"/>
                  </a:lnTo>
                  <a:lnTo>
                    <a:pt x="10092" y="6470"/>
                  </a:lnTo>
                  <a:lnTo>
                    <a:pt x="9624" y="6336"/>
                  </a:lnTo>
                  <a:close/>
                  <a:moveTo>
                    <a:pt x="682" y="6511"/>
                  </a:moveTo>
                  <a:lnTo>
                    <a:pt x="228" y="6657"/>
                  </a:lnTo>
                  <a:cubicBezTo>
                    <a:pt x="228" y="6671"/>
                    <a:pt x="241" y="6684"/>
                    <a:pt x="241" y="6711"/>
                  </a:cubicBezTo>
                  <a:cubicBezTo>
                    <a:pt x="267" y="6778"/>
                    <a:pt x="281" y="6831"/>
                    <a:pt x="308" y="6885"/>
                  </a:cubicBezTo>
                  <a:lnTo>
                    <a:pt x="763" y="6725"/>
                  </a:lnTo>
                  <a:cubicBezTo>
                    <a:pt x="736" y="6644"/>
                    <a:pt x="709" y="6577"/>
                    <a:pt x="682" y="6511"/>
                  </a:cubicBezTo>
                  <a:close/>
                  <a:moveTo>
                    <a:pt x="9490" y="6751"/>
                  </a:moveTo>
                  <a:lnTo>
                    <a:pt x="9410" y="6951"/>
                  </a:lnTo>
                  <a:lnTo>
                    <a:pt x="9852" y="7152"/>
                  </a:lnTo>
                  <a:cubicBezTo>
                    <a:pt x="9865" y="7112"/>
                    <a:pt x="9891" y="7072"/>
                    <a:pt x="9905" y="7031"/>
                  </a:cubicBezTo>
                  <a:lnTo>
                    <a:pt x="9905" y="7019"/>
                  </a:lnTo>
                  <a:lnTo>
                    <a:pt x="9905" y="7005"/>
                  </a:lnTo>
                  <a:lnTo>
                    <a:pt x="9918" y="7005"/>
                  </a:lnTo>
                  <a:cubicBezTo>
                    <a:pt x="9918" y="6978"/>
                    <a:pt x="9932" y="6951"/>
                    <a:pt x="9945" y="6925"/>
                  </a:cubicBezTo>
                  <a:lnTo>
                    <a:pt x="9490" y="6751"/>
                  </a:lnTo>
                  <a:close/>
                  <a:moveTo>
                    <a:pt x="843" y="6925"/>
                  </a:moveTo>
                  <a:lnTo>
                    <a:pt x="388" y="7112"/>
                  </a:lnTo>
                  <a:cubicBezTo>
                    <a:pt x="401" y="7138"/>
                    <a:pt x="415" y="7165"/>
                    <a:pt x="428" y="7206"/>
                  </a:cubicBezTo>
                  <a:lnTo>
                    <a:pt x="442" y="7206"/>
                  </a:lnTo>
                  <a:lnTo>
                    <a:pt x="442" y="7219"/>
                  </a:lnTo>
                  <a:cubicBezTo>
                    <a:pt x="455" y="7259"/>
                    <a:pt x="468" y="7286"/>
                    <a:pt x="495" y="7326"/>
                  </a:cubicBezTo>
                  <a:lnTo>
                    <a:pt x="923" y="7126"/>
                  </a:lnTo>
                  <a:lnTo>
                    <a:pt x="843" y="6925"/>
                  </a:lnTo>
                  <a:close/>
                  <a:moveTo>
                    <a:pt x="9317" y="7152"/>
                  </a:moveTo>
                  <a:cubicBezTo>
                    <a:pt x="9290" y="7219"/>
                    <a:pt x="9264" y="7286"/>
                    <a:pt x="9223" y="7352"/>
                  </a:cubicBezTo>
                  <a:lnTo>
                    <a:pt x="9651" y="7580"/>
                  </a:lnTo>
                  <a:cubicBezTo>
                    <a:pt x="9651" y="7566"/>
                    <a:pt x="9651" y="7566"/>
                    <a:pt x="9665" y="7553"/>
                  </a:cubicBezTo>
                  <a:lnTo>
                    <a:pt x="9665" y="7539"/>
                  </a:lnTo>
                  <a:lnTo>
                    <a:pt x="9665" y="7527"/>
                  </a:lnTo>
                  <a:lnTo>
                    <a:pt x="9677" y="7527"/>
                  </a:lnTo>
                  <a:lnTo>
                    <a:pt x="9677" y="7513"/>
                  </a:lnTo>
                  <a:lnTo>
                    <a:pt x="9691" y="7513"/>
                  </a:lnTo>
                  <a:lnTo>
                    <a:pt x="9691" y="7500"/>
                  </a:lnTo>
                  <a:lnTo>
                    <a:pt x="9691" y="7486"/>
                  </a:lnTo>
                  <a:lnTo>
                    <a:pt x="9704" y="7473"/>
                  </a:lnTo>
                  <a:lnTo>
                    <a:pt x="9704" y="7459"/>
                  </a:lnTo>
                  <a:lnTo>
                    <a:pt x="9718" y="7446"/>
                  </a:lnTo>
                  <a:lnTo>
                    <a:pt x="9718" y="7432"/>
                  </a:lnTo>
                  <a:lnTo>
                    <a:pt x="9731" y="7432"/>
                  </a:lnTo>
                  <a:cubicBezTo>
                    <a:pt x="9731" y="7406"/>
                    <a:pt x="9745" y="7393"/>
                    <a:pt x="9758" y="7366"/>
                  </a:cubicBezTo>
                  <a:lnTo>
                    <a:pt x="9317" y="7152"/>
                  </a:lnTo>
                  <a:close/>
                  <a:moveTo>
                    <a:pt x="1030" y="7313"/>
                  </a:moveTo>
                  <a:lnTo>
                    <a:pt x="602" y="7539"/>
                  </a:lnTo>
                  <a:cubicBezTo>
                    <a:pt x="642" y="7620"/>
                    <a:pt x="668" y="7687"/>
                    <a:pt x="722" y="7753"/>
                  </a:cubicBezTo>
                  <a:lnTo>
                    <a:pt x="1137" y="7513"/>
                  </a:lnTo>
                  <a:cubicBezTo>
                    <a:pt x="1096" y="7446"/>
                    <a:pt x="1057" y="7379"/>
                    <a:pt x="1030" y="7313"/>
                  </a:cubicBezTo>
                  <a:close/>
                  <a:moveTo>
                    <a:pt x="9116" y="7539"/>
                  </a:moveTo>
                  <a:cubicBezTo>
                    <a:pt x="9076" y="7607"/>
                    <a:pt x="9036" y="7660"/>
                    <a:pt x="8996" y="7727"/>
                  </a:cubicBezTo>
                  <a:lnTo>
                    <a:pt x="9397" y="7994"/>
                  </a:lnTo>
                  <a:cubicBezTo>
                    <a:pt x="9397" y="7981"/>
                    <a:pt x="9410" y="7967"/>
                    <a:pt x="9410" y="7967"/>
                  </a:cubicBezTo>
                  <a:lnTo>
                    <a:pt x="9424" y="7967"/>
                  </a:lnTo>
                  <a:lnTo>
                    <a:pt x="9424" y="7954"/>
                  </a:lnTo>
                  <a:lnTo>
                    <a:pt x="9424" y="7940"/>
                  </a:lnTo>
                  <a:lnTo>
                    <a:pt x="9437" y="7940"/>
                  </a:lnTo>
                  <a:lnTo>
                    <a:pt x="9437" y="7928"/>
                  </a:lnTo>
                  <a:lnTo>
                    <a:pt x="9451" y="7914"/>
                  </a:lnTo>
                  <a:lnTo>
                    <a:pt x="9451" y="7901"/>
                  </a:lnTo>
                  <a:lnTo>
                    <a:pt x="9464" y="7901"/>
                  </a:lnTo>
                  <a:lnTo>
                    <a:pt x="9464" y="7887"/>
                  </a:lnTo>
                  <a:lnTo>
                    <a:pt x="9477" y="7874"/>
                  </a:lnTo>
                  <a:lnTo>
                    <a:pt x="9477" y="7860"/>
                  </a:lnTo>
                  <a:lnTo>
                    <a:pt x="9490" y="7860"/>
                  </a:lnTo>
                  <a:lnTo>
                    <a:pt x="9490" y="7847"/>
                  </a:lnTo>
                  <a:lnTo>
                    <a:pt x="9490" y="7833"/>
                  </a:lnTo>
                  <a:lnTo>
                    <a:pt x="9504" y="7833"/>
                  </a:lnTo>
                  <a:lnTo>
                    <a:pt x="9504" y="7821"/>
                  </a:lnTo>
                  <a:lnTo>
                    <a:pt x="9517" y="7807"/>
                  </a:lnTo>
                  <a:lnTo>
                    <a:pt x="9517" y="7794"/>
                  </a:lnTo>
                  <a:lnTo>
                    <a:pt x="9531" y="7794"/>
                  </a:lnTo>
                  <a:lnTo>
                    <a:pt x="9116" y="7539"/>
                  </a:lnTo>
                  <a:close/>
                  <a:moveTo>
                    <a:pt x="1244" y="7687"/>
                  </a:moveTo>
                  <a:lnTo>
                    <a:pt x="843" y="7954"/>
                  </a:lnTo>
                  <a:cubicBezTo>
                    <a:pt x="882" y="8021"/>
                    <a:pt x="936" y="8088"/>
                    <a:pt x="976" y="8154"/>
                  </a:cubicBezTo>
                  <a:lnTo>
                    <a:pt x="1363" y="7874"/>
                  </a:lnTo>
                  <a:cubicBezTo>
                    <a:pt x="1324" y="7807"/>
                    <a:pt x="1283" y="7753"/>
                    <a:pt x="1244" y="7687"/>
                  </a:cubicBezTo>
                  <a:close/>
                  <a:moveTo>
                    <a:pt x="8875" y="7901"/>
                  </a:moveTo>
                  <a:cubicBezTo>
                    <a:pt x="8822" y="7954"/>
                    <a:pt x="8782" y="8021"/>
                    <a:pt x="8742" y="8074"/>
                  </a:cubicBezTo>
                  <a:lnTo>
                    <a:pt x="9116" y="8382"/>
                  </a:lnTo>
                  <a:lnTo>
                    <a:pt x="9237" y="8222"/>
                  </a:lnTo>
                  <a:lnTo>
                    <a:pt x="9237" y="8208"/>
                  </a:lnTo>
                  <a:lnTo>
                    <a:pt x="9250" y="8208"/>
                  </a:lnTo>
                  <a:cubicBezTo>
                    <a:pt x="9250" y="8195"/>
                    <a:pt x="9250" y="8195"/>
                    <a:pt x="9264" y="8181"/>
                  </a:cubicBezTo>
                  <a:lnTo>
                    <a:pt x="8875" y="7901"/>
                  </a:lnTo>
                  <a:close/>
                  <a:moveTo>
                    <a:pt x="1497" y="8047"/>
                  </a:moveTo>
                  <a:lnTo>
                    <a:pt x="1123" y="8341"/>
                  </a:lnTo>
                  <a:cubicBezTo>
                    <a:pt x="1176" y="8409"/>
                    <a:pt x="1230" y="8475"/>
                    <a:pt x="1283" y="8529"/>
                  </a:cubicBezTo>
                  <a:lnTo>
                    <a:pt x="1645" y="8208"/>
                  </a:lnTo>
                  <a:cubicBezTo>
                    <a:pt x="1591" y="8154"/>
                    <a:pt x="1551" y="8101"/>
                    <a:pt x="1497" y="8047"/>
                  </a:cubicBezTo>
                  <a:close/>
                  <a:moveTo>
                    <a:pt x="8595" y="8234"/>
                  </a:moveTo>
                  <a:cubicBezTo>
                    <a:pt x="8542" y="8288"/>
                    <a:pt x="8501" y="8341"/>
                    <a:pt x="8448" y="8395"/>
                  </a:cubicBezTo>
                  <a:lnTo>
                    <a:pt x="8795" y="8742"/>
                  </a:lnTo>
                  <a:cubicBezTo>
                    <a:pt x="8809" y="8716"/>
                    <a:pt x="8836" y="8689"/>
                    <a:pt x="8863" y="8662"/>
                  </a:cubicBezTo>
                  <a:lnTo>
                    <a:pt x="8863" y="8649"/>
                  </a:lnTo>
                  <a:lnTo>
                    <a:pt x="8875" y="8649"/>
                  </a:lnTo>
                  <a:lnTo>
                    <a:pt x="8875" y="8635"/>
                  </a:lnTo>
                  <a:lnTo>
                    <a:pt x="8889" y="8635"/>
                  </a:lnTo>
                  <a:lnTo>
                    <a:pt x="8889" y="8623"/>
                  </a:lnTo>
                  <a:lnTo>
                    <a:pt x="8902" y="8623"/>
                  </a:lnTo>
                  <a:cubicBezTo>
                    <a:pt x="8902" y="8623"/>
                    <a:pt x="8902" y="8609"/>
                    <a:pt x="8916" y="8609"/>
                  </a:cubicBezTo>
                  <a:lnTo>
                    <a:pt x="8916" y="8596"/>
                  </a:lnTo>
                  <a:lnTo>
                    <a:pt x="8929" y="8596"/>
                  </a:lnTo>
                  <a:cubicBezTo>
                    <a:pt x="8943" y="8582"/>
                    <a:pt x="8943" y="8569"/>
                    <a:pt x="8956" y="8555"/>
                  </a:cubicBezTo>
                  <a:lnTo>
                    <a:pt x="8595" y="8234"/>
                  </a:lnTo>
                  <a:close/>
                  <a:moveTo>
                    <a:pt x="1791" y="8368"/>
                  </a:moveTo>
                  <a:lnTo>
                    <a:pt x="1444" y="8703"/>
                  </a:lnTo>
                  <a:cubicBezTo>
                    <a:pt x="1458" y="8716"/>
                    <a:pt x="1458" y="8716"/>
                    <a:pt x="1458" y="8730"/>
                  </a:cubicBezTo>
                  <a:lnTo>
                    <a:pt x="1470" y="8730"/>
                  </a:lnTo>
                  <a:cubicBezTo>
                    <a:pt x="1511" y="8783"/>
                    <a:pt x="1564" y="8823"/>
                    <a:pt x="1618" y="8876"/>
                  </a:cubicBezTo>
                  <a:lnTo>
                    <a:pt x="1939" y="8529"/>
                  </a:lnTo>
                  <a:cubicBezTo>
                    <a:pt x="1898" y="8475"/>
                    <a:pt x="1845" y="8422"/>
                    <a:pt x="1791" y="8368"/>
                  </a:cubicBezTo>
                  <a:close/>
                  <a:moveTo>
                    <a:pt x="8287" y="8555"/>
                  </a:moveTo>
                  <a:cubicBezTo>
                    <a:pt x="8234" y="8596"/>
                    <a:pt x="8180" y="8649"/>
                    <a:pt x="8127" y="8689"/>
                  </a:cubicBezTo>
                  <a:lnTo>
                    <a:pt x="8435" y="9063"/>
                  </a:lnTo>
                  <a:cubicBezTo>
                    <a:pt x="8488" y="9024"/>
                    <a:pt x="8528" y="8983"/>
                    <a:pt x="8581" y="8943"/>
                  </a:cubicBezTo>
                  <a:lnTo>
                    <a:pt x="8581" y="8929"/>
                  </a:lnTo>
                  <a:cubicBezTo>
                    <a:pt x="8595" y="8929"/>
                    <a:pt x="8608" y="8917"/>
                    <a:pt x="8622" y="8903"/>
                  </a:cubicBezTo>
                  <a:lnTo>
                    <a:pt x="8287" y="8555"/>
                  </a:lnTo>
                  <a:close/>
                  <a:moveTo>
                    <a:pt x="2112" y="8676"/>
                  </a:moveTo>
                  <a:lnTo>
                    <a:pt x="1791" y="9036"/>
                  </a:lnTo>
                  <a:cubicBezTo>
                    <a:pt x="1805" y="9036"/>
                    <a:pt x="1805" y="9050"/>
                    <a:pt x="1805" y="9050"/>
                  </a:cubicBezTo>
                  <a:lnTo>
                    <a:pt x="1818" y="9050"/>
                  </a:lnTo>
                  <a:cubicBezTo>
                    <a:pt x="1871" y="9104"/>
                    <a:pt x="1925" y="9143"/>
                    <a:pt x="1978" y="9184"/>
                  </a:cubicBezTo>
                  <a:lnTo>
                    <a:pt x="2272" y="8810"/>
                  </a:lnTo>
                  <a:cubicBezTo>
                    <a:pt x="2219" y="8769"/>
                    <a:pt x="2165" y="8716"/>
                    <a:pt x="2112" y="8676"/>
                  </a:cubicBezTo>
                  <a:close/>
                  <a:moveTo>
                    <a:pt x="7954" y="8836"/>
                  </a:moveTo>
                  <a:cubicBezTo>
                    <a:pt x="7900" y="8876"/>
                    <a:pt x="7833" y="8917"/>
                    <a:pt x="7779" y="8956"/>
                  </a:cubicBezTo>
                  <a:lnTo>
                    <a:pt x="8047" y="9357"/>
                  </a:lnTo>
                  <a:cubicBezTo>
                    <a:pt x="8114" y="9304"/>
                    <a:pt x="8180" y="9264"/>
                    <a:pt x="8248" y="9211"/>
                  </a:cubicBezTo>
                  <a:lnTo>
                    <a:pt x="7954" y="8836"/>
                  </a:lnTo>
                  <a:close/>
                  <a:moveTo>
                    <a:pt x="2447" y="8943"/>
                  </a:moveTo>
                  <a:lnTo>
                    <a:pt x="2179" y="9330"/>
                  </a:lnTo>
                  <a:cubicBezTo>
                    <a:pt x="2219" y="9371"/>
                    <a:pt x="2272" y="9398"/>
                    <a:pt x="2326" y="9437"/>
                  </a:cubicBezTo>
                  <a:lnTo>
                    <a:pt x="2340" y="9437"/>
                  </a:lnTo>
                  <a:cubicBezTo>
                    <a:pt x="2353" y="9451"/>
                    <a:pt x="2366" y="9451"/>
                    <a:pt x="2366" y="9464"/>
                  </a:cubicBezTo>
                  <a:lnTo>
                    <a:pt x="2379" y="9464"/>
                  </a:lnTo>
                  <a:lnTo>
                    <a:pt x="2634" y="9063"/>
                  </a:lnTo>
                  <a:cubicBezTo>
                    <a:pt x="2566" y="9024"/>
                    <a:pt x="2513" y="8983"/>
                    <a:pt x="2447" y="8943"/>
                  </a:cubicBezTo>
                  <a:close/>
                  <a:moveTo>
                    <a:pt x="7592" y="9077"/>
                  </a:moveTo>
                  <a:cubicBezTo>
                    <a:pt x="7539" y="9117"/>
                    <a:pt x="7472" y="9157"/>
                    <a:pt x="7405" y="9184"/>
                  </a:cubicBezTo>
                  <a:lnTo>
                    <a:pt x="7646" y="9612"/>
                  </a:lnTo>
                  <a:lnTo>
                    <a:pt x="7767" y="9532"/>
                  </a:lnTo>
                  <a:lnTo>
                    <a:pt x="7779" y="9532"/>
                  </a:lnTo>
                  <a:cubicBezTo>
                    <a:pt x="7806" y="9518"/>
                    <a:pt x="7833" y="9505"/>
                    <a:pt x="7847" y="9491"/>
                  </a:cubicBezTo>
                  <a:lnTo>
                    <a:pt x="7592" y="9077"/>
                  </a:lnTo>
                  <a:close/>
                  <a:moveTo>
                    <a:pt x="2821" y="9170"/>
                  </a:moveTo>
                  <a:lnTo>
                    <a:pt x="2580" y="9585"/>
                  </a:lnTo>
                  <a:cubicBezTo>
                    <a:pt x="2634" y="9625"/>
                    <a:pt x="2687" y="9651"/>
                    <a:pt x="2741" y="9678"/>
                  </a:cubicBezTo>
                  <a:lnTo>
                    <a:pt x="2754" y="9678"/>
                  </a:lnTo>
                  <a:lnTo>
                    <a:pt x="2754" y="9692"/>
                  </a:lnTo>
                  <a:cubicBezTo>
                    <a:pt x="2767" y="9692"/>
                    <a:pt x="2780" y="9692"/>
                    <a:pt x="2794" y="9705"/>
                  </a:cubicBezTo>
                  <a:lnTo>
                    <a:pt x="3008" y="9277"/>
                  </a:lnTo>
                  <a:cubicBezTo>
                    <a:pt x="2955" y="9237"/>
                    <a:pt x="2887" y="9211"/>
                    <a:pt x="2821" y="9170"/>
                  </a:cubicBezTo>
                  <a:close/>
                  <a:moveTo>
                    <a:pt x="7218" y="9291"/>
                  </a:moveTo>
                  <a:cubicBezTo>
                    <a:pt x="7152" y="9318"/>
                    <a:pt x="7084" y="9357"/>
                    <a:pt x="7018" y="9384"/>
                  </a:cubicBezTo>
                  <a:lnTo>
                    <a:pt x="7218" y="9826"/>
                  </a:lnTo>
                  <a:cubicBezTo>
                    <a:pt x="7218" y="9826"/>
                    <a:pt x="7232" y="9812"/>
                    <a:pt x="7245" y="9812"/>
                  </a:cubicBezTo>
                  <a:cubicBezTo>
                    <a:pt x="7312" y="9785"/>
                    <a:pt x="7366" y="9758"/>
                    <a:pt x="7432" y="9719"/>
                  </a:cubicBezTo>
                  <a:lnTo>
                    <a:pt x="7218" y="9291"/>
                  </a:lnTo>
                  <a:close/>
                  <a:moveTo>
                    <a:pt x="3208" y="9371"/>
                  </a:moveTo>
                  <a:lnTo>
                    <a:pt x="3008" y="9812"/>
                  </a:lnTo>
                  <a:cubicBezTo>
                    <a:pt x="3021" y="9812"/>
                    <a:pt x="3035" y="9812"/>
                    <a:pt x="3035" y="9826"/>
                  </a:cubicBezTo>
                  <a:lnTo>
                    <a:pt x="3062" y="9826"/>
                  </a:lnTo>
                  <a:lnTo>
                    <a:pt x="3062" y="9838"/>
                  </a:lnTo>
                  <a:lnTo>
                    <a:pt x="3088" y="9838"/>
                  </a:lnTo>
                  <a:lnTo>
                    <a:pt x="3101" y="9852"/>
                  </a:lnTo>
                  <a:lnTo>
                    <a:pt x="3128" y="9852"/>
                  </a:lnTo>
                  <a:lnTo>
                    <a:pt x="3128" y="9865"/>
                  </a:lnTo>
                  <a:lnTo>
                    <a:pt x="3155" y="9865"/>
                  </a:lnTo>
                  <a:lnTo>
                    <a:pt x="3155" y="9879"/>
                  </a:lnTo>
                  <a:lnTo>
                    <a:pt x="3195" y="9879"/>
                  </a:lnTo>
                  <a:lnTo>
                    <a:pt x="3195" y="9892"/>
                  </a:lnTo>
                  <a:cubicBezTo>
                    <a:pt x="3208" y="9892"/>
                    <a:pt x="3222" y="9892"/>
                    <a:pt x="3235" y="9906"/>
                  </a:cubicBezTo>
                  <a:lnTo>
                    <a:pt x="3409" y="9451"/>
                  </a:lnTo>
                  <a:lnTo>
                    <a:pt x="3208" y="9371"/>
                  </a:lnTo>
                  <a:close/>
                  <a:moveTo>
                    <a:pt x="6817" y="9464"/>
                  </a:moveTo>
                  <a:lnTo>
                    <a:pt x="6617" y="9544"/>
                  </a:lnTo>
                  <a:lnTo>
                    <a:pt x="6764" y="9999"/>
                  </a:lnTo>
                  <a:lnTo>
                    <a:pt x="6790" y="9999"/>
                  </a:lnTo>
                  <a:lnTo>
                    <a:pt x="6790" y="9986"/>
                  </a:lnTo>
                  <a:lnTo>
                    <a:pt x="6911" y="9945"/>
                  </a:lnTo>
                  <a:lnTo>
                    <a:pt x="6924" y="9945"/>
                  </a:lnTo>
                  <a:cubicBezTo>
                    <a:pt x="6951" y="9933"/>
                    <a:pt x="6965" y="9933"/>
                    <a:pt x="6991" y="9919"/>
                  </a:cubicBezTo>
                  <a:lnTo>
                    <a:pt x="6817" y="9464"/>
                  </a:lnTo>
                  <a:close/>
                  <a:moveTo>
                    <a:pt x="3609" y="9532"/>
                  </a:moveTo>
                  <a:lnTo>
                    <a:pt x="3463" y="9986"/>
                  </a:lnTo>
                  <a:lnTo>
                    <a:pt x="3475" y="9986"/>
                  </a:lnTo>
                  <a:lnTo>
                    <a:pt x="3475" y="9999"/>
                  </a:lnTo>
                  <a:lnTo>
                    <a:pt x="3502" y="9999"/>
                  </a:lnTo>
                  <a:cubicBezTo>
                    <a:pt x="3516" y="9999"/>
                    <a:pt x="3516" y="9999"/>
                    <a:pt x="3516" y="10013"/>
                  </a:cubicBezTo>
                  <a:cubicBezTo>
                    <a:pt x="3569" y="10026"/>
                    <a:pt x="3636" y="10039"/>
                    <a:pt x="3689" y="10052"/>
                  </a:cubicBezTo>
                  <a:lnTo>
                    <a:pt x="3823" y="9598"/>
                  </a:lnTo>
                  <a:cubicBezTo>
                    <a:pt x="3757" y="9571"/>
                    <a:pt x="3676" y="9558"/>
                    <a:pt x="3609" y="9532"/>
                  </a:cubicBezTo>
                  <a:close/>
                  <a:moveTo>
                    <a:pt x="6403" y="9612"/>
                  </a:moveTo>
                  <a:cubicBezTo>
                    <a:pt x="6336" y="9625"/>
                    <a:pt x="6269" y="9651"/>
                    <a:pt x="6189" y="9665"/>
                  </a:cubicBezTo>
                  <a:lnTo>
                    <a:pt x="6309" y="10132"/>
                  </a:lnTo>
                  <a:cubicBezTo>
                    <a:pt x="6376" y="10120"/>
                    <a:pt x="6457" y="10093"/>
                    <a:pt x="6537" y="10066"/>
                  </a:cubicBezTo>
                  <a:lnTo>
                    <a:pt x="6403" y="9612"/>
                  </a:lnTo>
                  <a:close/>
                  <a:moveTo>
                    <a:pt x="4037" y="9651"/>
                  </a:moveTo>
                  <a:lnTo>
                    <a:pt x="3917" y="10120"/>
                  </a:lnTo>
                  <a:cubicBezTo>
                    <a:pt x="3997" y="10146"/>
                    <a:pt x="4077" y="10159"/>
                    <a:pt x="4158" y="10173"/>
                  </a:cubicBezTo>
                  <a:lnTo>
                    <a:pt x="4251" y="9705"/>
                  </a:lnTo>
                  <a:cubicBezTo>
                    <a:pt x="4170" y="9692"/>
                    <a:pt x="4104" y="9665"/>
                    <a:pt x="4037" y="9651"/>
                  </a:cubicBezTo>
                  <a:close/>
                  <a:moveTo>
                    <a:pt x="5975" y="9705"/>
                  </a:moveTo>
                  <a:cubicBezTo>
                    <a:pt x="5908" y="9719"/>
                    <a:pt x="5842" y="9731"/>
                    <a:pt x="5762" y="9745"/>
                  </a:cubicBezTo>
                  <a:lnTo>
                    <a:pt x="5828" y="10227"/>
                  </a:lnTo>
                  <a:lnTo>
                    <a:pt x="5842" y="10213"/>
                  </a:lnTo>
                  <a:lnTo>
                    <a:pt x="5868" y="10213"/>
                  </a:lnTo>
                  <a:cubicBezTo>
                    <a:pt x="5935" y="10200"/>
                    <a:pt x="6002" y="10200"/>
                    <a:pt x="6068" y="10186"/>
                  </a:cubicBezTo>
                  <a:lnTo>
                    <a:pt x="5975" y="9705"/>
                  </a:lnTo>
                  <a:close/>
                  <a:moveTo>
                    <a:pt x="4464" y="9731"/>
                  </a:moveTo>
                  <a:lnTo>
                    <a:pt x="4398" y="10213"/>
                  </a:lnTo>
                  <a:cubicBezTo>
                    <a:pt x="4438" y="10213"/>
                    <a:pt x="4478" y="10227"/>
                    <a:pt x="4532" y="10227"/>
                  </a:cubicBezTo>
                  <a:lnTo>
                    <a:pt x="4545" y="10227"/>
                  </a:lnTo>
                  <a:lnTo>
                    <a:pt x="4545" y="10239"/>
                  </a:lnTo>
                  <a:lnTo>
                    <a:pt x="4625" y="10239"/>
                  </a:lnTo>
                  <a:lnTo>
                    <a:pt x="4678" y="9758"/>
                  </a:lnTo>
                  <a:cubicBezTo>
                    <a:pt x="4612" y="9758"/>
                    <a:pt x="4532" y="9745"/>
                    <a:pt x="4464" y="9731"/>
                  </a:cubicBezTo>
                  <a:close/>
                  <a:moveTo>
                    <a:pt x="4892" y="9785"/>
                  </a:moveTo>
                  <a:lnTo>
                    <a:pt x="4865" y="10266"/>
                  </a:lnTo>
                  <a:lnTo>
                    <a:pt x="5106" y="10266"/>
                  </a:lnTo>
                  <a:lnTo>
                    <a:pt x="5106" y="9785"/>
                  </a:lnTo>
                  <a:close/>
                  <a:moveTo>
                    <a:pt x="5548" y="9772"/>
                  </a:moveTo>
                  <a:cubicBezTo>
                    <a:pt x="5480" y="9772"/>
                    <a:pt x="5400" y="9772"/>
                    <a:pt x="5334" y="9785"/>
                  </a:cubicBezTo>
                  <a:lnTo>
                    <a:pt x="5347" y="10266"/>
                  </a:lnTo>
                  <a:cubicBezTo>
                    <a:pt x="5427" y="10253"/>
                    <a:pt x="5507" y="10253"/>
                    <a:pt x="5587" y="10253"/>
                  </a:cubicBezTo>
                  <a:lnTo>
                    <a:pt x="5548" y="9772"/>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9"/>
            <p:cNvSpPr/>
            <p:nvPr/>
          </p:nvSpPr>
          <p:spPr>
            <a:xfrm>
              <a:off x="5836796" y="4099500"/>
              <a:ext cx="508497" cy="445437"/>
            </a:xfrm>
            <a:custGeom>
              <a:rect b="b" l="l" r="r" t="t"/>
              <a:pathLst>
                <a:path extrusionOk="0" h="9310" w="10628">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9"/>
            <p:cNvSpPr/>
            <p:nvPr/>
          </p:nvSpPr>
          <p:spPr>
            <a:xfrm>
              <a:off x="5836796" y="4099500"/>
              <a:ext cx="508497" cy="445437"/>
            </a:xfrm>
            <a:custGeom>
              <a:rect b="b" l="l" r="r" t="t"/>
              <a:pathLst>
                <a:path extrusionOk="0" h="9310" w="10628">
                  <a:moveTo>
                    <a:pt x="5313" y="0"/>
                  </a:moveTo>
                  <a:cubicBezTo>
                    <a:pt x="4609" y="0"/>
                    <a:pt x="3895" y="161"/>
                    <a:pt x="3223" y="501"/>
                  </a:cubicBezTo>
                  <a:cubicBezTo>
                    <a:pt x="937" y="1650"/>
                    <a:pt x="1" y="4444"/>
                    <a:pt x="1164" y="6743"/>
                  </a:cubicBezTo>
                  <a:cubicBezTo>
                    <a:pt x="1979" y="8371"/>
                    <a:pt x="3625" y="9309"/>
                    <a:pt x="5328" y="9309"/>
                  </a:cubicBezTo>
                  <a:cubicBezTo>
                    <a:pt x="6029" y="9309"/>
                    <a:pt x="6740" y="9150"/>
                    <a:pt x="7406" y="8815"/>
                  </a:cubicBezTo>
                  <a:cubicBezTo>
                    <a:pt x="9705" y="7652"/>
                    <a:pt x="10628" y="4858"/>
                    <a:pt x="9478" y="2559"/>
                  </a:cubicBezTo>
                  <a:cubicBezTo>
                    <a:pt x="8655" y="942"/>
                    <a:pt x="7016" y="0"/>
                    <a:pt x="531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9"/>
            <p:cNvSpPr/>
            <p:nvPr/>
          </p:nvSpPr>
          <p:spPr>
            <a:xfrm>
              <a:off x="5855407" y="4115480"/>
              <a:ext cx="442566" cy="410893"/>
            </a:xfrm>
            <a:custGeom>
              <a:rect b="b" l="l" r="r" t="t"/>
              <a:pathLst>
                <a:path extrusionOk="0" h="8588" w="925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9"/>
            <p:cNvSpPr/>
            <p:nvPr/>
          </p:nvSpPr>
          <p:spPr>
            <a:xfrm>
              <a:off x="5855407" y="4115480"/>
              <a:ext cx="442566" cy="410893"/>
            </a:xfrm>
            <a:custGeom>
              <a:rect b="b" l="l" r="r" t="t"/>
              <a:pathLst>
                <a:path extrusionOk="0" h="8588" w="9250">
                  <a:moveTo>
                    <a:pt x="4928" y="1"/>
                  </a:moveTo>
                  <a:cubicBezTo>
                    <a:pt x="4276" y="1"/>
                    <a:pt x="3615" y="149"/>
                    <a:pt x="2994" y="461"/>
                  </a:cubicBezTo>
                  <a:cubicBezTo>
                    <a:pt x="856" y="1530"/>
                    <a:pt x="0" y="4136"/>
                    <a:pt x="1069" y="6262"/>
                  </a:cubicBezTo>
                  <a:cubicBezTo>
                    <a:pt x="1711" y="7545"/>
                    <a:pt x="2900" y="8360"/>
                    <a:pt x="4224" y="8588"/>
                  </a:cubicBezTo>
                  <a:cubicBezTo>
                    <a:pt x="2967" y="8347"/>
                    <a:pt x="1831" y="7545"/>
                    <a:pt x="1203" y="6316"/>
                  </a:cubicBezTo>
                  <a:cubicBezTo>
                    <a:pt x="147" y="4216"/>
                    <a:pt x="1002" y="1664"/>
                    <a:pt x="3101" y="608"/>
                  </a:cubicBezTo>
                  <a:cubicBezTo>
                    <a:pt x="3715" y="299"/>
                    <a:pt x="4368" y="152"/>
                    <a:pt x="5011" y="152"/>
                  </a:cubicBezTo>
                  <a:cubicBezTo>
                    <a:pt x="6565" y="152"/>
                    <a:pt x="8061" y="1008"/>
                    <a:pt x="8808" y="2493"/>
                  </a:cubicBezTo>
                  <a:cubicBezTo>
                    <a:pt x="9063" y="3001"/>
                    <a:pt x="9209" y="3535"/>
                    <a:pt x="9250" y="4070"/>
                  </a:cubicBezTo>
                  <a:cubicBezTo>
                    <a:pt x="9209" y="3495"/>
                    <a:pt x="9063" y="2920"/>
                    <a:pt x="8795" y="2386"/>
                  </a:cubicBezTo>
                  <a:cubicBezTo>
                    <a:pt x="8038" y="872"/>
                    <a:pt x="6510" y="1"/>
                    <a:pt x="49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9"/>
            <p:cNvSpPr/>
            <p:nvPr/>
          </p:nvSpPr>
          <p:spPr>
            <a:xfrm>
              <a:off x="6016546" y="4154760"/>
              <a:ext cx="145210" cy="334532"/>
            </a:xfrm>
            <a:custGeom>
              <a:rect b="b" l="l" r="r" t="t"/>
              <a:pathLst>
                <a:path extrusionOk="0" h="6992" w="3035">
                  <a:moveTo>
                    <a:pt x="1457" y="0"/>
                  </a:moveTo>
                  <a:lnTo>
                    <a:pt x="1444" y="535"/>
                  </a:lnTo>
                  <a:cubicBezTo>
                    <a:pt x="1029" y="562"/>
                    <a:pt x="682" y="683"/>
                    <a:pt x="441" y="923"/>
                  </a:cubicBezTo>
                  <a:cubicBezTo>
                    <a:pt x="188" y="1177"/>
                    <a:pt x="67" y="1511"/>
                    <a:pt x="54" y="1925"/>
                  </a:cubicBezTo>
                  <a:cubicBezTo>
                    <a:pt x="54" y="2246"/>
                    <a:pt x="107" y="2513"/>
                    <a:pt x="200" y="2714"/>
                  </a:cubicBezTo>
                  <a:cubicBezTo>
                    <a:pt x="307" y="2928"/>
                    <a:pt x="468" y="3142"/>
                    <a:pt x="696" y="3329"/>
                  </a:cubicBezTo>
                  <a:lnTo>
                    <a:pt x="1430" y="3998"/>
                  </a:lnTo>
                  <a:cubicBezTo>
                    <a:pt x="1537" y="4091"/>
                    <a:pt x="1617" y="4171"/>
                    <a:pt x="1685" y="4238"/>
                  </a:cubicBezTo>
                  <a:cubicBezTo>
                    <a:pt x="1751" y="4304"/>
                    <a:pt x="1804" y="4385"/>
                    <a:pt x="1872" y="4479"/>
                  </a:cubicBezTo>
                  <a:cubicBezTo>
                    <a:pt x="1925" y="4559"/>
                    <a:pt x="1965" y="4652"/>
                    <a:pt x="1992" y="4759"/>
                  </a:cubicBezTo>
                  <a:cubicBezTo>
                    <a:pt x="2018" y="4853"/>
                    <a:pt x="2032" y="4973"/>
                    <a:pt x="2032" y="5094"/>
                  </a:cubicBezTo>
                  <a:cubicBezTo>
                    <a:pt x="2032" y="5254"/>
                    <a:pt x="1992" y="5388"/>
                    <a:pt x="1911" y="5481"/>
                  </a:cubicBezTo>
                  <a:cubicBezTo>
                    <a:pt x="1831" y="5575"/>
                    <a:pt x="1724" y="5628"/>
                    <a:pt x="1564" y="5628"/>
                  </a:cubicBezTo>
                  <a:lnTo>
                    <a:pt x="1551" y="5628"/>
                  </a:lnTo>
                  <a:cubicBezTo>
                    <a:pt x="1136" y="5614"/>
                    <a:pt x="922" y="5227"/>
                    <a:pt x="922" y="4465"/>
                  </a:cubicBezTo>
                  <a:lnTo>
                    <a:pt x="0" y="4639"/>
                  </a:lnTo>
                  <a:cubicBezTo>
                    <a:pt x="27" y="5775"/>
                    <a:pt x="521" y="6377"/>
                    <a:pt x="1471" y="6416"/>
                  </a:cubicBezTo>
                  <a:lnTo>
                    <a:pt x="1457" y="6992"/>
                  </a:lnTo>
                  <a:lnTo>
                    <a:pt x="1751" y="6992"/>
                  </a:lnTo>
                  <a:lnTo>
                    <a:pt x="1765" y="6416"/>
                  </a:lnTo>
                  <a:cubicBezTo>
                    <a:pt x="2139" y="6390"/>
                    <a:pt x="2446" y="6243"/>
                    <a:pt x="2674" y="5989"/>
                  </a:cubicBezTo>
                  <a:cubicBezTo>
                    <a:pt x="2914" y="5735"/>
                    <a:pt x="3021" y="5427"/>
                    <a:pt x="3034" y="5040"/>
                  </a:cubicBezTo>
                  <a:cubicBezTo>
                    <a:pt x="3034" y="4853"/>
                    <a:pt x="3021" y="4679"/>
                    <a:pt x="2981" y="4518"/>
                  </a:cubicBezTo>
                  <a:cubicBezTo>
                    <a:pt x="2941" y="4358"/>
                    <a:pt x="2874" y="4197"/>
                    <a:pt x="2794" y="4064"/>
                  </a:cubicBezTo>
                  <a:cubicBezTo>
                    <a:pt x="2713" y="3930"/>
                    <a:pt x="2620" y="3796"/>
                    <a:pt x="2526" y="3690"/>
                  </a:cubicBezTo>
                  <a:cubicBezTo>
                    <a:pt x="2433" y="3583"/>
                    <a:pt x="2326" y="3476"/>
                    <a:pt x="2205" y="3356"/>
                  </a:cubicBezTo>
                  <a:lnTo>
                    <a:pt x="1471" y="2700"/>
                  </a:lnTo>
                  <a:cubicBezTo>
                    <a:pt x="1323" y="2554"/>
                    <a:pt x="1203" y="2420"/>
                    <a:pt x="1136" y="2299"/>
                  </a:cubicBezTo>
                  <a:cubicBezTo>
                    <a:pt x="1070" y="2180"/>
                    <a:pt x="1029" y="2032"/>
                    <a:pt x="1043" y="1845"/>
                  </a:cubicBezTo>
                  <a:cubicBezTo>
                    <a:pt x="1043" y="1685"/>
                    <a:pt x="1083" y="1565"/>
                    <a:pt x="1163" y="1471"/>
                  </a:cubicBezTo>
                  <a:cubicBezTo>
                    <a:pt x="1243" y="1378"/>
                    <a:pt x="1364" y="1324"/>
                    <a:pt x="1524" y="1324"/>
                  </a:cubicBezTo>
                  <a:lnTo>
                    <a:pt x="1564" y="1324"/>
                  </a:lnTo>
                  <a:cubicBezTo>
                    <a:pt x="1644" y="1324"/>
                    <a:pt x="1711" y="1337"/>
                    <a:pt x="1765" y="1364"/>
                  </a:cubicBezTo>
                  <a:cubicBezTo>
                    <a:pt x="1831" y="1404"/>
                    <a:pt x="1885" y="1444"/>
                    <a:pt x="1925" y="1497"/>
                  </a:cubicBezTo>
                  <a:cubicBezTo>
                    <a:pt x="1965" y="1551"/>
                    <a:pt x="1992" y="1631"/>
                    <a:pt x="2018" y="1711"/>
                  </a:cubicBezTo>
                  <a:cubicBezTo>
                    <a:pt x="2032" y="1805"/>
                    <a:pt x="2059" y="1886"/>
                    <a:pt x="2059" y="1979"/>
                  </a:cubicBezTo>
                  <a:cubicBezTo>
                    <a:pt x="2072" y="2059"/>
                    <a:pt x="2072" y="2166"/>
                    <a:pt x="2086" y="2273"/>
                  </a:cubicBezTo>
                  <a:lnTo>
                    <a:pt x="2981" y="2112"/>
                  </a:lnTo>
                  <a:cubicBezTo>
                    <a:pt x="2968" y="1898"/>
                    <a:pt x="2941" y="1711"/>
                    <a:pt x="2900" y="1538"/>
                  </a:cubicBezTo>
                  <a:cubicBezTo>
                    <a:pt x="2861" y="1378"/>
                    <a:pt x="2794" y="1217"/>
                    <a:pt x="2700" y="1070"/>
                  </a:cubicBezTo>
                  <a:cubicBezTo>
                    <a:pt x="2606" y="923"/>
                    <a:pt x="2487" y="802"/>
                    <a:pt x="2326" y="709"/>
                  </a:cubicBezTo>
                  <a:cubicBezTo>
                    <a:pt x="2166" y="615"/>
                    <a:pt x="1979" y="562"/>
                    <a:pt x="1751" y="549"/>
                  </a:cubicBezTo>
                  <a:lnTo>
                    <a:pt x="1765" y="14"/>
                  </a:lnTo>
                  <a:lnTo>
                    <a:pt x="1457" y="0"/>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9"/>
            <p:cNvSpPr/>
            <p:nvPr/>
          </p:nvSpPr>
          <p:spPr>
            <a:xfrm>
              <a:off x="5545856" y="981598"/>
              <a:ext cx="560887" cy="491368"/>
            </a:xfrm>
            <a:custGeom>
              <a:rect b="b" l="l" r="r" t="t"/>
              <a:pathLst>
                <a:path extrusionOk="0" h="10270" w="11723">
                  <a:moveTo>
                    <a:pt x="5854" y="0"/>
                  </a:moveTo>
                  <a:cubicBezTo>
                    <a:pt x="5079" y="0"/>
                    <a:pt x="4294" y="176"/>
                    <a:pt x="3556" y="547"/>
                  </a:cubicBezTo>
                  <a:cubicBezTo>
                    <a:pt x="1017" y="1817"/>
                    <a:pt x="1" y="4905"/>
                    <a:pt x="1270" y="7445"/>
                  </a:cubicBezTo>
                  <a:cubicBezTo>
                    <a:pt x="2178" y="9232"/>
                    <a:pt x="3989" y="10270"/>
                    <a:pt x="5866" y="10270"/>
                  </a:cubicBezTo>
                  <a:cubicBezTo>
                    <a:pt x="6641" y="10270"/>
                    <a:pt x="7428" y="10092"/>
                    <a:pt x="8167" y="9717"/>
                  </a:cubicBezTo>
                  <a:cubicBezTo>
                    <a:pt x="10707" y="8447"/>
                    <a:pt x="11723" y="5359"/>
                    <a:pt x="10453" y="2833"/>
                  </a:cubicBezTo>
                  <a:cubicBezTo>
                    <a:pt x="9545" y="1035"/>
                    <a:pt x="7732" y="0"/>
                    <a:pt x="5854"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9"/>
            <p:cNvSpPr/>
            <p:nvPr/>
          </p:nvSpPr>
          <p:spPr>
            <a:xfrm>
              <a:off x="5580399" y="981502"/>
              <a:ext cx="491799" cy="491225"/>
            </a:xfrm>
            <a:custGeom>
              <a:rect b="b" l="l" r="r" t="t"/>
              <a:pathLst>
                <a:path extrusionOk="0" h="10267" w="10279">
                  <a:moveTo>
                    <a:pt x="4932" y="1"/>
                  </a:moveTo>
                  <a:lnTo>
                    <a:pt x="4946" y="482"/>
                  </a:lnTo>
                  <a:lnTo>
                    <a:pt x="5160" y="482"/>
                  </a:lnTo>
                  <a:lnTo>
                    <a:pt x="5173" y="1"/>
                  </a:lnTo>
                  <a:close/>
                  <a:moveTo>
                    <a:pt x="5413" y="1"/>
                  </a:moveTo>
                  <a:lnTo>
                    <a:pt x="5387" y="482"/>
                  </a:lnTo>
                  <a:cubicBezTo>
                    <a:pt x="5454" y="496"/>
                    <a:pt x="5534" y="496"/>
                    <a:pt x="5601" y="509"/>
                  </a:cubicBezTo>
                  <a:lnTo>
                    <a:pt x="5641" y="28"/>
                  </a:lnTo>
                  <a:cubicBezTo>
                    <a:pt x="5601" y="15"/>
                    <a:pt x="5561" y="15"/>
                    <a:pt x="5508" y="15"/>
                  </a:cubicBezTo>
                  <a:lnTo>
                    <a:pt x="5454" y="15"/>
                  </a:lnTo>
                  <a:cubicBezTo>
                    <a:pt x="5440" y="15"/>
                    <a:pt x="5427" y="15"/>
                    <a:pt x="5413" y="1"/>
                  </a:cubicBezTo>
                  <a:close/>
                  <a:moveTo>
                    <a:pt x="4692" y="15"/>
                  </a:moveTo>
                  <a:cubicBezTo>
                    <a:pt x="4638" y="28"/>
                    <a:pt x="4585" y="28"/>
                    <a:pt x="4531" y="42"/>
                  </a:cubicBezTo>
                  <a:lnTo>
                    <a:pt x="4451" y="42"/>
                  </a:lnTo>
                  <a:lnTo>
                    <a:pt x="4518" y="523"/>
                  </a:lnTo>
                  <a:cubicBezTo>
                    <a:pt x="4585" y="509"/>
                    <a:pt x="4652" y="509"/>
                    <a:pt x="4732" y="496"/>
                  </a:cubicBezTo>
                  <a:lnTo>
                    <a:pt x="4692" y="15"/>
                  </a:lnTo>
                  <a:close/>
                  <a:moveTo>
                    <a:pt x="5882" y="54"/>
                  </a:moveTo>
                  <a:lnTo>
                    <a:pt x="5814" y="536"/>
                  </a:lnTo>
                  <a:cubicBezTo>
                    <a:pt x="5882" y="536"/>
                    <a:pt x="5962" y="549"/>
                    <a:pt x="6028" y="562"/>
                  </a:cubicBezTo>
                  <a:lnTo>
                    <a:pt x="6122" y="95"/>
                  </a:lnTo>
                  <a:cubicBezTo>
                    <a:pt x="6096" y="95"/>
                    <a:pt x="6082" y="81"/>
                    <a:pt x="6055" y="81"/>
                  </a:cubicBezTo>
                  <a:lnTo>
                    <a:pt x="6015" y="81"/>
                  </a:lnTo>
                  <a:cubicBezTo>
                    <a:pt x="5975" y="68"/>
                    <a:pt x="5935" y="68"/>
                    <a:pt x="5895" y="54"/>
                  </a:cubicBezTo>
                  <a:close/>
                  <a:moveTo>
                    <a:pt x="4210" y="81"/>
                  </a:moveTo>
                  <a:cubicBezTo>
                    <a:pt x="4130" y="95"/>
                    <a:pt x="4050" y="122"/>
                    <a:pt x="3970" y="135"/>
                  </a:cubicBezTo>
                  <a:lnTo>
                    <a:pt x="4077" y="603"/>
                  </a:lnTo>
                  <a:cubicBezTo>
                    <a:pt x="4157" y="589"/>
                    <a:pt x="4224" y="576"/>
                    <a:pt x="4291" y="562"/>
                  </a:cubicBezTo>
                  <a:lnTo>
                    <a:pt x="4210" y="81"/>
                  </a:lnTo>
                  <a:close/>
                  <a:moveTo>
                    <a:pt x="6363" y="149"/>
                  </a:moveTo>
                  <a:lnTo>
                    <a:pt x="6242" y="616"/>
                  </a:lnTo>
                  <a:cubicBezTo>
                    <a:pt x="6310" y="630"/>
                    <a:pt x="6390" y="656"/>
                    <a:pt x="6456" y="669"/>
                  </a:cubicBezTo>
                  <a:lnTo>
                    <a:pt x="6590" y="215"/>
                  </a:lnTo>
                  <a:cubicBezTo>
                    <a:pt x="6509" y="188"/>
                    <a:pt x="6443" y="161"/>
                    <a:pt x="6363" y="149"/>
                  </a:cubicBezTo>
                  <a:close/>
                  <a:moveTo>
                    <a:pt x="3743" y="188"/>
                  </a:moveTo>
                  <a:cubicBezTo>
                    <a:pt x="3716" y="202"/>
                    <a:pt x="3676" y="215"/>
                    <a:pt x="3649" y="215"/>
                  </a:cubicBezTo>
                  <a:cubicBezTo>
                    <a:pt x="3649" y="229"/>
                    <a:pt x="3636" y="229"/>
                    <a:pt x="3636" y="229"/>
                  </a:cubicBezTo>
                  <a:lnTo>
                    <a:pt x="3622" y="229"/>
                  </a:lnTo>
                  <a:cubicBezTo>
                    <a:pt x="3583" y="242"/>
                    <a:pt x="3542" y="255"/>
                    <a:pt x="3515" y="268"/>
                  </a:cubicBezTo>
                  <a:lnTo>
                    <a:pt x="3663" y="723"/>
                  </a:lnTo>
                  <a:cubicBezTo>
                    <a:pt x="3729" y="696"/>
                    <a:pt x="3797" y="683"/>
                    <a:pt x="3877" y="656"/>
                  </a:cubicBezTo>
                  <a:lnTo>
                    <a:pt x="3743" y="188"/>
                  </a:lnTo>
                  <a:close/>
                  <a:moveTo>
                    <a:pt x="6817" y="282"/>
                  </a:moveTo>
                  <a:lnTo>
                    <a:pt x="6657" y="737"/>
                  </a:lnTo>
                  <a:cubicBezTo>
                    <a:pt x="6737" y="763"/>
                    <a:pt x="6804" y="790"/>
                    <a:pt x="6871" y="817"/>
                  </a:cubicBezTo>
                  <a:lnTo>
                    <a:pt x="7044" y="362"/>
                  </a:lnTo>
                  <a:lnTo>
                    <a:pt x="7017" y="362"/>
                  </a:lnTo>
                  <a:lnTo>
                    <a:pt x="6817" y="282"/>
                  </a:lnTo>
                  <a:close/>
                  <a:moveTo>
                    <a:pt x="3289" y="348"/>
                  </a:moveTo>
                  <a:cubicBezTo>
                    <a:pt x="3248" y="362"/>
                    <a:pt x="3221" y="375"/>
                    <a:pt x="3195" y="389"/>
                  </a:cubicBezTo>
                  <a:lnTo>
                    <a:pt x="3168" y="389"/>
                  </a:lnTo>
                  <a:lnTo>
                    <a:pt x="3168" y="402"/>
                  </a:lnTo>
                  <a:lnTo>
                    <a:pt x="3141" y="402"/>
                  </a:lnTo>
                  <a:lnTo>
                    <a:pt x="3128" y="416"/>
                  </a:lnTo>
                  <a:lnTo>
                    <a:pt x="3114" y="416"/>
                  </a:lnTo>
                  <a:cubicBezTo>
                    <a:pt x="3102" y="429"/>
                    <a:pt x="3075" y="429"/>
                    <a:pt x="3061" y="443"/>
                  </a:cubicBezTo>
                  <a:lnTo>
                    <a:pt x="3262" y="883"/>
                  </a:lnTo>
                  <a:cubicBezTo>
                    <a:pt x="3328" y="856"/>
                    <a:pt x="3396" y="817"/>
                    <a:pt x="3462" y="790"/>
                  </a:cubicBezTo>
                  <a:lnTo>
                    <a:pt x="3289" y="348"/>
                  </a:lnTo>
                  <a:close/>
                  <a:moveTo>
                    <a:pt x="7272" y="469"/>
                  </a:moveTo>
                  <a:lnTo>
                    <a:pt x="7071" y="897"/>
                  </a:lnTo>
                  <a:cubicBezTo>
                    <a:pt x="7138" y="937"/>
                    <a:pt x="7205" y="963"/>
                    <a:pt x="7258" y="990"/>
                  </a:cubicBezTo>
                  <a:lnTo>
                    <a:pt x="7486" y="562"/>
                  </a:lnTo>
                  <a:cubicBezTo>
                    <a:pt x="7445" y="549"/>
                    <a:pt x="7406" y="523"/>
                    <a:pt x="7365" y="509"/>
                  </a:cubicBezTo>
                  <a:lnTo>
                    <a:pt x="7352" y="509"/>
                  </a:lnTo>
                  <a:lnTo>
                    <a:pt x="7352" y="496"/>
                  </a:lnTo>
                  <a:lnTo>
                    <a:pt x="7325" y="496"/>
                  </a:lnTo>
                  <a:lnTo>
                    <a:pt x="7325" y="482"/>
                  </a:lnTo>
                  <a:lnTo>
                    <a:pt x="7311" y="482"/>
                  </a:lnTo>
                  <a:cubicBezTo>
                    <a:pt x="7299" y="482"/>
                    <a:pt x="7285" y="469"/>
                    <a:pt x="7272" y="469"/>
                  </a:cubicBezTo>
                  <a:close/>
                  <a:moveTo>
                    <a:pt x="2820" y="549"/>
                  </a:moveTo>
                  <a:lnTo>
                    <a:pt x="2820" y="562"/>
                  </a:lnTo>
                  <a:lnTo>
                    <a:pt x="2794" y="562"/>
                  </a:lnTo>
                  <a:lnTo>
                    <a:pt x="2794" y="576"/>
                  </a:lnTo>
                  <a:lnTo>
                    <a:pt x="2767" y="576"/>
                  </a:lnTo>
                  <a:lnTo>
                    <a:pt x="2767" y="589"/>
                  </a:lnTo>
                  <a:lnTo>
                    <a:pt x="2740" y="589"/>
                  </a:lnTo>
                  <a:lnTo>
                    <a:pt x="2740" y="603"/>
                  </a:lnTo>
                  <a:lnTo>
                    <a:pt x="2713" y="603"/>
                  </a:lnTo>
                  <a:lnTo>
                    <a:pt x="2713" y="616"/>
                  </a:lnTo>
                  <a:lnTo>
                    <a:pt x="2687" y="616"/>
                  </a:lnTo>
                  <a:cubicBezTo>
                    <a:pt x="2674" y="630"/>
                    <a:pt x="2647" y="643"/>
                    <a:pt x="2620" y="656"/>
                  </a:cubicBezTo>
                  <a:lnTo>
                    <a:pt x="2861" y="1084"/>
                  </a:lnTo>
                  <a:cubicBezTo>
                    <a:pt x="2914" y="1044"/>
                    <a:pt x="2981" y="1017"/>
                    <a:pt x="3048" y="977"/>
                  </a:cubicBezTo>
                  <a:lnTo>
                    <a:pt x="3061" y="977"/>
                  </a:lnTo>
                  <a:lnTo>
                    <a:pt x="2847" y="549"/>
                  </a:lnTo>
                  <a:close/>
                  <a:moveTo>
                    <a:pt x="7700" y="683"/>
                  </a:moveTo>
                  <a:lnTo>
                    <a:pt x="7459" y="1097"/>
                  </a:lnTo>
                  <a:cubicBezTo>
                    <a:pt x="7512" y="1138"/>
                    <a:pt x="7579" y="1177"/>
                    <a:pt x="7646" y="1218"/>
                  </a:cubicBezTo>
                  <a:lnTo>
                    <a:pt x="7900" y="803"/>
                  </a:lnTo>
                  <a:cubicBezTo>
                    <a:pt x="7887" y="790"/>
                    <a:pt x="7860" y="776"/>
                    <a:pt x="7833" y="763"/>
                  </a:cubicBezTo>
                  <a:lnTo>
                    <a:pt x="7819" y="763"/>
                  </a:lnTo>
                  <a:lnTo>
                    <a:pt x="7819" y="749"/>
                  </a:lnTo>
                  <a:lnTo>
                    <a:pt x="7793" y="749"/>
                  </a:lnTo>
                  <a:lnTo>
                    <a:pt x="7793" y="737"/>
                  </a:lnTo>
                  <a:lnTo>
                    <a:pt x="7780" y="737"/>
                  </a:lnTo>
                  <a:lnTo>
                    <a:pt x="7780" y="723"/>
                  </a:lnTo>
                  <a:lnTo>
                    <a:pt x="7753" y="723"/>
                  </a:lnTo>
                  <a:cubicBezTo>
                    <a:pt x="7739" y="710"/>
                    <a:pt x="7712" y="696"/>
                    <a:pt x="7700" y="683"/>
                  </a:cubicBezTo>
                  <a:close/>
                  <a:moveTo>
                    <a:pt x="2406" y="790"/>
                  </a:moveTo>
                  <a:cubicBezTo>
                    <a:pt x="2353" y="817"/>
                    <a:pt x="2300" y="856"/>
                    <a:pt x="2246" y="897"/>
                  </a:cubicBezTo>
                  <a:lnTo>
                    <a:pt x="2232" y="897"/>
                  </a:lnTo>
                  <a:lnTo>
                    <a:pt x="2232" y="910"/>
                  </a:lnTo>
                  <a:cubicBezTo>
                    <a:pt x="2219" y="910"/>
                    <a:pt x="2219" y="910"/>
                    <a:pt x="2205" y="924"/>
                  </a:cubicBezTo>
                  <a:lnTo>
                    <a:pt x="2487" y="1311"/>
                  </a:lnTo>
                  <a:cubicBezTo>
                    <a:pt x="2540" y="1271"/>
                    <a:pt x="2606" y="1231"/>
                    <a:pt x="2674" y="1191"/>
                  </a:cubicBezTo>
                  <a:lnTo>
                    <a:pt x="2406" y="790"/>
                  </a:lnTo>
                  <a:close/>
                  <a:moveTo>
                    <a:pt x="8101" y="937"/>
                  </a:moveTo>
                  <a:lnTo>
                    <a:pt x="7819" y="1338"/>
                  </a:lnTo>
                  <a:cubicBezTo>
                    <a:pt x="7887" y="1378"/>
                    <a:pt x="7940" y="1418"/>
                    <a:pt x="7994" y="1458"/>
                  </a:cubicBezTo>
                  <a:lnTo>
                    <a:pt x="8301" y="1084"/>
                  </a:lnTo>
                  <a:cubicBezTo>
                    <a:pt x="8288" y="1070"/>
                    <a:pt x="8274" y="1070"/>
                    <a:pt x="8274" y="1057"/>
                  </a:cubicBezTo>
                  <a:lnTo>
                    <a:pt x="8261" y="1057"/>
                  </a:lnTo>
                  <a:cubicBezTo>
                    <a:pt x="8208" y="1017"/>
                    <a:pt x="8154" y="977"/>
                    <a:pt x="8113" y="950"/>
                  </a:cubicBezTo>
                  <a:lnTo>
                    <a:pt x="8101" y="950"/>
                  </a:lnTo>
                  <a:lnTo>
                    <a:pt x="8101" y="937"/>
                  </a:lnTo>
                  <a:close/>
                  <a:moveTo>
                    <a:pt x="2018" y="1057"/>
                  </a:moveTo>
                  <a:cubicBezTo>
                    <a:pt x="2005" y="1070"/>
                    <a:pt x="2005" y="1070"/>
                    <a:pt x="1992" y="1070"/>
                  </a:cubicBezTo>
                  <a:lnTo>
                    <a:pt x="1992" y="1084"/>
                  </a:lnTo>
                  <a:lnTo>
                    <a:pt x="1979" y="1084"/>
                  </a:lnTo>
                  <a:cubicBezTo>
                    <a:pt x="1925" y="1124"/>
                    <a:pt x="1885" y="1164"/>
                    <a:pt x="1831" y="1204"/>
                  </a:cubicBezTo>
                  <a:lnTo>
                    <a:pt x="2139" y="1578"/>
                  </a:lnTo>
                  <a:cubicBezTo>
                    <a:pt x="2193" y="1525"/>
                    <a:pt x="2246" y="1485"/>
                    <a:pt x="2312" y="1445"/>
                  </a:cubicBezTo>
                  <a:lnTo>
                    <a:pt x="2018" y="1057"/>
                  </a:lnTo>
                  <a:close/>
                  <a:moveTo>
                    <a:pt x="8475" y="1231"/>
                  </a:moveTo>
                  <a:lnTo>
                    <a:pt x="8167" y="1605"/>
                  </a:lnTo>
                  <a:cubicBezTo>
                    <a:pt x="8220" y="1646"/>
                    <a:pt x="8274" y="1699"/>
                    <a:pt x="8327" y="1752"/>
                  </a:cubicBezTo>
                  <a:lnTo>
                    <a:pt x="8662" y="1391"/>
                  </a:lnTo>
                  <a:cubicBezTo>
                    <a:pt x="8648" y="1391"/>
                    <a:pt x="8635" y="1378"/>
                    <a:pt x="8635" y="1364"/>
                  </a:cubicBezTo>
                  <a:lnTo>
                    <a:pt x="8621" y="1364"/>
                  </a:lnTo>
                  <a:lnTo>
                    <a:pt x="8609" y="1351"/>
                  </a:lnTo>
                  <a:lnTo>
                    <a:pt x="8609" y="1338"/>
                  </a:lnTo>
                  <a:lnTo>
                    <a:pt x="8595" y="1338"/>
                  </a:lnTo>
                  <a:cubicBezTo>
                    <a:pt x="8555" y="1298"/>
                    <a:pt x="8514" y="1271"/>
                    <a:pt x="8475" y="1231"/>
                  </a:cubicBezTo>
                  <a:close/>
                  <a:moveTo>
                    <a:pt x="1644" y="1364"/>
                  </a:moveTo>
                  <a:cubicBezTo>
                    <a:pt x="1617" y="1405"/>
                    <a:pt x="1578" y="1432"/>
                    <a:pt x="1551" y="1471"/>
                  </a:cubicBezTo>
                  <a:lnTo>
                    <a:pt x="1537" y="1471"/>
                  </a:lnTo>
                  <a:lnTo>
                    <a:pt x="1471" y="1539"/>
                  </a:lnTo>
                  <a:lnTo>
                    <a:pt x="1818" y="1872"/>
                  </a:lnTo>
                  <a:cubicBezTo>
                    <a:pt x="1872" y="1819"/>
                    <a:pt x="1925" y="1765"/>
                    <a:pt x="1979" y="1726"/>
                  </a:cubicBezTo>
                  <a:lnTo>
                    <a:pt x="1644" y="1364"/>
                  </a:lnTo>
                  <a:close/>
                  <a:moveTo>
                    <a:pt x="8835" y="1565"/>
                  </a:moveTo>
                  <a:lnTo>
                    <a:pt x="8488" y="1899"/>
                  </a:lnTo>
                  <a:cubicBezTo>
                    <a:pt x="8541" y="1952"/>
                    <a:pt x="8582" y="2006"/>
                    <a:pt x="8635" y="2059"/>
                  </a:cubicBezTo>
                  <a:lnTo>
                    <a:pt x="8996" y="1739"/>
                  </a:lnTo>
                  <a:lnTo>
                    <a:pt x="8942" y="1685"/>
                  </a:lnTo>
                  <a:lnTo>
                    <a:pt x="8929" y="1672"/>
                  </a:lnTo>
                  <a:lnTo>
                    <a:pt x="8929" y="1658"/>
                  </a:lnTo>
                  <a:lnTo>
                    <a:pt x="8915" y="1658"/>
                  </a:lnTo>
                  <a:lnTo>
                    <a:pt x="8915" y="1646"/>
                  </a:lnTo>
                  <a:lnTo>
                    <a:pt x="8903" y="1646"/>
                  </a:lnTo>
                  <a:lnTo>
                    <a:pt x="8903" y="1632"/>
                  </a:lnTo>
                  <a:lnTo>
                    <a:pt x="8889" y="1632"/>
                  </a:lnTo>
                  <a:cubicBezTo>
                    <a:pt x="8889" y="1619"/>
                    <a:pt x="8889" y="1619"/>
                    <a:pt x="8876" y="1619"/>
                  </a:cubicBezTo>
                  <a:lnTo>
                    <a:pt x="8876" y="1605"/>
                  </a:lnTo>
                  <a:lnTo>
                    <a:pt x="8862" y="1605"/>
                  </a:lnTo>
                  <a:lnTo>
                    <a:pt x="8862" y="1592"/>
                  </a:lnTo>
                  <a:cubicBezTo>
                    <a:pt x="8849" y="1592"/>
                    <a:pt x="8835" y="1578"/>
                    <a:pt x="8835" y="1565"/>
                  </a:cubicBezTo>
                  <a:close/>
                  <a:moveTo>
                    <a:pt x="1310" y="1712"/>
                  </a:moveTo>
                  <a:cubicBezTo>
                    <a:pt x="1257" y="1765"/>
                    <a:pt x="1204" y="1833"/>
                    <a:pt x="1150" y="1899"/>
                  </a:cubicBezTo>
                  <a:lnTo>
                    <a:pt x="1524" y="2193"/>
                  </a:lnTo>
                  <a:cubicBezTo>
                    <a:pt x="1578" y="2140"/>
                    <a:pt x="1617" y="2086"/>
                    <a:pt x="1671" y="2033"/>
                  </a:cubicBezTo>
                  <a:lnTo>
                    <a:pt x="1310" y="1712"/>
                  </a:lnTo>
                  <a:close/>
                  <a:moveTo>
                    <a:pt x="9143" y="1926"/>
                  </a:moveTo>
                  <a:lnTo>
                    <a:pt x="8769" y="2234"/>
                  </a:lnTo>
                  <a:cubicBezTo>
                    <a:pt x="8822" y="2287"/>
                    <a:pt x="8862" y="2341"/>
                    <a:pt x="8903" y="2407"/>
                  </a:cubicBezTo>
                  <a:lnTo>
                    <a:pt x="9290" y="2113"/>
                  </a:lnTo>
                  <a:lnTo>
                    <a:pt x="9290" y="2100"/>
                  </a:lnTo>
                  <a:lnTo>
                    <a:pt x="9277" y="2100"/>
                  </a:lnTo>
                  <a:cubicBezTo>
                    <a:pt x="9236" y="2033"/>
                    <a:pt x="9197" y="1979"/>
                    <a:pt x="9143" y="1926"/>
                  </a:cubicBezTo>
                  <a:close/>
                  <a:moveTo>
                    <a:pt x="1002" y="2086"/>
                  </a:moveTo>
                  <a:lnTo>
                    <a:pt x="1002" y="2100"/>
                  </a:lnTo>
                  <a:cubicBezTo>
                    <a:pt x="976" y="2127"/>
                    <a:pt x="949" y="2166"/>
                    <a:pt x="922" y="2193"/>
                  </a:cubicBezTo>
                  <a:lnTo>
                    <a:pt x="922" y="2207"/>
                  </a:lnTo>
                  <a:lnTo>
                    <a:pt x="922" y="2220"/>
                  </a:lnTo>
                  <a:lnTo>
                    <a:pt x="909" y="2220"/>
                  </a:lnTo>
                  <a:lnTo>
                    <a:pt x="909" y="2234"/>
                  </a:lnTo>
                  <a:lnTo>
                    <a:pt x="896" y="2234"/>
                  </a:lnTo>
                  <a:lnTo>
                    <a:pt x="896" y="2247"/>
                  </a:lnTo>
                  <a:lnTo>
                    <a:pt x="883" y="2260"/>
                  </a:lnTo>
                  <a:lnTo>
                    <a:pt x="883" y="2273"/>
                  </a:lnTo>
                  <a:lnTo>
                    <a:pt x="869" y="2273"/>
                  </a:lnTo>
                  <a:lnTo>
                    <a:pt x="869" y="2287"/>
                  </a:lnTo>
                  <a:lnTo>
                    <a:pt x="1270" y="2554"/>
                  </a:lnTo>
                  <a:cubicBezTo>
                    <a:pt x="1310" y="2487"/>
                    <a:pt x="1350" y="2434"/>
                    <a:pt x="1391" y="2367"/>
                  </a:cubicBezTo>
                  <a:lnTo>
                    <a:pt x="1002" y="2086"/>
                  </a:lnTo>
                  <a:close/>
                  <a:moveTo>
                    <a:pt x="9437" y="2314"/>
                  </a:moveTo>
                  <a:lnTo>
                    <a:pt x="9022" y="2581"/>
                  </a:lnTo>
                  <a:cubicBezTo>
                    <a:pt x="9063" y="2648"/>
                    <a:pt x="9103" y="2701"/>
                    <a:pt x="9143" y="2768"/>
                  </a:cubicBezTo>
                  <a:lnTo>
                    <a:pt x="9557" y="2528"/>
                  </a:lnTo>
                  <a:lnTo>
                    <a:pt x="9557" y="2514"/>
                  </a:lnTo>
                  <a:lnTo>
                    <a:pt x="9437" y="2314"/>
                  </a:lnTo>
                  <a:close/>
                  <a:moveTo>
                    <a:pt x="735" y="2487"/>
                  </a:moveTo>
                  <a:cubicBezTo>
                    <a:pt x="722" y="2514"/>
                    <a:pt x="696" y="2554"/>
                    <a:pt x="682" y="2581"/>
                  </a:cubicBezTo>
                  <a:lnTo>
                    <a:pt x="682" y="2594"/>
                  </a:lnTo>
                  <a:lnTo>
                    <a:pt x="669" y="2594"/>
                  </a:lnTo>
                  <a:lnTo>
                    <a:pt x="669" y="2608"/>
                  </a:lnTo>
                  <a:cubicBezTo>
                    <a:pt x="655" y="2635"/>
                    <a:pt x="642" y="2661"/>
                    <a:pt x="615" y="2688"/>
                  </a:cubicBezTo>
                  <a:lnTo>
                    <a:pt x="1043" y="2929"/>
                  </a:lnTo>
                  <a:cubicBezTo>
                    <a:pt x="1083" y="2861"/>
                    <a:pt x="1123" y="2795"/>
                    <a:pt x="1150" y="2728"/>
                  </a:cubicBezTo>
                  <a:lnTo>
                    <a:pt x="735" y="2487"/>
                  </a:lnTo>
                  <a:close/>
                  <a:moveTo>
                    <a:pt x="9678" y="2728"/>
                  </a:moveTo>
                  <a:lnTo>
                    <a:pt x="9250" y="2955"/>
                  </a:lnTo>
                  <a:cubicBezTo>
                    <a:pt x="9263" y="2982"/>
                    <a:pt x="9277" y="3022"/>
                    <a:pt x="9290" y="3048"/>
                  </a:cubicBezTo>
                  <a:cubicBezTo>
                    <a:pt x="9316" y="3075"/>
                    <a:pt x="9330" y="3116"/>
                    <a:pt x="9343" y="3155"/>
                  </a:cubicBezTo>
                  <a:lnTo>
                    <a:pt x="9785" y="2942"/>
                  </a:lnTo>
                  <a:lnTo>
                    <a:pt x="9771" y="2929"/>
                  </a:lnTo>
                  <a:cubicBezTo>
                    <a:pt x="9758" y="2902"/>
                    <a:pt x="9744" y="2875"/>
                    <a:pt x="9744" y="2849"/>
                  </a:cubicBezTo>
                  <a:lnTo>
                    <a:pt x="9731" y="2849"/>
                  </a:lnTo>
                  <a:lnTo>
                    <a:pt x="9731" y="2835"/>
                  </a:lnTo>
                  <a:lnTo>
                    <a:pt x="9731" y="2822"/>
                  </a:lnTo>
                  <a:lnTo>
                    <a:pt x="9717" y="2822"/>
                  </a:lnTo>
                  <a:lnTo>
                    <a:pt x="9717" y="2808"/>
                  </a:lnTo>
                  <a:lnTo>
                    <a:pt x="9717" y="2795"/>
                  </a:lnTo>
                  <a:lnTo>
                    <a:pt x="9705" y="2795"/>
                  </a:lnTo>
                  <a:lnTo>
                    <a:pt x="9705" y="2781"/>
                  </a:lnTo>
                  <a:lnTo>
                    <a:pt x="9691" y="2768"/>
                  </a:lnTo>
                  <a:lnTo>
                    <a:pt x="9691" y="2754"/>
                  </a:lnTo>
                  <a:lnTo>
                    <a:pt x="9678" y="2742"/>
                  </a:lnTo>
                  <a:lnTo>
                    <a:pt x="9678" y="2728"/>
                  </a:lnTo>
                  <a:close/>
                  <a:moveTo>
                    <a:pt x="508" y="2915"/>
                  </a:moveTo>
                  <a:lnTo>
                    <a:pt x="508" y="2929"/>
                  </a:lnTo>
                  <a:lnTo>
                    <a:pt x="495" y="2929"/>
                  </a:lnTo>
                  <a:lnTo>
                    <a:pt x="495" y="2942"/>
                  </a:lnTo>
                  <a:lnTo>
                    <a:pt x="495" y="2955"/>
                  </a:lnTo>
                  <a:lnTo>
                    <a:pt x="482" y="2968"/>
                  </a:lnTo>
                  <a:lnTo>
                    <a:pt x="482" y="2982"/>
                  </a:lnTo>
                  <a:lnTo>
                    <a:pt x="468" y="2995"/>
                  </a:lnTo>
                  <a:cubicBezTo>
                    <a:pt x="455" y="3036"/>
                    <a:pt x="428" y="3075"/>
                    <a:pt x="414" y="3129"/>
                  </a:cubicBezTo>
                  <a:lnTo>
                    <a:pt x="856" y="3316"/>
                  </a:lnTo>
                  <a:cubicBezTo>
                    <a:pt x="883" y="3250"/>
                    <a:pt x="909" y="3182"/>
                    <a:pt x="949" y="3116"/>
                  </a:cubicBezTo>
                  <a:lnTo>
                    <a:pt x="508" y="2915"/>
                  </a:lnTo>
                  <a:close/>
                  <a:moveTo>
                    <a:pt x="9878" y="3169"/>
                  </a:moveTo>
                  <a:lnTo>
                    <a:pt x="9437" y="3356"/>
                  </a:lnTo>
                  <a:lnTo>
                    <a:pt x="9517" y="3556"/>
                  </a:lnTo>
                  <a:lnTo>
                    <a:pt x="9972" y="3396"/>
                  </a:lnTo>
                  <a:cubicBezTo>
                    <a:pt x="9958" y="3343"/>
                    <a:pt x="9931" y="3303"/>
                    <a:pt x="9918" y="3250"/>
                  </a:cubicBezTo>
                  <a:lnTo>
                    <a:pt x="9878" y="3169"/>
                  </a:lnTo>
                  <a:close/>
                  <a:moveTo>
                    <a:pt x="321" y="3356"/>
                  </a:moveTo>
                  <a:cubicBezTo>
                    <a:pt x="321" y="3369"/>
                    <a:pt x="321" y="3369"/>
                    <a:pt x="307" y="3383"/>
                  </a:cubicBezTo>
                  <a:lnTo>
                    <a:pt x="307" y="3396"/>
                  </a:lnTo>
                  <a:lnTo>
                    <a:pt x="307" y="3410"/>
                  </a:lnTo>
                  <a:cubicBezTo>
                    <a:pt x="295" y="3449"/>
                    <a:pt x="268" y="3503"/>
                    <a:pt x="254" y="3544"/>
                  </a:cubicBezTo>
                  <a:lnTo>
                    <a:pt x="254" y="3556"/>
                  </a:lnTo>
                  <a:lnTo>
                    <a:pt x="254" y="3570"/>
                  </a:lnTo>
                  <a:lnTo>
                    <a:pt x="241" y="3583"/>
                  </a:lnTo>
                  <a:lnTo>
                    <a:pt x="708" y="3731"/>
                  </a:lnTo>
                  <a:cubicBezTo>
                    <a:pt x="722" y="3651"/>
                    <a:pt x="749" y="3583"/>
                    <a:pt x="776" y="3517"/>
                  </a:cubicBezTo>
                  <a:lnTo>
                    <a:pt x="321" y="3356"/>
                  </a:lnTo>
                  <a:close/>
                  <a:moveTo>
                    <a:pt x="10052" y="3624"/>
                  </a:moveTo>
                  <a:lnTo>
                    <a:pt x="9584" y="3757"/>
                  </a:lnTo>
                  <a:cubicBezTo>
                    <a:pt x="9610" y="3838"/>
                    <a:pt x="9624" y="3904"/>
                    <a:pt x="9651" y="3971"/>
                  </a:cubicBezTo>
                  <a:lnTo>
                    <a:pt x="10106" y="3850"/>
                  </a:lnTo>
                  <a:lnTo>
                    <a:pt x="10106" y="3811"/>
                  </a:lnTo>
                  <a:cubicBezTo>
                    <a:pt x="10079" y="3744"/>
                    <a:pt x="10065" y="3677"/>
                    <a:pt x="10052" y="3624"/>
                  </a:cubicBezTo>
                  <a:close/>
                  <a:moveTo>
                    <a:pt x="174" y="3811"/>
                  </a:moveTo>
                  <a:cubicBezTo>
                    <a:pt x="174" y="3838"/>
                    <a:pt x="161" y="3864"/>
                    <a:pt x="161" y="3877"/>
                  </a:cubicBezTo>
                  <a:lnTo>
                    <a:pt x="161" y="3891"/>
                  </a:lnTo>
                  <a:lnTo>
                    <a:pt x="161" y="3904"/>
                  </a:lnTo>
                  <a:lnTo>
                    <a:pt x="147" y="3904"/>
                  </a:lnTo>
                  <a:lnTo>
                    <a:pt x="147" y="3918"/>
                  </a:lnTo>
                  <a:lnTo>
                    <a:pt x="147" y="3931"/>
                  </a:lnTo>
                  <a:lnTo>
                    <a:pt x="147" y="3945"/>
                  </a:lnTo>
                  <a:lnTo>
                    <a:pt x="147" y="3957"/>
                  </a:lnTo>
                  <a:lnTo>
                    <a:pt x="134" y="3957"/>
                  </a:lnTo>
                  <a:lnTo>
                    <a:pt x="134" y="3971"/>
                  </a:lnTo>
                  <a:lnTo>
                    <a:pt x="134" y="3984"/>
                  </a:lnTo>
                  <a:lnTo>
                    <a:pt x="134" y="3998"/>
                  </a:lnTo>
                  <a:cubicBezTo>
                    <a:pt x="134" y="4011"/>
                    <a:pt x="120" y="4025"/>
                    <a:pt x="120" y="4038"/>
                  </a:cubicBezTo>
                  <a:lnTo>
                    <a:pt x="589" y="4145"/>
                  </a:lnTo>
                  <a:cubicBezTo>
                    <a:pt x="601" y="4078"/>
                    <a:pt x="628" y="4011"/>
                    <a:pt x="642" y="3931"/>
                  </a:cubicBezTo>
                  <a:lnTo>
                    <a:pt x="174" y="3811"/>
                  </a:lnTo>
                  <a:close/>
                  <a:moveTo>
                    <a:pt x="10172" y="4078"/>
                  </a:moveTo>
                  <a:lnTo>
                    <a:pt x="9691" y="4185"/>
                  </a:lnTo>
                  <a:cubicBezTo>
                    <a:pt x="9705" y="4251"/>
                    <a:pt x="9717" y="4332"/>
                    <a:pt x="9731" y="4399"/>
                  </a:cubicBezTo>
                  <a:lnTo>
                    <a:pt x="10213" y="4319"/>
                  </a:lnTo>
                  <a:lnTo>
                    <a:pt x="10172" y="4078"/>
                  </a:lnTo>
                  <a:close/>
                  <a:moveTo>
                    <a:pt x="81" y="4278"/>
                  </a:moveTo>
                  <a:lnTo>
                    <a:pt x="40" y="4519"/>
                  </a:lnTo>
                  <a:lnTo>
                    <a:pt x="521" y="4572"/>
                  </a:lnTo>
                  <a:cubicBezTo>
                    <a:pt x="521" y="4506"/>
                    <a:pt x="535" y="4439"/>
                    <a:pt x="548" y="4358"/>
                  </a:cubicBezTo>
                  <a:lnTo>
                    <a:pt x="81" y="4278"/>
                  </a:lnTo>
                  <a:close/>
                  <a:moveTo>
                    <a:pt x="10239" y="4559"/>
                  </a:moveTo>
                  <a:lnTo>
                    <a:pt x="9758" y="4613"/>
                  </a:lnTo>
                  <a:cubicBezTo>
                    <a:pt x="9771" y="4679"/>
                    <a:pt x="9785" y="4759"/>
                    <a:pt x="9785" y="4827"/>
                  </a:cubicBezTo>
                  <a:lnTo>
                    <a:pt x="10266" y="4800"/>
                  </a:lnTo>
                  <a:cubicBezTo>
                    <a:pt x="10266" y="4759"/>
                    <a:pt x="10252" y="4720"/>
                    <a:pt x="10252" y="4679"/>
                  </a:cubicBezTo>
                  <a:lnTo>
                    <a:pt x="10252" y="4666"/>
                  </a:lnTo>
                  <a:cubicBezTo>
                    <a:pt x="10252" y="4626"/>
                    <a:pt x="10252" y="4599"/>
                    <a:pt x="10239" y="4559"/>
                  </a:cubicBezTo>
                  <a:close/>
                  <a:moveTo>
                    <a:pt x="13" y="4759"/>
                  </a:moveTo>
                  <a:lnTo>
                    <a:pt x="13" y="4773"/>
                  </a:lnTo>
                  <a:lnTo>
                    <a:pt x="13" y="4786"/>
                  </a:lnTo>
                  <a:lnTo>
                    <a:pt x="13" y="4800"/>
                  </a:lnTo>
                  <a:lnTo>
                    <a:pt x="13" y="4813"/>
                  </a:lnTo>
                  <a:lnTo>
                    <a:pt x="13" y="4827"/>
                  </a:lnTo>
                  <a:lnTo>
                    <a:pt x="13" y="4854"/>
                  </a:lnTo>
                  <a:lnTo>
                    <a:pt x="13" y="4866"/>
                  </a:lnTo>
                  <a:cubicBezTo>
                    <a:pt x="13" y="4907"/>
                    <a:pt x="1" y="4960"/>
                    <a:pt x="1" y="5000"/>
                  </a:cubicBezTo>
                  <a:lnTo>
                    <a:pt x="482" y="5014"/>
                  </a:lnTo>
                  <a:cubicBezTo>
                    <a:pt x="495" y="4934"/>
                    <a:pt x="495" y="4866"/>
                    <a:pt x="495" y="4800"/>
                  </a:cubicBezTo>
                  <a:lnTo>
                    <a:pt x="13" y="4759"/>
                  </a:lnTo>
                  <a:close/>
                  <a:moveTo>
                    <a:pt x="10279" y="5041"/>
                  </a:moveTo>
                  <a:lnTo>
                    <a:pt x="9798" y="5053"/>
                  </a:lnTo>
                  <a:lnTo>
                    <a:pt x="9798" y="5267"/>
                  </a:lnTo>
                  <a:lnTo>
                    <a:pt x="10266" y="5281"/>
                  </a:lnTo>
                  <a:cubicBezTo>
                    <a:pt x="10279" y="5228"/>
                    <a:pt x="10279" y="5187"/>
                    <a:pt x="10279" y="5134"/>
                  </a:cubicBezTo>
                  <a:lnTo>
                    <a:pt x="10279" y="5041"/>
                  </a:lnTo>
                  <a:close/>
                  <a:moveTo>
                    <a:pt x="482" y="5228"/>
                  </a:moveTo>
                  <a:lnTo>
                    <a:pt x="1" y="5241"/>
                  </a:lnTo>
                  <a:cubicBezTo>
                    <a:pt x="1" y="5281"/>
                    <a:pt x="1" y="5335"/>
                    <a:pt x="13" y="5374"/>
                  </a:cubicBezTo>
                  <a:lnTo>
                    <a:pt x="13" y="5388"/>
                  </a:lnTo>
                  <a:lnTo>
                    <a:pt x="13" y="5481"/>
                  </a:lnTo>
                  <a:lnTo>
                    <a:pt x="495" y="5442"/>
                  </a:lnTo>
                  <a:cubicBezTo>
                    <a:pt x="495" y="5374"/>
                    <a:pt x="482" y="5308"/>
                    <a:pt x="482" y="5228"/>
                  </a:cubicBezTo>
                  <a:close/>
                  <a:moveTo>
                    <a:pt x="9785" y="5481"/>
                  </a:moveTo>
                  <a:cubicBezTo>
                    <a:pt x="9771" y="5561"/>
                    <a:pt x="9771" y="5629"/>
                    <a:pt x="9758" y="5695"/>
                  </a:cubicBezTo>
                  <a:lnTo>
                    <a:pt x="10239" y="5762"/>
                  </a:lnTo>
                  <a:cubicBezTo>
                    <a:pt x="10252" y="5682"/>
                    <a:pt x="10252" y="5602"/>
                    <a:pt x="10266" y="5522"/>
                  </a:cubicBezTo>
                  <a:lnTo>
                    <a:pt x="9785" y="5481"/>
                  </a:lnTo>
                  <a:close/>
                  <a:moveTo>
                    <a:pt x="508" y="5668"/>
                  </a:moveTo>
                  <a:lnTo>
                    <a:pt x="40" y="5722"/>
                  </a:lnTo>
                  <a:lnTo>
                    <a:pt x="40" y="5802"/>
                  </a:lnTo>
                  <a:lnTo>
                    <a:pt x="54" y="5802"/>
                  </a:lnTo>
                  <a:lnTo>
                    <a:pt x="54" y="5816"/>
                  </a:lnTo>
                  <a:lnTo>
                    <a:pt x="54" y="5829"/>
                  </a:lnTo>
                  <a:cubicBezTo>
                    <a:pt x="54" y="5869"/>
                    <a:pt x="67" y="5909"/>
                    <a:pt x="67" y="5962"/>
                  </a:cubicBezTo>
                  <a:lnTo>
                    <a:pt x="548" y="5882"/>
                  </a:lnTo>
                  <a:cubicBezTo>
                    <a:pt x="535" y="5816"/>
                    <a:pt x="521" y="5736"/>
                    <a:pt x="508" y="5668"/>
                  </a:cubicBezTo>
                  <a:close/>
                  <a:moveTo>
                    <a:pt x="9731" y="5923"/>
                  </a:moveTo>
                  <a:cubicBezTo>
                    <a:pt x="9717" y="5989"/>
                    <a:pt x="9705" y="6056"/>
                    <a:pt x="9691" y="6137"/>
                  </a:cubicBezTo>
                  <a:lnTo>
                    <a:pt x="10159" y="6230"/>
                  </a:lnTo>
                  <a:lnTo>
                    <a:pt x="10159" y="6203"/>
                  </a:lnTo>
                  <a:lnTo>
                    <a:pt x="10159" y="6190"/>
                  </a:lnTo>
                  <a:lnTo>
                    <a:pt x="10172" y="6190"/>
                  </a:lnTo>
                  <a:lnTo>
                    <a:pt x="10172" y="6176"/>
                  </a:lnTo>
                  <a:lnTo>
                    <a:pt x="10172" y="6163"/>
                  </a:lnTo>
                  <a:lnTo>
                    <a:pt x="10172" y="6150"/>
                  </a:lnTo>
                  <a:lnTo>
                    <a:pt x="10172" y="6137"/>
                  </a:lnTo>
                  <a:lnTo>
                    <a:pt x="10172" y="6123"/>
                  </a:lnTo>
                  <a:lnTo>
                    <a:pt x="10186" y="6110"/>
                  </a:lnTo>
                  <a:lnTo>
                    <a:pt x="10186" y="6096"/>
                  </a:lnTo>
                  <a:cubicBezTo>
                    <a:pt x="10186" y="6056"/>
                    <a:pt x="10199" y="6030"/>
                    <a:pt x="10199" y="6003"/>
                  </a:cubicBezTo>
                  <a:lnTo>
                    <a:pt x="9731" y="5923"/>
                  </a:lnTo>
                  <a:close/>
                  <a:moveTo>
                    <a:pt x="589" y="6096"/>
                  </a:moveTo>
                  <a:lnTo>
                    <a:pt x="107" y="6190"/>
                  </a:lnTo>
                  <a:cubicBezTo>
                    <a:pt x="120" y="6217"/>
                    <a:pt x="120" y="6230"/>
                    <a:pt x="120" y="6256"/>
                  </a:cubicBezTo>
                  <a:lnTo>
                    <a:pt x="134" y="6256"/>
                  </a:lnTo>
                  <a:cubicBezTo>
                    <a:pt x="147" y="6324"/>
                    <a:pt x="147" y="6377"/>
                    <a:pt x="174" y="6431"/>
                  </a:cubicBezTo>
                  <a:lnTo>
                    <a:pt x="628" y="6310"/>
                  </a:lnTo>
                  <a:cubicBezTo>
                    <a:pt x="615" y="6244"/>
                    <a:pt x="601" y="6163"/>
                    <a:pt x="589" y="6096"/>
                  </a:cubicBezTo>
                  <a:close/>
                  <a:moveTo>
                    <a:pt x="9637" y="6337"/>
                  </a:moveTo>
                  <a:cubicBezTo>
                    <a:pt x="9610" y="6417"/>
                    <a:pt x="9598" y="6484"/>
                    <a:pt x="9571" y="6551"/>
                  </a:cubicBezTo>
                  <a:lnTo>
                    <a:pt x="10025" y="6698"/>
                  </a:lnTo>
                  <a:lnTo>
                    <a:pt x="10038" y="6698"/>
                  </a:lnTo>
                  <a:lnTo>
                    <a:pt x="10038" y="6684"/>
                  </a:lnTo>
                  <a:lnTo>
                    <a:pt x="10038" y="6671"/>
                  </a:lnTo>
                  <a:cubicBezTo>
                    <a:pt x="10052" y="6631"/>
                    <a:pt x="10065" y="6604"/>
                    <a:pt x="10065" y="6564"/>
                  </a:cubicBezTo>
                  <a:lnTo>
                    <a:pt x="10079" y="6564"/>
                  </a:lnTo>
                  <a:lnTo>
                    <a:pt x="10079" y="6551"/>
                  </a:lnTo>
                  <a:lnTo>
                    <a:pt x="10079" y="6538"/>
                  </a:lnTo>
                  <a:lnTo>
                    <a:pt x="10079" y="6524"/>
                  </a:lnTo>
                  <a:lnTo>
                    <a:pt x="10079" y="6511"/>
                  </a:lnTo>
                  <a:lnTo>
                    <a:pt x="10092" y="6511"/>
                  </a:lnTo>
                  <a:lnTo>
                    <a:pt x="10092" y="6497"/>
                  </a:lnTo>
                  <a:lnTo>
                    <a:pt x="10092" y="6484"/>
                  </a:lnTo>
                  <a:lnTo>
                    <a:pt x="10092" y="6470"/>
                  </a:lnTo>
                  <a:lnTo>
                    <a:pt x="9637" y="6337"/>
                  </a:lnTo>
                  <a:close/>
                  <a:moveTo>
                    <a:pt x="696" y="6511"/>
                  </a:moveTo>
                  <a:lnTo>
                    <a:pt x="241" y="6657"/>
                  </a:lnTo>
                  <a:cubicBezTo>
                    <a:pt x="241" y="6671"/>
                    <a:pt x="241" y="6698"/>
                    <a:pt x="254" y="6711"/>
                  </a:cubicBezTo>
                  <a:lnTo>
                    <a:pt x="254" y="6725"/>
                  </a:lnTo>
                  <a:cubicBezTo>
                    <a:pt x="268" y="6778"/>
                    <a:pt x="295" y="6832"/>
                    <a:pt x="307" y="6885"/>
                  </a:cubicBezTo>
                  <a:lnTo>
                    <a:pt x="762" y="6725"/>
                  </a:lnTo>
                  <a:cubicBezTo>
                    <a:pt x="735" y="6657"/>
                    <a:pt x="722" y="6591"/>
                    <a:pt x="696" y="6511"/>
                  </a:cubicBezTo>
                  <a:close/>
                  <a:moveTo>
                    <a:pt x="9504" y="6764"/>
                  </a:moveTo>
                  <a:lnTo>
                    <a:pt x="9423" y="6965"/>
                  </a:lnTo>
                  <a:lnTo>
                    <a:pt x="9865" y="7153"/>
                  </a:lnTo>
                  <a:lnTo>
                    <a:pt x="9905" y="7032"/>
                  </a:lnTo>
                  <a:lnTo>
                    <a:pt x="9918" y="7032"/>
                  </a:lnTo>
                  <a:lnTo>
                    <a:pt x="9918" y="7019"/>
                  </a:lnTo>
                  <a:lnTo>
                    <a:pt x="9918" y="7005"/>
                  </a:lnTo>
                  <a:cubicBezTo>
                    <a:pt x="9931" y="6978"/>
                    <a:pt x="9945" y="6952"/>
                    <a:pt x="9945" y="6925"/>
                  </a:cubicBezTo>
                  <a:lnTo>
                    <a:pt x="9504" y="6764"/>
                  </a:lnTo>
                  <a:close/>
                  <a:moveTo>
                    <a:pt x="842" y="6925"/>
                  </a:moveTo>
                  <a:lnTo>
                    <a:pt x="402" y="7112"/>
                  </a:lnTo>
                  <a:cubicBezTo>
                    <a:pt x="414" y="7139"/>
                    <a:pt x="428" y="7179"/>
                    <a:pt x="441" y="7206"/>
                  </a:cubicBezTo>
                  <a:lnTo>
                    <a:pt x="441" y="7219"/>
                  </a:lnTo>
                  <a:lnTo>
                    <a:pt x="455" y="7219"/>
                  </a:lnTo>
                  <a:cubicBezTo>
                    <a:pt x="468" y="7259"/>
                    <a:pt x="482" y="7299"/>
                    <a:pt x="495" y="7326"/>
                  </a:cubicBezTo>
                  <a:lnTo>
                    <a:pt x="936" y="7126"/>
                  </a:lnTo>
                  <a:cubicBezTo>
                    <a:pt x="896" y="7058"/>
                    <a:pt x="869" y="6992"/>
                    <a:pt x="842" y="6925"/>
                  </a:cubicBezTo>
                  <a:close/>
                  <a:moveTo>
                    <a:pt x="9330" y="7165"/>
                  </a:moveTo>
                  <a:cubicBezTo>
                    <a:pt x="9304" y="7219"/>
                    <a:pt x="9263" y="7286"/>
                    <a:pt x="9236" y="7353"/>
                  </a:cubicBezTo>
                  <a:lnTo>
                    <a:pt x="9651" y="7580"/>
                  </a:lnTo>
                  <a:cubicBezTo>
                    <a:pt x="9664" y="7580"/>
                    <a:pt x="9664" y="7566"/>
                    <a:pt x="9664" y="7554"/>
                  </a:cubicBezTo>
                  <a:lnTo>
                    <a:pt x="9678" y="7554"/>
                  </a:lnTo>
                  <a:lnTo>
                    <a:pt x="9678" y="7540"/>
                  </a:lnTo>
                  <a:lnTo>
                    <a:pt x="9678" y="7527"/>
                  </a:lnTo>
                  <a:lnTo>
                    <a:pt x="9691" y="7527"/>
                  </a:lnTo>
                  <a:lnTo>
                    <a:pt x="9691" y="7513"/>
                  </a:lnTo>
                  <a:lnTo>
                    <a:pt x="9691" y="7500"/>
                  </a:lnTo>
                  <a:lnTo>
                    <a:pt x="9705" y="7500"/>
                  </a:lnTo>
                  <a:lnTo>
                    <a:pt x="9705" y="7486"/>
                  </a:lnTo>
                  <a:lnTo>
                    <a:pt x="9705" y="7473"/>
                  </a:lnTo>
                  <a:lnTo>
                    <a:pt x="9717" y="7473"/>
                  </a:lnTo>
                  <a:lnTo>
                    <a:pt x="9717" y="7459"/>
                  </a:lnTo>
                  <a:lnTo>
                    <a:pt x="9717" y="7447"/>
                  </a:lnTo>
                  <a:lnTo>
                    <a:pt x="9731" y="7447"/>
                  </a:lnTo>
                  <a:lnTo>
                    <a:pt x="9731" y="7433"/>
                  </a:lnTo>
                  <a:cubicBezTo>
                    <a:pt x="9744" y="7406"/>
                    <a:pt x="9758" y="7393"/>
                    <a:pt x="9758" y="7366"/>
                  </a:cubicBezTo>
                  <a:lnTo>
                    <a:pt x="9330" y="7165"/>
                  </a:lnTo>
                  <a:close/>
                  <a:moveTo>
                    <a:pt x="1029" y="7326"/>
                  </a:moveTo>
                  <a:lnTo>
                    <a:pt x="601" y="7554"/>
                  </a:lnTo>
                  <a:lnTo>
                    <a:pt x="722" y="7753"/>
                  </a:lnTo>
                  <a:lnTo>
                    <a:pt x="1136" y="7513"/>
                  </a:lnTo>
                  <a:cubicBezTo>
                    <a:pt x="1097" y="7447"/>
                    <a:pt x="1070" y="7379"/>
                    <a:pt x="1029" y="7326"/>
                  </a:cubicBezTo>
                  <a:close/>
                  <a:moveTo>
                    <a:pt x="9116" y="7540"/>
                  </a:moveTo>
                  <a:cubicBezTo>
                    <a:pt x="9090" y="7607"/>
                    <a:pt x="9049" y="7673"/>
                    <a:pt x="9010" y="7727"/>
                  </a:cubicBezTo>
                  <a:lnTo>
                    <a:pt x="9411" y="7994"/>
                  </a:lnTo>
                  <a:cubicBezTo>
                    <a:pt x="9411" y="7981"/>
                    <a:pt x="9411" y="7981"/>
                    <a:pt x="9423" y="7967"/>
                  </a:cubicBezTo>
                  <a:lnTo>
                    <a:pt x="9423" y="7955"/>
                  </a:lnTo>
                  <a:lnTo>
                    <a:pt x="9437" y="7955"/>
                  </a:lnTo>
                  <a:lnTo>
                    <a:pt x="9437" y="7941"/>
                  </a:lnTo>
                  <a:lnTo>
                    <a:pt x="9450" y="7941"/>
                  </a:lnTo>
                  <a:lnTo>
                    <a:pt x="9450" y="7928"/>
                  </a:lnTo>
                  <a:lnTo>
                    <a:pt x="9450" y="7914"/>
                  </a:lnTo>
                  <a:lnTo>
                    <a:pt x="9464" y="7914"/>
                  </a:lnTo>
                  <a:lnTo>
                    <a:pt x="9464" y="7901"/>
                  </a:lnTo>
                  <a:lnTo>
                    <a:pt x="9477" y="7901"/>
                  </a:lnTo>
                  <a:lnTo>
                    <a:pt x="9477" y="7887"/>
                  </a:lnTo>
                  <a:lnTo>
                    <a:pt x="9477" y="7874"/>
                  </a:lnTo>
                  <a:lnTo>
                    <a:pt x="9491" y="7874"/>
                  </a:lnTo>
                  <a:lnTo>
                    <a:pt x="9491" y="7860"/>
                  </a:lnTo>
                  <a:lnTo>
                    <a:pt x="9491" y="7848"/>
                  </a:lnTo>
                  <a:lnTo>
                    <a:pt x="9504" y="7848"/>
                  </a:lnTo>
                  <a:lnTo>
                    <a:pt x="9504" y="7834"/>
                  </a:lnTo>
                  <a:lnTo>
                    <a:pt x="9517" y="7834"/>
                  </a:lnTo>
                  <a:lnTo>
                    <a:pt x="9517" y="7821"/>
                  </a:lnTo>
                  <a:lnTo>
                    <a:pt x="9517" y="7807"/>
                  </a:lnTo>
                  <a:lnTo>
                    <a:pt x="9530" y="7807"/>
                  </a:lnTo>
                  <a:lnTo>
                    <a:pt x="9530" y="7794"/>
                  </a:lnTo>
                  <a:lnTo>
                    <a:pt x="9116" y="7540"/>
                  </a:lnTo>
                  <a:close/>
                  <a:moveTo>
                    <a:pt x="1257" y="7700"/>
                  </a:moveTo>
                  <a:lnTo>
                    <a:pt x="856" y="7955"/>
                  </a:lnTo>
                  <a:cubicBezTo>
                    <a:pt x="896" y="8035"/>
                    <a:pt x="936" y="8088"/>
                    <a:pt x="990" y="8154"/>
                  </a:cubicBezTo>
                  <a:lnTo>
                    <a:pt x="1377" y="7874"/>
                  </a:lnTo>
                  <a:cubicBezTo>
                    <a:pt x="1337" y="7821"/>
                    <a:pt x="1297" y="7753"/>
                    <a:pt x="1257" y="7700"/>
                  </a:cubicBezTo>
                  <a:close/>
                  <a:moveTo>
                    <a:pt x="8876" y="7901"/>
                  </a:moveTo>
                  <a:cubicBezTo>
                    <a:pt x="8835" y="7967"/>
                    <a:pt x="8796" y="8021"/>
                    <a:pt x="8742" y="8074"/>
                  </a:cubicBezTo>
                  <a:lnTo>
                    <a:pt x="9116" y="8382"/>
                  </a:lnTo>
                  <a:cubicBezTo>
                    <a:pt x="9156" y="8329"/>
                    <a:pt x="9209" y="8275"/>
                    <a:pt x="9250" y="8222"/>
                  </a:cubicBezTo>
                  <a:lnTo>
                    <a:pt x="9250" y="8208"/>
                  </a:lnTo>
                  <a:cubicBezTo>
                    <a:pt x="9263" y="8208"/>
                    <a:pt x="9263" y="8195"/>
                    <a:pt x="9263" y="8195"/>
                  </a:cubicBezTo>
                  <a:lnTo>
                    <a:pt x="8876" y="7901"/>
                  </a:lnTo>
                  <a:close/>
                  <a:moveTo>
                    <a:pt x="1510" y="8048"/>
                  </a:moveTo>
                  <a:lnTo>
                    <a:pt x="1136" y="8356"/>
                  </a:lnTo>
                  <a:cubicBezTo>
                    <a:pt x="1190" y="8409"/>
                    <a:pt x="1230" y="8475"/>
                    <a:pt x="1284" y="8529"/>
                  </a:cubicBezTo>
                  <a:lnTo>
                    <a:pt x="1644" y="8222"/>
                  </a:lnTo>
                  <a:cubicBezTo>
                    <a:pt x="1605" y="8168"/>
                    <a:pt x="1551" y="8101"/>
                    <a:pt x="1510" y="8048"/>
                  </a:cubicBezTo>
                  <a:close/>
                  <a:moveTo>
                    <a:pt x="8609" y="8249"/>
                  </a:moveTo>
                  <a:cubicBezTo>
                    <a:pt x="8555" y="8302"/>
                    <a:pt x="8502" y="8356"/>
                    <a:pt x="8461" y="8409"/>
                  </a:cubicBezTo>
                  <a:lnTo>
                    <a:pt x="8796" y="8743"/>
                  </a:lnTo>
                  <a:cubicBezTo>
                    <a:pt x="8822" y="8716"/>
                    <a:pt x="8835" y="8689"/>
                    <a:pt x="8862" y="8676"/>
                  </a:cubicBezTo>
                  <a:lnTo>
                    <a:pt x="8862" y="8662"/>
                  </a:lnTo>
                  <a:lnTo>
                    <a:pt x="8876" y="8662"/>
                  </a:lnTo>
                  <a:lnTo>
                    <a:pt x="8876" y="8650"/>
                  </a:lnTo>
                  <a:lnTo>
                    <a:pt x="8889" y="8650"/>
                  </a:lnTo>
                  <a:lnTo>
                    <a:pt x="8889" y="8636"/>
                  </a:lnTo>
                  <a:lnTo>
                    <a:pt x="8903" y="8636"/>
                  </a:lnTo>
                  <a:lnTo>
                    <a:pt x="8903" y="8623"/>
                  </a:lnTo>
                  <a:cubicBezTo>
                    <a:pt x="8915" y="8623"/>
                    <a:pt x="8915" y="8623"/>
                    <a:pt x="8915" y="8609"/>
                  </a:cubicBezTo>
                  <a:lnTo>
                    <a:pt x="8929" y="8609"/>
                  </a:lnTo>
                  <a:lnTo>
                    <a:pt x="8929" y="8596"/>
                  </a:lnTo>
                  <a:lnTo>
                    <a:pt x="8956" y="8569"/>
                  </a:lnTo>
                  <a:lnTo>
                    <a:pt x="8609" y="8249"/>
                  </a:lnTo>
                  <a:close/>
                  <a:moveTo>
                    <a:pt x="1792" y="8382"/>
                  </a:moveTo>
                  <a:lnTo>
                    <a:pt x="1457" y="8716"/>
                  </a:lnTo>
                  <a:lnTo>
                    <a:pt x="1471" y="8730"/>
                  </a:lnTo>
                  <a:lnTo>
                    <a:pt x="1617" y="8876"/>
                  </a:lnTo>
                  <a:lnTo>
                    <a:pt x="1952" y="8529"/>
                  </a:lnTo>
                  <a:cubicBezTo>
                    <a:pt x="1899" y="8475"/>
                    <a:pt x="1845" y="8422"/>
                    <a:pt x="1792" y="8382"/>
                  </a:cubicBezTo>
                  <a:close/>
                  <a:moveTo>
                    <a:pt x="8301" y="8555"/>
                  </a:moveTo>
                  <a:cubicBezTo>
                    <a:pt x="8247" y="8609"/>
                    <a:pt x="8194" y="8650"/>
                    <a:pt x="8140" y="8703"/>
                  </a:cubicBezTo>
                  <a:lnTo>
                    <a:pt x="8448" y="9063"/>
                  </a:lnTo>
                  <a:cubicBezTo>
                    <a:pt x="8488" y="9024"/>
                    <a:pt x="8541" y="8983"/>
                    <a:pt x="8582" y="8944"/>
                  </a:cubicBezTo>
                  <a:lnTo>
                    <a:pt x="8595" y="8944"/>
                  </a:lnTo>
                  <a:cubicBezTo>
                    <a:pt x="8609" y="8930"/>
                    <a:pt x="8609" y="8917"/>
                    <a:pt x="8621" y="8903"/>
                  </a:cubicBezTo>
                  <a:lnTo>
                    <a:pt x="8301" y="8555"/>
                  </a:lnTo>
                  <a:close/>
                  <a:moveTo>
                    <a:pt x="2112" y="8676"/>
                  </a:moveTo>
                  <a:lnTo>
                    <a:pt x="1804" y="9037"/>
                  </a:lnTo>
                  <a:cubicBezTo>
                    <a:pt x="1804" y="9051"/>
                    <a:pt x="1818" y="9051"/>
                    <a:pt x="1818" y="9051"/>
                  </a:cubicBezTo>
                  <a:lnTo>
                    <a:pt x="1818" y="9063"/>
                  </a:lnTo>
                  <a:lnTo>
                    <a:pt x="1831" y="9063"/>
                  </a:lnTo>
                  <a:cubicBezTo>
                    <a:pt x="1885" y="9104"/>
                    <a:pt x="1938" y="9144"/>
                    <a:pt x="1992" y="9197"/>
                  </a:cubicBezTo>
                  <a:lnTo>
                    <a:pt x="2286" y="8810"/>
                  </a:lnTo>
                  <a:cubicBezTo>
                    <a:pt x="2232" y="8769"/>
                    <a:pt x="2166" y="8716"/>
                    <a:pt x="2112" y="8676"/>
                  </a:cubicBezTo>
                  <a:close/>
                  <a:moveTo>
                    <a:pt x="7967" y="8837"/>
                  </a:moveTo>
                  <a:cubicBezTo>
                    <a:pt x="7913" y="8876"/>
                    <a:pt x="7846" y="8917"/>
                    <a:pt x="7793" y="8956"/>
                  </a:cubicBezTo>
                  <a:lnTo>
                    <a:pt x="8060" y="9357"/>
                  </a:lnTo>
                  <a:cubicBezTo>
                    <a:pt x="8127" y="9318"/>
                    <a:pt x="8194" y="9264"/>
                    <a:pt x="8261" y="9224"/>
                  </a:cubicBezTo>
                  <a:lnTo>
                    <a:pt x="7967" y="8837"/>
                  </a:lnTo>
                  <a:close/>
                  <a:moveTo>
                    <a:pt x="2460" y="8944"/>
                  </a:moveTo>
                  <a:lnTo>
                    <a:pt x="2179" y="9331"/>
                  </a:lnTo>
                  <a:cubicBezTo>
                    <a:pt x="2232" y="9371"/>
                    <a:pt x="2286" y="9398"/>
                    <a:pt x="2339" y="9438"/>
                  </a:cubicBezTo>
                  <a:lnTo>
                    <a:pt x="2353" y="9452"/>
                  </a:lnTo>
                  <a:cubicBezTo>
                    <a:pt x="2366" y="9452"/>
                    <a:pt x="2366" y="9464"/>
                    <a:pt x="2380" y="9464"/>
                  </a:cubicBezTo>
                  <a:lnTo>
                    <a:pt x="2647" y="9063"/>
                  </a:lnTo>
                  <a:cubicBezTo>
                    <a:pt x="2580" y="9024"/>
                    <a:pt x="2513" y="8983"/>
                    <a:pt x="2460" y="8944"/>
                  </a:cubicBezTo>
                  <a:close/>
                  <a:moveTo>
                    <a:pt x="7606" y="9077"/>
                  </a:moveTo>
                  <a:cubicBezTo>
                    <a:pt x="7539" y="9117"/>
                    <a:pt x="7486" y="9158"/>
                    <a:pt x="7418" y="9197"/>
                  </a:cubicBezTo>
                  <a:lnTo>
                    <a:pt x="7646" y="9612"/>
                  </a:lnTo>
                  <a:cubicBezTo>
                    <a:pt x="7700" y="9585"/>
                    <a:pt x="7739" y="9571"/>
                    <a:pt x="7780" y="9545"/>
                  </a:cubicBezTo>
                  <a:lnTo>
                    <a:pt x="7780" y="9532"/>
                  </a:lnTo>
                  <a:lnTo>
                    <a:pt x="7793" y="9532"/>
                  </a:lnTo>
                  <a:cubicBezTo>
                    <a:pt x="7807" y="9518"/>
                    <a:pt x="7833" y="9505"/>
                    <a:pt x="7860" y="9491"/>
                  </a:cubicBezTo>
                  <a:lnTo>
                    <a:pt x="7606" y="9077"/>
                  </a:lnTo>
                  <a:close/>
                  <a:moveTo>
                    <a:pt x="2834" y="9170"/>
                  </a:moveTo>
                  <a:lnTo>
                    <a:pt x="2594" y="9598"/>
                  </a:lnTo>
                  <a:lnTo>
                    <a:pt x="2754" y="9678"/>
                  </a:lnTo>
                  <a:lnTo>
                    <a:pt x="2754" y="9692"/>
                  </a:lnTo>
                  <a:lnTo>
                    <a:pt x="2767" y="9692"/>
                  </a:lnTo>
                  <a:cubicBezTo>
                    <a:pt x="2781" y="9692"/>
                    <a:pt x="2794" y="9705"/>
                    <a:pt x="2807" y="9705"/>
                  </a:cubicBezTo>
                  <a:lnTo>
                    <a:pt x="3021" y="9277"/>
                  </a:lnTo>
                  <a:cubicBezTo>
                    <a:pt x="2954" y="9251"/>
                    <a:pt x="2888" y="9211"/>
                    <a:pt x="2834" y="9170"/>
                  </a:cubicBezTo>
                  <a:close/>
                  <a:moveTo>
                    <a:pt x="7218" y="9291"/>
                  </a:moveTo>
                  <a:cubicBezTo>
                    <a:pt x="7165" y="9331"/>
                    <a:pt x="7098" y="9357"/>
                    <a:pt x="7031" y="9384"/>
                  </a:cubicBezTo>
                  <a:lnTo>
                    <a:pt x="7218" y="9826"/>
                  </a:lnTo>
                  <a:cubicBezTo>
                    <a:pt x="7231" y="9826"/>
                    <a:pt x="7245" y="9826"/>
                    <a:pt x="7245" y="9812"/>
                  </a:cubicBezTo>
                  <a:lnTo>
                    <a:pt x="7445" y="9732"/>
                  </a:lnTo>
                  <a:lnTo>
                    <a:pt x="7218" y="9291"/>
                  </a:lnTo>
                  <a:close/>
                  <a:moveTo>
                    <a:pt x="3221" y="9371"/>
                  </a:moveTo>
                  <a:lnTo>
                    <a:pt x="3021" y="9812"/>
                  </a:lnTo>
                  <a:cubicBezTo>
                    <a:pt x="3021" y="9812"/>
                    <a:pt x="3034" y="9826"/>
                    <a:pt x="3048" y="9826"/>
                  </a:cubicBezTo>
                  <a:lnTo>
                    <a:pt x="3061" y="9826"/>
                  </a:lnTo>
                  <a:lnTo>
                    <a:pt x="3061" y="9839"/>
                  </a:lnTo>
                  <a:lnTo>
                    <a:pt x="3088" y="9839"/>
                  </a:lnTo>
                  <a:lnTo>
                    <a:pt x="3102" y="9853"/>
                  </a:lnTo>
                  <a:lnTo>
                    <a:pt x="3128" y="9853"/>
                  </a:lnTo>
                  <a:lnTo>
                    <a:pt x="3128" y="9865"/>
                  </a:lnTo>
                  <a:lnTo>
                    <a:pt x="3155" y="9865"/>
                  </a:lnTo>
                  <a:lnTo>
                    <a:pt x="3155" y="9879"/>
                  </a:lnTo>
                  <a:lnTo>
                    <a:pt x="3195" y="9879"/>
                  </a:lnTo>
                  <a:lnTo>
                    <a:pt x="3195" y="9892"/>
                  </a:lnTo>
                  <a:cubicBezTo>
                    <a:pt x="3208" y="9892"/>
                    <a:pt x="3221" y="9906"/>
                    <a:pt x="3235" y="9906"/>
                  </a:cubicBezTo>
                  <a:lnTo>
                    <a:pt x="3422" y="9464"/>
                  </a:lnTo>
                  <a:cubicBezTo>
                    <a:pt x="3355" y="9438"/>
                    <a:pt x="3289" y="9398"/>
                    <a:pt x="3221" y="9371"/>
                  </a:cubicBezTo>
                  <a:close/>
                  <a:moveTo>
                    <a:pt x="6830" y="9478"/>
                  </a:moveTo>
                  <a:cubicBezTo>
                    <a:pt x="6764" y="9505"/>
                    <a:pt x="6684" y="9532"/>
                    <a:pt x="6616" y="9545"/>
                  </a:cubicBezTo>
                  <a:lnTo>
                    <a:pt x="6777" y="9999"/>
                  </a:lnTo>
                  <a:lnTo>
                    <a:pt x="6804" y="9999"/>
                  </a:lnTo>
                  <a:cubicBezTo>
                    <a:pt x="6844" y="9986"/>
                    <a:pt x="6884" y="9972"/>
                    <a:pt x="6924" y="9946"/>
                  </a:cubicBezTo>
                  <a:lnTo>
                    <a:pt x="6937" y="9946"/>
                  </a:lnTo>
                  <a:cubicBezTo>
                    <a:pt x="6951" y="9946"/>
                    <a:pt x="6978" y="9933"/>
                    <a:pt x="7005" y="9919"/>
                  </a:cubicBezTo>
                  <a:lnTo>
                    <a:pt x="6830" y="9478"/>
                  </a:lnTo>
                  <a:close/>
                  <a:moveTo>
                    <a:pt x="3622" y="9532"/>
                  </a:moveTo>
                  <a:lnTo>
                    <a:pt x="3462" y="9986"/>
                  </a:lnTo>
                  <a:lnTo>
                    <a:pt x="3476" y="9986"/>
                  </a:lnTo>
                  <a:lnTo>
                    <a:pt x="3476" y="9999"/>
                  </a:lnTo>
                  <a:lnTo>
                    <a:pt x="3515" y="9999"/>
                  </a:lnTo>
                  <a:lnTo>
                    <a:pt x="3515" y="10013"/>
                  </a:lnTo>
                  <a:lnTo>
                    <a:pt x="3529" y="10013"/>
                  </a:lnTo>
                  <a:cubicBezTo>
                    <a:pt x="3583" y="10026"/>
                    <a:pt x="3636" y="10053"/>
                    <a:pt x="3690" y="10066"/>
                  </a:cubicBezTo>
                  <a:lnTo>
                    <a:pt x="3836" y="9598"/>
                  </a:lnTo>
                  <a:cubicBezTo>
                    <a:pt x="3756" y="9585"/>
                    <a:pt x="3690" y="9559"/>
                    <a:pt x="3622" y="9532"/>
                  </a:cubicBezTo>
                  <a:close/>
                  <a:moveTo>
                    <a:pt x="6416" y="9612"/>
                  </a:moveTo>
                  <a:cubicBezTo>
                    <a:pt x="6349" y="9639"/>
                    <a:pt x="6269" y="9652"/>
                    <a:pt x="6203" y="9665"/>
                  </a:cubicBezTo>
                  <a:lnTo>
                    <a:pt x="6310" y="10133"/>
                  </a:lnTo>
                  <a:cubicBezTo>
                    <a:pt x="6390" y="10120"/>
                    <a:pt x="6470" y="10093"/>
                    <a:pt x="6550" y="10079"/>
                  </a:cubicBezTo>
                  <a:lnTo>
                    <a:pt x="6416" y="9612"/>
                  </a:lnTo>
                  <a:close/>
                  <a:moveTo>
                    <a:pt x="4037" y="9652"/>
                  </a:moveTo>
                  <a:lnTo>
                    <a:pt x="3930" y="10120"/>
                  </a:lnTo>
                  <a:cubicBezTo>
                    <a:pt x="4010" y="10147"/>
                    <a:pt x="4077" y="10159"/>
                    <a:pt x="4157" y="10173"/>
                  </a:cubicBezTo>
                  <a:lnTo>
                    <a:pt x="4251" y="9705"/>
                  </a:lnTo>
                  <a:cubicBezTo>
                    <a:pt x="4184" y="9692"/>
                    <a:pt x="4117" y="9678"/>
                    <a:pt x="4037" y="9652"/>
                  </a:cubicBezTo>
                  <a:close/>
                  <a:moveTo>
                    <a:pt x="5989" y="9719"/>
                  </a:moveTo>
                  <a:cubicBezTo>
                    <a:pt x="5921" y="9732"/>
                    <a:pt x="5841" y="9732"/>
                    <a:pt x="5775" y="9746"/>
                  </a:cubicBezTo>
                  <a:lnTo>
                    <a:pt x="5841" y="10227"/>
                  </a:lnTo>
                  <a:lnTo>
                    <a:pt x="5868" y="10227"/>
                  </a:lnTo>
                  <a:lnTo>
                    <a:pt x="5868" y="10213"/>
                  </a:lnTo>
                  <a:cubicBezTo>
                    <a:pt x="5935" y="10213"/>
                    <a:pt x="6002" y="10200"/>
                    <a:pt x="6082" y="10186"/>
                  </a:cubicBezTo>
                  <a:lnTo>
                    <a:pt x="5989" y="9719"/>
                  </a:lnTo>
                  <a:close/>
                  <a:moveTo>
                    <a:pt x="4465" y="9746"/>
                  </a:moveTo>
                  <a:lnTo>
                    <a:pt x="4398" y="10213"/>
                  </a:lnTo>
                  <a:cubicBezTo>
                    <a:pt x="4438" y="10227"/>
                    <a:pt x="4492" y="10227"/>
                    <a:pt x="4531" y="10240"/>
                  </a:cubicBezTo>
                  <a:lnTo>
                    <a:pt x="4638" y="10240"/>
                  </a:lnTo>
                  <a:lnTo>
                    <a:pt x="4692" y="9772"/>
                  </a:lnTo>
                  <a:cubicBezTo>
                    <a:pt x="4611" y="9758"/>
                    <a:pt x="4545" y="9746"/>
                    <a:pt x="4465" y="9746"/>
                  </a:cubicBezTo>
                  <a:close/>
                  <a:moveTo>
                    <a:pt x="4905" y="9785"/>
                  </a:moveTo>
                  <a:lnTo>
                    <a:pt x="4879" y="10266"/>
                  </a:lnTo>
                  <a:lnTo>
                    <a:pt x="5119" y="10266"/>
                  </a:lnTo>
                  <a:lnTo>
                    <a:pt x="5119" y="9785"/>
                  </a:lnTo>
                  <a:close/>
                  <a:moveTo>
                    <a:pt x="5561" y="9772"/>
                  </a:moveTo>
                  <a:cubicBezTo>
                    <a:pt x="5481" y="9772"/>
                    <a:pt x="5413" y="9785"/>
                    <a:pt x="5333" y="9785"/>
                  </a:cubicBezTo>
                  <a:lnTo>
                    <a:pt x="5360" y="10266"/>
                  </a:lnTo>
                  <a:cubicBezTo>
                    <a:pt x="5440" y="10266"/>
                    <a:pt x="5520" y="10254"/>
                    <a:pt x="5601" y="10254"/>
                  </a:cubicBezTo>
                  <a:lnTo>
                    <a:pt x="5561" y="9772"/>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9"/>
            <p:cNvSpPr/>
            <p:nvPr/>
          </p:nvSpPr>
          <p:spPr>
            <a:xfrm>
              <a:off x="5572075" y="1004563"/>
              <a:ext cx="508497" cy="445437"/>
            </a:xfrm>
            <a:custGeom>
              <a:rect b="b" l="l" r="r" t="t"/>
              <a:pathLst>
                <a:path extrusionOk="0" h="9310" w="10628">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9"/>
            <p:cNvSpPr/>
            <p:nvPr/>
          </p:nvSpPr>
          <p:spPr>
            <a:xfrm>
              <a:off x="5572075" y="1004563"/>
              <a:ext cx="508497" cy="445437"/>
            </a:xfrm>
            <a:custGeom>
              <a:rect b="b" l="l" r="r" t="t"/>
              <a:pathLst>
                <a:path extrusionOk="0" h="9310" w="10628">
                  <a:moveTo>
                    <a:pt x="5307" y="1"/>
                  </a:moveTo>
                  <a:cubicBezTo>
                    <a:pt x="4606" y="1"/>
                    <a:pt x="3893" y="160"/>
                    <a:pt x="3222" y="495"/>
                  </a:cubicBezTo>
                  <a:cubicBezTo>
                    <a:pt x="923" y="1658"/>
                    <a:pt x="0" y="4452"/>
                    <a:pt x="1150" y="6751"/>
                  </a:cubicBezTo>
                  <a:cubicBezTo>
                    <a:pt x="1973" y="8368"/>
                    <a:pt x="3613" y="9309"/>
                    <a:pt x="5316" y="9309"/>
                  </a:cubicBezTo>
                  <a:cubicBezTo>
                    <a:pt x="6019" y="9309"/>
                    <a:pt x="6733" y="9149"/>
                    <a:pt x="7405" y="8809"/>
                  </a:cubicBezTo>
                  <a:cubicBezTo>
                    <a:pt x="9704" y="7660"/>
                    <a:pt x="10627" y="4853"/>
                    <a:pt x="9464" y="2566"/>
                  </a:cubicBezTo>
                  <a:cubicBezTo>
                    <a:pt x="8650" y="938"/>
                    <a:pt x="7011" y="1"/>
                    <a:pt x="530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9"/>
            <p:cNvSpPr/>
            <p:nvPr/>
          </p:nvSpPr>
          <p:spPr>
            <a:xfrm>
              <a:off x="5589968" y="1020256"/>
              <a:ext cx="442614" cy="410941"/>
            </a:xfrm>
            <a:custGeom>
              <a:rect b="b" l="l" r="r" t="t"/>
              <a:pathLst>
                <a:path extrusionOk="0" h="8589" w="9251">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9"/>
            <p:cNvSpPr/>
            <p:nvPr/>
          </p:nvSpPr>
          <p:spPr>
            <a:xfrm>
              <a:off x="5589968" y="1020256"/>
              <a:ext cx="442614" cy="410941"/>
            </a:xfrm>
            <a:custGeom>
              <a:rect b="b" l="l" r="r" t="t"/>
              <a:pathLst>
                <a:path extrusionOk="0" h="8589" w="9251">
                  <a:moveTo>
                    <a:pt x="4935" y="1"/>
                  </a:moveTo>
                  <a:cubicBezTo>
                    <a:pt x="4282" y="1"/>
                    <a:pt x="3619" y="149"/>
                    <a:pt x="2995" y="461"/>
                  </a:cubicBezTo>
                  <a:cubicBezTo>
                    <a:pt x="870" y="1543"/>
                    <a:pt x="0" y="4137"/>
                    <a:pt x="1084" y="6262"/>
                  </a:cubicBezTo>
                  <a:cubicBezTo>
                    <a:pt x="1725" y="7546"/>
                    <a:pt x="2914" y="8374"/>
                    <a:pt x="4224" y="8588"/>
                  </a:cubicBezTo>
                  <a:cubicBezTo>
                    <a:pt x="2968" y="8348"/>
                    <a:pt x="1832" y="7558"/>
                    <a:pt x="1217" y="6316"/>
                  </a:cubicBezTo>
                  <a:cubicBezTo>
                    <a:pt x="161" y="4217"/>
                    <a:pt x="1004" y="1664"/>
                    <a:pt x="3102" y="608"/>
                  </a:cubicBezTo>
                  <a:cubicBezTo>
                    <a:pt x="3712" y="301"/>
                    <a:pt x="4361" y="155"/>
                    <a:pt x="5001" y="155"/>
                  </a:cubicBezTo>
                  <a:cubicBezTo>
                    <a:pt x="6559" y="155"/>
                    <a:pt x="8060" y="1018"/>
                    <a:pt x="8810" y="2506"/>
                  </a:cubicBezTo>
                  <a:cubicBezTo>
                    <a:pt x="9063" y="3014"/>
                    <a:pt x="9211" y="3536"/>
                    <a:pt x="9250" y="4070"/>
                  </a:cubicBezTo>
                  <a:cubicBezTo>
                    <a:pt x="9223" y="3509"/>
                    <a:pt x="9077" y="2934"/>
                    <a:pt x="8796" y="2386"/>
                  </a:cubicBezTo>
                  <a:cubicBezTo>
                    <a:pt x="8039" y="872"/>
                    <a:pt x="6518" y="1"/>
                    <a:pt x="4935"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9"/>
            <p:cNvSpPr/>
            <p:nvPr/>
          </p:nvSpPr>
          <p:spPr>
            <a:xfrm>
              <a:off x="5751777" y="1060206"/>
              <a:ext cx="145210" cy="333862"/>
            </a:xfrm>
            <a:custGeom>
              <a:rect b="b" l="l" r="r" t="t"/>
              <a:pathLst>
                <a:path extrusionOk="0" h="6978" w="3035">
                  <a:moveTo>
                    <a:pt x="1457" y="1"/>
                  </a:moveTo>
                  <a:lnTo>
                    <a:pt x="1444" y="535"/>
                  </a:lnTo>
                  <a:cubicBezTo>
                    <a:pt x="1017" y="548"/>
                    <a:pt x="682" y="682"/>
                    <a:pt x="428" y="922"/>
                  </a:cubicBezTo>
                  <a:cubicBezTo>
                    <a:pt x="188" y="1163"/>
                    <a:pt x="54" y="1498"/>
                    <a:pt x="54" y="1925"/>
                  </a:cubicBezTo>
                  <a:cubicBezTo>
                    <a:pt x="40" y="2232"/>
                    <a:pt x="94" y="2500"/>
                    <a:pt x="201" y="2713"/>
                  </a:cubicBezTo>
                  <a:cubicBezTo>
                    <a:pt x="308" y="2927"/>
                    <a:pt x="468" y="3128"/>
                    <a:pt x="682" y="3328"/>
                  </a:cubicBezTo>
                  <a:lnTo>
                    <a:pt x="1430" y="3997"/>
                  </a:lnTo>
                  <a:cubicBezTo>
                    <a:pt x="1537" y="4091"/>
                    <a:pt x="1618" y="4171"/>
                    <a:pt x="1685" y="4237"/>
                  </a:cubicBezTo>
                  <a:cubicBezTo>
                    <a:pt x="1738" y="4305"/>
                    <a:pt x="1805" y="4371"/>
                    <a:pt x="1858" y="4465"/>
                  </a:cubicBezTo>
                  <a:cubicBezTo>
                    <a:pt x="1926" y="4558"/>
                    <a:pt x="1965" y="4652"/>
                    <a:pt x="1992" y="4745"/>
                  </a:cubicBezTo>
                  <a:cubicBezTo>
                    <a:pt x="2019" y="4852"/>
                    <a:pt x="2032" y="4959"/>
                    <a:pt x="2019" y="5080"/>
                  </a:cubicBezTo>
                  <a:cubicBezTo>
                    <a:pt x="2019" y="5240"/>
                    <a:pt x="1979" y="5374"/>
                    <a:pt x="1899" y="5467"/>
                  </a:cubicBezTo>
                  <a:cubicBezTo>
                    <a:pt x="1831" y="5561"/>
                    <a:pt x="1712" y="5614"/>
                    <a:pt x="1564" y="5614"/>
                  </a:cubicBezTo>
                  <a:lnTo>
                    <a:pt x="1551" y="5614"/>
                  </a:lnTo>
                  <a:cubicBezTo>
                    <a:pt x="1136" y="5601"/>
                    <a:pt x="922" y="5226"/>
                    <a:pt x="910" y="4465"/>
                  </a:cubicBezTo>
                  <a:lnTo>
                    <a:pt x="1" y="4638"/>
                  </a:lnTo>
                  <a:cubicBezTo>
                    <a:pt x="27" y="5775"/>
                    <a:pt x="521" y="6363"/>
                    <a:pt x="1471" y="6416"/>
                  </a:cubicBezTo>
                  <a:lnTo>
                    <a:pt x="1457" y="6978"/>
                  </a:lnTo>
                  <a:lnTo>
                    <a:pt x="1751" y="6978"/>
                  </a:lnTo>
                  <a:lnTo>
                    <a:pt x="1765" y="6416"/>
                  </a:lnTo>
                  <a:cubicBezTo>
                    <a:pt x="2139" y="6376"/>
                    <a:pt x="2446" y="6229"/>
                    <a:pt x="2674" y="5975"/>
                  </a:cubicBezTo>
                  <a:cubicBezTo>
                    <a:pt x="2901" y="5734"/>
                    <a:pt x="3022" y="5413"/>
                    <a:pt x="3034" y="5026"/>
                  </a:cubicBezTo>
                  <a:cubicBezTo>
                    <a:pt x="3034" y="4852"/>
                    <a:pt x="3008" y="4679"/>
                    <a:pt x="2968" y="4505"/>
                  </a:cubicBezTo>
                  <a:cubicBezTo>
                    <a:pt x="2927" y="4344"/>
                    <a:pt x="2874" y="4198"/>
                    <a:pt x="2781" y="4050"/>
                  </a:cubicBezTo>
                  <a:cubicBezTo>
                    <a:pt x="2701" y="3916"/>
                    <a:pt x="2621" y="3797"/>
                    <a:pt x="2526" y="3690"/>
                  </a:cubicBezTo>
                  <a:cubicBezTo>
                    <a:pt x="2433" y="3583"/>
                    <a:pt x="2327" y="3462"/>
                    <a:pt x="2206" y="3355"/>
                  </a:cubicBezTo>
                  <a:lnTo>
                    <a:pt x="1471" y="2687"/>
                  </a:lnTo>
                  <a:cubicBezTo>
                    <a:pt x="1311" y="2540"/>
                    <a:pt x="1204" y="2407"/>
                    <a:pt x="1136" y="2300"/>
                  </a:cubicBezTo>
                  <a:cubicBezTo>
                    <a:pt x="1056" y="2179"/>
                    <a:pt x="1029" y="2018"/>
                    <a:pt x="1029" y="1831"/>
                  </a:cubicBezTo>
                  <a:cubicBezTo>
                    <a:pt x="1029" y="1685"/>
                    <a:pt x="1083" y="1551"/>
                    <a:pt x="1163" y="1457"/>
                  </a:cubicBezTo>
                  <a:cubicBezTo>
                    <a:pt x="1243" y="1377"/>
                    <a:pt x="1364" y="1323"/>
                    <a:pt x="1525" y="1310"/>
                  </a:cubicBezTo>
                  <a:lnTo>
                    <a:pt x="1551" y="1310"/>
                  </a:lnTo>
                  <a:cubicBezTo>
                    <a:pt x="1631" y="1310"/>
                    <a:pt x="1698" y="1323"/>
                    <a:pt x="1751" y="1364"/>
                  </a:cubicBezTo>
                  <a:cubicBezTo>
                    <a:pt x="1819" y="1391"/>
                    <a:pt x="1872" y="1430"/>
                    <a:pt x="1912" y="1484"/>
                  </a:cubicBezTo>
                  <a:cubicBezTo>
                    <a:pt x="1952" y="1551"/>
                    <a:pt x="1979" y="1617"/>
                    <a:pt x="2006" y="1698"/>
                  </a:cubicBezTo>
                  <a:cubicBezTo>
                    <a:pt x="2032" y="1792"/>
                    <a:pt x="2045" y="1885"/>
                    <a:pt x="2059" y="1965"/>
                  </a:cubicBezTo>
                  <a:cubicBezTo>
                    <a:pt x="2072" y="2045"/>
                    <a:pt x="2072" y="2152"/>
                    <a:pt x="2072" y="2273"/>
                  </a:cubicBezTo>
                  <a:lnTo>
                    <a:pt x="2981" y="2112"/>
                  </a:lnTo>
                  <a:cubicBezTo>
                    <a:pt x="2968" y="1885"/>
                    <a:pt x="2941" y="1698"/>
                    <a:pt x="2901" y="1537"/>
                  </a:cubicBezTo>
                  <a:cubicBezTo>
                    <a:pt x="2847" y="1364"/>
                    <a:pt x="2781" y="1204"/>
                    <a:pt x="2701" y="1056"/>
                  </a:cubicBezTo>
                  <a:cubicBezTo>
                    <a:pt x="2607" y="909"/>
                    <a:pt x="2487" y="789"/>
                    <a:pt x="2327" y="696"/>
                  </a:cubicBezTo>
                  <a:cubicBezTo>
                    <a:pt x="2166" y="615"/>
                    <a:pt x="1965" y="548"/>
                    <a:pt x="1738" y="535"/>
                  </a:cubicBezTo>
                  <a:lnTo>
                    <a:pt x="1751" y="1"/>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9"/>
            <p:cNvSpPr/>
            <p:nvPr/>
          </p:nvSpPr>
          <p:spPr>
            <a:xfrm>
              <a:off x="7770701" y="3342751"/>
              <a:ext cx="330705" cy="312476"/>
            </a:xfrm>
            <a:custGeom>
              <a:rect b="b" l="l" r="r" t="t"/>
              <a:pathLst>
                <a:path extrusionOk="0" h="6531" w="6912">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9"/>
            <p:cNvSpPr/>
            <p:nvPr/>
          </p:nvSpPr>
          <p:spPr>
            <a:xfrm>
              <a:off x="7770701" y="3342751"/>
              <a:ext cx="330705" cy="312476"/>
            </a:xfrm>
            <a:custGeom>
              <a:rect b="b" l="l" r="r" t="t"/>
              <a:pathLst>
                <a:path extrusionOk="0" h="6531" w="6912">
                  <a:moveTo>
                    <a:pt x="3447" y="0"/>
                  </a:moveTo>
                  <a:cubicBezTo>
                    <a:pt x="1816" y="0"/>
                    <a:pt x="412" y="1224"/>
                    <a:pt x="214" y="2884"/>
                  </a:cubicBezTo>
                  <a:cubicBezTo>
                    <a:pt x="0" y="4675"/>
                    <a:pt x="1283" y="6306"/>
                    <a:pt x="3074" y="6507"/>
                  </a:cubicBezTo>
                  <a:cubicBezTo>
                    <a:pt x="3206" y="6523"/>
                    <a:pt x="3336" y="6530"/>
                    <a:pt x="3465" y="6530"/>
                  </a:cubicBezTo>
                  <a:cubicBezTo>
                    <a:pt x="5097" y="6530"/>
                    <a:pt x="6512" y="5307"/>
                    <a:pt x="6710" y="3647"/>
                  </a:cubicBezTo>
                  <a:cubicBezTo>
                    <a:pt x="6911" y="1855"/>
                    <a:pt x="5628" y="238"/>
                    <a:pt x="3837" y="24"/>
                  </a:cubicBezTo>
                  <a:cubicBezTo>
                    <a:pt x="3706" y="8"/>
                    <a:pt x="3576" y="0"/>
                    <a:pt x="344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9"/>
            <p:cNvSpPr/>
            <p:nvPr/>
          </p:nvSpPr>
          <p:spPr>
            <a:xfrm>
              <a:off x="7758549" y="3331890"/>
              <a:ext cx="331327" cy="312428"/>
            </a:xfrm>
            <a:custGeom>
              <a:rect b="b" l="l" r="r" t="t"/>
              <a:pathLst>
                <a:path extrusionOk="0" h="6530" w="6925">
                  <a:moveTo>
                    <a:pt x="3446" y="1"/>
                  </a:moveTo>
                  <a:cubicBezTo>
                    <a:pt x="1816" y="1"/>
                    <a:pt x="413" y="1224"/>
                    <a:pt x="215" y="2884"/>
                  </a:cubicBezTo>
                  <a:cubicBezTo>
                    <a:pt x="1" y="4676"/>
                    <a:pt x="1284" y="6306"/>
                    <a:pt x="3075" y="6506"/>
                  </a:cubicBezTo>
                  <a:cubicBezTo>
                    <a:pt x="3207" y="6522"/>
                    <a:pt x="3338" y="6530"/>
                    <a:pt x="3468" y="6530"/>
                  </a:cubicBezTo>
                  <a:cubicBezTo>
                    <a:pt x="5108" y="6530"/>
                    <a:pt x="6512" y="5306"/>
                    <a:pt x="6711" y="3646"/>
                  </a:cubicBezTo>
                  <a:cubicBezTo>
                    <a:pt x="6925" y="1855"/>
                    <a:pt x="5641" y="224"/>
                    <a:pt x="3836" y="24"/>
                  </a:cubicBezTo>
                  <a:cubicBezTo>
                    <a:pt x="3705" y="8"/>
                    <a:pt x="3575" y="1"/>
                    <a:pt x="344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9"/>
            <p:cNvSpPr/>
            <p:nvPr/>
          </p:nvSpPr>
          <p:spPr>
            <a:xfrm>
              <a:off x="7767495" y="3331747"/>
              <a:ext cx="312763" cy="312715"/>
            </a:xfrm>
            <a:custGeom>
              <a:rect b="b" l="l" r="r" t="t"/>
              <a:pathLst>
                <a:path extrusionOk="0" h="6536" w="6537">
                  <a:moveTo>
                    <a:pt x="3195" y="0"/>
                  </a:moveTo>
                  <a:lnTo>
                    <a:pt x="3209" y="307"/>
                  </a:lnTo>
                  <a:lnTo>
                    <a:pt x="3342" y="307"/>
                  </a:lnTo>
                  <a:lnTo>
                    <a:pt x="3355" y="0"/>
                  </a:lnTo>
                  <a:close/>
                  <a:moveTo>
                    <a:pt x="3022" y="13"/>
                  </a:moveTo>
                  <a:cubicBezTo>
                    <a:pt x="2981" y="13"/>
                    <a:pt x="2928" y="13"/>
                    <a:pt x="2888" y="27"/>
                  </a:cubicBezTo>
                  <a:lnTo>
                    <a:pt x="2928" y="321"/>
                  </a:lnTo>
                  <a:cubicBezTo>
                    <a:pt x="2968" y="321"/>
                    <a:pt x="3022" y="321"/>
                    <a:pt x="3061" y="307"/>
                  </a:cubicBezTo>
                  <a:lnTo>
                    <a:pt x="3048" y="13"/>
                  </a:lnTo>
                  <a:close/>
                  <a:moveTo>
                    <a:pt x="3503" y="13"/>
                  </a:moveTo>
                  <a:lnTo>
                    <a:pt x="3476" y="307"/>
                  </a:lnTo>
                  <a:cubicBezTo>
                    <a:pt x="3530" y="321"/>
                    <a:pt x="3569" y="321"/>
                    <a:pt x="3623" y="321"/>
                  </a:cubicBezTo>
                  <a:lnTo>
                    <a:pt x="3623" y="334"/>
                  </a:lnTo>
                  <a:lnTo>
                    <a:pt x="3663" y="27"/>
                  </a:lnTo>
                  <a:lnTo>
                    <a:pt x="3637" y="27"/>
                  </a:lnTo>
                  <a:lnTo>
                    <a:pt x="3637" y="13"/>
                  </a:lnTo>
                  <a:close/>
                  <a:moveTo>
                    <a:pt x="2740" y="40"/>
                  </a:moveTo>
                  <a:cubicBezTo>
                    <a:pt x="2714" y="54"/>
                    <a:pt x="2687" y="54"/>
                    <a:pt x="2647" y="54"/>
                  </a:cubicBezTo>
                  <a:lnTo>
                    <a:pt x="2647" y="67"/>
                  </a:lnTo>
                  <a:lnTo>
                    <a:pt x="2594" y="67"/>
                  </a:lnTo>
                  <a:lnTo>
                    <a:pt x="2660" y="375"/>
                  </a:lnTo>
                  <a:cubicBezTo>
                    <a:pt x="2701" y="361"/>
                    <a:pt x="2740" y="348"/>
                    <a:pt x="2794" y="348"/>
                  </a:cubicBezTo>
                  <a:lnTo>
                    <a:pt x="2740" y="40"/>
                  </a:lnTo>
                  <a:close/>
                  <a:moveTo>
                    <a:pt x="3824" y="40"/>
                  </a:moveTo>
                  <a:lnTo>
                    <a:pt x="3770" y="348"/>
                  </a:lnTo>
                  <a:cubicBezTo>
                    <a:pt x="3810" y="361"/>
                    <a:pt x="3863" y="361"/>
                    <a:pt x="3904" y="375"/>
                  </a:cubicBezTo>
                  <a:lnTo>
                    <a:pt x="3970" y="80"/>
                  </a:lnTo>
                  <a:cubicBezTo>
                    <a:pt x="3943" y="67"/>
                    <a:pt x="3931" y="67"/>
                    <a:pt x="3904" y="67"/>
                  </a:cubicBezTo>
                  <a:lnTo>
                    <a:pt x="3904" y="54"/>
                  </a:lnTo>
                  <a:lnTo>
                    <a:pt x="3850" y="54"/>
                  </a:lnTo>
                  <a:cubicBezTo>
                    <a:pt x="3836" y="54"/>
                    <a:pt x="3824" y="54"/>
                    <a:pt x="3824" y="40"/>
                  </a:cubicBezTo>
                  <a:close/>
                  <a:moveTo>
                    <a:pt x="2446" y="107"/>
                  </a:moveTo>
                  <a:cubicBezTo>
                    <a:pt x="2393" y="120"/>
                    <a:pt x="2339" y="134"/>
                    <a:pt x="2300" y="147"/>
                  </a:cubicBezTo>
                  <a:lnTo>
                    <a:pt x="2380" y="441"/>
                  </a:lnTo>
                  <a:cubicBezTo>
                    <a:pt x="2434" y="428"/>
                    <a:pt x="2473" y="414"/>
                    <a:pt x="2514" y="401"/>
                  </a:cubicBezTo>
                  <a:lnTo>
                    <a:pt x="2446" y="107"/>
                  </a:lnTo>
                  <a:close/>
                  <a:moveTo>
                    <a:pt x="4118" y="107"/>
                  </a:moveTo>
                  <a:lnTo>
                    <a:pt x="4038" y="401"/>
                  </a:lnTo>
                  <a:cubicBezTo>
                    <a:pt x="4077" y="414"/>
                    <a:pt x="4131" y="428"/>
                    <a:pt x="4171" y="441"/>
                  </a:cubicBezTo>
                  <a:lnTo>
                    <a:pt x="4264" y="147"/>
                  </a:lnTo>
                  <a:cubicBezTo>
                    <a:pt x="4237" y="147"/>
                    <a:pt x="4225" y="147"/>
                    <a:pt x="4211" y="134"/>
                  </a:cubicBezTo>
                  <a:lnTo>
                    <a:pt x="4184" y="134"/>
                  </a:lnTo>
                  <a:cubicBezTo>
                    <a:pt x="4157" y="120"/>
                    <a:pt x="4144" y="120"/>
                    <a:pt x="4118" y="107"/>
                  </a:cubicBezTo>
                  <a:close/>
                  <a:moveTo>
                    <a:pt x="2139" y="200"/>
                  </a:moveTo>
                  <a:cubicBezTo>
                    <a:pt x="2113" y="214"/>
                    <a:pt x="2086" y="227"/>
                    <a:pt x="2072" y="227"/>
                  </a:cubicBezTo>
                  <a:lnTo>
                    <a:pt x="2059" y="227"/>
                  </a:lnTo>
                  <a:lnTo>
                    <a:pt x="2059" y="241"/>
                  </a:lnTo>
                  <a:lnTo>
                    <a:pt x="2033" y="241"/>
                  </a:lnTo>
                  <a:lnTo>
                    <a:pt x="2033" y="254"/>
                  </a:lnTo>
                  <a:lnTo>
                    <a:pt x="2006" y="254"/>
                  </a:lnTo>
                  <a:lnTo>
                    <a:pt x="2126" y="535"/>
                  </a:lnTo>
                  <a:cubicBezTo>
                    <a:pt x="2166" y="521"/>
                    <a:pt x="2206" y="508"/>
                    <a:pt x="2259" y="481"/>
                  </a:cubicBezTo>
                  <a:lnTo>
                    <a:pt x="2152" y="200"/>
                  </a:lnTo>
                  <a:close/>
                  <a:moveTo>
                    <a:pt x="4412" y="200"/>
                  </a:moveTo>
                  <a:lnTo>
                    <a:pt x="4305" y="494"/>
                  </a:lnTo>
                  <a:lnTo>
                    <a:pt x="4425" y="535"/>
                  </a:lnTo>
                  <a:lnTo>
                    <a:pt x="4545" y="254"/>
                  </a:lnTo>
                  <a:cubicBezTo>
                    <a:pt x="4505" y="241"/>
                    <a:pt x="4451" y="214"/>
                    <a:pt x="4412" y="200"/>
                  </a:cubicBezTo>
                  <a:close/>
                  <a:moveTo>
                    <a:pt x="1872" y="321"/>
                  </a:moveTo>
                  <a:cubicBezTo>
                    <a:pt x="1845" y="334"/>
                    <a:pt x="1819" y="334"/>
                    <a:pt x="1805" y="348"/>
                  </a:cubicBezTo>
                  <a:lnTo>
                    <a:pt x="1792" y="348"/>
                  </a:lnTo>
                  <a:lnTo>
                    <a:pt x="1792" y="361"/>
                  </a:lnTo>
                  <a:cubicBezTo>
                    <a:pt x="1765" y="375"/>
                    <a:pt x="1751" y="375"/>
                    <a:pt x="1725" y="387"/>
                  </a:cubicBezTo>
                  <a:lnTo>
                    <a:pt x="1872" y="655"/>
                  </a:lnTo>
                  <a:cubicBezTo>
                    <a:pt x="1912" y="642"/>
                    <a:pt x="1952" y="615"/>
                    <a:pt x="1992" y="588"/>
                  </a:cubicBezTo>
                  <a:lnTo>
                    <a:pt x="1872" y="321"/>
                  </a:lnTo>
                  <a:close/>
                  <a:moveTo>
                    <a:pt x="4692" y="321"/>
                  </a:moveTo>
                  <a:lnTo>
                    <a:pt x="4558" y="601"/>
                  </a:lnTo>
                  <a:cubicBezTo>
                    <a:pt x="4599" y="615"/>
                    <a:pt x="4638" y="642"/>
                    <a:pt x="4679" y="655"/>
                  </a:cubicBezTo>
                  <a:lnTo>
                    <a:pt x="4826" y="387"/>
                  </a:lnTo>
                  <a:lnTo>
                    <a:pt x="4745" y="348"/>
                  </a:lnTo>
                  <a:lnTo>
                    <a:pt x="4733" y="348"/>
                  </a:lnTo>
                  <a:cubicBezTo>
                    <a:pt x="4719" y="334"/>
                    <a:pt x="4706" y="334"/>
                    <a:pt x="4692" y="321"/>
                  </a:cubicBezTo>
                  <a:close/>
                  <a:moveTo>
                    <a:pt x="1578" y="468"/>
                  </a:moveTo>
                  <a:lnTo>
                    <a:pt x="1578" y="481"/>
                  </a:lnTo>
                  <a:lnTo>
                    <a:pt x="1564" y="481"/>
                  </a:lnTo>
                  <a:lnTo>
                    <a:pt x="1551" y="494"/>
                  </a:lnTo>
                  <a:cubicBezTo>
                    <a:pt x="1525" y="508"/>
                    <a:pt x="1498" y="521"/>
                    <a:pt x="1471" y="548"/>
                  </a:cubicBezTo>
                  <a:lnTo>
                    <a:pt x="1632" y="802"/>
                  </a:lnTo>
                  <a:lnTo>
                    <a:pt x="1751" y="722"/>
                  </a:lnTo>
                  <a:lnTo>
                    <a:pt x="1591" y="468"/>
                  </a:lnTo>
                  <a:close/>
                  <a:moveTo>
                    <a:pt x="4959" y="468"/>
                  </a:moveTo>
                  <a:lnTo>
                    <a:pt x="4799" y="735"/>
                  </a:lnTo>
                  <a:cubicBezTo>
                    <a:pt x="4840" y="749"/>
                    <a:pt x="4879" y="776"/>
                    <a:pt x="4920" y="802"/>
                  </a:cubicBezTo>
                  <a:lnTo>
                    <a:pt x="5093" y="548"/>
                  </a:lnTo>
                  <a:cubicBezTo>
                    <a:pt x="5066" y="535"/>
                    <a:pt x="5039" y="521"/>
                    <a:pt x="5027" y="508"/>
                  </a:cubicBezTo>
                  <a:lnTo>
                    <a:pt x="5013" y="508"/>
                  </a:lnTo>
                  <a:lnTo>
                    <a:pt x="5013" y="494"/>
                  </a:lnTo>
                  <a:cubicBezTo>
                    <a:pt x="5000" y="481"/>
                    <a:pt x="4973" y="481"/>
                    <a:pt x="4959" y="468"/>
                  </a:cubicBezTo>
                  <a:close/>
                  <a:moveTo>
                    <a:pt x="1337" y="628"/>
                  </a:moveTo>
                  <a:cubicBezTo>
                    <a:pt x="1337" y="642"/>
                    <a:pt x="1324" y="642"/>
                    <a:pt x="1324" y="642"/>
                  </a:cubicBezTo>
                  <a:lnTo>
                    <a:pt x="1324" y="655"/>
                  </a:lnTo>
                  <a:lnTo>
                    <a:pt x="1311" y="655"/>
                  </a:lnTo>
                  <a:cubicBezTo>
                    <a:pt x="1284" y="669"/>
                    <a:pt x="1257" y="695"/>
                    <a:pt x="1231" y="708"/>
                  </a:cubicBezTo>
                  <a:lnTo>
                    <a:pt x="1231" y="722"/>
                  </a:lnTo>
                  <a:lnTo>
                    <a:pt x="1217" y="722"/>
                  </a:lnTo>
                  <a:lnTo>
                    <a:pt x="1418" y="963"/>
                  </a:lnTo>
                  <a:cubicBezTo>
                    <a:pt x="1444" y="936"/>
                    <a:pt x="1484" y="909"/>
                    <a:pt x="1525" y="882"/>
                  </a:cubicBezTo>
                  <a:lnTo>
                    <a:pt x="1337" y="628"/>
                  </a:lnTo>
                  <a:close/>
                  <a:moveTo>
                    <a:pt x="5214" y="642"/>
                  </a:moveTo>
                  <a:lnTo>
                    <a:pt x="5027" y="882"/>
                  </a:lnTo>
                  <a:lnTo>
                    <a:pt x="5146" y="963"/>
                  </a:lnTo>
                  <a:lnTo>
                    <a:pt x="5334" y="735"/>
                  </a:lnTo>
                  <a:cubicBezTo>
                    <a:pt x="5307" y="708"/>
                    <a:pt x="5294" y="695"/>
                    <a:pt x="5267" y="681"/>
                  </a:cubicBezTo>
                  <a:lnTo>
                    <a:pt x="5267" y="669"/>
                  </a:lnTo>
                  <a:lnTo>
                    <a:pt x="5253" y="669"/>
                  </a:lnTo>
                  <a:lnTo>
                    <a:pt x="5241" y="655"/>
                  </a:lnTo>
                  <a:cubicBezTo>
                    <a:pt x="5227" y="642"/>
                    <a:pt x="5227" y="642"/>
                    <a:pt x="5214" y="642"/>
                  </a:cubicBezTo>
                  <a:close/>
                  <a:moveTo>
                    <a:pt x="1110" y="829"/>
                  </a:moveTo>
                  <a:cubicBezTo>
                    <a:pt x="1097" y="842"/>
                    <a:pt x="1083" y="842"/>
                    <a:pt x="1070" y="856"/>
                  </a:cubicBezTo>
                  <a:lnTo>
                    <a:pt x="1056" y="856"/>
                  </a:lnTo>
                  <a:lnTo>
                    <a:pt x="1056" y="869"/>
                  </a:lnTo>
                  <a:lnTo>
                    <a:pt x="1043" y="869"/>
                  </a:lnTo>
                  <a:lnTo>
                    <a:pt x="1043" y="882"/>
                  </a:lnTo>
                  <a:lnTo>
                    <a:pt x="1030" y="882"/>
                  </a:lnTo>
                  <a:lnTo>
                    <a:pt x="1030" y="895"/>
                  </a:lnTo>
                  <a:lnTo>
                    <a:pt x="1017" y="895"/>
                  </a:lnTo>
                  <a:lnTo>
                    <a:pt x="1017" y="909"/>
                  </a:lnTo>
                  <a:lnTo>
                    <a:pt x="990" y="936"/>
                  </a:lnTo>
                  <a:lnTo>
                    <a:pt x="1204" y="1150"/>
                  </a:lnTo>
                  <a:cubicBezTo>
                    <a:pt x="1243" y="1123"/>
                    <a:pt x="1270" y="1082"/>
                    <a:pt x="1311" y="1056"/>
                  </a:cubicBezTo>
                  <a:lnTo>
                    <a:pt x="1110" y="829"/>
                  </a:lnTo>
                  <a:close/>
                  <a:moveTo>
                    <a:pt x="5454" y="829"/>
                  </a:moveTo>
                  <a:lnTo>
                    <a:pt x="5253" y="1056"/>
                  </a:lnTo>
                  <a:lnTo>
                    <a:pt x="5347" y="1150"/>
                  </a:lnTo>
                  <a:lnTo>
                    <a:pt x="5561" y="936"/>
                  </a:lnTo>
                  <a:cubicBezTo>
                    <a:pt x="5547" y="922"/>
                    <a:pt x="5547" y="909"/>
                    <a:pt x="5535" y="909"/>
                  </a:cubicBezTo>
                  <a:lnTo>
                    <a:pt x="5535" y="895"/>
                  </a:lnTo>
                  <a:lnTo>
                    <a:pt x="5521" y="895"/>
                  </a:lnTo>
                  <a:lnTo>
                    <a:pt x="5521" y="882"/>
                  </a:lnTo>
                  <a:lnTo>
                    <a:pt x="5508" y="882"/>
                  </a:lnTo>
                  <a:cubicBezTo>
                    <a:pt x="5494" y="869"/>
                    <a:pt x="5467" y="856"/>
                    <a:pt x="5454" y="829"/>
                  </a:cubicBezTo>
                  <a:close/>
                  <a:moveTo>
                    <a:pt x="883" y="1043"/>
                  </a:moveTo>
                  <a:lnTo>
                    <a:pt x="776" y="1150"/>
                  </a:lnTo>
                  <a:lnTo>
                    <a:pt x="1017" y="1350"/>
                  </a:lnTo>
                  <a:cubicBezTo>
                    <a:pt x="1043" y="1323"/>
                    <a:pt x="1083" y="1283"/>
                    <a:pt x="1110" y="1243"/>
                  </a:cubicBezTo>
                  <a:lnTo>
                    <a:pt x="883" y="1043"/>
                  </a:lnTo>
                  <a:close/>
                  <a:moveTo>
                    <a:pt x="5668" y="1043"/>
                  </a:moveTo>
                  <a:lnTo>
                    <a:pt x="5440" y="1257"/>
                  </a:lnTo>
                  <a:cubicBezTo>
                    <a:pt x="5481" y="1283"/>
                    <a:pt x="5508" y="1323"/>
                    <a:pt x="5535" y="1364"/>
                  </a:cubicBezTo>
                  <a:lnTo>
                    <a:pt x="5775" y="1163"/>
                  </a:lnTo>
                  <a:cubicBezTo>
                    <a:pt x="5735" y="1123"/>
                    <a:pt x="5708" y="1082"/>
                    <a:pt x="5668" y="1043"/>
                  </a:cubicBezTo>
                  <a:close/>
                  <a:moveTo>
                    <a:pt x="682" y="1270"/>
                  </a:moveTo>
                  <a:lnTo>
                    <a:pt x="682" y="1283"/>
                  </a:lnTo>
                  <a:lnTo>
                    <a:pt x="669" y="1283"/>
                  </a:lnTo>
                  <a:lnTo>
                    <a:pt x="669" y="1296"/>
                  </a:lnTo>
                  <a:lnTo>
                    <a:pt x="669" y="1310"/>
                  </a:lnTo>
                  <a:lnTo>
                    <a:pt x="655" y="1310"/>
                  </a:lnTo>
                  <a:lnTo>
                    <a:pt x="655" y="1323"/>
                  </a:lnTo>
                  <a:lnTo>
                    <a:pt x="642" y="1323"/>
                  </a:lnTo>
                  <a:cubicBezTo>
                    <a:pt x="629" y="1350"/>
                    <a:pt x="616" y="1376"/>
                    <a:pt x="589" y="1390"/>
                  </a:cubicBezTo>
                  <a:lnTo>
                    <a:pt x="842" y="1578"/>
                  </a:lnTo>
                  <a:lnTo>
                    <a:pt x="923" y="1457"/>
                  </a:lnTo>
                  <a:lnTo>
                    <a:pt x="682" y="1270"/>
                  </a:lnTo>
                  <a:close/>
                  <a:moveTo>
                    <a:pt x="5868" y="1283"/>
                  </a:moveTo>
                  <a:lnTo>
                    <a:pt x="5628" y="1471"/>
                  </a:lnTo>
                  <a:cubicBezTo>
                    <a:pt x="5654" y="1497"/>
                    <a:pt x="5681" y="1537"/>
                    <a:pt x="5708" y="1578"/>
                  </a:cubicBezTo>
                  <a:lnTo>
                    <a:pt x="5962" y="1403"/>
                  </a:lnTo>
                  <a:lnTo>
                    <a:pt x="5948" y="1390"/>
                  </a:lnTo>
                  <a:cubicBezTo>
                    <a:pt x="5922" y="1350"/>
                    <a:pt x="5895" y="1310"/>
                    <a:pt x="5868" y="1283"/>
                  </a:cubicBezTo>
                  <a:close/>
                  <a:moveTo>
                    <a:pt x="509" y="1524"/>
                  </a:moveTo>
                  <a:cubicBezTo>
                    <a:pt x="495" y="1551"/>
                    <a:pt x="482" y="1578"/>
                    <a:pt x="468" y="1590"/>
                  </a:cubicBezTo>
                  <a:lnTo>
                    <a:pt x="468" y="1604"/>
                  </a:lnTo>
                  <a:lnTo>
                    <a:pt x="455" y="1604"/>
                  </a:lnTo>
                  <a:cubicBezTo>
                    <a:pt x="455" y="1617"/>
                    <a:pt x="441" y="1644"/>
                    <a:pt x="429" y="1658"/>
                  </a:cubicBezTo>
                  <a:lnTo>
                    <a:pt x="696" y="1804"/>
                  </a:lnTo>
                  <a:lnTo>
                    <a:pt x="776" y="1684"/>
                  </a:lnTo>
                  <a:lnTo>
                    <a:pt x="509" y="1524"/>
                  </a:lnTo>
                  <a:close/>
                  <a:moveTo>
                    <a:pt x="6042" y="1524"/>
                  </a:moveTo>
                  <a:lnTo>
                    <a:pt x="5788" y="1697"/>
                  </a:lnTo>
                  <a:cubicBezTo>
                    <a:pt x="5802" y="1738"/>
                    <a:pt x="5829" y="1777"/>
                    <a:pt x="5855" y="1818"/>
                  </a:cubicBezTo>
                  <a:lnTo>
                    <a:pt x="6123" y="1658"/>
                  </a:lnTo>
                  <a:cubicBezTo>
                    <a:pt x="6109" y="1644"/>
                    <a:pt x="6096" y="1617"/>
                    <a:pt x="6082" y="1590"/>
                  </a:cubicBezTo>
                  <a:lnTo>
                    <a:pt x="6069" y="1578"/>
                  </a:lnTo>
                  <a:lnTo>
                    <a:pt x="6069" y="1564"/>
                  </a:lnTo>
                  <a:lnTo>
                    <a:pt x="6055" y="1564"/>
                  </a:lnTo>
                  <a:lnTo>
                    <a:pt x="6055" y="1551"/>
                  </a:lnTo>
                  <a:cubicBezTo>
                    <a:pt x="6055" y="1551"/>
                    <a:pt x="6042" y="1537"/>
                    <a:pt x="6042" y="1524"/>
                  </a:cubicBezTo>
                  <a:close/>
                  <a:moveTo>
                    <a:pt x="361" y="1791"/>
                  </a:moveTo>
                  <a:cubicBezTo>
                    <a:pt x="348" y="1804"/>
                    <a:pt x="348" y="1818"/>
                    <a:pt x="334" y="1845"/>
                  </a:cubicBezTo>
                  <a:lnTo>
                    <a:pt x="295" y="1925"/>
                  </a:lnTo>
                  <a:lnTo>
                    <a:pt x="575" y="2059"/>
                  </a:lnTo>
                  <a:cubicBezTo>
                    <a:pt x="589" y="2005"/>
                    <a:pt x="616" y="1965"/>
                    <a:pt x="629" y="1925"/>
                  </a:cubicBezTo>
                  <a:lnTo>
                    <a:pt x="361" y="1791"/>
                  </a:lnTo>
                  <a:close/>
                  <a:moveTo>
                    <a:pt x="6189" y="1791"/>
                  </a:moveTo>
                  <a:lnTo>
                    <a:pt x="5922" y="1938"/>
                  </a:lnTo>
                  <a:cubicBezTo>
                    <a:pt x="5936" y="1979"/>
                    <a:pt x="5962" y="2018"/>
                    <a:pt x="5975" y="2059"/>
                  </a:cubicBezTo>
                  <a:lnTo>
                    <a:pt x="6256" y="1938"/>
                  </a:lnTo>
                  <a:cubicBezTo>
                    <a:pt x="6256" y="1925"/>
                    <a:pt x="6242" y="1911"/>
                    <a:pt x="6242" y="1898"/>
                  </a:cubicBezTo>
                  <a:lnTo>
                    <a:pt x="6242" y="1884"/>
                  </a:lnTo>
                  <a:lnTo>
                    <a:pt x="6230" y="1884"/>
                  </a:lnTo>
                  <a:lnTo>
                    <a:pt x="6230" y="1872"/>
                  </a:lnTo>
                  <a:lnTo>
                    <a:pt x="6230" y="1858"/>
                  </a:lnTo>
                  <a:lnTo>
                    <a:pt x="6216" y="1858"/>
                  </a:lnTo>
                  <a:lnTo>
                    <a:pt x="6216" y="1845"/>
                  </a:lnTo>
                  <a:cubicBezTo>
                    <a:pt x="6203" y="1831"/>
                    <a:pt x="6203" y="1804"/>
                    <a:pt x="6189" y="1791"/>
                  </a:cubicBezTo>
                  <a:close/>
                  <a:moveTo>
                    <a:pt x="228" y="2072"/>
                  </a:moveTo>
                  <a:cubicBezTo>
                    <a:pt x="228" y="2085"/>
                    <a:pt x="228" y="2098"/>
                    <a:pt x="215" y="2098"/>
                  </a:cubicBezTo>
                  <a:lnTo>
                    <a:pt x="215" y="2112"/>
                  </a:lnTo>
                  <a:cubicBezTo>
                    <a:pt x="201" y="2139"/>
                    <a:pt x="188" y="2178"/>
                    <a:pt x="174" y="2219"/>
                  </a:cubicBezTo>
                  <a:lnTo>
                    <a:pt x="468" y="2312"/>
                  </a:lnTo>
                  <a:cubicBezTo>
                    <a:pt x="482" y="2273"/>
                    <a:pt x="509" y="2219"/>
                    <a:pt x="522" y="2178"/>
                  </a:cubicBezTo>
                  <a:lnTo>
                    <a:pt x="228" y="2072"/>
                  </a:lnTo>
                  <a:close/>
                  <a:moveTo>
                    <a:pt x="6323" y="2072"/>
                  </a:moveTo>
                  <a:lnTo>
                    <a:pt x="6029" y="2192"/>
                  </a:lnTo>
                  <a:cubicBezTo>
                    <a:pt x="6055" y="2232"/>
                    <a:pt x="6069" y="2273"/>
                    <a:pt x="6082" y="2312"/>
                  </a:cubicBezTo>
                  <a:lnTo>
                    <a:pt x="6376" y="2219"/>
                  </a:lnTo>
                  <a:cubicBezTo>
                    <a:pt x="6363" y="2219"/>
                    <a:pt x="6363" y="2205"/>
                    <a:pt x="6363" y="2205"/>
                  </a:cubicBezTo>
                  <a:lnTo>
                    <a:pt x="6363" y="2192"/>
                  </a:lnTo>
                  <a:cubicBezTo>
                    <a:pt x="6349" y="2152"/>
                    <a:pt x="6337" y="2125"/>
                    <a:pt x="6323" y="2085"/>
                  </a:cubicBezTo>
                  <a:lnTo>
                    <a:pt x="6323" y="2072"/>
                  </a:lnTo>
                  <a:close/>
                  <a:moveTo>
                    <a:pt x="135" y="2366"/>
                  </a:moveTo>
                  <a:cubicBezTo>
                    <a:pt x="135" y="2366"/>
                    <a:pt x="135" y="2380"/>
                    <a:pt x="121" y="2392"/>
                  </a:cubicBezTo>
                  <a:cubicBezTo>
                    <a:pt x="108" y="2433"/>
                    <a:pt x="108" y="2473"/>
                    <a:pt x="94" y="2513"/>
                  </a:cubicBezTo>
                  <a:lnTo>
                    <a:pt x="388" y="2579"/>
                  </a:lnTo>
                  <a:cubicBezTo>
                    <a:pt x="402" y="2540"/>
                    <a:pt x="415" y="2486"/>
                    <a:pt x="429" y="2446"/>
                  </a:cubicBezTo>
                  <a:lnTo>
                    <a:pt x="135" y="2366"/>
                  </a:lnTo>
                  <a:close/>
                  <a:moveTo>
                    <a:pt x="6417" y="2366"/>
                  </a:moveTo>
                  <a:lnTo>
                    <a:pt x="6123" y="2446"/>
                  </a:lnTo>
                  <a:cubicBezTo>
                    <a:pt x="6136" y="2499"/>
                    <a:pt x="6149" y="2540"/>
                    <a:pt x="6162" y="2579"/>
                  </a:cubicBezTo>
                  <a:lnTo>
                    <a:pt x="6456" y="2513"/>
                  </a:lnTo>
                  <a:cubicBezTo>
                    <a:pt x="6456" y="2499"/>
                    <a:pt x="6456" y="2499"/>
                    <a:pt x="6443" y="2486"/>
                  </a:cubicBezTo>
                  <a:lnTo>
                    <a:pt x="6443" y="2473"/>
                  </a:lnTo>
                  <a:lnTo>
                    <a:pt x="6443" y="2460"/>
                  </a:lnTo>
                  <a:cubicBezTo>
                    <a:pt x="6430" y="2433"/>
                    <a:pt x="6430" y="2392"/>
                    <a:pt x="6417" y="2366"/>
                  </a:cubicBezTo>
                  <a:close/>
                  <a:moveTo>
                    <a:pt x="67" y="2660"/>
                  </a:moveTo>
                  <a:cubicBezTo>
                    <a:pt x="54" y="2674"/>
                    <a:pt x="54" y="2700"/>
                    <a:pt x="54" y="2727"/>
                  </a:cubicBezTo>
                  <a:lnTo>
                    <a:pt x="54" y="2740"/>
                  </a:lnTo>
                  <a:cubicBezTo>
                    <a:pt x="40" y="2754"/>
                    <a:pt x="40" y="2781"/>
                    <a:pt x="40" y="2807"/>
                  </a:cubicBezTo>
                  <a:lnTo>
                    <a:pt x="348" y="2847"/>
                  </a:lnTo>
                  <a:cubicBezTo>
                    <a:pt x="348" y="2807"/>
                    <a:pt x="361" y="2754"/>
                    <a:pt x="361" y="2713"/>
                  </a:cubicBezTo>
                  <a:lnTo>
                    <a:pt x="67" y="2660"/>
                  </a:lnTo>
                  <a:close/>
                  <a:moveTo>
                    <a:pt x="6483" y="2660"/>
                  </a:moveTo>
                  <a:lnTo>
                    <a:pt x="6189" y="2727"/>
                  </a:lnTo>
                  <a:cubicBezTo>
                    <a:pt x="6189" y="2767"/>
                    <a:pt x="6203" y="2807"/>
                    <a:pt x="6203" y="2861"/>
                  </a:cubicBezTo>
                  <a:lnTo>
                    <a:pt x="6510" y="2820"/>
                  </a:lnTo>
                  <a:lnTo>
                    <a:pt x="6510" y="2767"/>
                  </a:lnTo>
                  <a:lnTo>
                    <a:pt x="6510" y="2754"/>
                  </a:lnTo>
                  <a:lnTo>
                    <a:pt x="6497" y="2754"/>
                  </a:lnTo>
                  <a:lnTo>
                    <a:pt x="6497" y="2740"/>
                  </a:lnTo>
                  <a:lnTo>
                    <a:pt x="6497" y="2727"/>
                  </a:lnTo>
                  <a:lnTo>
                    <a:pt x="6497" y="2713"/>
                  </a:lnTo>
                  <a:lnTo>
                    <a:pt x="6497" y="2700"/>
                  </a:lnTo>
                  <a:lnTo>
                    <a:pt x="6497" y="2686"/>
                  </a:lnTo>
                  <a:cubicBezTo>
                    <a:pt x="6497" y="2686"/>
                    <a:pt x="6483" y="2674"/>
                    <a:pt x="6483" y="2660"/>
                  </a:cubicBezTo>
                  <a:close/>
                  <a:moveTo>
                    <a:pt x="28" y="2968"/>
                  </a:moveTo>
                  <a:cubicBezTo>
                    <a:pt x="14" y="3007"/>
                    <a:pt x="14" y="3061"/>
                    <a:pt x="14" y="3114"/>
                  </a:cubicBezTo>
                  <a:lnTo>
                    <a:pt x="322" y="3128"/>
                  </a:lnTo>
                  <a:lnTo>
                    <a:pt x="322" y="2994"/>
                  </a:lnTo>
                  <a:lnTo>
                    <a:pt x="28" y="2968"/>
                  </a:lnTo>
                  <a:close/>
                  <a:moveTo>
                    <a:pt x="6524" y="2968"/>
                  </a:moveTo>
                  <a:lnTo>
                    <a:pt x="6230" y="2994"/>
                  </a:lnTo>
                  <a:lnTo>
                    <a:pt x="6230" y="3128"/>
                  </a:lnTo>
                  <a:lnTo>
                    <a:pt x="6537" y="3114"/>
                  </a:lnTo>
                  <a:lnTo>
                    <a:pt x="6537" y="3101"/>
                  </a:lnTo>
                  <a:cubicBezTo>
                    <a:pt x="6537" y="3061"/>
                    <a:pt x="6537" y="3007"/>
                    <a:pt x="6524" y="2968"/>
                  </a:cubicBezTo>
                  <a:close/>
                  <a:moveTo>
                    <a:pt x="1" y="3262"/>
                  </a:moveTo>
                  <a:cubicBezTo>
                    <a:pt x="1" y="3315"/>
                    <a:pt x="14" y="3369"/>
                    <a:pt x="14" y="3422"/>
                  </a:cubicBezTo>
                  <a:lnTo>
                    <a:pt x="322" y="3408"/>
                  </a:lnTo>
                  <a:cubicBezTo>
                    <a:pt x="308" y="3355"/>
                    <a:pt x="308" y="3315"/>
                    <a:pt x="308" y="3262"/>
                  </a:cubicBezTo>
                  <a:close/>
                  <a:moveTo>
                    <a:pt x="6242" y="3275"/>
                  </a:moveTo>
                  <a:cubicBezTo>
                    <a:pt x="6242" y="3315"/>
                    <a:pt x="6230" y="3369"/>
                    <a:pt x="6230" y="3408"/>
                  </a:cubicBezTo>
                  <a:lnTo>
                    <a:pt x="6537" y="3422"/>
                  </a:lnTo>
                  <a:lnTo>
                    <a:pt x="6537" y="3275"/>
                  </a:lnTo>
                  <a:close/>
                  <a:moveTo>
                    <a:pt x="322" y="3542"/>
                  </a:moveTo>
                  <a:lnTo>
                    <a:pt x="14" y="3569"/>
                  </a:lnTo>
                  <a:cubicBezTo>
                    <a:pt x="28" y="3622"/>
                    <a:pt x="28" y="3676"/>
                    <a:pt x="40" y="3729"/>
                  </a:cubicBezTo>
                  <a:lnTo>
                    <a:pt x="334" y="3676"/>
                  </a:lnTo>
                  <a:cubicBezTo>
                    <a:pt x="334" y="3636"/>
                    <a:pt x="334" y="3595"/>
                    <a:pt x="322" y="3542"/>
                  </a:cubicBezTo>
                  <a:close/>
                  <a:moveTo>
                    <a:pt x="6230" y="3556"/>
                  </a:moveTo>
                  <a:cubicBezTo>
                    <a:pt x="6216" y="3569"/>
                    <a:pt x="6216" y="3595"/>
                    <a:pt x="6216" y="3609"/>
                  </a:cubicBezTo>
                  <a:cubicBezTo>
                    <a:pt x="6216" y="3636"/>
                    <a:pt x="6216" y="3663"/>
                    <a:pt x="6203" y="3689"/>
                  </a:cubicBezTo>
                  <a:lnTo>
                    <a:pt x="6510" y="3729"/>
                  </a:lnTo>
                  <a:lnTo>
                    <a:pt x="6510" y="3716"/>
                  </a:lnTo>
                  <a:cubicBezTo>
                    <a:pt x="6510" y="3702"/>
                    <a:pt x="6524" y="3689"/>
                    <a:pt x="6524" y="3663"/>
                  </a:cubicBezTo>
                  <a:lnTo>
                    <a:pt x="6524" y="3649"/>
                  </a:lnTo>
                  <a:lnTo>
                    <a:pt x="6524" y="3636"/>
                  </a:lnTo>
                  <a:lnTo>
                    <a:pt x="6524" y="3622"/>
                  </a:lnTo>
                  <a:lnTo>
                    <a:pt x="6524" y="3609"/>
                  </a:lnTo>
                  <a:lnTo>
                    <a:pt x="6524" y="3595"/>
                  </a:lnTo>
                  <a:lnTo>
                    <a:pt x="6524" y="3582"/>
                  </a:lnTo>
                  <a:lnTo>
                    <a:pt x="6230" y="3556"/>
                  </a:lnTo>
                  <a:close/>
                  <a:moveTo>
                    <a:pt x="361" y="3823"/>
                  </a:moveTo>
                  <a:lnTo>
                    <a:pt x="67" y="3877"/>
                  </a:lnTo>
                  <a:lnTo>
                    <a:pt x="67" y="3889"/>
                  </a:lnTo>
                  <a:cubicBezTo>
                    <a:pt x="81" y="3943"/>
                    <a:pt x="81" y="3983"/>
                    <a:pt x="94" y="4023"/>
                  </a:cubicBezTo>
                  <a:lnTo>
                    <a:pt x="388" y="3957"/>
                  </a:lnTo>
                  <a:cubicBezTo>
                    <a:pt x="388" y="3916"/>
                    <a:pt x="375" y="3863"/>
                    <a:pt x="361" y="3823"/>
                  </a:cubicBezTo>
                  <a:close/>
                  <a:moveTo>
                    <a:pt x="6189" y="3823"/>
                  </a:moveTo>
                  <a:cubicBezTo>
                    <a:pt x="6176" y="3877"/>
                    <a:pt x="6162" y="3916"/>
                    <a:pt x="6149" y="3957"/>
                  </a:cubicBezTo>
                  <a:lnTo>
                    <a:pt x="6456" y="4037"/>
                  </a:lnTo>
                  <a:cubicBezTo>
                    <a:pt x="6456" y="3996"/>
                    <a:pt x="6470" y="3970"/>
                    <a:pt x="6470" y="3943"/>
                  </a:cubicBezTo>
                  <a:cubicBezTo>
                    <a:pt x="6483" y="3916"/>
                    <a:pt x="6483" y="3903"/>
                    <a:pt x="6483" y="3889"/>
                  </a:cubicBezTo>
                  <a:lnTo>
                    <a:pt x="6189" y="3823"/>
                  </a:lnTo>
                  <a:close/>
                  <a:moveTo>
                    <a:pt x="429" y="4090"/>
                  </a:moveTo>
                  <a:lnTo>
                    <a:pt x="135" y="4171"/>
                  </a:lnTo>
                  <a:lnTo>
                    <a:pt x="135" y="4183"/>
                  </a:lnTo>
                  <a:lnTo>
                    <a:pt x="135" y="4197"/>
                  </a:lnTo>
                  <a:lnTo>
                    <a:pt x="174" y="4317"/>
                  </a:lnTo>
                  <a:lnTo>
                    <a:pt x="468" y="4224"/>
                  </a:lnTo>
                  <a:cubicBezTo>
                    <a:pt x="455" y="4183"/>
                    <a:pt x="441" y="4130"/>
                    <a:pt x="429" y="4090"/>
                  </a:cubicBezTo>
                  <a:close/>
                  <a:moveTo>
                    <a:pt x="6123" y="4090"/>
                  </a:moveTo>
                  <a:cubicBezTo>
                    <a:pt x="6109" y="4144"/>
                    <a:pt x="6096" y="4183"/>
                    <a:pt x="6082" y="4224"/>
                  </a:cubicBezTo>
                  <a:lnTo>
                    <a:pt x="6363" y="4331"/>
                  </a:lnTo>
                  <a:cubicBezTo>
                    <a:pt x="6376" y="4317"/>
                    <a:pt x="6376" y="4317"/>
                    <a:pt x="6376" y="4304"/>
                  </a:cubicBezTo>
                  <a:lnTo>
                    <a:pt x="6417" y="4183"/>
                  </a:lnTo>
                  <a:lnTo>
                    <a:pt x="6123" y="4090"/>
                  </a:lnTo>
                  <a:close/>
                  <a:moveTo>
                    <a:pt x="522" y="4358"/>
                  </a:moveTo>
                  <a:lnTo>
                    <a:pt x="228" y="4465"/>
                  </a:lnTo>
                  <a:cubicBezTo>
                    <a:pt x="241" y="4504"/>
                    <a:pt x="268" y="4531"/>
                    <a:pt x="281" y="4572"/>
                  </a:cubicBezTo>
                  <a:lnTo>
                    <a:pt x="281" y="4584"/>
                  </a:lnTo>
                  <a:cubicBezTo>
                    <a:pt x="281" y="4584"/>
                    <a:pt x="281" y="4598"/>
                    <a:pt x="295" y="4598"/>
                  </a:cubicBezTo>
                  <a:lnTo>
                    <a:pt x="575" y="4478"/>
                  </a:lnTo>
                  <a:cubicBezTo>
                    <a:pt x="548" y="4438"/>
                    <a:pt x="536" y="4397"/>
                    <a:pt x="522" y="4358"/>
                  </a:cubicBezTo>
                  <a:close/>
                  <a:moveTo>
                    <a:pt x="6029" y="4358"/>
                  </a:moveTo>
                  <a:cubicBezTo>
                    <a:pt x="6016" y="4397"/>
                    <a:pt x="5989" y="4438"/>
                    <a:pt x="5975" y="4491"/>
                  </a:cubicBezTo>
                  <a:lnTo>
                    <a:pt x="6256" y="4611"/>
                  </a:lnTo>
                  <a:cubicBezTo>
                    <a:pt x="6269" y="4572"/>
                    <a:pt x="6296" y="4518"/>
                    <a:pt x="6310" y="4465"/>
                  </a:cubicBezTo>
                  <a:lnTo>
                    <a:pt x="6029" y="4358"/>
                  </a:lnTo>
                  <a:close/>
                  <a:moveTo>
                    <a:pt x="629" y="4598"/>
                  </a:moveTo>
                  <a:lnTo>
                    <a:pt x="361" y="4745"/>
                  </a:lnTo>
                  <a:cubicBezTo>
                    <a:pt x="375" y="4785"/>
                    <a:pt x="388" y="4812"/>
                    <a:pt x="415" y="4852"/>
                  </a:cubicBezTo>
                  <a:cubicBezTo>
                    <a:pt x="429" y="4866"/>
                    <a:pt x="429" y="4866"/>
                    <a:pt x="429" y="4879"/>
                  </a:cubicBezTo>
                  <a:lnTo>
                    <a:pt x="696" y="4732"/>
                  </a:lnTo>
                  <a:cubicBezTo>
                    <a:pt x="669" y="4691"/>
                    <a:pt x="655" y="4652"/>
                    <a:pt x="629" y="4598"/>
                  </a:cubicBezTo>
                  <a:close/>
                  <a:moveTo>
                    <a:pt x="5922" y="4611"/>
                  </a:moveTo>
                  <a:cubicBezTo>
                    <a:pt x="5895" y="4652"/>
                    <a:pt x="5868" y="4691"/>
                    <a:pt x="5855" y="4732"/>
                  </a:cubicBezTo>
                  <a:lnTo>
                    <a:pt x="6123" y="4879"/>
                  </a:lnTo>
                  <a:cubicBezTo>
                    <a:pt x="6123" y="4866"/>
                    <a:pt x="6136" y="4839"/>
                    <a:pt x="6149" y="4812"/>
                  </a:cubicBezTo>
                  <a:lnTo>
                    <a:pt x="6162" y="4812"/>
                  </a:lnTo>
                  <a:cubicBezTo>
                    <a:pt x="6162" y="4785"/>
                    <a:pt x="6176" y="4772"/>
                    <a:pt x="6189" y="4745"/>
                  </a:cubicBezTo>
                  <a:lnTo>
                    <a:pt x="5922" y="4611"/>
                  </a:lnTo>
                  <a:close/>
                  <a:moveTo>
                    <a:pt x="762" y="4852"/>
                  </a:moveTo>
                  <a:lnTo>
                    <a:pt x="509" y="5012"/>
                  </a:lnTo>
                  <a:lnTo>
                    <a:pt x="522" y="5026"/>
                  </a:lnTo>
                  <a:lnTo>
                    <a:pt x="522" y="5039"/>
                  </a:lnTo>
                  <a:lnTo>
                    <a:pt x="536" y="5039"/>
                  </a:lnTo>
                  <a:lnTo>
                    <a:pt x="536" y="5053"/>
                  </a:lnTo>
                  <a:lnTo>
                    <a:pt x="536" y="5066"/>
                  </a:lnTo>
                  <a:lnTo>
                    <a:pt x="548" y="5066"/>
                  </a:lnTo>
                  <a:lnTo>
                    <a:pt x="548" y="5080"/>
                  </a:lnTo>
                  <a:lnTo>
                    <a:pt x="562" y="5080"/>
                  </a:lnTo>
                  <a:lnTo>
                    <a:pt x="562" y="5092"/>
                  </a:lnTo>
                  <a:lnTo>
                    <a:pt x="562" y="5106"/>
                  </a:lnTo>
                  <a:lnTo>
                    <a:pt x="575" y="5106"/>
                  </a:lnTo>
                  <a:lnTo>
                    <a:pt x="575" y="5119"/>
                  </a:lnTo>
                  <a:cubicBezTo>
                    <a:pt x="589" y="5119"/>
                    <a:pt x="589" y="5133"/>
                    <a:pt x="589" y="5133"/>
                  </a:cubicBezTo>
                  <a:lnTo>
                    <a:pt x="842" y="4959"/>
                  </a:lnTo>
                  <a:cubicBezTo>
                    <a:pt x="816" y="4919"/>
                    <a:pt x="789" y="4879"/>
                    <a:pt x="762" y="4852"/>
                  </a:cubicBezTo>
                  <a:close/>
                  <a:moveTo>
                    <a:pt x="5775" y="4852"/>
                  </a:moveTo>
                  <a:lnTo>
                    <a:pt x="5695" y="4973"/>
                  </a:lnTo>
                  <a:lnTo>
                    <a:pt x="5948" y="5146"/>
                  </a:lnTo>
                  <a:cubicBezTo>
                    <a:pt x="5975" y="5119"/>
                    <a:pt x="5989" y="5092"/>
                    <a:pt x="6002" y="5066"/>
                  </a:cubicBezTo>
                  <a:cubicBezTo>
                    <a:pt x="6016" y="5053"/>
                    <a:pt x="6029" y="5039"/>
                    <a:pt x="6042" y="5012"/>
                  </a:cubicBezTo>
                  <a:lnTo>
                    <a:pt x="5775" y="4852"/>
                  </a:lnTo>
                  <a:close/>
                  <a:moveTo>
                    <a:pt x="923" y="5080"/>
                  </a:moveTo>
                  <a:lnTo>
                    <a:pt x="682" y="5267"/>
                  </a:lnTo>
                  <a:lnTo>
                    <a:pt x="696" y="5267"/>
                  </a:lnTo>
                  <a:lnTo>
                    <a:pt x="696" y="5280"/>
                  </a:lnTo>
                  <a:lnTo>
                    <a:pt x="709" y="5280"/>
                  </a:lnTo>
                  <a:lnTo>
                    <a:pt x="709" y="5293"/>
                  </a:lnTo>
                  <a:cubicBezTo>
                    <a:pt x="735" y="5320"/>
                    <a:pt x="762" y="5347"/>
                    <a:pt x="776" y="5374"/>
                  </a:cubicBezTo>
                  <a:lnTo>
                    <a:pt x="1017" y="5186"/>
                  </a:lnTo>
                  <a:cubicBezTo>
                    <a:pt x="990" y="5146"/>
                    <a:pt x="949" y="5106"/>
                    <a:pt x="923" y="5080"/>
                  </a:cubicBezTo>
                  <a:close/>
                  <a:moveTo>
                    <a:pt x="5615" y="5080"/>
                  </a:moveTo>
                  <a:cubicBezTo>
                    <a:pt x="5588" y="5119"/>
                    <a:pt x="5561" y="5146"/>
                    <a:pt x="5535" y="5186"/>
                  </a:cubicBezTo>
                  <a:lnTo>
                    <a:pt x="5761" y="5386"/>
                  </a:lnTo>
                  <a:cubicBezTo>
                    <a:pt x="5802" y="5347"/>
                    <a:pt x="5829" y="5306"/>
                    <a:pt x="5855" y="5267"/>
                  </a:cubicBezTo>
                  <a:lnTo>
                    <a:pt x="5615" y="5080"/>
                  </a:lnTo>
                  <a:close/>
                  <a:moveTo>
                    <a:pt x="1110" y="5280"/>
                  </a:moveTo>
                  <a:lnTo>
                    <a:pt x="883" y="5493"/>
                  </a:lnTo>
                  <a:cubicBezTo>
                    <a:pt x="923" y="5534"/>
                    <a:pt x="949" y="5574"/>
                    <a:pt x="990" y="5600"/>
                  </a:cubicBezTo>
                  <a:lnTo>
                    <a:pt x="1204" y="5386"/>
                  </a:lnTo>
                  <a:cubicBezTo>
                    <a:pt x="1177" y="5360"/>
                    <a:pt x="1136" y="5320"/>
                    <a:pt x="1110" y="5280"/>
                  </a:cubicBezTo>
                  <a:close/>
                  <a:moveTo>
                    <a:pt x="5440" y="5293"/>
                  </a:moveTo>
                  <a:lnTo>
                    <a:pt x="5347" y="5386"/>
                  </a:lnTo>
                  <a:lnTo>
                    <a:pt x="5561" y="5614"/>
                  </a:lnTo>
                  <a:lnTo>
                    <a:pt x="5561" y="5600"/>
                  </a:lnTo>
                  <a:lnTo>
                    <a:pt x="5574" y="5600"/>
                  </a:lnTo>
                  <a:lnTo>
                    <a:pt x="5574" y="5587"/>
                  </a:lnTo>
                  <a:lnTo>
                    <a:pt x="5588" y="5587"/>
                  </a:lnTo>
                  <a:lnTo>
                    <a:pt x="5588" y="5574"/>
                  </a:lnTo>
                  <a:lnTo>
                    <a:pt x="5601" y="5574"/>
                  </a:lnTo>
                  <a:lnTo>
                    <a:pt x="5601" y="5561"/>
                  </a:lnTo>
                  <a:lnTo>
                    <a:pt x="5615" y="5561"/>
                  </a:lnTo>
                  <a:lnTo>
                    <a:pt x="5615" y="5547"/>
                  </a:lnTo>
                  <a:cubicBezTo>
                    <a:pt x="5628" y="5534"/>
                    <a:pt x="5654" y="5520"/>
                    <a:pt x="5668" y="5493"/>
                  </a:cubicBezTo>
                  <a:lnTo>
                    <a:pt x="5440" y="5293"/>
                  </a:lnTo>
                  <a:close/>
                  <a:moveTo>
                    <a:pt x="1311" y="5481"/>
                  </a:moveTo>
                  <a:lnTo>
                    <a:pt x="1097" y="5707"/>
                  </a:lnTo>
                  <a:cubicBezTo>
                    <a:pt x="1124" y="5734"/>
                    <a:pt x="1150" y="5748"/>
                    <a:pt x="1163" y="5761"/>
                  </a:cubicBezTo>
                  <a:lnTo>
                    <a:pt x="1163" y="5775"/>
                  </a:lnTo>
                  <a:lnTo>
                    <a:pt x="1190" y="5775"/>
                  </a:lnTo>
                  <a:lnTo>
                    <a:pt x="1190" y="5787"/>
                  </a:lnTo>
                  <a:lnTo>
                    <a:pt x="1204" y="5787"/>
                  </a:lnTo>
                  <a:lnTo>
                    <a:pt x="1204" y="5801"/>
                  </a:lnTo>
                  <a:cubicBezTo>
                    <a:pt x="1217" y="5801"/>
                    <a:pt x="1217" y="5801"/>
                    <a:pt x="1217" y="5814"/>
                  </a:cubicBezTo>
                  <a:lnTo>
                    <a:pt x="1404" y="5574"/>
                  </a:lnTo>
                  <a:lnTo>
                    <a:pt x="1311" y="5481"/>
                  </a:lnTo>
                  <a:close/>
                  <a:moveTo>
                    <a:pt x="5241" y="5481"/>
                  </a:moveTo>
                  <a:cubicBezTo>
                    <a:pt x="5200" y="5520"/>
                    <a:pt x="5173" y="5547"/>
                    <a:pt x="5134" y="5574"/>
                  </a:cubicBezTo>
                  <a:lnTo>
                    <a:pt x="5321" y="5814"/>
                  </a:lnTo>
                  <a:lnTo>
                    <a:pt x="5334" y="5814"/>
                  </a:lnTo>
                  <a:lnTo>
                    <a:pt x="5334" y="5801"/>
                  </a:lnTo>
                  <a:lnTo>
                    <a:pt x="5347" y="5801"/>
                  </a:lnTo>
                  <a:cubicBezTo>
                    <a:pt x="5360" y="5787"/>
                    <a:pt x="5374" y="5775"/>
                    <a:pt x="5401" y="5761"/>
                  </a:cubicBezTo>
                  <a:lnTo>
                    <a:pt x="5401" y="5748"/>
                  </a:lnTo>
                  <a:lnTo>
                    <a:pt x="5414" y="5748"/>
                  </a:lnTo>
                  <a:lnTo>
                    <a:pt x="5414" y="5734"/>
                  </a:lnTo>
                  <a:lnTo>
                    <a:pt x="5428" y="5734"/>
                  </a:lnTo>
                  <a:lnTo>
                    <a:pt x="5428" y="5721"/>
                  </a:lnTo>
                  <a:lnTo>
                    <a:pt x="5440" y="5721"/>
                  </a:lnTo>
                  <a:lnTo>
                    <a:pt x="5440" y="5707"/>
                  </a:lnTo>
                  <a:lnTo>
                    <a:pt x="5241" y="5481"/>
                  </a:lnTo>
                  <a:close/>
                  <a:moveTo>
                    <a:pt x="1525" y="5654"/>
                  </a:moveTo>
                  <a:lnTo>
                    <a:pt x="1337" y="5908"/>
                  </a:lnTo>
                  <a:cubicBezTo>
                    <a:pt x="1377" y="5935"/>
                    <a:pt x="1418" y="5962"/>
                    <a:pt x="1471" y="5988"/>
                  </a:cubicBezTo>
                  <a:lnTo>
                    <a:pt x="1632" y="5734"/>
                  </a:lnTo>
                  <a:cubicBezTo>
                    <a:pt x="1591" y="5707"/>
                    <a:pt x="1564" y="5680"/>
                    <a:pt x="1525" y="5654"/>
                  </a:cubicBezTo>
                  <a:close/>
                  <a:moveTo>
                    <a:pt x="5027" y="5654"/>
                  </a:moveTo>
                  <a:lnTo>
                    <a:pt x="4906" y="5734"/>
                  </a:lnTo>
                  <a:lnTo>
                    <a:pt x="5080" y="5988"/>
                  </a:lnTo>
                  <a:cubicBezTo>
                    <a:pt x="5107" y="5975"/>
                    <a:pt x="5120" y="5962"/>
                    <a:pt x="5146" y="5948"/>
                  </a:cubicBezTo>
                  <a:lnTo>
                    <a:pt x="5160" y="5948"/>
                  </a:lnTo>
                  <a:lnTo>
                    <a:pt x="5160" y="5935"/>
                  </a:lnTo>
                  <a:cubicBezTo>
                    <a:pt x="5173" y="5921"/>
                    <a:pt x="5187" y="5921"/>
                    <a:pt x="5200" y="5908"/>
                  </a:cubicBezTo>
                  <a:lnTo>
                    <a:pt x="5027" y="5654"/>
                  </a:lnTo>
                  <a:close/>
                  <a:moveTo>
                    <a:pt x="1751" y="5814"/>
                  </a:moveTo>
                  <a:lnTo>
                    <a:pt x="1591" y="6069"/>
                  </a:lnTo>
                  <a:cubicBezTo>
                    <a:pt x="1632" y="6095"/>
                    <a:pt x="1685" y="6122"/>
                    <a:pt x="1725" y="6149"/>
                  </a:cubicBezTo>
                  <a:lnTo>
                    <a:pt x="1872" y="5882"/>
                  </a:lnTo>
                  <a:cubicBezTo>
                    <a:pt x="1832" y="5855"/>
                    <a:pt x="1792" y="5828"/>
                    <a:pt x="1751" y="5814"/>
                  </a:cubicBezTo>
                  <a:close/>
                  <a:moveTo>
                    <a:pt x="4786" y="5814"/>
                  </a:moveTo>
                  <a:cubicBezTo>
                    <a:pt x="4759" y="5841"/>
                    <a:pt x="4706" y="5855"/>
                    <a:pt x="4665" y="5882"/>
                  </a:cubicBezTo>
                  <a:lnTo>
                    <a:pt x="4813" y="6149"/>
                  </a:lnTo>
                  <a:cubicBezTo>
                    <a:pt x="4826" y="6149"/>
                    <a:pt x="4826" y="6149"/>
                    <a:pt x="4840" y="6135"/>
                  </a:cubicBezTo>
                  <a:lnTo>
                    <a:pt x="4852" y="6135"/>
                  </a:lnTo>
                  <a:cubicBezTo>
                    <a:pt x="4852" y="6122"/>
                    <a:pt x="4852" y="6122"/>
                    <a:pt x="4866" y="6122"/>
                  </a:cubicBezTo>
                  <a:lnTo>
                    <a:pt x="4879" y="6122"/>
                  </a:lnTo>
                  <a:lnTo>
                    <a:pt x="4879" y="6108"/>
                  </a:lnTo>
                  <a:lnTo>
                    <a:pt x="4906" y="6108"/>
                  </a:lnTo>
                  <a:lnTo>
                    <a:pt x="4906" y="6095"/>
                  </a:lnTo>
                  <a:cubicBezTo>
                    <a:pt x="4920" y="6095"/>
                    <a:pt x="4933" y="6081"/>
                    <a:pt x="4946" y="6081"/>
                  </a:cubicBezTo>
                  <a:lnTo>
                    <a:pt x="4786" y="5814"/>
                  </a:lnTo>
                  <a:close/>
                  <a:moveTo>
                    <a:pt x="1992" y="5935"/>
                  </a:moveTo>
                  <a:lnTo>
                    <a:pt x="1858" y="6215"/>
                  </a:lnTo>
                  <a:lnTo>
                    <a:pt x="1872" y="6215"/>
                  </a:lnTo>
                  <a:lnTo>
                    <a:pt x="1872" y="6229"/>
                  </a:lnTo>
                  <a:lnTo>
                    <a:pt x="1885" y="6229"/>
                  </a:lnTo>
                  <a:cubicBezTo>
                    <a:pt x="1926" y="6242"/>
                    <a:pt x="1965" y="6269"/>
                    <a:pt x="2006" y="6283"/>
                  </a:cubicBezTo>
                  <a:lnTo>
                    <a:pt x="2126" y="6001"/>
                  </a:lnTo>
                  <a:cubicBezTo>
                    <a:pt x="2086" y="5975"/>
                    <a:pt x="2033" y="5962"/>
                    <a:pt x="1992" y="5935"/>
                  </a:cubicBezTo>
                  <a:close/>
                  <a:moveTo>
                    <a:pt x="4545" y="5948"/>
                  </a:moveTo>
                  <a:cubicBezTo>
                    <a:pt x="4505" y="5962"/>
                    <a:pt x="4465" y="5988"/>
                    <a:pt x="4425" y="6001"/>
                  </a:cubicBezTo>
                  <a:lnTo>
                    <a:pt x="4545" y="6283"/>
                  </a:lnTo>
                  <a:cubicBezTo>
                    <a:pt x="4545" y="6283"/>
                    <a:pt x="4558" y="6283"/>
                    <a:pt x="4558" y="6269"/>
                  </a:cubicBezTo>
                  <a:lnTo>
                    <a:pt x="4585" y="6269"/>
                  </a:lnTo>
                  <a:lnTo>
                    <a:pt x="4585" y="6256"/>
                  </a:lnTo>
                  <a:lnTo>
                    <a:pt x="4612" y="6256"/>
                  </a:lnTo>
                  <a:lnTo>
                    <a:pt x="4612" y="6242"/>
                  </a:lnTo>
                  <a:lnTo>
                    <a:pt x="4638" y="6242"/>
                  </a:lnTo>
                  <a:lnTo>
                    <a:pt x="4652" y="6229"/>
                  </a:lnTo>
                  <a:lnTo>
                    <a:pt x="4679" y="6229"/>
                  </a:lnTo>
                  <a:lnTo>
                    <a:pt x="4679" y="6215"/>
                  </a:lnTo>
                  <a:lnTo>
                    <a:pt x="4545" y="5948"/>
                  </a:lnTo>
                  <a:close/>
                  <a:moveTo>
                    <a:pt x="2246" y="6042"/>
                  </a:moveTo>
                  <a:lnTo>
                    <a:pt x="2139" y="6336"/>
                  </a:lnTo>
                  <a:cubicBezTo>
                    <a:pt x="2193" y="6349"/>
                    <a:pt x="2246" y="6376"/>
                    <a:pt x="2286" y="6389"/>
                  </a:cubicBezTo>
                  <a:lnTo>
                    <a:pt x="2380" y="6095"/>
                  </a:lnTo>
                  <a:cubicBezTo>
                    <a:pt x="2339" y="6081"/>
                    <a:pt x="2300" y="6069"/>
                    <a:pt x="2246" y="6042"/>
                  </a:cubicBezTo>
                  <a:close/>
                  <a:moveTo>
                    <a:pt x="4291" y="6055"/>
                  </a:moveTo>
                  <a:cubicBezTo>
                    <a:pt x="4251" y="6069"/>
                    <a:pt x="4198" y="6081"/>
                    <a:pt x="4157" y="6095"/>
                  </a:cubicBezTo>
                  <a:lnTo>
                    <a:pt x="4251" y="6389"/>
                  </a:lnTo>
                  <a:lnTo>
                    <a:pt x="4371" y="6349"/>
                  </a:lnTo>
                  <a:lnTo>
                    <a:pt x="4385" y="6349"/>
                  </a:lnTo>
                  <a:cubicBezTo>
                    <a:pt x="4385" y="6336"/>
                    <a:pt x="4398" y="6336"/>
                    <a:pt x="4398" y="6336"/>
                  </a:cubicBezTo>
                  <a:lnTo>
                    <a:pt x="4291" y="6055"/>
                  </a:lnTo>
                  <a:close/>
                  <a:moveTo>
                    <a:pt x="2514" y="6135"/>
                  </a:moveTo>
                  <a:lnTo>
                    <a:pt x="2434" y="6429"/>
                  </a:lnTo>
                  <a:lnTo>
                    <a:pt x="2446" y="6429"/>
                  </a:lnTo>
                  <a:cubicBezTo>
                    <a:pt x="2473" y="6443"/>
                    <a:pt x="2500" y="6443"/>
                    <a:pt x="2527" y="6456"/>
                  </a:cubicBezTo>
                  <a:lnTo>
                    <a:pt x="2540" y="6456"/>
                  </a:lnTo>
                  <a:cubicBezTo>
                    <a:pt x="2553" y="6456"/>
                    <a:pt x="2567" y="6456"/>
                    <a:pt x="2594" y="6470"/>
                  </a:cubicBezTo>
                  <a:lnTo>
                    <a:pt x="2647" y="6162"/>
                  </a:lnTo>
                  <a:cubicBezTo>
                    <a:pt x="2607" y="6149"/>
                    <a:pt x="2567" y="6149"/>
                    <a:pt x="2514" y="6135"/>
                  </a:cubicBezTo>
                  <a:close/>
                  <a:moveTo>
                    <a:pt x="4024" y="6135"/>
                  </a:moveTo>
                  <a:cubicBezTo>
                    <a:pt x="3984" y="6149"/>
                    <a:pt x="3943" y="6162"/>
                    <a:pt x="3890" y="6162"/>
                  </a:cubicBezTo>
                  <a:lnTo>
                    <a:pt x="3957" y="6470"/>
                  </a:lnTo>
                  <a:cubicBezTo>
                    <a:pt x="3970" y="6456"/>
                    <a:pt x="3997" y="6456"/>
                    <a:pt x="4011" y="6456"/>
                  </a:cubicBezTo>
                  <a:lnTo>
                    <a:pt x="4024" y="6456"/>
                  </a:lnTo>
                  <a:lnTo>
                    <a:pt x="4024" y="6443"/>
                  </a:lnTo>
                  <a:lnTo>
                    <a:pt x="4077" y="6443"/>
                  </a:lnTo>
                  <a:cubicBezTo>
                    <a:pt x="4091" y="6429"/>
                    <a:pt x="4091" y="6429"/>
                    <a:pt x="4104" y="6429"/>
                  </a:cubicBezTo>
                  <a:lnTo>
                    <a:pt x="4024" y="6135"/>
                  </a:lnTo>
                  <a:close/>
                  <a:moveTo>
                    <a:pt x="2794" y="6188"/>
                  </a:moveTo>
                  <a:lnTo>
                    <a:pt x="2740" y="6496"/>
                  </a:lnTo>
                  <a:lnTo>
                    <a:pt x="2754" y="6496"/>
                  </a:lnTo>
                  <a:cubicBezTo>
                    <a:pt x="2794" y="6496"/>
                    <a:pt x="2847" y="6509"/>
                    <a:pt x="2888" y="6509"/>
                  </a:cubicBezTo>
                  <a:lnTo>
                    <a:pt x="2928" y="6215"/>
                  </a:lnTo>
                  <a:cubicBezTo>
                    <a:pt x="2874" y="6202"/>
                    <a:pt x="2835" y="6202"/>
                    <a:pt x="2794" y="6188"/>
                  </a:cubicBezTo>
                  <a:close/>
                  <a:moveTo>
                    <a:pt x="3756" y="6188"/>
                  </a:moveTo>
                  <a:cubicBezTo>
                    <a:pt x="3717" y="6202"/>
                    <a:pt x="3663" y="6202"/>
                    <a:pt x="3623" y="6215"/>
                  </a:cubicBezTo>
                  <a:lnTo>
                    <a:pt x="3649" y="6509"/>
                  </a:lnTo>
                  <a:cubicBezTo>
                    <a:pt x="3690" y="6509"/>
                    <a:pt x="3730" y="6509"/>
                    <a:pt x="3770" y="6496"/>
                  </a:cubicBezTo>
                  <a:lnTo>
                    <a:pt x="3810" y="6496"/>
                  </a:lnTo>
                  <a:lnTo>
                    <a:pt x="3756" y="6188"/>
                  </a:lnTo>
                  <a:close/>
                  <a:moveTo>
                    <a:pt x="3061" y="6229"/>
                  </a:moveTo>
                  <a:lnTo>
                    <a:pt x="3048" y="6523"/>
                  </a:lnTo>
                  <a:cubicBezTo>
                    <a:pt x="3075" y="6536"/>
                    <a:pt x="3102" y="6536"/>
                    <a:pt x="3129" y="6536"/>
                  </a:cubicBezTo>
                  <a:lnTo>
                    <a:pt x="3195" y="6536"/>
                  </a:lnTo>
                  <a:lnTo>
                    <a:pt x="3209" y="6229"/>
                  </a:lnTo>
                  <a:close/>
                  <a:moveTo>
                    <a:pt x="3342" y="6229"/>
                  </a:moveTo>
                  <a:lnTo>
                    <a:pt x="3342" y="6536"/>
                  </a:lnTo>
                  <a:cubicBezTo>
                    <a:pt x="3396" y="6536"/>
                    <a:pt x="3449" y="6536"/>
                    <a:pt x="3503" y="6523"/>
                  </a:cubicBezTo>
                  <a:lnTo>
                    <a:pt x="3476" y="6229"/>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9"/>
            <p:cNvSpPr/>
            <p:nvPr/>
          </p:nvSpPr>
          <p:spPr>
            <a:xfrm>
              <a:off x="7774529" y="3346148"/>
              <a:ext cx="299318" cy="283912"/>
            </a:xfrm>
            <a:custGeom>
              <a:rect b="b" l="l" r="r" t="t"/>
              <a:pathLst>
                <a:path extrusionOk="0" h="5934" w="6256">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9"/>
            <p:cNvSpPr/>
            <p:nvPr/>
          </p:nvSpPr>
          <p:spPr>
            <a:xfrm>
              <a:off x="7774529" y="3346148"/>
              <a:ext cx="299318" cy="283912"/>
            </a:xfrm>
            <a:custGeom>
              <a:rect b="b" l="l" r="r" t="t"/>
              <a:pathLst>
                <a:path extrusionOk="0" h="5934" w="6256">
                  <a:moveTo>
                    <a:pt x="3131" y="0"/>
                  </a:moveTo>
                  <a:cubicBezTo>
                    <a:pt x="1643" y="0"/>
                    <a:pt x="361" y="1111"/>
                    <a:pt x="187" y="2626"/>
                  </a:cubicBezTo>
                  <a:cubicBezTo>
                    <a:pt x="0" y="4244"/>
                    <a:pt x="1164" y="5714"/>
                    <a:pt x="2781" y="5914"/>
                  </a:cubicBezTo>
                  <a:cubicBezTo>
                    <a:pt x="2896" y="5927"/>
                    <a:pt x="3011" y="5934"/>
                    <a:pt x="3125" y="5934"/>
                  </a:cubicBezTo>
                  <a:cubicBezTo>
                    <a:pt x="4614" y="5934"/>
                    <a:pt x="5895" y="4823"/>
                    <a:pt x="6069" y="3308"/>
                  </a:cubicBezTo>
                  <a:cubicBezTo>
                    <a:pt x="6256" y="1690"/>
                    <a:pt x="5094" y="220"/>
                    <a:pt x="3476" y="20"/>
                  </a:cubicBezTo>
                  <a:cubicBezTo>
                    <a:pt x="3360" y="7"/>
                    <a:pt x="3245" y="0"/>
                    <a:pt x="3131"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9"/>
            <p:cNvSpPr/>
            <p:nvPr/>
          </p:nvSpPr>
          <p:spPr>
            <a:xfrm>
              <a:off x="7788595" y="3356434"/>
              <a:ext cx="275013" cy="227934"/>
            </a:xfrm>
            <a:custGeom>
              <a:rect b="b" l="l" r="r" t="t"/>
              <a:pathLst>
                <a:path extrusionOk="0" h="4764" w="5748">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9"/>
            <p:cNvSpPr/>
            <p:nvPr/>
          </p:nvSpPr>
          <p:spPr>
            <a:xfrm>
              <a:off x="7788595" y="3356434"/>
              <a:ext cx="275013" cy="227934"/>
            </a:xfrm>
            <a:custGeom>
              <a:rect b="b" l="l" r="r" t="t"/>
              <a:pathLst>
                <a:path extrusionOk="0" h="4764" w="5748">
                  <a:moveTo>
                    <a:pt x="2836" y="1"/>
                  </a:moveTo>
                  <a:cubicBezTo>
                    <a:pt x="1457" y="1"/>
                    <a:pt x="269" y="1034"/>
                    <a:pt x="107" y="2425"/>
                  </a:cubicBezTo>
                  <a:cubicBezTo>
                    <a:pt x="0" y="3334"/>
                    <a:pt x="348" y="4189"/>
                    <a:pt x="963" y="4764"/>
                  </a:cubicBezTo>
                  <a:cubicBezTo>
                    <a:pt x="375" y="4202"/>
                    <a:pt x="54" y="3373"/>
                    <a:pt x="161" y="2505"/>
                  </a:cubicBezTo>
                  <a:cubicBezTo>
                    <a:pt x="323" y="1128"/>
                    <a:pt x="1485" y="120"/>
                    <a:pt x="2836" y="120"/>
                  </a:cubicBezTo>
                  <a:cubicBezTo>
                    <a:pt x="2942" y="120"/>
                    <a:pt x="3048" y="126"/>
                    <a:pt x="3155" y="139"/>
                  </a:cubicBezTo>
                  <a:cubicBezTo>
                    <a:pt x="4639" y="313"/>
                    <a:pt x="5708" y="1650"/>
                    <a:pt x="5534" y="3147"/>
                  </a:cubicBezTo>
                  <a:cubicBezTo>
                    <a:pt x="5495" y="3494"/>
                    <a:pt x="5374" y="3828"/>
                    <a:pt x="5213" y="4136"/>
                  </a:cubicBezTo>
                  <a:cubicBezTo>
                    <a:pt x="5400" y="3815"/>
                    <a:pt x="5521" y="3454"/>
                    <a:pt x="5561" y="3079"/>
                  </a:cubicBezTo>
                  <a:cubicBezTo>
                    <a:pt x="5748" y="1569"/>
                    <a:pt x="4666" y="192"/>
                    <a:pt x="3155" y="19"/>
                  </a:cubicBezTo>
                  <a:cubicBezTo>
                    <a:pt x="3048" y="7"/>
                    <a:pt x="2941" y="1"/>
                    <a:pt x="283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9"/>
            <p:cNvSpPr/>
            <p:nvPr/>
          </p:nvSpPr>
          <p:spPr>
            <a:xfrm>
              <a:off x="7846821" y="3397580"/>
              <a:ext cx="147123" cy="182337"/>
            </a:xfrm>
            <a:custGeom>
              <a:rect b="b" l="l" r="r" t="t"/>
              <a:pathLst>
                <a:path extrusionOk="0" h="3811" w="3075">
                  <a:moveTo>
                    <a:pt x="2781" y="0"/>
                  </a:moveTo>
                  <a:lnTo>
                    <a:pt x="2593" y="282"/>
                  </a:lnTo>
                  <a:cubicBezTo>
                    <a:pt x="2419" y="175"/>
                    <a:pt x="2246" y="121"/>
                    <a:pt x="2072" y="121"/>
                  </a:cubicBezTo>
                  <a:cubicBezTo>
                    <a:pt x="2018" y="121"/>
                    <a:pt x="1965" y="121"/>
                    <a:pt x="1925" y="134"/>
                  </a:cubicBezTo>
                  <a:cubicBezTo>
                    <a:pt x="1711" y="175"/>
                    <a:pt x="1524" y="308"/>
                    <a:pt x="1364" y="535"/>
                  </a:cubicBezTo>
                  <a:cubicBezTo>
                    <a:pt x="1257" y="696"/>
                    <a:pt x="1189" y="856"/>
                    <a:pt x="1177" y="1004"/>
                  </a:cubicBezTo>
                  <a:cubicBezTo>
                    <a:pt x="1150" y="1150"/>
                    <a:pt x="1163" y="1310"/>
                    <a:pt x="1216" y="1498"/>
                  </a:cubicBezTo>
                  <a:lnTo>
                    <a:pt x="1377" y="2112"/>
                  </a:lnTo>
                  <a:cubicBezTo>
                    <a:pt x="1390" y="2206"/>
                    <a:pt x="1417" y="2273"/>
                    <a:pt x="1417" y="2326"/>
                  </a:cubicBezTo>
                  <a:cubicBezTo>
                    <a:pt x="1430" y="2380"/>
                    <a:pt x="1430" y="2447"/>
                    <a:pt x="1430" y="2513"/>
                  </a:cubicBezTo>
                  <a:cubicBezTo>
                    <a:pt x="1444" y="2581"/>
                    <a:pt x="1430" y="2647"/>
                    <a:pt x="1403" y="2714"/>
                  </a:cubicBezTo>
                  <a:cubicBezTo>
                    <a:pt x="1390" y="2768"/>
                    <a:pt x="1350" y="2834"/>
                    <a:pt x="1310" y="2902"/>
                  </a:cubicBezTo>
                  <a:cubicBezTo>
                    <a:pt x="1243" y="2982"/>
                    <a:pt x="1177" y="3048"/>
                    <a:pt x="1109" y="3062"/>
                  </a:cubicBezTo>
                  <a:cubicBezTo>
                    <a:pt x="1082" y="3075"/>
                    <a:pt x="1070" y="3075"/>
                    <a:pt x="1043" y="3075"/>
                  </a:cubicBezTo>
                  <a:cubicBezTo>
                    <a:pt x="989" y="3075"/>
                    <a:pt x="922" y="3062"/>
                    <a:pt x="869" y="3021"/>
                  </a:cubicBezTo>
                  <a:cubicBezTo>
                    <a:pt x="655" y="2861"/>
                    <a:pt x="669" y="2594"/>
                    <a:pt x="936" y="2180"/>
                  </a:cubicBezTo>
                  <a:lnTo>
                    <a:pt x="387" y="1952"/>
                  </a:lnTo>
                  <a:lnTo>
                    <a:pt x="387" y="1952"/>
                  </a:lnTo>
                  <a:cubicBezTo>
                    <a:pt x="0" y="2567"/>
                    <a:pt x="54" y="3048"/>
                    <a:pt x="548" y="3409"/>
                  </a:cubicBezTo>
                  <a:lnTo>
                    <a:pt x="334" y="3704"/>
                  </a:lnTo>
                  <a:lnTo>
                    <a:pt x="494" y="3810"/>
                  </a:lnTo>
                  <a:lnTo>
                    <a:pt x="695" y="3516"/>
                  </a:lnTo>
                  <a:cubicBezTo>
                    <a:pt x="842" y="3597"/>
                    <a:pt x="989" y="3636"/>
                    <a:pt x="1136" y="3636"/>
                  </a:cubicBezTo>
                  <a:cubicBezTo>
                    <a:pt x="1203" y="3636"/>
                    <a:pt x="1270" y="3623"/>
                    <a:pt x="1337" y="3609"/>
                  </a:cubicBezTo>
                  <a:cubicBezTo>
                    <a:pt x="1551" y="3556"/>
                    <a:pt x="1724" y="3422"/>
                    <a:pt x="1858" y="3222"/>
                  </a:cubicBezTo>
                  <a:cubicBezTo>
                    <a:pt x="1925" y="3128"/>
                    <a:pt x="1979" y="3035"/>
                    <a:pt x="2018" y="2928"/>
                  </a:cubicBezTo>
                  <a:cubicBezTo>
                    <a:pt x="2045" y="2821"/>
                    <a:pt x="2072" y="2727"/>
                    <a:pt x="2072" y="2620"/>
                  </a:cubicBezTo>
                  <a:cubicBezTo>
                    <a:pt x="2072" y="2513"/>
                    <a:pt x="2072" y="2420"/>
                    <a:pt x="2059" y="2340"/>
                  </a:cubicBezTo>
                  <a:cubicBezTo>
                    <a:pt x="2059" y="2246"/>
                    <a:pt x="2032" y="2153"/>
                    <a:pt x="2005" y="2046"/>
                  </a:cubicBezTo>
                  <a:lnTo>
                    <a:pt x="1845" y="1431"/>
                  </a:lnTo>
                  <a:cubicBezTo>
                    <a:pt x="1818" y="1298"/>
                    <a:pt x="1804" y="1191"/>
                    <a:pt x="1804" y="1110"/>
                  </a:cubicBezTo>
                  <a:cubicBezTo>
                    <a:pt x="1818" y="1016"/>
                    <a:pt x="1845" y="923"/>
                    <a:pt x="1911" y="829"/>
                  </a:cubicBezTo>
                  <a:cubicBezTo>
                    <a:pt x="1979" y="749"/>
                    <a:pt x="2045" y="696"/>
                    <a:pt x="2112" y="669"/>
                  </a:cubicBezTo>
                  <a:lnTo>
                    <a:pt x="2178" y="669"/>
                  </a:lnTo>
                  <a:cubicBezTo>
                    <a:pt x="2246" y="669"/>
                    <a:pt x="2299" y="683"/>
                    <a:pt x="2366" y="722"/>
                  </a:cubicBezTo>
                  <a:cubicBezTo>
                    <a:pt x="2406" y="749"/>
                    <a:pt x="2446" y="790"/>
                    <a:pt x="2473" y="829"/>
                  </a:cubicBezTo>
                  <a:cubicBezTo>
                    <a:pt x="2499" y="870"/>
                    <a:pt x="2513" y="909"/>
                    <a:pt x="2513" y="950"/>
                  </a:cubicBezTo>
                  <a:cubicBezTo>
                    <a:pt x="2513" y="1004"/>
                    <a:pt x="2499" y="1043"/>
                    <a:pt x="2486" y="1097"/>
                  </a:cubicBezTo>
                  <a:cubicBezTo>
                    <a:pt x="2460" y="1150"/>
                    <a:pt x="2446" y="1203"/>
                    <a:pt x="2419" y="1257"/>
                  </a:cubicBezTo>
                  <a:cubicBezTo>
                    <a:pt x="2392" y="1310"/>
                    <a:pt x="2366" y="1364"/>
                    <a:pt x="2326" y="1417"/>
                  </a:cubicBezTo>
                  <a:lnTo>
                    <a:pt x="2861" y="1658"/>
                  </a:lnTo>
                  <a:cubicBezTo>
                    <a:pt x="2927" y="1538"/>
                    <a:pt x="2980" y="1417"/>
                    <a:pt x="3021" y="1324"/>
                  </a:cubicBezTo>
                  <a:cubicBezTo>
                    <a:pt x="3048" y="1217"/>
                    <a:pt x="3075" y="1110"/>
                    <a:pt x="3075" y="1004"/>
                  </a:cubicBezTo>
                  <a:cubicBezTo>
                    <a:pt x="3075" y="883"/>
                    <a:pt x="3061" y="776"/>
                    <a:pt x="3007" y="683"/>
                  </a:cubicBezTo>
                  <a:cubicBezTo>
                    <a:pt x="2954" y="576"/>
                    <a:pt x="2861" y="482"/>
                    <a:pt x="2754" y="389"/>
                  </a:cubicBezTo>
                  <a:lnTo>
                    <a:pt x="2941" y="107"/>
                  </a:lnTo>
                  <a:lnTo>
                    <a:pt x="2781" y="0"/>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9"/>
            <p:cNvSpPr/>
            <p:nvPr/>
          </p:nvSpPr>
          <p:spPr>
            <a:xfrm>
              <a:off x="8145416" y="2537966"/>
              <a:ext cx="680499" cy="612942"/>
            </a:xfrm>
            <a:custGeom>
              <a:rect b="b" l="l" r="r" t="t"/>
              <a:pathLst>
                <a:path extrusionOk="0" h="12811" w="14223">
                  <a:moveTo>
                    <a:pt x="7110" y="1"/>
                  </a:moveTo>
                  <a:cubicBezTo>
                    <a:pt x="5563" y="1"/>
                    <a:pt x="4011" y="558"/>
                    <a:pt x="2781" y="1687"/>
                  </a:cubicBezTo>
                  <a:cubicBezTo>
                    <a:pt x="175" y="4080"/>
                    <a:pt x="1" y="8130"/>
                    <a:pt x="2394" y="10737"/>
                  </a:cubicBezTo>
                  <a:cubicBezTo>
                    <a:pt x="3657" y="12113"/>
                    <a:pt x="5383" y="12811"/>
                    <a:pt x="7114" y="12811"/>
                  </a:cubicBezTo>
                  <a:cubicBezTo>
                    <a:pt x="8661" y="12811"/>
                    <a:pt x="10213" y="12253"/>
                    <a:pt x="11443" y="11124"/>
                  </a:cubicBezTo>
                  <a:cubicBezTo>
                    <a:pt x="14050" y="8732"/>
                    <a:pt x="14223" y="4681"/>
                    <a:pt x="11831" y="2075"/>
                  </a:cubicBezTo>
                  <a:cubicBezTo>
                    <a:pt x="10567" y="699"/>
                    <a:pt x="8841" y="1"/>
                    <a:pt x="711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9"/>
            <p:cNvSpPr/>
            <p:nvPr/>
          </p:nvSpPr>
          <p:spPr>
            <a:xfrm>
              <a:off x="8113456" y="2541793"/>
              <a:ext cx="681169" cy="612990"/>
            </a:xfrm>
            <a:custGeom>
              <a:rect b="b" l="l" r="r" t="t"/>
              <a:pathLst>
                <a:path extrusionOk="0" h="12812" w="14237">
                  <a:moveTo>
                    <a:pt x="7116" y="1"/>
                  </a:moveTo>
                  <a:cubicBezTo>
                    <a:pt x="5566" y="1"/>
                    <a:pt x="4011" y="558"/>
                    <a:pt x="2781" y="1687"/>
                  </a:cubicBezTo>
                  <a:cubicBezTo>
                    <a:pt x="175" y="4080"/>
                    <a:pt x="1" y="8130"/>
                    <a:pt x="2394" y="10737"/>
                  </a:cubicBezTo>
                  <a:cubicBezTo>
                    <a:pt x="3657" y="12113"/>
                    <a:pt x="5382" y="12811"/>
                    <a:pt x="7114" y="12811"/>
                  </a:cubicBezTo>
                  <a:cubicBezTo>
                    <a:pt x="8661" y="12811"/>
                    <a:pt x="10212" y="12253"/>
                    <a:pt x="11442" y="11124"/>
                  </a:cubicBezTo>
                  <a:cubicBezTo>
                    <a:pt x="14062" y="8732"/>
                    <a:pt x="14236" y="4681"/>
                    <a:pt x="11843" y="2075"/>
                  </a:cubicBezTo>
                  <a:cubicBezTo>
                    <a:pt x="10580" y="699"/>
                    <a:pt x="8851" y="1"/>
                    <a:pt x="711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9"/>
            <p:cNvSpPr/>
            <p:nvPr/>
          </p:nvSpPr>
          <p:spPr>
            <a:xfrm>
              <a:off x="8147377" y="2541650"/>
              <a:ext cx="613325" cy="613660"/>
            </a:xfrm>
            <a:custGeom>
              <a:rect b="b" l="l" r="r" t="t"/>
              <a:pathLst>
                <a:path extrusionOk="0" h="12826" w="12819">
                  <a:moveTo>
                    <a:pt x="6373" y="0"/>
                  </a:moveTo>
                  <a:cubicBezTo>
                    <a:pt x="6306" y="0"/>
                    <a:pt x="6238" y="6"/>
                    <a:pt x="6176" y="6"/>
                  </a:cubicBezTo>
                  <a:lnTo>
                    <a:pt x="6189" y="608"/>
                  </a:lnTo>
                  <a:cubicBezTo>
                    <a:pt x="6283" y="608"/>
                    <a:pt x="6376" y="594"/>
                    <a:pt x="6470" y="594"/>
                  </a:cubicBezTo>
                  <a:lnTo>
                    <a:pt x="6470" y="6"/>
                  </a:lnTo>
                  <a:cubicBezTo>
                    <a:pt x="6439" y="2"/>
                    <a:pt x="6406" y="0"/>
                    <a:pt x="6373" y="0"/>
                  </a:cubicBezTo>
                  <a:close/>
                  <a:moveTo>
                    <a:pt x="6777" y="6"/>
                  </a:moveTo>
                  <a:lnTo>
                    <a:pt x="6737" y="608"/>
                  </a:lnTo>
                  <a:cubicBezTo>
                    <a:pt x="6830" y="621"/>
                    <a:pt x="6924" y="621"/>
                    <a:pt x="7005" y="635"/>
                  </a:cubicBezTo>
                  <a:lnTo>
                    <a:pt x="7071" y="33"/>
                  </a:lnTo>
                  <a:lnTo>
                    <a:pt x="7031" y="33"/>
                  </a:lnTo>
                  <a:cubicBezTo>
                    <a:pt x="6937" y="20"/>
                    <a:pt x="6857" y="20"/>
                    <a:pt x="6777" y="6"/>
                  </a:cubicBezTo>
                  <a:close/>
                  <a:moveTo>
                    <a:pt x="5868" y="20"/>
                  </a:moveTo>
                  <a:cubicBezTo>
                    <a:pt x="5841" y="20"/>
                    <a:pt x="5814" y="33"/>
                    <a:pt x="5788" y="33"/>
                  </a:cubicBezTo>
                  <a:lnTo>
                    <a:pt x="5734" y="33"/>
                  </a:lnTo>
                  <a:cubicBezTo>
                    <a:pt x="5681" y="47"/>
                    <a:pt x="5627" y="47"/>
                    <a:pt x="5574" y="47"/>
                  </a:cubicBezTo>
                  <a:lnTo>
                    <a:pt x="5574" y="60"/>
                  </a:lnTo>
                  <a:lnTo>
                    <a:pt x="5654" y="648"/>
                  </a:lnTo>
                  <a:cubicBezTo>
                    <a:pt x="5734" y="635"/>
                    <a:pt x="5828" y="621"/>
                    <a:pt x="5921" y="621"/>
                  </a:cubicBezTo>
                  <a:lnTo>
                    <a:pt x="5868" y="20"/>
                  </a:lnTo>
                  <a:close/>
                  <a:moveTo>
                    <a:pt x="7365" y="74"/>
                  </a:moveTo>
                  <a:lnTo>
                    <a:pt x="7285" y="662"/>
                  </a:lnTo>
                  <a:cubicBezTo>
                    <a:pt x="7365" y="674"/>
                    <a:pt x="7459" y="701"/>
                    <a:pt x="7552" y="715"/>
                  </a:cubicBezTo>
                  <a:lnTo>
                    <a:pt x="7659" y="127"/>
                  </a:lnTo>
                  <a:cubicBezTo>
                    <a:pt x="7619" y="113"/>
                    <a:pt x="7566" y="100"/>
                    <a:pt x="7499" y="100"/>
                  </a:cubicBezTo>
                  <a:lnTo>
                    <a:pt x="7499" y="86"/>
                  </a:lnTo>
                  <a:lnTo>
                    <a:pt x="7432" y="86"/>
                  </a:lnTo>
                  <a:cubicBezTo>
                    <a:pt x="7406" y="74"/>
                    <a:pt x="7392" y="74"/>
                    <a:pt x="7365" y="74"/>
                  </a:cubicBezTo>
                  <a:close/>
                  <a:moveTo>
                    <a:pt x="5280" y="100"/>
                  </a:moveTo>
                  <a:cubicBezTo>
                    <a:pt x="5213" y="113"/>
                    <a:pt x="5160" y="113"/>
                    <a:pt x="5107" y="127"/>
                  </a:cubicBezTo>
                  <a:cubicBezTo>
                    <a:pt x="5097" y="127"/>
                    <a:pt x="5094" y="133"/>
                    <a:pt x="5093" y="133"/>
                  </a:cubicBezTo>
                  <a:cubicBezTo>
                    <a:pt x="5093" y="133"/>
                    <a:pt x="5093" y="131"/>
                    <a:pt x="5093" y="127"/>
                  </a:cubicBezTo>
                  <a:lnTo>
                    <a:pt x="5093" y="140"/>
                  </a:lnTo>
                  <a:lnTo>
                    <a:pt x="5039" y="140"/>
                  </a:lnTo>
                  <a:lnTo>
                    <a:pt x="5039" y="154"/>
                  </a:lnTo>
                  <a:lnTo>
                    <a:pt x="4986" y="154"/>
                  </a:lnTo>
                  <a:lnTo>
                    <a:pt x="5119" y="742"/>
                  </a:lnTo>
                  <a:cubicBezTo>
                    <a:pt x="5200" y="728"/>
                    <a:pt x="5294" y="701"/>
                    <a:pt x="5387" y="688"/>
                  </a:cubicBezTo>
                  <a:lnTo>
                    <a:pt x="5280" y="100"/>
                  </a:lnTo>
                  <a:close/>
                  <a:moveTo>
                    <a:pt x="7953" y="193"/>
                  </a:moveTo>
                  <a:lnTo>
                    <a:pt x="7819" y="769"/>
                  </a:lnTo>
                  <a:cubicBezTo>
                    <a:pt x="7900" y="795"/>
                    <a:pt x="7994" y="822"/>
                    <a:pt x="8074" y="849"/>
                  </a:cubicBezTo>
                  <a:lnTo>
                    <a:pt x="8247" y="273"/>
                  </a:lnTo>
                  <a:cubicBezTo>
                    <a:pt x="8220" y="261"/>
                    <a:pt x="8194" y="247"/>
                    <a:pt x="8154" y="247"/>
                  </a:cubicBezTo>
                  <a:lnTo>
                    <a:pt x="8154" y="234"/>
                  </a:lnTo>
                  <a:lnTo>
                    <a:pt x="8101" y="234"/>
                  </a:lnTo>
                  <a:lnTo>
                    <a:pt x="8101" y="220"/>
                  </a:lnTo>
                  <a:lnTo>
                    <a:pt x="8060" y="220"/>
                  </a:lnTo>
                  <a:cubicBezTo>
                    <a:pt x="8060" y="214"/>
                    <a:pt x="8057" y="210"/>
                    <a:pt x="8054" y="210"/>
                  </a:cubicBezTo>
                  <a:cubicBezTo>
                    <a:pt x="8050" y="210"/>
                    <a:pt x="8047" y="214"/>
                    <a:pt x="8047" y="220"/>
                  </a:cubicBezTo>
                  <a:lnTo>
                    <a:pt x="8047" y="207"/>
                  </a:lnTo>
                  <a:cubicBezTo>
                    <a:pt x="8020" y="207"/>
                    <a:pt x="7994" y="193"/>
                    <a:pt x="7953" y="193"/>
                  </a:cubicBezTo>
                  <a:close/>
                  <a:moveTo>
                    <a:pt x="4692" y="234"/>
                  </a:moveTo>
                  <a:lnTo>
                    <a:pt x="4531" y="273"/>
                  </a:lnTo>
                  <a:lnTo>
                    <a:pt x="4518" y="287"/>
                  </a:lnTo>
                  <a:cubicBezTo>
                    <a:pt x="4478" y="300"/>
                    <a:pt x="4438" y="314"/>
                    <a:pt x="4398" y="314"/>
                  </a:cubicBezTo>
                  <a:lnTo>
                    <a:pt x="4585" y="888"/>
                  </a:lnTo>
                  <a:cubicBezTo>
                    <a:pt x="4679" y="862"/>
                    <a:pt x="4759" y="835"/>
                    <a:pt x="4852" y="808"/>
                  </a:cubicBezTo>
                  <a:lnTo>
                    <a:pt x="4692" y="234"/>
                  </a:lnTo>
                  <a:close/>
                  <a:moveTo>
                    <a:pt x="8528" y="368"/>
                  </a:moveTo>
                  <a:lnTo>
                    <a:pt x="8341" y="929"/>
                  </a:lnTo>
                  <a:cubicBezTo>
                    <a:pt x="8421" y="956"/>
                    <a:pt x="8502" y="995"/>
                    <a:pt x="8595" y="1022"/>
                  </a:cubicBezTo>
                  <a:lnTo>
                    <a:pt x="8809" y="475"/>
                  </a:lnTo>
                  <a:lnTo>
                    <a:pt x="8782" y="448"/>
                  </a:lnTo>
                  <a:lnTo>
                    <a:pt x="8769" y="448"/>
                  </a:lnTo>
                  <a:cubicBezTo>
                    <a:pt x="8689" y="421"/>
                    <a:pt x="8621" y="394"/>
                    <a:pt x="8541" y="368"/>
                  </a:cubicBezTo>
                  <a:close/>
                  <a:moveTo>
                    <a:pt x="4117" y="421"/>
                  </a:moveTo>
                  <a:cubicBezTo>
                    <a:pt x="4064" y="448"/>
                    <a:pt x="3997" y="461"/>
                    <a:pt x="3943" y="487"/>
                  </a:cubicBezTo>
                  <a:lnTo>
                    <a:pt x="3930" y="487"/>
                  </a:lnTo>
                  <a:lnTo>
                    <a:pt x="3930" y="501"/>
                  </a:lnTo>
                  <a:lnTo>
                    <a:pt x="3916" y="501"/>
                  </a:lnTo>
                  <a:cubicBezTo>
                    <a:pt x="3890" y="514"/>
                    <a:pt x="3863" y="528"/>
                    <a:pt x="3836" y="528"/>
                  </a:cubicBezTo>
                  <a:lnTo>
                    <a:pt x="4077" y="1089"/>
                  </a:lnTo>
                  <a:cubicBezTo>
                    <a:pt x="4171" y="1049"/>
                    <a:pt x="4251" y="1009"/>
                    <a:pt x="4331" y="982"/>
                  </a:cubicBezTo>
                  <a:lnTo>
                    <a:pt x="4117" y="421"/>
                  </a:lnTo>
                  <a:close/>
                  <a:moveTo>
                    <a:pt x="9090" y="581"/>
                  </a:moveTo>
                  <a:lnTo>
                    <a:pt x="8835" y="1129"/>
                  </a:lnTo>
                  <a:cubicBezTo>
                    <a:pt x="8915" y="1170"/>
                    <a:pt x="9010" y="1209"/>
                    <a:pt x="9090" y="1250"/>
                  </a:cubicBezTo>
                  <a:lnTo>
                    <a:pt x="9357" y="715"/>
                  </a:lnTo>
                  <a:cubicBezTo>
                    <a:pt x="9343" y="715"/>
                    <a:pt x="9330" y="701"/>
                    <a:pt x="9316" y="701"/>
                  </a:cubicBezTo>
                  <a:lnTo>
                    <a:pt x="9316" y="688"/>
                  </a:lnTo>
                  <a:lnTo>
                    <a:pt x="9304" y="688"/>
                  </a:lnTo>
                  <a:cubicBezTo>
                    <a:pt x="9304" y="688"/>
                    <a:pt x="9290" y="688"/>
                    <a:pt x="9290" y="674"/>
                  </a:cubicBezTo>
                  <a:lnTo>
                    <a:pt x="9263" y="674"/>
                  </a:lnTo>
                  <a:lnTo>
                    <a:pt x="9263" y="662"/>
                  </a:lnTo>
                  <a:cubicBezTo>
                    <a:pt x="9197" y="635"/>
                    <a:pt x="9143" y="608"/>
                    <a:pt x="9090" y="581"/>
                  </a:cubicBezTo>
                  <a:close/>
                  <a:moveTo>
                    <a:pt x="3569" y="662"/>
                  </a:moveTo>
                  <a:cubicBezTo>
                    <a:pt x="3476" y="701"/>
                    <a:pt x="3396" y="755"/>
                    <a:pt x="3302" y="795"/>
                  </a:cubicBezTo>
                  <a:lnTo>
                    <a:pt x="3596" y="1330"/>
                  </a:lnTo>
                  <a:cubicBezTo>
                    <a:pt x="3676" y="1276"/>
                    <a:pt x="3756" y="1236"/>
                    <a:pt x="3836" y="1196"/>
                  </a:cubicBezTo>
                  <a:lnTo>
                    <a:pt x="3569" y="662"/>
                  </a:lnTo>
                  <a:close/>
                  <a:moveTo>
                    <a:pt x="9624" y="862"/>
                  </a:moveTo>
                  <a:lnTo>
                    <a:pt x="9316" y="1383"/>
                  </a:lnTo>
                  <a:cubicBezTo>
                    <a:pt x="9397" y="1423"/>
                    <a:pt x="9477" y="1476"/>
                    <a:pt x="9557" y="1530"/>
                  </a:cubicBezTo>
                  <a:lnTo>
                    <a:pt x="9878" y="1022"/>
                  </a:lnTo>
                  <a:cubicBezTo>
                    <a:pt x="9851" y="1009"/>
                    <a:pt x="9824" y="982"/>
                    <a:pt x="9798" y="969"/>
                  </a:cubicBezTo>
                  <a:lnTo>
                    <a:pt x="9785" y="956"/>
                  </a:lnTo>
                  <a:lnTo>
                    <a:pt x="9771" y="956"/>
                  </a:lnTo>
                  <a:lnTo>
                    <a:pt x="9771" y="942"/>
                  </a:lnTo>
                  <a:lnTo>
                    <a:pt x="9744" y="942"/>
                  </a:lnTo>
                  <a:lnTo>
                    <a:pt x="9744" y="929"/>
                  </a:lnTo>
                  <a:lnTo>
                    <a:pt x="9717" y="929"/>
                  </a:lnTo>
                  <a:lnTo>
                    <a:pt x="9717" y="915"/>
                  </a:lnTo>
                  <a:cubicBezTo>
                    <a:pt x="9705" y="915"/>
                    <a:pt x="9705" y="915"/>
                    <a:pt x="9691" y="902"/>
                  </a:cubicBezTo>
                  <a:lnTo>
                    <a:pt x="9678" y="902"/>
                  </a:lnTo>
                  <a:lnTo>
                    <a:pt x="9678" y="888"/>
                  </a:lnTo>
                  <a:lnTo>
                    <a:pt x="9664" y="888"/>
                  </a:lnTo>
                  <a:cubicBezTo>
                    <a:pt x="9651" y="875"/>
                    <a:pt x="9637" y="875"/>
                    <a:pt x="9624" y="862"/>
                  </a:cubicBezTo>
                  <a:close/>
                  <a:moveTo>
                    <a:pt x="3048" y="956"/>
                  </a:moveTo>
                  <a:cubicBezTo>
                    <a:pt x="3007" y="969"/>
                    <a:pt x="2981" y="995"/>
                    <a:pt x="2941" y="1009"/>
                  </a:cubicBezTo>
                  <a:cubicBezTo>
                    <a:pt x="2941" y="1022"/>
                    <a:pt x="2941" y="1022"/>
                    <a:pt x="2927" y="1022"/>
                  </a:cubicBezTo>
                  <a:lnTo>
                    <a:pt x="2914" y="1036"/>
                  </a:lnTo>
                  <a:lnTo>
                    <a:pt x="2794" y="1116"/>
                  </a:lnTo>
                  <a:lnTo>
                    <a:pt x="3128" y="1610"/>
                  </a:lnTo>
                  <a:cubicBezTo>
                    <a:pt x="3208" y="1557"/>
                    <a:pt x="3289" y="1517"/>
                    <a:pt x="3355" y="1464"/>
                  </a:cubicBezTo>
                  <a:lnTo>
                    <a:pt x="3048" y="956"/>
                  </a:lnTo>
                  <a:close/>
                  <a:moveTo>
                    <a:pt x="10132" y="1182"/>
                  </a:moveTo>
                  <a:lnTo>
                    <a:pt x="9785" y="1677"/>
                  </a:lnTo>
                  <a:cubicBezTo>
                    <a:pt x="9851" y="1731"/>
                    <a:pt x="9931" y="1784"/>
                    <a:pt x="9999" y="1838"/>
                  </a:cubicBezTo>
                  <a:lnTo>
                    <a:pt x="10373" y="1370"/>
                  </a:lnTo>
                  <a:lnTo>
                    <a:pt x="10359" y="1370"/>
                  </a:lnTo>
                  <a:cubicBezTo>
                    <a:pt x="10359" y="1357"/>
                    <a:pt x="10359" y="1357"/>
                    <a:pt x="10346" y="1357"/>
                  </a:cubicBezTo>
                  <a:lnTo>
                    <a:pt x="10346" y="1343"/>
                  </a:lnTo>
                  <a:cubicBezTo>
                    <a:pt x="10266" y="1289"/>
                    <a:pt x="10199" y="1236"/>
                    <a:pt x="10132" y="1182"/>
                  </a:cubicBezTo>
                  <a:close/>
                  <a:moveTo>
                    <a:pt x="2553" y="1289"/>
                  </a:moveTo>
                  <a:cubicBezTo>
                    <a:pt x="2513" y="1316"/>
                    <a:pt x="2487" y="1343"/>
                    <a:pt x="2446" y="1370"/>
                  </a:cubicBezTo>
                  <a:lnTo>
                    <a:pt x="2433" y="1370"/>
                  </a:lnTo>
                  <a:lnTo>
                    <a:pt x="2433" y="1383"/>
                  </a:lnTo>
                  <a:lnTo>
                    <a:pt x="2419" y="1383"/>
                  </a:lnTo>
                  <a:lnTo>
                    <a:pt x="2419" y="1396"/>
                  </a:lnTo>
                  <a:lnTo>
                    <a:pt x="2406" y="1396"/>
                  </a:lnTo>
                  <a:lnTo>
                    <a:pt x="2406" y="1410"/>
                  </a:lnTo>
                  <a:lnTo>
                    <a:pt x="2393" y="1410"/>
                  </a:lnTo>
                  <a:lnTo>
                    <a:pt x="2380" y="1423"/>
                  </a:lnTo>
                  <a:lnTo>
                    <a:pt x="2366" y="1423"/>
                  </a:lnTo>
                  <a:cubicBezTo>
                    <a:pt x="2353" y="1450"/>
                    <a:pt x="2326" y="1464"/>
                    <a:pt x="2312" y="1476"/>
                  </a:cubicBezTo>
                  <a:lnTo>
                    <a:pt x="2701" y="1945"/>
                  </a:lnTo>
                  <a:cubicBezTo>
                    <a:pt x="2767" y="1877"/>
                    <a:pt x="2834" y="1824"/>
                    <a:pt x="2914" y="1771"/>
                  </a:cubicBezTo>
                  <a:lnTo>
                    <a:pt x="2553" y="1289"/>
                  </a:lnTo>
                  <a:close/>
                  <a:moveTo>
                    <a:pt x="10600" y="1557"/>
                  </a:moveTo>
                  <a:lnTo>
                    <a:pt x="10213" y="2011"/>
                  </a:lnTo>
                  <a:cubicBezTo>
                    <a:pt x="10279" y="2078"/>
                    <a:pt x="10346" y="2132"/>
                    <a:pt x="10412" y="2198"/>
                  </a:cubicBezTo>
                  <a:lnTo>
                    <a:pt x="10827" y="1758"/>
                  </a:lnTo>
                  <a:lnTo>
                    <a:pt x="10813" y="1758"/>
                  </a:lnTo>
                  <a:cubicBezTo>
                    <a:pt x="10747" y="1690"/>
                    <a:pt x="10667" y="1624"/>
                    <a:pt x="10600" y="1557"/>
                  </a:cubicBezTo>
                  <a:close/>
                  <a:moveTo>
                    <a:pt x="2086" y="1677"/>
                  </a:moveTo>
                  <a:lnTo>
                    <a:pt x="2072" y="1690"/>
                  </a:lnTo>
                  <a:lnTo>
                    <a:pt x="2059" y="1690"/>
                  </a:lnTo>
                  <a:lnTo>
                    <a:pt x="2059" y="1704"/>
                  </a:lnTo>
                  <a:lnTo>
                    <a:pt x="2045" y="1704"/>
                  </a:lnTo>
                  <a:lnTo>
                    <a:pt x="2045" y="1717"/>
                  </a:lnTo>
                  <a:lnTo>
                    <a:pt x="2032" y="1717"/>
                  </a:lnTo>
                  <a:lnTo>
                    <a:pt x="2032" y="1731"/>
                  </a:lnTo>
                  <a:lnTo>
                    <a:pt x="2018" y="1731"/>
                  </a:lnTo>
                  <a:lnTo>
                    <a:pt x="2018" y="1744"/>
                  </a:lnTo>
                  <a:lnTo>
                    <a:pt x="2006" y="1744"/>
                  </a:lnTo>
                  <a:lnTo>
                    <a:pt x="2006" y="1758"/>
                  </a:lnTo>
                  <a:lnTo>
                    <a:pt x="1992" y="1758"/>
                  </a:lnTo>
                  <a:lnTo>
                    <a:pt x="1992" y="1771"/>
                  </a:lnTo>
                  <a:lnTo>
                    <a:pt x="1979" y="1771"/>
                  </a:lnTo>
                  <a:lnTo>
                    <a:pt x="1979" y="1784"/>
                  </a:lnTo>
                  <a:lnTo>
                    <a:pt x="1965" y="1784"/>
                  </a:lnTo>
                  <a:lnTo>
                    <a:pt x="1965" y="1797"/>
                  </a:lnTo>
                  <a:lnTo>
                    <a:pt x="1952" y="1797"/>
                  </a:lnTo>
                  <a:lnTo>
                    <a:pt x="1952" y="1811"/>
                  </a:lnTo>
                  <a:lnTo>
                    <a:pt x="1938" y="1811"/>
                  </a:lnTo>
                  <a:lnTo>
                    <a:pt x="1938" y="1824"/>
                  </a:lnTo>
                  <a:lnTo>
                    <a:pt x="1925" y="1824"/>
                  </a:lnTo>
                  <a:cubicBezTo>
                    <a:pt x="1911" y="1851"/>
                    <a:pt x="1885" y="1865"/>
                    <a:pt x="1858" y="1891"/>
                  </a:cubicBezTo>
                  <a:lnTo>
                    <a:pt x="2286" y="2319"/>
                  </a:lnTo>
                  <a:cubicBezTo>
                    <a:pt x="2353" y="2252"/>
                    <a:pt x="2406" y="2185"/>
                    <a:pt x="2473" y="2132"/>
                  </a:cubicBezTo>
                  <a:lnTo>
                    <a:pt x="2487" y="2118"/>
                  </a:lnTo>
                  <a:lnTo>
                    <a:pt x="2086" y="1677"/>
                  </a:lnTo>
                  <a:close/>
                  <a:moveTo>
                    <a:pt x="11041" y="1972"/>
                  </a:moveTo>
                  <a:lnTo>
                    <a:pt x="10600" y="2385"/>
                  </a:lnTo>
                  <a:cubicBezTo>
                    <a:pt x="10626" y="2426"/>
                    <a:pt x="10653" y="2453"/>
                    <a:pt x="10680" y="2479"/>
                  </a:cubicBezTo>
                  <a:cubicBezTo>
                    <a:pt x="10720" y="2519"/>
                    <a:pt x="10747" y="2560"/>
                    <a:pt x="10787" y="2586"/>
                  </a:cubicBezTo>
                  <a:lnTo>
                    <a:pt x="11241" y="2198"/>
                  </a:lnTo>
                  <a:lnTo>
                    <a:pt x="11228" y="2185"/>
                  </a:lnTo>
                  <a:lnTo>
                    <a:pt x="11214" y="2172"/>
                  </a:lnTo>
                  <a:cubicBezTo>
                    <a:pt x="11202" y="2145"/>
                    <a:pt x="11175" y="2118"/>
                    <a:pt x="11148" y="2105"/>
                  </a:cubicBezTo>
                  <a:lnTo>
                    <a:pt x="11148" y="2091"/>
                  </a:lnTo>
                  <a:lnTo>
                    <a:pt x="11134" y="2091"/>
                  </a:lnTo>
                  <a:lnTo>
                    <a:pt x="11134" y="2078"/>
                  </a:lnTo>
                  <a:lnTo>
                    <a:pt x="11121" y="2078"/>
                  </a:lnTo>
                  <a:lnTo>
                    <a:pt x="11121" y="2065"/>
                  </a:lnTo>
                  <a:lnTo>
                    <a:pt x="11108" y="2065"/>
                  </a:lnTo>
                  <a:lnTo>
                    <a:pt x="11108" y="2052"/>
                  </a:lnTo>
                  <a:lnTo>
                    <a:pt x="11095" y="2038"/>
                  </a:lnTo>
                  <a:lnTo>
                    <a:pt x="11095" y="2025"/>
                  </a:lnTo>
                  <a:lnTo>
                    <a:pt x="11081" y="2025"/>
                  </a:lnTo>
                  <a:lnTo>
                    <a:pt x="11081" y="2011"/>
                  </a:lnTo>
                  <a:lnTo>
                    <a:pt x="11068" y="2011"/>
                  </a:lnTo>
                  <a:lnTo>
                    <a:pt x="11068" y="1998"/>
                  </a:lnTo>
                  <a:lnTo>
                    <a:pt x="11054" y="1998"/>
                  </a:lnTo>
                  <a:lnTo>
                    <a:pt x="11054" y="1984"/>
                  </a:lnTo>
                  <a:lnTo>
                    <a:pt x="11041" y="1984"/>
                  </a:lnTo>
                  <a:lnTo>
                    <a:pt x="11041" y="1972"/>
                  </a:lnTo>
                  <a:close/>
                  <a:moveTo>
                    <a:pt x="1644" y="2118"/>
                  </a:moveTo>
                  <a:cubicBezTo>
                    <a:pt x="1591" y="2172"/>
                    <a:pt x="1537" y="2239"/>
                    <a:pt x="1484" y="2305"/>
                  </a:cubicBezTo>
                  <a:cubicBezTo>
                    <a:pt x="1484" y="2305"/>
                    <a:pt x="1471" y="2305"/>
                    <a:pt x="1471" y="2319"/>
                  </a:cubicBezTo>
                  <a:cubicBezTo>
                    <a:pt x="1471" y="2332"/>
                    <a:pt x="1457" y="2332"/>
                    <a:pt x="1457" y="2346"/>
                  </a:cubicBezTo>
                  <a:lnTo>
                    <a:pt x="1911" y="2720"/>
                  </a:lnTo>
                  <a:cubicBezTo>
                    <a:pt x="1979" y="2653"/>
                    <a:pt x="2032" y="2586"/>
                    <a:pt x="2099" y="2519"/>
                  </a:cubicBezTo>
                  <a:lnTo>
                    <a:pt x="1644" y="2118"/>
                  </a:lnTo>
                  <a:close/>
                  <a:moveTo>
                    <a:pt x="11428" y="2426"/>
                  </a:moveTo>
                  <a:lnTo>
                    <a:pt x="10961" y="2800"/>
                  </a:lnTo>
                  <a:cubicBezTo>
                    <a:pt x="11015" y="2867"/>
                    <a:pt x="11068" y="2947"/>
                    <a:pt x="11121" y="3014"/>
                  </a:cubicBezTo>
                  <a:lnTo>
                    <a:pt x="11615" y="2667"/>
                  </a:lnTo>
                  <a:cubicBezTo>
                    <a:pt x="11576" y="2613"/>
                    <a:pt x="11535" y="2573"/>
                    <a:pt x="11496" y="2519"/>
                  </a:cubicBezTo>
                  <a:cubicBezTo>
                    <a:pt x="11482" y="2492"/>
                    <a:pt x="11455" y="2453"/>
                    <a:pt x="11428" y="2426"/>
                  </a:cubicBezTo>
                  <a:close/>
                  <a:moveTo>
                    <a:pt x="1270" y="2573"/>
                  </a:moveTo>
                  <a:cubicBezTo>
                    <a:pt x="1257" y="2586"/>
                    <a:pt x="1257" y="2599"/>
                    <a:pt x="1243" y="2613"/>
                  </a:cubicBezTo>
                  <a:lnTo>
                    <a:pt x="1230" y="2626"/>
                  </a:lnTo>
                  <a:cubicBezTo>
                    <a:pt x="1190" y="2693"/>
                    <a:pt x="1136" y="2760"/>
                    <a:pt x="1097" y="2827"/>
                  </a:cubicBezTo>
                  <a:lnTo>
                    <a:pt x="1591" y="3161"/>
                  </a:lnTo>
                  <a:cubicBezTo>
                    <a:pt x="1644" y="3080"/>
                    <a:pt x="1698" y="3014"/>
                    <a:pt x="1751" y="2934"/>
                  </a:cubicBezTo>
                  <a:lnTo>
                    <a:pt x="1270" y="2573"/>
                  </a:lnTo>
                  <a:close/>
                  <a:moveTo>
                    <a:pt x="11776" y="2920"/>
                  </a:moveTo>
                  <a:lnTo>
                    <a:pt x="11282" y="3241"/>
                  </a:lnTo>
                  <a:cubicBezTo>
                    <a:pt x="11321" y="3321"/>
                    <a:pt x="11375" y="3401"/>
                    <a:pt x="11416" y="3469"/>
                  </a:cubicBezTo>
                  <a:lnTo>
                    <a:pt x="11936" y="3175"/>
                  </a:lnTo>
                  <a:cubicBezTo>
                    <a:pt x="11936" y="3161"/>
                    <a:pt x="11923" y="3148"/>
                    <a:pt x="11910" y="3134"/>
                  </a:cubicBezTo>
                  <a:lnTo>
                    <a:pt x="11910" y="3121"/>
                  </a:lnTo>
                  <a:cubicBezTo>
                    <a:pt x="11870" y="3054"/>
                    <a:pt x="11829" y="2987"/>
                    <a:pt x="11776" y="2920"/>
                  </a:cubicBezTo>
                  <a:close/>
                  <a:moveTo>
                    <a:pt x="936" y="3080"/>
                  </a:moveTo>
                  <a:cubicBezTo>
                    <a:pt x="896" y="3121"/>
                    <a:pt x="869" y="3175"/>
                    <a:pt x="842" y="3228"/>
                  </a:cubicBezTo>
                  <a:lnTo>
                    <a:pt x="842" y="3241"/>
                  </a:lnTo>
                  <a:lnTo>
                    <a:pt x="829" y="3241"/>
                  </a:lnTo>
                  <a:cubicBezTo>
                    <a:pt x="815" y="3268"/>
                    <a:pt x="803" y="3308"/>
                    <a:pt x="776" y="3335"/>
                  </a:cubicBezTo>
                  <a:lnTo>
                    <a:pt x="1310" y="3629"/>
                  </a:lnTo>
                  <a:cubicBezTo>
                    <a:pt x="1350" y="3549"/>
                    <a:pt x="1403" y="3469"/>
                    <a:pt x="1444" y="3388"/>
                  </a:cubicBezTo>
                  <a:lnTo>
                    <a:pt x="936" y="3080"/>
                  </a:lnTo>
                  <a:close/>
                  <a:moveTo>
                    <a:pt x="12084" y="3428"/>
                  </a:moveTo>
                  <a:lnTo>
                    <a:pt x="11549" y="3709"/>
                  </a:lnTo>
                  <a:cubicBezTo>
                    <a:pt x="11589" y="3789"/>
                    <a:pt x="11629" y="3870"/>
                    <a:pt x="11669" y="3963"/>
                  </a:cubicBezTo>
                  <a:lnTo>
                    <a:pt x="12217" y="3709"/>
                  </a:lnTo>
                  <a:cubicBezTo>
                    <a:pt x="12177" y="3615"/>
                    <a:pt x="12137" y="3522"/>
                    <a:pt x="12084" y="3428"/>
                  </a:cubicBezTo>
                  <a:close/>
                  <a:moveTo>
                    <a:pt x="642" y="3602"/>
                  </a:moveTo>
                  <a:cubicBezTo>
                    <a:pt x="601" y="3695"/>
                    <a:pt x="562" y="3789"/>
                    <a:pt x="521" y="3870"/>
                  </a:cubicBezTo>
                  <a:lnTo>
                    <a:pt x="1070" y="4110"/>
                  </a:lnTo>
                  <a:lnTo>
                    <a:pt x="1190" y="3870"/>
                  </a:lnTo>
                  <a:lnTo>
                    <a:pt x="642" y="3602"/>
                  </a:lnTo>
                  <a:close/>
                  <a:moveTo>
                    <a:pt x="12337" y="3977"/>
                  </a:moveTo>
                  <a:lnTo>
                    <a:pt x="11776" y="4203"/>
                  </a:lnTo>
                  <a:cubicBezTo>
                    <a:pt x="11816" y="4283"/>
                    <a:pt x="11856" y="4378"/>
                    <a:pt x="11883" y="4458"/>
                  </a:cubicBezTo>
                  <a:lnTo>
                    <a:pt x="12444" y="4257"/>
                  </a:lnTo>
                  <a:cubicBezTo>
                    <a:pt x="12431" y="4217"/>
                    <a:pt x="12417" y="4164"/>
                    <a:pt x="12391" y="4123"/>
                  </a:cubicBezTo>
                  <a:lnTo>
                    <a:pt x="12391" y="4110"/>
                  </a:lnTo>
                  <a:lnTo>
                    <a:pt x="12391" y="4096"/>
                  </a:lnTo>
                  <a:cubicBezTo>
                    <a:pt x="12364" y="4057"/>
                    <a:pt x="12351" y="4016"/>
                    <a:pt x="12337" y="3977"/>
                  </a:cubicBezTo>
                  <a:close/>
                  <a:moveTo>
                    <a:pt x="402" y="4150"/>
                  </a:moveTo>
                  <a:lnTo>
                    <a:pt x="402" y="4164"/>
                  </a:lnTo>
                  <a:lnTo>
                    <a:pt x="402" y="4176"/>
                  </a:lnTo>
                  <a:cubicBezTo>
                    <a:pt x="388" y="4217"/>
                    <a:pt x="361" y="4271"/>
                    <a:pt x="348" y="4310"/>
                  </a:cubicBezTo>
                  <a:lnTo>
                    <a:pt x="348" y="4324"/>
                  </a:lnTo>
                  <a:lnTo>
                    <a:pt x="348" y="4337"/>
                  </a:lnTo>
                  <a:lnTo>
                    <a:pt x="334" y="4337"/>
                  </a:lnTo>
                  <a:lnTo>
                    <a:pt x="334" y="4351"/>
                  </a:lnTo>
                  <a:lnTo>
                    <a:pt x="334" y="4364"/>
                  </a:lnTo>
                  <a:lnTo>
                    <a:pt x="334" y="4378"/>
                  </a:lnTo>
                  <a:lnTo>
                    <a:pt x="321" y="4378"/>
                  </a:lnTo>
                  <a:lnTo>
                    <a:pt x="321" y="4390"/>
                  </a:lnTo>
                  <a:lnTo>
                    <a:pt x="321" y="4404"/>
                  </a:lnTo>
                  <a:lnTo>
                    <a:pt x="321" y="4417"/>
                  </a:lnTo>
                  <a:lnTo>
                    <a:pt x="307" y="4417"/>
                  </a:lnTo>
                  <a:lnTo>
                    <a:pt x="307" y="4431"/>
                  </a:lnTo>
                  <a:lnTo>
                    <a:pt x="883" y="4618"/>
                  </a:lnTo>
                  <a:cubicBezTo>
                    <a:pt x="909" y="4538"/>
                    <a:pt x="936" y="4444"/>
                    <a:pt x="963" y="4364"/>
                  </a:cubicBezTo>
                  <a:lnTo>
                    <a:pt x="402" y="4150"/>
                  </a:lnTo>
                  <a:close/>
                  <a:moveTo>
                    <a:pt x="12538" y="4538"/>
                  </a:moveTo>
                  <a:lnTo>
                    <a:pt x="11963" y="4725"/>
                  </a:lnTo>
                  <a:cubicBezTo>
                    <a:pt x="11990" y="4805"/>
                    <a:pt x="12016" y="4898"/>
                    <a:pt x="12043" y="4978"/>
                  </a:cubicBezTo>
                  <a:lnTo>
                    <a:pt x="12618" y="4832"/>
                  </a:lnTo>
                  <a:cubicBezTo>
                    <a:pt x="12605" y="4779"/>
                    <a:pt x="12592" y="4725"/>
                    <a:pt x="12578" y="4658"/>
                  </a:cubicBezTo>
                  <a:lnTo>
                    <a:pt x="12538" y="4538"/>
                  </a:lnTo>
                  <a:close/>
                  <a:moveTo>
                    <a:pt x="227" y="4725"/>
                  </a:moveTo>
                  <a:cubicBezTo>
                    <a:pt x="214" y="4779"/>
                    <a:pt x="200" y="4818"/>
                    <a:pt x="188" y="4872"/>
                  </a:cubicBezTo>
                  <a:lnTo>
                    <a:pt x="188" y="4885"/>
                  </a:lnTo>
                  <a:lnTo>
                    <a:pt x="174" y="4885"/>
                  </a:lnTo>
                  <a:lnTo>
                    <a:pt x="174" y="4898"/>
                  </a:lnTo>
                  <a:cubicBezTo>
                    <a:pt x="174" y="4939"/>
                    <a:pt x="161" y="4978"/>
                    <a:pt x="147" y="5019"/>
                  </a:cubicBezTo>
                  <a:lnTo>
                    <a:pt x="735" y="5153"/>
                  </a:lnTo>
                  <a:cubicBezTo>
                    <a:pt x="762" y="5059"/>
                    <a:pt x="776" y="4966"/>
                    <a:pt x="803" y="4885"/>
                  </a:cubicBezTo>
                  <a:lnTo>
                    <a:pt x="227" y="4725"/>
                  </a:lnTo>
                  <a:close/>
                  <a:moveTo>
                    <a:pt x="12685" y="5126"/>
                  </a:moveTo>
                  <a:lnTo>
                    <a:pt x="12097" y="5246"/>
                  </a:lnTo>
                  <a:cubicBezTo>
                    <a:pt x="12123" y="5340"/>
                    <a:pt x="12137" y="5420"/>
                    <a:pt x="12150" y="5513"/>
                  </a:cubicBezTo>
                  <a:lnTo>
                    <a:pt x="12738" y="5420"/>
                  </a:lnTo>
                  <a:cubicBezTo>
                    <a:pt x="12725" y="5326"/>
                    <a:pt x="12712" y="5219"/>
                    <a:pt x="12685" y="5126"/>
                  </a:cubicBezTo>
                  <a:close/>
                  <a:moveTo>
                    <a:pt x="94" y="5313"/>
                  </a:moveTo>
                  <a:lnTo>
                    <a:pt x="94" y="5326"/>
                  </a:lnTo>
                  <a:lnTo>
                    <a:pt x="94" y="5340"/>
                  </a:lnTo>
                  <a:lnTo>
                    <a:pt x="81" y="5340"/>
                  </a:lnTo>
                  <a:lnTo>
                    <a:pt x="81" y="5353"/>
                  </a:lnTo>
                  <a:lnTo>
                    <a:pt x="81" y="5367"/>
                  </a:lnTo>
                  <a:lnTo>
                    <a:pt x="81" y="5379"/>
                  </a:lnTo>
                  <a:lnTo>
                    <a:pt x="81" y="5393"/>
                  </a:lnTo>
                  <a:lnTo>
                    <a:pt x="81" y="5406"/>
                  </a:lnTo>
                  <a:lnTo>
                    <a:pt x="81" y="5420"/>
                  </a:lnTo>
                  <a:lnTo>
                    <a:pt x="67" y="5420"/>
                  </a:lnTo>
                  <a:cubicBezTo>
                    <a:pt x="67" y="5486"/>
                    <a:pt x="54" y="5540"/>
                    <a:pt x="54" y="5607"/>
                  </a:cubicBezTo>
                  <a:lnTo>
                    <a:pt x="642" y="5687"/>
                  </a:lnTo>
                  <a:cubicBezTo>
                    <a:pt x="655" y="5593"/>
                    <a:pt x="669" y="5500"/>
                    <a:pt x="682" y="5420"/>
                  </a:cubicBezTo>
                  <a:lnTo>
                    <a:pt x="94" y="5313"/>
                  </a:lnTo>
                  <a:close/>
                  <a:moveTo>
                    <a:pt x="12779" y="5714"/>
                  </a:moveTo>
                  <a:lnTo>
                    <a:pt x="12177" y="5780"/>
                  </a:lnTo>
                  <a:cubicBezTo>
                    <a:pt x="12191" y="5875"/>
                    <a:pt x="12204" y="5968"/>
                    <a:pt x="12204" y="6062"/>
                  </a:cubicBezTo>
                  <a:lnTo>
                    <a:pt x="12806" y="6021"/>
                  </a:lnTo>
                  <a:lnTo>
                    <a:pt x="12806" y="5981"/>
                  </a:lnTo>
                  <a:lnTo>
                    <a:pt x="12806" y="5968"/>
                  </a:lnTo>
                  <a:lnTo>
                    <a:pt x="12806" y="5955"/>
                  </a:lnTo>
                  <a:lnTo>
                    <a:pt x="12806" y="5941"/>
                  </a:lnTo>
                  <a:lnTo>
                    <a:pt x="12806" y="5928"/>
                  </a:lnTo>
                  <a:lnTo>
                    <a:pt x="12792" y="5928"/>
                  </a:lnTo>
                  <a:lnTo>
                    <a:pt x="12792" y="5914"/>
                  </a:lnTo>
                  <a:lnTo>
                    <a:pt x="12792" y="5901"/>
                  </a:lnTo>
                  <a:lnTo>
                    <a:pt x="12792" y="5887"/>
                  </a:lnTo>
                  <a:lnTo>
                    <a:pt x="12792" y="5875"/>
                  </a:lnTo>
                  <a:lnTo>
                    <a:pt x="12792" y="5861"/>
                  </a:lnTo>
                  <a:lnTo>
                    <a:pt x="12792" y="5848"/>
                  </a:lnTo>
                  <a:lnTo>
                    <a:pt x="12792" y="5834"/>
                  </a:lnTo>
                  <a:cubicBezTo>
                    <a:pt x="12792" y="5794"/>
                    <a:pt x="12779" y="5754"/>
                    <a:pt x="12779" y="5714"/>
                  </a:cubicBezTo>
                  <a:close/>
                  <a:moveTo>
                    <a:pt x="13" y="5901"/>
                  </a:moveTo>
                  <a:lnTo>
                    <a:pt x="13" y="5955"/>
                  </a:lnTo>
                  <a:lnTo>
                    <a:pt x="13" y="5968"/>
                  </a:lnTo>
                  <a:lnTo>
                    <a:pt x="13" y="5981"/>
                  </a:lnTo>
                  <a:cubicBezTo>
                    <a:pt x="13" y="6035"/>
                    <a:pt x="1" y="6101"/>
                    <a:pt x="1" y="6169"/>
                  </a:cubicBezTo>
                  <a:lnTo>
                    <a:pt x="1" y="6181"/>
                  </a:lnTo>
                  <a:lnTo>
                    <a:pt x="1" y="6195"/>
                  </a:lnTo>
                  <a:lnTo>
                    <a:pt x="1" y="6208"/>
                  </a:lnTo>
                  <a:lnTo>
                    <a:pt x="601" y="6222"/>
                  </a:lnTo>
                  <a:cubicBezTo>
                    <a:pt x="601" y="6142"/>
                    <a:pt x="615" y="6048"/>
                    <a:pt x="615" y="5955"/>
                  </a:cubicBezTo>
                  <a:lnTo>
                    <a:pt x="13" y="5901"/>
                  </a:lnTo>
                  <a:close/>
                  <a:moveTo>
                    <a:pt x="12818" y="6315"/>
                  </a:moveTo>
                  <a:lnTo>
                    <a:pt x="12217" y="6329"/>
                  </a:lnTo>
                  <a:lnTo>
                    <a:pt x="12217" y="6596"/>
                  </a:lnTo>
                  <a:lnTo>
                    <a:pt x="12818" y="6623"/>
                  </a:lnTo>
                  <a:lnTo>
                    <a:pt x="12818" y="6609"/>
                  </a:lnTo>
                  <a:lnTo>
                    <a:pt x="12818" y="6596"/>
                  </a:lnTo>
                  <a:lnTo>
                    <a:pt x="12818" y="6582"/>
                  </a:lnTo>
                  <a:lnTo>
                    <a:pt x="12818" y="6436"/>
                  </a:lnTo>
                  <a:lnTo>
                    <a:pt x="12818" y="6422"/>
                  </a:lnTo>
                  <a:lnTo>
                    <a:pt x="12818" y="6409"/>
                  </a:lnTo>
                  <a:lnTo>
                    <a:pt x="12818" y="6395"/>
                  </a:lnTo>
                  <a:lnTo>
                    <a:pt x="12818" y="6382"/>
                  </a:lnTo>
                  <a:lnTo>
                    <a:pt x="12818" y="6369"/>
                  </a:lnTo>
                  <a:lnTo>
                    <a:pt x="12818" y="6356"/>
                  </a:lnTo>
                  <a:lnTo>
                    <a:pt x="12818" y="6342"/>
                  </a:lnTo>
                  <a:lnTo>
                    <a:pt x="12818" y="6329"/>
                  </a:lnTo>
                  <a:lnTo>
                    <a:pt x="12818" y="6315"/>
                  </a:lnTo>
                  <a:close/>
                  <a:moveTo>
                    <a:pt x="1" y="6502"/>
                  </a:moveTo>
                  <a:lnTo>
                    <a:pt x="1" y="6596"/>
                  </a:lnTo>
                  <a:lnTo>
                    <a:pt x="1" y="6609"/>
                  </a:lnTo>
                  <a:lnTo>
                    <a:pt x="1" y="6623"/>
                  </a:lnTo>
                  <a:lnTo>
                    <a:pt x="1" y="6636"/>
                  </a:lnTo>
                  <a:lnTo>
                    <a:pt x="1" y="6650"/>
                  </a:lnTo>
                  <a:lnTo>
                    <a:pt x="1" y="6663"/>
                  </a:lnTo>
                  <a:lnTo>
                    <a:pt x="1" y="6677"/>
                  </a:lnTo>
                  <a:lnTo>
                    <a:pt x="1" y="6689"/>
                  </a:lnTo>
                  <a:lnTo>
                    <a:pt x="1" y="6703"/>
                  </a:lnTo>
                  <a:lnTo>
                    <a:pt x="1" y="6716"/>
                  </a:lnTo>
                  <a:lnTo>
                    <a:pt x="1" y="6730"/>
                  </a:lnTo>
                  <a:lnTo>
                    <a:pt x="1" y="6743"/>
                  </a:lnTo>
                  <a:lnTo>
                    <a:pt x="1" y="6757"/>
                  </a:lnTo>
                  <a:cubicBezTo>
                    <a:pt x="13" y="6770"/>
                    <a:pt x="13" y="6783"/>
                    <a:pt x="13" y="6810"/>
                  </a:cubicBezTo>
                  <a:lnTo>
                    <a:pt x="615" y="6770"/>
                  </a:lnTo>
                  <a:cubicBezTo>
                    <a:pt x="601" y="6677"/>
                    <a:pt x="601" y="6582"/>
                    <a:pt x="601" y="6502"/>
                  </a:cubicBezTo>
                  <a:close/>
                  <a:moveTo>
                    <a:pt x="12191" y="6877"/>
                  </a:moveTo>
                  <a:cubicBezTo>
                    <a:pt x="12191" y="6957"/>
                    <a:pt x="12177" y="7051"/>
                    <a:pt x="12164" y="7144"/>
                  </a:cubicBezTo>
                  <a:lnTo>
                    <a:pt x="12765" y="7224"/>
                  </a:lnTo>
                  <a:cubicBezTo>
                    <a:pt x="12779" y="7171"/>
                    <a:pt x="12779" y="7117"/>
                    <a:pt x="12779" y="7064"/>
                  </a:cubicBezTo>
                  <a:lnTo>
                    <a:pt x="12779" y="7051"/>
                  </a:lnTo>
                  <a:lnTo>
                    <a:pt x="12792" y="7037"/>
                  </a:lnTo>
                  <a:lnTo>
                    <a:pt x="12792" y="7024"/>
                  </a:lnTo>
                  <a:lnTo>
                    <a:pt x="12792" y="6917"/>
                  </a:lnTo>
                  <a:lnTo>
                    <a:pt x="12191" y="6877"/>
                  </a:lnTo>
                  <a:close/>
                  <a:moveTo>
                    <a:pt x="628" y="7037"/>
                  </a:moveTo>
                  <a:lnTo>
                    <a:pt x="40" y="7104"/>
                  </a:lnTo>
                  <a:cubicBezTo>
                    <a:pt x="40" y="7211"/>
                    <a:pt x="54" y="7304"/>
                    <a:pt x="81" y="7411"/>
                  </a:cubicBezTo>
                  <a:lnTo>
                    <a:pt x="669" y="7318"/>
                  </a:lnTo>
                  <a:lnTo>
                    <a:pt x="628" y="7037"/>
                  </a:lnTo>
                  <a:close/>
                  <a:moveTo>
                    <a:pt x="12123" y="7411"/>
                  </a:moveTo>
                  <a:cubicBezTo>
                    <a:pt x="12111" y="7505"/>
                    <a:pt x="12097" y="7585"/>
                    <a:pt x="12070" y="7679"/>
                  </a:cubicBezTo>
                  <a:lnTo>
                    <a:pt x="12658" y="7812"/>
                  </a:lnTo>
                  <a:cubicBezTo>
                    <a:pt x="12672" y="7799"/>
                    <a:pt x="12672" y="7785"/>
                    <a:pt x="12672" y="7773"/>
                  </a:cubicBezTo>
                  <a:lnTo>
                    <a:pt x="12672" y="7759"/>
                  </a:lnTo>
                  <a:lnTo>
                    <a:pt x="12672" y="7746"/>
                  </a:lnTo>
                  <a:lnTo>
                    <a:pt x="12672" y="7732"/>
                  </a:lnTo>
                  <a:lnTo>
                    <a:pt x="12685" y="7732"/>
                  </a:lnTo>
                  <a:lnTo>
                    <a:pt x="12685" y="7705"/>
                  </a:lnTo>
                  <a:lnTo>
                    <a:pt x="12685" y="7692"/>
                  </a:lnTo>
                  <a:lnTo>
                    <a:pt x="12685" y="7679"/>
                  </a:lnTo>
                  <a:lnTo>
                    <a:pt x="12685" y="7666"/>
                  </a:lnTo>
                  <a:lnTo>
                    <a:pt x="12699" y="7666"/>
                  </a:lnTo>
                  <a:lnTo>
                    <a:pt x="12699" y="7652"/>
                  </a:lnTo>
                  <a:lnTo>
                    <a:pt x="12699" y="7639"/>
                  </a:lnTo>
                  <a:lnTo>
                    <a:pt x="12699" y="7625"/>
                  </a:lnTo>
                  <a:lnTo>
                    <a:pt x="12699" y="7612"/>
                  </a:lnTo>
                  <a:lnTo>
                    <a:pt x="12699" y="7598"/>
                  </a:lnTo>
                  <a:lnTo>
                    <a:pt x="12712" y="7598"/>
                  </a:lnTo>
                  <a:cubicBezTo>
                    <a:pt x="12712" y="7572"/>
                    <a:pt x="12712" y="7545"/>
                    <a:pt x="12725" y="7518"/>
                  </a:cubicBezTo>
                  <a:lnTo>
                    <a:pt x="12123" y="7411"/>
                  </a:lnTo>
                  <a:close/>
                  <a:moveTo>
                    <a:pt x="722" y="7585"/>
                  </a:moveTo>
                  <a:lnTo>
                    <a:pt x="134" y="7705"/>
                  </a:lnTo>
                  <a:lnTo>
                    <a:pt x="134" y="7719"/>
                  </a:lnTo>
                  <a:lnTo>
                    <a:pt x="134" y="7732"/>
                  </a:lnTo>
                  <a:lnTo>
                    <a:pt x="134" y="7746"/>
                  </a:lnTo>
                  <a:lnTo>
                    <a:pt x="134" y="7759"/>
                  </a:lnTo>
                  <a:lnTo>
                    <a:pt x="147" y="7759"/>
                  </a:lnTo>
                  <a:lnTo>
                    <a:pt x="147" y="7773"/>
                  </a:lnTo>
                  <a:lnTo>
                    <a:pt x="147" y="7785"/>
                  </a:lnTo>
                  <a:lnTo>
                    <a:pt x="147" y="7799"/>
                  </a:lnTo>
                  <a:lnTo>
                    <a:pt x="147" y="7812"/>
                  </a:lnTo>
                  <a:lnTo>
                    <a:pt x="161" y="7826"/>
                  </a:lnTo>
                  <a:lnTo>
                    <a:pt x="161" y="7839"/>
                  </a:lnTo>
                  <a:lnTo>
                    <a:pt x="200" y="7999"/>
                  </a:lnTo>
                  <a:lnTo>
                    <a:pt x="776" y="7839"/>
                  </a:lnTo>
                  <a:cubicBezTo>
                    <a:pt x="749" y="7759"/>
                    <a:pt x="735" y="7666"/>
                    <a:pt x="722" y="7585"/>
                  </a:cubicBezTo>
                  <a:close/>
                  <a:moveTo>
                    <a:pt x="12004" y="7946"/>
                  </a:moveTo>
                  <a:cubicBezTo>
                    <a:pt x="11990" y="8026"/>
                    <a:pt x="11963" y="8120"/>
                    <a:pt x="11936" y="8200"/>
                  </a:cubicBezTo>
                  <a:lnTo>
                    <a:pt x="12498" y="8387"/>
                  </a:lnTo>
                  <a:cubicBezTo>
                    <a:pt x="12512" y="8374"/>
                    <a:pt x="12512" y="8361"/>
                    <a:pt x="12512" y="8347"/>
                  </a:cubicBezTo>
                  <a:lnTo>
                    <a:pt x="12524" y="8347"/>
                  </a:lnTo>
                  <a:lnTo>
                    <a:pt x="12524" y="8334"/>
                  </a:lnTo>
                  <a:lnTo>
                    <a:pt x="12524" y="8320"/>
                  </a:lnTo>
                  <a:lnTo>
                    <a:pt x="12524" y="8307"/>
                  </a:lnTo>
                  <a:lnTo>
                    <a:pt x="12538" y="8307"/>
                  </a:lnTo>
                  <a:lnTo>
                    <a:pt x="12538" y="8293"/>
                  </a:lnTo>
                  <a:lnTo>
                    <a:pt x="12538" y="8281"/>
                  </a:lnTo>
                  <a:lnTo>
                    <a:pt x="12538" y="8267"/>
                  </a:lnTo>
                  <a:lnTo>
                    <a:pt x="12551" y="8267"/>
                  </a:lnTo>
                  <a:lnTo>
                    <a:pt x="12538" y="8254"/>
                  </a:lnTo>
                  <a:lnTo>
                    <a:pt x="12551" y="8254"/>
                  </a:lnTo>
                  <a:lnTo>
                    <a:pt x="12551" y="8240"/>
                  </a:lnTo>
                  <a:lnTo>
                    <a:pt x="12551" y="8227"/>
                  </a:lnTo>
                  <a:lnTo>
                    <a:pt x="12551" y="8213"/>
                  </a:lnTo>
                  <a:lnTo>
                    <a:pt x="12565" y="8213"/>
                  </a:lnTo>
                  <a:lnTo>
                    <a:pt x="12565" y="8200"/>
                  </a:lnTo>
                  <a:lnTo>
                    <a:pt x="12565" y="8186"/>
                  </a:lnTo>
                  <a:lnTo>
                    <a:pt x="12565" y="8174"/>
                  </a:lnTo>
                  <a:lnTo>
                    <a:pt x="12578" y="8174"/>
                  </a:lnTo>
                  <a:cubicBezTo>
                    <a:pt x="12565" y="8174"/>
                    <a:pt x="12578" y="8174"/>
                    <a:pt x="12578" y="8160"/>
                  </a:cubicBezTo>
                  <a:lnTo>
                    <a:pt x="12578" y="8147"/>
                  </a:lnTo>
                  <a:lnTo>
                    <a:pt x="12578" y="8133"/>
                  </a:lnTo>
                  <a:lnTo>
                    <a:pt x="12578" y="8120"/>
                  </a:lnTo>
                  <a:lnTo>
                    <a:pt x="12592" y="8120"/>
                  </a:lnTo>
                  <a:lnTo>
                    <a:pt x="12592" y="8106"/>
                  </a:lnTo>
                  <a:lnTo>
                    <a:pt x="12004" y="7946"/>
                  </a:lnTo>
                  <a:close/>
                  <a:moveTo>
                    <a:pt x="856" y="8106"/>
                  </a:moveTo>
                  <a:lnTo>
                    <a:pt x="281" y="8281"/>
                  </a:lnTo>
                  <a:lnTo>
                    <a:pt x="321" y="8441"/>
                  </a:lnTo>
                  <a:lnTo>
                    <a:pt x="334" y="8441"/>
                  </a:lnTo>
                  <a:lnTo>
                    <a:pt x="334" y="8454"/>
                  </a:lnTo>
                  <a:lnTo>
                    <a:pt x="334" y="8468"/>
                  </a:lnTo>
                  <a:cubicBezTo>
                    <a:pt x="348" y="8494"/>
                    <a:pt x="361" y="8534"/>
                    <a:pt x="375" y="8575"/>
                  </a:cubicBezTo>
                  <a:lnTo>
                    <a:pt x="936" y="8361"/>
                  </a:lnTo>
                  <a:cubicBezTo>
                    <a:pt x="909" y="8281"/>
                    <a:pt x="883" y="8200"/>
                    <a:pt x="856" y="8106"/>
                  </a:cubicBezTo>
                  <a:close/>
                  <a:moveTo>
                    <a:pt x="11843" y="8468"/>
                  </a:moveTo>
                  <a:cubicBezTo>
                    <a:pt x="11816" y="8548"/>
                    <a:pt x="11776" y="8628"/>
                    <a:pt x="11736" y="8708"/>
                  </a:cubicBezTo>
                  <a:lnTo>
                    <a:pt x="12298" y="8949"/>
                  </a:lnTo>
                  <a:cubicBezTo>
                    <a:pt x="12324" y="8869"/>
                    <a:pt x="12364" y="8788"/>
                    <a:pt x="12391" y="8721"/>
                  </a:cubicBezTo>
                  <a:lnTo>
                    <a:pt x="12391" y="8708"/>
                  </a:lnTo>
                  <a:lnTo>
                    <a:pt x="12391" y="8694"/>
                  </a:lnTo>
                  <a:cubicBezTo>
                    <a:pt x="12405" y="8694"/>
                    <a:pt x="12405" y="8682"/>
                    <a:pt x="12405" y="8668"/>
                  </a:cubicBezTo>
                  <a:lnTo>
                    <a:pt x="11843" y="8468"/>
                  </a:lnTo>
                  <a:close/>
                  <a:moveTo>
                    <a:pt x="1029" y="8614"/>
                  </a:moveTo>
                  <a:lnTo>
                    <a:pt x="482" y="8855"/>
                  </a:lnTo>
                  <a:cubicBezTo>
                    <a:pt x="495" y="8881"/>
                    <a:pt x="508" y="8922"/>
                    <a:pt x="521" y="8949"/>
                  </a:cubicBezTo>
                  <a:lnTo>
                    <a:pt x="521" y="8962"/>
                  </a:lnTo>
                  <a:lnTo>
                    <a:pt x="535" y="8962"/>
                  </a:lnTo>
                  <a:lnTo>
                    <a:pt x="535" y="8976"/>
                  </a:lnTo>
                  <a:cubicBezTo>
                    <a:pt x="548" y="9015"/>
                    <a:pt x="575" y="9069"/>
                    <a:pt x="601" y="9122"/>
                  </a:cubicBezTo>
                  <a:lnTo>
                    <a:pt x="1150" y="8869"/>
                  </a:lnTo>
                  <a:cubicBezTo>
                    <a:pt x="1109" y="8788"/>
                    <a:pt x="1070" y="8708"/>
                    <a:pt x="1029" y="8614"/>
                  </a:cubicBezTo>
                  <a:close/>
                  <a:moveTo>
                    <a:pt x="11629" y="8962"/>
                  </a:moveTo>
                  <a:lnTo>
                    <a:pt x="11509" y="9202"/>
                  </a:lnTo>
                  <a:lnTo>
                    <a:pt x="12030" y="9496"/>
                  </a:lnTo>
                  <a:cubicBezTo>
                    <a:pt x="12043" y="9457"/>
                    <a:pt x="12070" y="9416"/>
                    <a:pt x="12084" y="9389"/>
                  </a:cubicBezTo>
                  <a:lnTo>
                    <a:pt x="12084" y="9377"/>
                  </a:lnTo>
                  <a:lnTo>
                    <a:pt x="12097" y="9377"/>
                  </a:lnTo>
                  <a:lnTo>
                    <a:pt x="12097" y="9363"/>
                  </a:lnTo>
                  <a:lnTo>
                    <a:pt x="12097" y="9350"/>
                  </a:lnTo>
                  <a:lnTo>
                    <a:pt x="12111" y="9350"/>
                  </a:lnTo>
                  <a:lnTo>
                    <a:pt x="12111" y="9336"/>
                  </a:lnTo>
                  <a:lnTo>
                    <a:pt x="12111" y="9323"/>
                  </a:lnTo>
                  <a:lnTo>
                    <a:pt x="12123" y="9323"/>
                  </a:lnTo>
                  <a:lnTo>
                    <a:pt x="12123" y="9309"/>
                  </a:lnTo>
                  <a:cubicBezTo>
                    <a:pt x="12123" y="9309"/>
                    <a:pt x="12123" y="9296"/>
                    <a:pt x="12137" y="9296"/>
                  </a:cubicBezTo>
                  <a:lnTo>
                    <a:pt x="12137" y="9282"/>
                  </a:lnTo>
                  <a:lnTo>
                    <a:pt x="12137" y="9270"/>
                  </a:lnTo>
                  <a:lnTo>
                    <a:pt x="12150" y="9270"/>
                  </a:lnTo>
                  <a:cubicBezTo>
                    <a:pt x="12150" y="9256"/>
                    <a:pt x="12164" y="9243"/>
                    <a:pt x="12164" y="9229"/>
                  </a:cubicBezTo>
                  <a:lnTo>
                    <a:pt x="11629" y="8962"/>
                  </a:lnTo>
                  <a:close/>
                  <a:moveTo>
                    <a:pt x="1270" y="9109"/>
                  </a:moveTo>
                  <a:lnTo>
                    <a:pt x="735" y="9389"/>
                  </a:lnTo>
                  <a:cubicBezTo>
                    <a:pt x="749" y="9416"/>
                    <a:pt x="762" y="9443"/>
                    <a:pt x="762" y="9457"/>
                  </a:cubicBezTo>
                  <a:lnTo>
                    <a:pt x="776" y="9457"/>
                  </a:lnTo>
                  <a:lnTo>
                    <a:pt x="776" y="9470"/>
                  </a:lnTo>
                  <a:cubicBezTo>
                    <a:pt x="803" y="9537"/>
                    <a:pt x="842" y="9590"/>
                    <a:pt x="883" y="9657"/>
                  </a:cubicBezTo>
                  <a:lnTo>
                    <a:pt x="1391" y="9350"/>
                  </a:lnTo>
                  <a:lnTo>
                    <a:pt x="1270" y="9109"/>
                  </a:lnTo>
                  <a:close/>
                  <a:moveTo>
                    <a:pt x="11362" y="9443"/>
                  </a:moveTo>
                  <a:cubicBezTo>
                    <a:pt x="11321" y="9510"/>
                    <a:pt x="11268" y="9590"/>
                    <a:pt x="11214" y="9671"/>
                  </a:cubicBezTo>
                  <a:lnTo>
                    <a:pt x="11710" y="10004"/>
                  </a:lnTo>
                  <a:cubicBezTo>
                    <a:pt x="11763" y="9938"/>
                    <a:pt x="11803" y="9871"/>
                    <a:pt x="11843" y="9804"/>
                  </a:cubicBezTo>
                  <a:cubicBezTo>
                    <a:pt x="11856" y="9778"/>
                    <a:pt x="11870" y="9764"/>
                    <a:pt x="11883" y="9751"/>
                  </a:cubicBezTo>
                  <a:lnTo>
                    <a:pt x="11362" y="9443"/>
                  </a:lnTo>
                  <a:close/>
                  <a:moveTo>
                    <a:pt x="1537" y="9577"/>
                  </a:moveTo>
                  <a:lnTo>
                    <a:pt x="1043" y="9911"/>
                  </a:lnTo>
                  <a:cubicBezTo>
                    <a:pt x="1043" y="9924"/>
                    <a:pt x="1056" y="9951"/>
                    <a:pt x="1070" y="9965"/>
                  </a:cubicBezTo>
                  <a:lnTo>
                    <a:pt x="1083" y="9965"/>
                  </a:lnTo>
                  <a:lnTo>
                    <a:pt x="1083" y="9978"/>
                  </a:lnTo>
                  <a:cubicBezTo>
                    <a:pt x="1123" y="10045"/>
                    <a:pt x="1163" y="10098"/>
                    <a:pt x="1204" y="10152"/>
                  </a:cubicBezTo>
                  <a:lnTo>
                    <a:pt x="1698" y="9804"/>
                  </a:lnTo>
                  <a:cubicBezTo>
                    <a:pt x="1644" y="9737"/>
                    <a:pt x="1591" y="9657"/>
                    <a:pt x="1537" y="9577"/>
                  </a:cubicBezTo>
                  <a:close/>
                  <a:moveTo>
                    <a:pt x="11054" y="9885"/>
                  </a:moveTo>
                  <a:cubicBezTo>
                    <a:pt x="11001" y="9965"/>
                    <a:pt x="10947" y="10031"/>
                    <a:pt x="10894" y="10098"/>
                  </a:cubicBezTo>
                  <a:lnTo>
                    <a:pt x="11348" y="10485"/>
                  </a:lnTo>
                  <a:cubicBezTo>
                    <a:pt x="11416" y="10405"/>
                    <a:pt x="11482" y="10325"/>
                    <a:pt x="11535" y="10245"/>
                  </a:cubicBezTo>
                  <a:lnTo>
                    <a:pt x="11054" y="9885"/>
                  </a:lnTo>
                  <a:close/>
                  <a:moveTo>
                    <a:pt x="1858" y="10018"/>
                  </a:moveTo>
                  <a:lnTo>
                    <a:pt x="1391" y="10392"/>
                  </a:lnTo>
                  <a:cubicBezTo>
                    <a:pt x="1417" y="10432"/>
                    <a:pt x="1444" y="10459"/>
                    <a:pt x="1471" y="10499"/>
                  </a:cubicBezTo>
                  <a:lnTo>
                    <a:pt x="1484" y="10512"/>
                  </a:lnTo>
                  <a:cubicBezTo>
                    <a:pt x="1510" y="10553"/>
                    <a:pt x="1551" y="10592"/>
                    <a:pt x="1578" y="10633"/>
                  </a:cubicBezTo>
                  <a:lnTo>
                    <a:pt x="2032" y="10232"/>
                  </a:lnTo>
                  <a:cubicBezTo>
                    <a:pt x="1979" y="10165"/>
                    <a:pt x="1911" y="10098"/>
                    <a:pt x="1858" y="10018"/>
                  </a:cubicBezTo>
                  <a:close/>
                  <a:moveTo>
                    <a:pt x="10707" y="10312"/>
                  </a:moveTo>
                  <a:cubicBezTo>
                    <a:pt x="10653" y="10379"/>
                    <a:pt x="10587" y="10446"/>
                    <a:pt x="10519" y="10499"/>
                  </a:cubicBezTo>
                  <a:lnTo>
                    <a:pt x="10947" y="10927"/>
                  </a:lnTo>
                  <a:cubicBezTo>
                    <a:pt x="10988" y="10886"/>
                    <a:pt x="11041" y="10847"/>
                    <a:pt x="11081" y="10793"/>
                  </a:cubicBezTo>
                  <a:lnTo>
                    <a:pt x="11095" y="10793"/>
                  </a:lnTo>
                  <a:cubicBezTo>
                    <a:pt x="11108" y="10767"/>
                    <a:pt x="11134" y="10740"/>
                    <a:pt x="11161" y="10713"/>
                  </a:cubicBezTo>
                  <a:lnTo>
                    <a:pt x="10707" y="10312"/>
                  </a:lnTo>
                  <a:close/>
                  <a:moveTo>
                    <a:pt x="2219" y="10432"/>
                  </a:moveTo>
                  <a:lnTo>
                    <a:pt x="1792" y="10847"/>
                  </a:lnTo>
                  <a:cubicBezTo>
                    <a:pt x="1858" y="10927"/>
                    <a:pt x="1925" y="10993"/>
                    <a:pt x="1992" y="11061"/>
                  </a:cubicBezTo>
                  <a:lnTo>
                    <a:pt x="2406" y="10619"/>
                  </a:lnTo>
                  <a:lnTo>
                    <a:pt x="2219" y="10432"/>
                  </a:lnTo>
                  <a:close/>
                  <a:moveTo>
                    <a:pt x="10332" y="10699"/>
                  </a:moveTo>
                  <a:cubicBezTo>
                    <a:pt x="10266" y="10753"/>
                    <a:pt x="10199" y="10820"/>
                    <a:pt x="10118" y="10874"/>
                  </a:cubicBezTo>
                  <a:lnTo>
                    <a:pt x="10507" y="11341"/>
                  </a:lnTo>
                  <a:lnTo>
                    <a:pt x="10533" y="11314"/>
                  </a:lnTo>
                  <a:cubicBezTo>
                    <a:pt x="10600" y="11261"/>
                    <a:pt x="10667" y="11194"/>
                    <a:pt x="10733" y="11141"/>
                  </a:cubicBezTo>
                  <a:lnTo>
                    <a:pt x="10332" y="10699"/>
                  </a:lnTo>
                  <a:close/>
                  <a:moveTo>
                    <a:pt x="2620" y="10806"/>
                  </a:moveTo>
                  <a:lnTo>
                    <a:pt x="2219" y="11261"/>
                  </a:lnTo>
                  <a:cubicBezTo>
                    <a:pt x="2300" y="11328"/>
                    <a:pt x="2380" y="11394"/>
                    <a:pt x="2446" y="11448"/>
                  </a:cubicBezTo>
                  <a:lnTo>
                    <a:pt x="2820" y="10981"/>
                  </a:lnTo>
                  <a:cubicBezTo>
                    <a:pt x="2754" y="10927"/>
                    <a:pt x="2687" y="10874"/>
                    <a:pt x="2620" y="10806"/>
                  </a:cubicBezTo>
                  <a:close/>
                  <a:moveTo>
                    <a:pt x="9905" y="11047"/>
                  </a:moveTo>
                  <a:cubicBezTo>
                    <a:pt x="9838" y="11100"/>
                    <a:pt x="9758" y="11154"/>
                    <a:pt x="9691" y="11207"/>
                  </a:cubicBezTo>
                  <a:lnTo>
                    <a:pt x="10025" y="11702"/>
                  </a:lnTo>
                  <a:cubicBezTo>
                    <a:pt x="10038" y="11688"/>
                    <a:pt x="10038" y="11688"/>
                    <a:pt x="10052" y="11688"/>
                  </a:cubicBezTo>
                  <a:lnTo>
                    <a:pt x="10052" y="11676"/>
                  </a:lnTo>
                  <a:cubicBezTo>
                    <a:pt x="10106" y="11649"/>
                    <a:pt x="10145" y="11622"/>
                    <a:pt x="10186" y="11582"/>
                  </a:cubicBezTo>
                  <a:lnTo>
                    <a:pt x="10199" y="11582"/>
                  </a:lnTo>
                  <a:cubicBezTo>
                    <a:pt x="10225" y="11555"/>
                    <a:pt x="10252" y="11542"/>
                    <a:pt x="10279" y="11528"/>
                  </a:cubicBezTo>
                  <a:lnTo>
                    <a:pt x="9905" y="11047"/>
                  </a:lnTo>
                  <a:close/>
                  <a:moveTo>
                    <a:pt x="3048" y="11141"/>
                  </a:moveTo>
                  <a:lnTo>
                    <a:pt x="2687" y="11635"/>
                  </a:lnTo>
                  <a:cubicBezTo>
                    <a:pt x="2781" y="11688"/>
                    <a:pt x="2861" y="11756"/>
                    <a:pt x="2941" y="11809"/>
                  </a:cubicBezTo>
                  <a:lnTo>
                    <a:pt x="3262" y="11301"/>
                  </a:lnTo>
                  <a:cubicBezTo>
                    <a:pt x="3195" y="11248"/>
                    <a:pt x="3114" y="11194"/>
                    <a:pt x="3048" y="11141"/>
                  </a:cubicBezTo>
                  <a:close/>
                  <a:moveTo>
                    <a:pt x="9464" y="11355"/>
                  </a:moveTo>
                  <a:cubicBezTo>
                    <a:pt x="9384" y="11394"/>
                    <a:pt x="9304" y="11448"/>
                    <a:pt x="9223" y="11488"/>
                  </a:cubicBezTo>
                  <a:lnTo>
                    <a:pt x="9517" y="12009"/>
                  </a:lnTo>
                  <a:cubicBezTo>
                    <a:pt x="9610" y="11970"/>
                    <a:pt x="9691" y="11916"/>
                    <a:pt x="9785" y="11863"/>
                  </a:cubicBezTo>
                  <a:lnTo>
                    <a:pt x="9464" y="11355"/>
                  </a:lnTo>
                  <a:close/>
                  <a:moveTo>
                    <a:pt x="3503" y="11435"/>
                  </a:moveTo>
                  <a:lnTo>
                    <a:pt x="3195" y="11956"/>
                  </a:lnTo>
                  <a:cubicBezTo>
                    <a:pt x="3208" y="11970"/>
                    <a:pt x="3221" y="11970"/>
                    <a:pt x="3221" y="11983"/>
                  </a:cubicBezTo>
                  <a:lnTo>
                    <a:pt x="3235" y="11983"/>
                  </a:lnTo>
                  <a:cubicBezTo>
                    <a:pt x="3302" y="12023"/>
                    <a:pt x="3382" y="12063"/>
                    <a:pt x="3462" y="12103"/>
                  </a:cubicBezTo>
                  <a:lnTo>
                    <a:pt x="3743" y="11569"/>
                  </a:lnTo>
                  <a:cubicBezTo>
                    <a:pt x="3663" y="11528"/>
                    <a:pt x="3583" y="11488"/>
                    <a:pt x="3503" y="11435"/>
                  </a:cubicBezTo>
                  <a:close/>
                  <a:moveTo>
                    <a:pt x="8983" y="11622"/>
                  </a:moveTo>
                  <a:cubicBezTo>
                    <a:pt x="8903" y="11662"/>
                    <a:pt x="8822" y="11688"/>
                    <a:pt x="8742" y="11729"/>
                  </a:cubicBezTo>
                  <a:lnTo>
                    <a:pt x="8983" y="12277"/>
                  </a:lnTo>
                  <a:lnTo>
                    <a:pt x="9010" y="12277"/>
                  </a:lnTo>
                  <a:lnTo>
                    <a:pt x="9010" y="12264"/>
                  </a:lnTo>
                  <a:lnTo>
                    <a:pt x="9022" y="12264"/>
                  </a:lnTo>
                  <a:cubicBezTo>
                    <a:pt x="9090" y="12223"/>
                    <a:pt x="9170" y="12196"/>
                    <a:pt x="9250" y="12157"/>
                  </a:cubicBezTo>
                  <a:lnTo>
                    <a:pt x="8983" y="11622"/>
                  </a:lnTo>
                  <a:close/>
                  <a:moveTo>
                    <a:pt x="3984" y="11688"/>
                  </a:moveTo>
                  <a:lnTo>
                    <a:pt x="3729" y="12237"/>
                  </a:lnTo>
                  <a:cubicBezTo>
                    <a:pt x="3743" y="12237"/>
                    <a:pt x="3743" y="12237"/>
                    <a:pt x="3756" y="12250"/>
                  </a:cubicBezTo>
                  <a:lnTo>
                    <a:pt x="3770" y="12250"/>
                  </a:lnTo>
                  <a:cubicBezTo>
                    <a:pt x="3850" y="12290"/>
                    <a:pt x="3930" y="12317"/>
                    <a:pt x="4010" y="12357"/>
                  </a:cubicBezTo>
                  <a:lnTo>
                    <a:pt x="4237" y="11795"/>
                  </a:lnTo>
                  <a:cubicBezTo>
                    <a:pt x="4144" y="11769"/>
                    <a:pt x="4064" y="11729"/>
                    <a:pt x="3984" y="11688"/>
                  </a:cubicBezTo>
                  <a:close/>
                  <a:moveTo>
                    <a:pt x="8488" y="11836"/>
                  </a:moveTo>
                  <a:cubicBezTo>
                    <a:pt x="8408" y="11863"/>
                    <a:pt x="8314" y="11902"/>
                    <a:pt x="8234" y="11929"/>
                  </a:cubicBezTo>
                  <a:lnTo>
                    <a:pt x="8421" y="12490"/>
                  </a:lnTo>
                  <a:cubicBezTo>
                    <a:pt x="8514" y="12464"/>
                    <a:pt x="8609" y="12437"/>
                    <a:pt x="8702" y="12397"/>
                  </a:cubicBezTo>
                  <a:lnTo>
                    <a:pt x="8488" y="11836"/>
                  </a:lnTo>
                  <a:close/>
                  <a:moveTo>
                    <a:pt x="4492" y="11889"/>
                  </a:moveTo>
                  <a:lnTo>
                    <a:pt x="4291" y="12464"/>
                  </a:lnTo>
                  <a:cubicBezTo>
                    <a:pt x="4358" y="12490"/>
                    <a:pt x="4438" y="12504"/>
                    <a:pt x="4504" y="12531"/>
                  </a:cubicBezTo>
                  <a:lnTo>
                    <a:pt x="4518" y="12531"/>
                  </a:lnTo>
                  <a:cubicBezTo>
                    <a:pt x="4531" y="12531"/>
                    <a:pt x="4531" y="12544"/>
                    <a:pt x="4531" y="12544"/>
                  </a:cubicBezTo>
                  <a:lnTo>
                    <a:pt x="4572" y="12544"/>
                  </a:lnTo>
                  <a:lnTo>
                    <a:pt x="4572" y="12558"/>
                  </a:lnTo>
                  <a:lnTo>
                    <a:pt x="4745" y="11970"/>
                  </a:lnTo>
                  <a:cubicBezTo>
                    <a:pt x="4652" y="11956"/>
                    <a:pt x="4572" y="11916"/>
                    <a:pt x="4492" y="11889"/>
                  </a:cubicBezTo>
                  <a:close/>
                  <a:moveTo>
                    <a:pt x="7967" y="12009"/>
                  </a:moveTo>
                  <a:cubicBezTo>
                    <a:pt x="7887" y="12023"/>
                    <a:pt x="7793" y="12050"/>
                    <a:pt x="7712" y="12077"/>
                  </a:cubicBezTo>
                  <a:lnTo>
                    <a:pt x="7846" y="12651"/>
                  </a:lnTo>
                  <a:cubicBezTo>
                    <a:pt x="7940" y="12638"/>
                    <a:pt x="8033" y="12611"/>
                    <a:pt x="8127" y="12585"/>
                  </a:cubicBezTo>
                  <a:lnTo>
                    <a:pt x="7967" y="12009"/>
                  </a:lnTo>
                  <a:close/>
                  <a:moveTo>
                    <a:pt x="5012" y="12050"/>
                  </a:moveTo>
                  <a:lnTo>
                    <a:pt x="4866" y="12638"/>
                  </a:lnTo>
                  <a:cubicBezTo>
                    <a:pt x="4946" y="12651"/>
                    <a:pt x="5012" y="12665"/>
                    <a:pt x="5093" y="12678"/>
                  </a:cubicBezTo>
                  <a:lnTo>
                    <a:pt x="5107" y="12691"/>
                  </a:lnTo>
                  <a:lnTo>
                    <a:pt x="5160" y="12691"/>
                  </a:lnTo>
                  <a:lnTo>
                    <a:pt x="5280" y="12103"/>
                  </a:lnTo>
                  <a:cubicBezTo>
                    <a:pt x="5187" y="12089"/>
                    <a:pt x="5093" y="12063"/>
                    <a:pt x="5012" y="12050"/>
                  </a:cubicBezTo>
                  <a:close/>
                  <a:moveTo>
                    <a:pt x="7445" y="12130"/>
                  </a:moveTo>
                  <a:cubicBezTo>
                    <a:pt x="7352" y="12143"/>
                    <a:pt x="7258" y="12157"/>
                    <a:pt x="7178" y="12170"/>
                  </a:cubicBezTo>
                  <a:lnTo>
                    <a:pt x="7245" y="12758"/>
                  </a:lnTo>
                  <a:cubicBezTo>
                    <a:pt x="7311" y="12758"/>
                    <a:pt x="7365" y="12745"/>
                    <a:pt x="7418" y="12745"/>
                  </a:cubicBezTo>
                  <a:lnTo>
                    <a:pt x="7432" y="12731"/>
                  </a:lnTo>
                  <a:lnTo>
                    <a:pt x="7499" y="12731"/>
                  </a:lnTo>
                  <a:lnTo>
                    <a:pt x="7499" y="12718"/>
                  </a:lnTo>
                  <a:lnTo>
                    <a:pt x="7552" y="12718"/>
                  </a:lnTo>
                  <a:lnTo>
                    <a:pt x="7445" y="12130"/>
                  </a:lnTo>
                  <a:close/>
                  <a:moveTo>
                    <a:pt x="5547" y="12157"/>
                  </a:moveTo>
                  <a:lnTo>
                    <a:pt x="5454" y="12745"/>
                  </a:lnTo>
                  <a:cubicBezTo>
                    <a:pt x="5467" y="12745"/>
                    <a:pt x="5481" y="12758"/>
                    <a:pt x="5494" y="12758"/>
                  </a:cubicBezTo>
                  <a:lnTo>
                    <a:pt x="5574" y="12758"/>
                  </a:lnTo>
                  <a:lnTo>
                    <a:pt x="5574" y="12772"/>
                  </a:lnTo>
                  <a:lnTo>
                    <a:pt x="5681" y="12772"/>
                  </a:lnTo>
                  <a:lnTo>
                    <a:pt x="5681" y="12784"/>
                  </a:lnTo>
                  <a:lnTo>
                    <a:pt x="5695" y="12772"/>
                  </a:lnTo>
                  <a:lnTo>
                    <a:pt x="5695" y="12784"/>
                  </a:lnTo>
                  <a:lnTo>
                    <a:pt x="5748" y="12784"/>
                  </a:lnTo>
                  <a:lnTo>
                    <a:pt x="5814" y="12184"/>
                  </a:lnTo>
                  <a:cubicBezTo>
                    <a:pt x="5721" y="12184"/>
                    <a:pt x="5627" y="12170"/>
                    <a:pt x="5547" y="12157"/>
                  </a:cubicBezTo>
                  <a:close/>
                  <a:moveTo>
                    <a:pt x="6898" y="12196"/>
                  </a:moveTo>
                  <a:cubicBezTo>
                    <a:pt x="6817" y="12210"/>
                    <a:pt x="6723" y="12210"/>
                    <a:pt x="6630" y="12210"/>
                  </a:cubicBezTo>
                  <a:lnTo>
                    <a:pt x="6657" y="12811"/>
                  </a:lnTo>
                  <a:cubicBezTo>
                    <a:pt x="6750" y="12811"/>
                    <a:pt x="6857" y="12798"/>
                    <a:pt x="6951" y="12798"/>
                  </a:cubicBezTo>
                  <a:lnTo>
                    <a:pt x="6898" y="12196"/>
                  </a:lnTo>
                  <a:close/>
                  <a:moveTo>
                    <a:pt x="6082" y="12210"/>
                  </a:moveTo>
                  <a:lnTo>
                    <a:pt x="6055" y="12811"/>
                  </a:lnTo>
                  <a:lnTo>
                    <a:pt x="6135" y="12811"/>
                  </a:lnTo>
                  <a:cubicBezTo>
                    <a:pt x="6203" y="12811"/>
                    <a:pt x="6283" y="12811"/>
                    <a:pt x="6349" y="12825"/>
                  </a:cubicBezTo>
                  <a:lnTo>
                    <a:pt x="6363" y="12223"/>
                  </a:lnTo>
                  <a:cubicBezTo>
                    <a:pt x="6269" y="12223"/>
                    <a:pt x="6176" y="12210"/>
                    <a:pt x="6082" y="1221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9"/>
            <p:cNvSpPr/>
            <p:nvPr/>
          </p:nvSpPr>
          <p:spPr>
            <a:xfrm>
              <a:off x="8145416" y="2570404"/>
              <a:ext cx="617248" cy="555768"/>
            </a:xfrm>
            <a:custGeom>
              <a:rect b="b" l="l" r="r" t="t"/>
              <a:pathLst>
                <a:path extrusionOk="0" h="11616" w="12901">
                  <a:moveTo>
                    <a:pt x="6450" y="0"/>
                  </a:moveTo>
                  <a:cubicBezTo>
                    <a:pt x="5044" y="0"/>
                    <a:pt x="3633" y="507"/>
                    <a:pt x="2514" y="1531"/>
                  </a:cubicBezTo>
                  <a:cubicBezTo>
                    <a:pt x="161" y="3696"/>
                    <a:pt x="1" y="7372"/>
                    <a:pt x="2166" y="9738"/>
                  </a:cubicBezTo>
                  <a:cubicBezTo>
                    <a:pt x="3308" y="10985"/>
                    <a:pt x="4870" y="11616"/>
                    <a:pt x="6438" y="11616"/>
                  </a:cubicBezTo>
                  <a:cubicBezTo>
                    <a:pt x="7844" y="11616"/>
                    <a:pt x="9255" y="11109"/>
                    <a:pt x="10373" y="10085"/>
                  </a:cubicBezTo>
                  <a:cubicBezTo>
                    <a:pt x="12740" y="7920"/>
                    <a:pt x="12900" y="4244"/>
                    <a:pt x="10721" y="1878"/>
                  </a:cubicBezTo>
                  <a:cubicBezTo>
                    <a:pt x="9579" y="631"/>
                    <a:pt x="8018" y="0"/>
                    <a:pt x="6450"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9"/>
            <p:cNvSpPr/>
            <p:nvPr/>
          </p:nvSpPr>
          <p:spPr>
            <a:xfrm>
              <a:off x="8145416" y="2570404"/>
              <a:ext cx="617248" cy="555768"/>
            </a:xfrm>
            <a:custGeom>
              <a:rect b="b" l="l" r="r" t="t"/>
              <a:pathLst>
                <a:path extrusionOk="0" h="11616" w="12901">
                  <a:moveTo>
                    <a:pt x="6450" y="0"/>
                  </a:moveTo>
                  <a:cubicBezTo>
                    <a:pt x="5044" y="0"/>
                    <a:pt x="3633" y="507"/>
                    <a:pt x="2514" y="1531"/>
                  </a:cubicBezTo>
                  <a:cubicBezTo>
                    <a:pt x="161" y="3696"/>
                    <a:pt x="1" y="7372"/>
                    <a:pt x="2166" y="9738"/>
                  </a:cubicBezTo>
                  <a:cubicBezTo>
                    <a:pt x="3308" y="10985"/>
                    <a:pt x="4870" y="11616"/>
                    <a:pt x="6438" y="11616"/>
                  </a:cubicBezTo>
                  <a:cubicBezTo>
                    <a:pt x="7844" y="11616"/>
                    <a:pt x="9255" y="11109"/>
                    <a:pt x="10373" y="10085"/>
                  </a:cubicBezTo>
                  <a:cubicBezTo>
                    <a:pt x="12740" y="7920"/>
                    <a:pt x="12900" y="4244"/>
                    <a:pt x="10721" y="1878"/>
                  </a:cubicBezTo>
                  <a:cubicBezTo>
                    <a:pt x="9579" y="631"/>
                    <a:pt x="8018" y="0"/>
                    <a:pt x="6450"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9"/>
            <p:cNvSpPr/>
            <p:nvPr/>
          </p:nvSpPr>
          <p:spPr>
            <a:xfrm>
              <a:off x="8167185" y="2590211"/>
              <a:ext cx="530840" cy="516200"/>
            </a:xfrm>
            <a:custGeom>
              <a:rect b="b" l="l" r="r" t="t"/>
              <a:pathLst>
                <a:path extrusionOk="0" h="10789" w="11095">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9"/>
            <p:cNvSpPr/>
            <p:nvPr/>
          </p:nvSpPr>
          <p:spPr>
            <a:xfrm>
              <a:off x="8167185" y="2590211"/>
              <a:ext cx="530840" cy="516200"/>
            </a:xfrm>
            <a:custGeom>
              <a:rect b="b" l="l" r="r" t="t"/>
              <a:pathLst>
                <a:path extrusionOk="0" h="10789" w="11095">
                  <a:moveTo>
                    <a:pt x="5996" y="1"/>
                  </a:moveTo>
                  <a:cubicBezTo>
                    <a:pt x="4691" y="1"/>
                    <a:pt x="3381" y="471"/>
                    <a:pt x="2340" y="1424"/>
                  </a:cubicBezTo>
                  <a:cubicBezTo>
                    <a:pt x="148" y="3429"/>
                    <a:pt x="0" y="6851"/>
                    <a:pt x="2019" y="9043"/>
                  </a:cubicBezTo>
                  <a:cubicBezTo>
                    <a:pt x="3074" y="10204"/>
                    <a:pt x="4530" y="10788"/>
                    <a:pt x="5981" y="10788"/>
                  </a:cubicBezTo>
                  <a:cubicBezTo>
                    <a:pt x="6185" y="10788"/>
                    <a:pt x="6388" y="10777"/>
                    <a:pt x="6591" y="10754"/>
                  </a:cubicBezTo>
                  <a:lnTo>
                    <a:pt x="6591" y="10754"/>
                  </a:lnTo>
                  <a:cubicBezTo>
                    <a:pt x="6428" y="10769"/>
                    <a:pt x="6265" y="10776"/>
                    <a:pt x="6102" y="10776"/>
                  </a:cubicBezTo>
                  <a:cubicBezTo>
                    <a:pt x="4671" y="10776"/>
                    <a:pt x="3250" y="10196"/>
                    <a:pt x="2206" y="9057"/>
                  </a:cubicBezTo>
                  <a:cubicBezTo>
                    <a:pt x="214" y="6904"/>
                    <a:pt x="362" y="3536"/>
                    <a:pt x="2527" y="1558"/>
                  </a:cubicBezTo>
                  <a:cubicBezTo>
                    <a:pt x="3542" y="624"/>
                    <a:pt x="4827" y="164"/>
                    <a:pt x="6110" y="164"/>
                  </a:cubicBezTo>
                  <a:cubicBezTo>
                    <a:pt x="7547" y="164"/>
                    <a:pt x="8980" y="742"/>
                    <a:pt x="10025" y="1878"/>
                  </a:cubicBezTo>
                  <a:cubicBezTo>
                    <a:pt x="10506" y="2400"/>
                    <a:pt x="10854" y="3001"/>
                    <a:pt x="11095" y="3616"/>
                  </a:cubicBezTo>
                  <a:cubicBezTo>
                    <a:pt x="10854" y="2948"/>
                    <a:pt x="10480" y="2306"/>
                    <a:pt x="9972" y="1745"/>
                  </a:cubicBezTo>
                  <a:cubicBezTo>
                    <a:pt x="8907" y="588"/>
                    <a:pt x="7455" y="1"/>
                    <a:pt x="5996"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9"/>
            <p:cNvSpPr/>
            <p:nvPr/>
          </p:nvSpPr>
          <p:spPr>
            <a:xfrm>
              <a:off x="8335405" y="2644227"/>
              <a:ext cx="234106" cy="406204"/>
            </a:xfrm>
            <a:custGeom>
              <a:rect b="b" l="l" r="r" t="t"/>
              <a:pathLst>
                <a:path extrusionOk="0" h="8490" w="4893">
                  <a:moveTo>
                    <a:pt x="1524" y="1"/>
                  </a:moveTo>
                  <a:lnTo>
                    <a:pt x="1163" y="108"/>
                  </a:lnTo>
                  <a:lnTo>
                    <a:pt x="1323" y="749"/>
                  </a:lnTo>
                  <a:cubicBezTo>
                    <a:pt x="829" y="910"/>
                    <a:pt x="468" y="1191"/>
                    <a:pt x="254" y="1565"/>
                  </a:cubicBezTo>
                  <a:cubicBezTo>
                    <a:pt x="40" y="1939"/>
                    <a:pt x="0" y="2380"/>
                    <a:pt x="134" y="2888"/>
                  </a:cubicBezTo>
                  <a:cubicBezTo>
                    <a:pt x="241" y="3276"/>
                    <a:pt x="387" y="3570"/>
                    <a:pt x="588" y="3784"/>
                  </a:cubicBezTo>
                  <a:cubicBezTo>
                    <a:pt x="776" y="4011"/>
                    <a:pt x="1043" y="4198"/>
                    <a:pt x="1376" y="4358"/>
                  </a:cubicBezTo>
                  <a:lnTo>
                    <a:pt x="2499" y="4907"/>
                  </a:lnTo>
                  <a:cubicBezTo>
                    <a:pt x="2647" y="4987"/>
                    <a:pt x="2780" y="5053"/>
                    <a:pt x="2874" y="5121"/>
                  </a:cubicBezTo>
                  <a:cubicBezTo>
                    <a:pt x="2968" y="5174"/>
                    <a:pt x="3075" y="5240"/>
                    <a:pt x="3168" y="5335"/>
                  </a:cubicBezTo>
                  <a:cubicBezTo>
                    <a:pt x="3275" y="5415"/>
                    <a:pt x="3355" y="5522"/>
                    <a:pt x="3422" y="5629"/>
                  </a:cubicBezTo>
                  <a:cubicBezTo>
                    <a:pt x="3488" y="5736"/>
                    <a:pt x="3542" y="5869"/>
                    <a:pt x="3582" y="6016"/>
                  </a:cubicBezTo>
                  <a:cubicBezTo>
                    <a:pt x="3636" y="6217"/>
                    <a:pt x="3636" y="6390"/>
                    <a:pt x="3569" y="6524"/>
                  </a:cubicBezTo>
                  <a:cubicBezTo>
                    <a:pt x="3502" y="6671"/>
                    <a:pt x="3381" y="6764"/>
                    <a:pt x="3194" y="6818"/>
                  </a:cubicBezTo>
                  <a:cubicBezTo>
                    <a:pt x="3128" y="6832"/>
                    <a:pt x="3061" y="6844"/>
                    <a:pt x="3007" y="6844"/>
                  </a:cubicBezTo>
                  <a:cubicBezTo>
                    <a:pt x="2593" y="6844"/>
                    <a:pt x="2273" y="6443"/>
                    <a:pt x="2032" y="5641"/>
                  </a:cubicBezTo>
                  <a:lnTo>
                    <a:pt x="989" y="6176"/>
                  </a:lnTo>
                  <a:cubicBezTo>
                    <a:pt x="1350" y="7299"/>
                    <a:pt x="1952" y="7874"/>
                    <a:pt x="2820" y="7874"/>
                  </a:cubicBezTo>
                  <a:cubicBezTo>
                    <a:pt x="2994" y="7874"/>
                    <a:pt x="3168" y="7847"/>
                    <a:pt x="3355" y="7807"/>
                  </a:cubicBezTo>
                  <a:lnTo>
                    <a:pt x="3542" y="8489"/>
                  </a:lnTo>
                  <a:lnTo>
                    <a:pt x="3903" y="8395"/>
                  </a:lnTo>
                  <a:lnTo>
                    <a:pt x="3716" y="7700"/>
                  </a:lnTo>
                  <a:cubicBezTo>
                    <a:pt x="4157" y="7527"/>
                    <a:pt x="4478" y="7259"/>
                    <a:pt x="4665" y="6871"/>
                  </a:cubicBezTo>
                  <a:cubicBezTo>
                    <a:pt x="4852" y="6497"/>
                    <a:pt x="4892" y="6069"/>
                    <a:pt x="4772" y="5615"/>
                  </a:cubicBezTo>
                  <a:cubicBezTo>
                    <a:pt x="4705" y="5388"/>
                    <a:pt x="4625" y="5187"/>
                    <a:pt x="4518" y="5000"/>
                  </a:cubicBezTo>
                  <a:cubicBezTo>
                    <a:pt x="4411" y="4827"/>
                    <a:pt x="4290" y="4666"/>
                    <a:pt x="4144" y="4519"/>
                  </a:cubicBezTo>
                  <a:cubicBezTo>
                    <a:pt x="3996" y="4385"/>
                    <a:pt x="3850" y="4265"/>
                    <a:pt x="3702" y="4171"/>
                  </a:cubicBezTo>
                  <a:cubicBezTo>
                    <a:pt x="3556" y="4064"/>
                    <a:pt x="3395" y="3971"/>
                    <a:pt x="3208" y="3877"/>
                  </a:cubicBezTo>
                  <a:lnTo>
                    <a:pt x="2085" y="3330"/>
                  </a:lnTo>
                  <a:cubicBezTo>
                    <a:pt x="1858" y="3209"/>
                    <a:pt x="1684" y="3089"/>
                    <a:pt x="1564" y="2968"/>
                  </a:cubicBezTo>
                  <a:cubicBezTo>
                    <a:pt x="1430" y="2848"/>
                    <a:pt x="1337" y="2688"/>
                    <a:pt x="1283" y="2460"/>
                  </a:cubicBezTo>
                  <a:cubicBezTo>
                    <a:pt x="1230" y="2273"/>
                    <a:pt x="1243" y="2100"/>
                    <a:pt x="1310" y="1966"/>
                  </a:cubicBezTo>
                  <a:cubicBezTo>
                    <a:pt x="1376" y="1833"/>
                    <a:pt x="1510" y="1726"/>
                    <a:pt x="1684" y="1658"/>
                  </a:cubicBezTo>
                  <a:cubicBezTo>
                    <a:pt x="1765" y="1645"/>
                    <a:pt x="1831" y="1631"/>
                    <a:pt x="1898" y="1631"/>
                  </a:cubicBezTo>
                  <a:lnTo>
                    <a:pt x="1991" y="1631"/>
                  </a:lnTo>
                  <a:cubicBezTo>
                    <a:pt x="2085" y="1645"/>
                    <a:pt x="2166" y="1685"/>
                    <a:pt x="2219" y="1738"/>
                  </a:cubicBezTo>
                  <a:cubicBezTo>
                    <a:pt x="2285" y="1792"/>
                    <a:pt x="2353" y="1872"/>
                    <a:pt x="2406" y="1966"/>
                  </a:cubicBezTo>
                  <a:cubicBezTo>
                    <a:pt x="2473" y="2059"/>
                    <a:pt x="2513" y="2166"/>
                    <a:pt x="2553" y="2260"/>
                  </a:cubicBezTo>
                  <a:cubicBezTo>
                    <a:pt x="2593" y="2367"/>
                    <a:pt x="2647" y="2487"/>
                    <a:pt x="2686" y="2621"/>
                  </a:cubicBezTo>
                  <a:lnTo>
                    <a:pt x="3716" y="2113"/>
                  </a:lnTo>
                  <a:cubicBezTo>
                    <a:pt x="3622" y="1859"/>
                    <a:pt x="3529" y="1645"/>
                    <a:pt x="3422" y="1458"/>
                  </a:cubicBezTo>
                  <a:cubicBezTo>
                    <a:pt x="3315" y="1271"/>
                    <a:pt x="3181" y="1097"/>
                    <a:pt x="3021" y="950"/>
                  </a:cubicBezTo>
                  <a:cubicBezTo>
                    <a:pt x="2861" y="803"/>
                    <a:pt x="2660" y="710"/>
                    <a:pt x="2446" y="656"/>
                  </a:cubicBezTo>
                  <a:cubicBezTo>
                    <a:pt x="2339" y="630"/>
                    <a:pt x="2219" y="616"/>
                    <a:pt x="2085" y="616"/>
                  </a:cubicBezTo>
                  <a:cubicBezTo>
                    <a:pt x="1965" y="616"/>
                    <a:pt x="1831" y="630"/>
                    <a:pt x="1697" y="656"/>
                  </a:cubicBezTo>
                  <a:lnTo>
                    <a:pt x="1524" y="1"/>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9"/>
            <p:cNvSpPr/>
            <p:nvPr/>
          </p:nvSpPr>
          <p:spPr>
            <a:xfrm>
              <a:off x="7348621" y="1802506"/>
              <a:ext cx="441992" cy="417974"/>
            </a:xfrm>
            <a:custGeom>
              <a:rect b="b" l="l" r="r" t="t"/>
              <a:pathLst>
                <a:path extrusionOk="0" h="8736" w="9238">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9"/>
            <p:cNvSpPr/>
            <p:nvPr/>
          </p:nvSpPr>
          <p:spPr>
            <a:xfrm>
              <a:off x="7348621" y="1802506"/>
              <a:ext cx="441992" cy="417974"/>
            </a:xfrm>
            <a:custGeom>
              <a:rect b="b" l="l" r="r" t="t"/>
              <a:pathLst>
                <a:path extrusionOk="0" h="8736" w="9238">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9"/>
            <p:cNvSpPr/>
            <p:nvPr/>
          </p:nvSpPr>
          <p:spPr>
            <a:xfrm>
              <a:off x="7332641" y="1787818"/>
              <a:ext cx="441944" cy="417926"/>
            </a:xfrm>
            <a:custGeom>
              <a:rect b="b" l="l" r="r" t="t"/>
              <a:pathLst>
                <a:path extrusionOk="0" h="8735" w="9237">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9"/>
            <p:cNvSpPr/>
            <p:nvPr/>
          </p:nvSpPr>
          <p:spPr>
            <a:xfrm>
              <a:off x="7344793" y="1787962"/>
              <a:ext cx="417639" cy="417639"/>
            </a:xfrm>
            <a:custGeom>
              <a:rect b="b" l="l" r="r" t="t"/>
              <a:pathLst>
                <a:path extrusionOk="0" h="8729" w="8729">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9"/>
            <p:cNvSpPr/>
            <p:nvPr/>
          </p:nvSpPr>
          <p:spPr>
            <a:xfrm>
              <a:off x="7353118" y="1807147"/>
              <a:ext cx="400989" cy="379267"/>
            </a:xfrm>
            <a:custGeom>
              <a:rect b="b" l="l" r="r" t="t"/>
              <a:pathLst>
                <a:path extrusionOk="0" h="7927" w="8381">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9"/>
            <p:cNvSpPr/>
            <p:nvPr/>
          </p:nvSpPr>
          <p:spPr>
            <a:xfrm>
              <a:off x="7353118" y="1807147"/>
              <a:ext cx="400989" cy="379267"/>
            </a:xfrm>
            <a:custGeom>
              <a:rect b="b" l="l" r="r" t="t"/>
              <a:pathLst>
                <a:path extrusionOk="0" h="7927" w="8381">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9"/>
            <p:cNvSpPr/>
            <p:nvPr/>
          </p:nvSpPr>
          <p:spPr>
            <a:xfrm>
              <a:off x="7372303" y="1820735"/>
              <a:ext cx="367115" cy="304964"/>
            </a:xfrm>
            <a:custGeom>
              <a:rect b="b" l="l" r="r" t="t"/>
              <a:pathLst>
                <a:path extrusionOk="0" h="6374" w="7673">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9"/>
            <p:cNvSpPr/>
            <p:nvPr/>
          </p:nvSpPr>
          <p:spPr>
            <a:xfrm>
              <a:off x="7372303" y="1820735"/>
              <a:ext cx="367115" cy="304964"/>
            </a:xfrm>
            <a:custGeom>
              <a:rect b="b" l="l" r="r" t="t"/>
              <a:pathLst>
                <a:path extrusionOk="0" h="6374" w="7673">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9"/>
            <p:cNvSpPr/>
            <p:nvPr/>
          </p:nvSpPr>
          <p:spPr>
            <a:xfrm>
              <a:off x="7450337" y="1875564"/>
              <a:ext cx="196978" cy="244344"/>
            </a:xfrm>
            <a:custGeom>
              <a:rect b="b" l="l" r="r" t="t"/>
              <a:pathLst>
                <a:path extrusionOk="0" h="5107" w="4117">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9"/>
            <p:cNvSpPr/>
            <p:nvPr/>
          </p:nvSpPr>
          <p:spPr>
            <a:xfrm>
              <a:off x="6518526" y="1519030"/>
              <a:ext cx="289797" cy="274439"/>
            </a:xfrm>
            <a:custGeom>
              <a:rect b="b" l="l" r="r" t="t"/>
              <a:pathLst>
                <a:path extrusionOk="0" h="5736" w="6057">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9"/>
            <p:cNvSpPr/>
            <p:nvPr/>
          </p:nvSpPr>
          <p:spPr>
            <a:xfrm>
              <a:off x="6518526" y="1519030"/>
              <a:ext cx="289797" cy="274439"/>
            </a:xfrm>
            <a:custGeom>
              <a:rect b="b" l="l" r="r" t="t"/>
              <a:pathLst>
                <a:path extrusionOk="0" h="5736" w="6057">
                  <a:moveTo>
                    <a:pt x="3019" y="0"/>
                  </a:moveTo>
                  <a:cubicBezTo>
                    <a:pt x="1591" y="0"/>
                    <a:pt x="348" y="1083"/>
                    <a:pt x="175" y="2533"/>
                  </a:cubicBezTo>
                  <a:cubicBezTo>
                    <a:pt x="1" y="4111"/>
                    <a:pt x="1123" y="5528"/>
                    <a:pt x="2688" y="5715"/>
                  </a:cubicBezTo>
                  <a:cubicBezTo>
                    <a:pt x="2803" y="5728"/>
                    <a:pt x="2918" y="5735"/>
                    <a:pt x="3031" y="5735"/>
                  </a:cubicBezTo>
                  <a:cubicBezTo>
                    <a:pt x="4468" y="5735"/>
                    <a:pt x="5707" y="4664"/>
                    <a:pt x="5869" y="3202"/>
                  </a:cubicBezTo>
                  <a:cubicBezTo>
                    <a:pt x="6056" y="1638"/>
                    <a:pt x="4933" y="208"/>
                    <a:pt x="3356" y="21"/>
                  </a:cubicBezTo>
                  <a:cubicBezTo>
                    <a:pt x="3243" y="7"/>
                    <a:pt x="3130" y="0"/>
                    <a:pt x="3019"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9"/>
            <p:cNvSpPr/>
            <p:nvPr/>
          </p:nvSpPr>
          <p:spPr>
            <a:xfrm>
              <a:off x="6507665" y="1509462"/>
              <a:ext cx="290419" cy="274439"/>
            </a:xfrm>
            <a:custGeom>
              <a:rect b="b" l="l" r="r" t="t"/>
              <a:pathLst>
                <a:path extrusionOk="0" h="5736" w="6070">
                  <a:moveTo>
                    <a:pt x="3029" y="0"/>
                  </a:moveTo>
                  <a:cubicBezTo>
                    <a:pt x="1593" y="0"/>
                    <a:pt x="362" y="1082"/>
                    <a:pt x="188" y="2533"/>
                  </a:cubicBezTo>
                  <a:cubicBezTo>
                    <a:pt x="1" y="4111"/>
                    <a:pt x="1124" y="5528"/>
                    <a:pt x="2701" y="5715"/>
                  </a:cubicBezTo>
                  <a:cubicBezTo>
                    <a:pt x="2815" y="5728"/>
                    <a:pt x="2929" y="5735"/>
                    <a:pt x="3042" y="5735"/>
                  </a:cubicBezTo>
                  <a:cubicBezTo>
                    <a:pt x="4467" y="5735"/>
                    <a:pt x="5709" y="4664"/>
                    <a:pt x="5882" y="3202"/>
                  </a:cubicBezTo>
                  <a:cubicBezTo>
                    <a:pt x="6069" y="1637"/>
                    <a:pt x="4947" y="208"/>
                    <a:pt x="3369" y="21"/>
                  </a:cubicBezTo>
                  <a:cubicBezTo>
                    <a:pt x="3255" y="7"/>
                    <a:pt x="3141" y="0"/>
                    <a:pt x="3029"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9"/>
            <p:cNvSpPr/>
            <p:nvPr/>
          </p:nvSpPr>
          <p:spPr>
            <a:xfrm>
              <a:off x="6515368" y="1509749"/>
              <a:ext cx="274343" cy="274439"/>
            </a:xfrm>
            <a:custGeom>
              <a:rect b="b" l="l" r="r" t="t"/>
              <a:pathLst>
                <a:path extrusionOk="0" h="5736" w="5734">
                  <a:moveTo>
                    <a:pt x="2807" y="1"/>
                  </a:moveTo>
                  <a:lnTo>
                    <a:pt x="2807" y="268"/>
                  </a:lnTo>
                  <a:lnTo>
                    <a:pt x="2927" y="268"/>
                  </a:lnTo>
                  <a:lnTo>
                    <a:pt x="2941" y="1"/>
                  </a:lnTo>
                  <a:close/>
                  <a:moveTo>
                    <a:pt x="2647" y="1"/>
                  </a:moveTo>
                  <a:cubicBezTo>
                    <a:pt x="2606" y="15"/>
                    <a:pt x="2567" y="15"/>
                    <a:pt x="2540" y="15"/>
                  </a:cubicBezTo>
                  <a:lnTo>
                    <a:pt x="2567" y="282"/>
                  </a:lnTo>
                  <a:cubicBezTo>
                    <a:pt x="2606" y="282"/>
                    <a:pt x="2647" y="268"/>
                    <a:pt x="2686" y="268"/>
                  </a:cubicBezTo>
                  <a:lnTo>
                    <a:pt x="2674" y="1"/>
                  </a:lnTo>
                  <a:close/>
                  <a:moveTo>
                    <a:pt x="3075" y="1"/>
                  </a:moveTo>
                  <a:lnTo>
                    <a:pt x="3048" y="268"/>
                  </a:lnTo>
                  <a:cubicBezTo>
                    <a:pt x="3087" y="282"/>
                    <a:pt x="3141" y="282"/>
                    <a:pt x="3182" y="282"/>
                  </a:cubicBezTo>
                  <a:lnTo>
                    <a:pt x="3208" y="15"/>
                  </a:lnTo>
                  <a:lnTo>
                    <a:pt x="3114" y="15"/>
                  </a:lnTo>
                  <a:cubicBezTo>
                    <a:pt x="3101" y="1"/>
                    <a:pt x="3087" y="1"/>
                    <a:pt x="3075" y="1"/>
                  </a:cubicBezTo>
                  <a:close/>
                  <a:moveTo>
                    <a:pt x="2406" y="41"/>
                  </a:moveTo>
                  <a:cubicBezTo>
                    <a:pt x="2380" y="41"/>
                    <a:pt x="2353" y="41"/>
                    <a:pt x="2326" y="54"/>
                  </a:cubicBezTo>
                  <a:lnTo>
                    <a:pt x="2273" y="54"/>
                  </a:lnTo>
                  <a:lnTo>
                    <a:pt x="2326" y="321"/>
                  </a:lnTo>
                  <a:cubicBezTo>
                    <a:pt x="2366" y="309"/>
                    <a:pt x="2406" y="309"/>
                    <a:pt x="2446" y="295"/>
                  </a:cubicBezTo>
                  <a:lnTo>
                    <a:pt x="2406" y="41"/>
                  </a:lnTo>
                  <a:close/>
                  <a:moveTo>
                    <a:pt x="3342" y="41"/>
                  </a:moveTo>
                  <a:lnTo>
                    <a:pt x="3301" y="309"/>
                  </a:lnTo>
                  <a:cubicBezTo>
                    <a:pt x="3342" y="309"/>
                    <a:pt x="3381" y="321"/>
                    <a:pt x="3422" y="321"/>
                  </a:cubicBezTo>
                  <a:lnTo>
                    <a:pt x="3476" y="68"/>
                  </a:lnTo>
                  <a:cubicBezTo>
                    <a:pt x="3462" y="54"/>
                    <a:pt x="3449" y="54"/>
                    <a:pt x="3422" y="54"/>
                  </a:cubicBezTo>
                  <a:lnTo>
                    <a:pt x="3408" y="54"/>
                  </a:lnTo>
                  <a:lnTo>
                    <a:pt x="3408" y="41"/>
                  </a:lnTo>
                  <a:close/>
                  <a:moveTo>
                    <a:pt x="2139" y="95"/>
                  </a:moveTo>
                  <a:lnTo>
                    <a:pt x="2018" y="134"/>
                  </a:lnTo>
                  <a:lnTo>
                    <a:pt x="2098" y="389"/>
                  </a:lnTo>
                  <a:cubicBezTo>
                    <a:pt x="2125" y="375"/>
                    <a:pt x="2166" y="362"/>
                    <a:pt x="2205" y="348"/>
                  </a:cubicBezTo>
                  <a:lnTo>
                    <a:pt x="2139" y="95"/>
                  </a:lnTo>
                  <a:close/>
                  <a:moveTo>
                    <a:pt x="3609" y="95"/>
                  </a:moveTo>
                  <a:lnTo>
                    <a:pt x="3542" y="348"/>
                  </a:lnTo>
                  <a:lnTo>
                    <a:pt x="3663" y="389"/>
                  </a:lnTo>
                  <a:lnTo>
                    <a:pt x="3743" y="134"/>
                  </a:lnTo>
                  <a:cubicBezTo>
                    <a:pt x="3716" y="121"/>
                    <a:pt x="3702" y="121"/>
                    <a:pt x="3689" y="121"/>
                  </a:cubicBezTo>
                  <a:cubicBezTo>
                    <a:pt x="3689" y="121"/>
                    <a:pt x="3689" y="108"/>
                    <a:pt x="3676" y="108"/>
                  </a:cubicBezTo>
                  <a:cubicBezTo>
                    <a:pt x="3649" y="108"/>
                    <a:pt x="3636" y="95"/>
                    <a:pt x="3609" y="95"/>
                  </a:cubicBezTo>
                  <a:close/>
                  <a:moveTo>
                    <a:pt x="1872" y="175"/>
                  </a:moveTo>
                  <a:cubicBezTo>
                    <a:pt x="1858" y="188"/>
                    <a:pt x="1831" y="188"/>
                    <a:pt x="1818" y="202"/>
                  </a:cubicBezTo>
                  <a:lnTo>
                    <a:pt x="1791" y="202"/>
                  </a:lnTo>
                  <a:lnTo>
                    <a:pt x="1791" y="215"/>
                  </a:lnTo>
                  <a:lnTo>
                    <a:pt x="1765" y="215"/>
                  </a:lnTo>
                  <a:lnTo>
                    <a:pt x="1858" y="469"/>
                  </a:lnTo>
                  <a:lnTo>
                    <a:pt x="1979" y="428"/>
                  </a:lnTo>
                  <a:lnTo>
                    <a:pt x="1884" y="175"/>
                  </a:lnTo>
                  <a:close/>
                  <a:moveTo>
                    <a:pt x="3863" y="175"/>
                  </a:moveTo>
                  <a:lnTo>
                    <a:pt x="3770" y="428"/>
                  </a:lnTo>
                  <a:lnTo>
                    <a:pt x="3889" y="469"/>
                  </a:lnTo>
                  <a:lnTo>
                    <a:pt x="3996" y="228"/>
                  </a:lnTo>
                  <a:cubicBezTo>
                    <a:pt x="3957" y="202"/>
                    <a:pt x="3903" y="188"/>
                    <a:pt x="3863" y="175"/>
                  </a:cubicBezTo>
                  <a:close/>
                  <a:moveTo>
                    <a:pt x="1631" y="282"/>
                  </a:moveTo>
                  <a:cubicBezTo>
                    <a:pt x="1617" y="282"/>
                    <a:pt x="1590" y="295"/>
                    <a:pt x="1578" y="309"/>
                  </a:cubicBezTo>
                  <a:lnTo>
                    <a:pt x="1564" y="309"/>
                  </a:lnTo>
                  <a:cubicBezTo>
                    <a:pt x="1551" y="321"/>
                    <a:pt x="1537" y="335"/>
                    <a:pt x="1510" y="335"/>
                  </a:cubicBezTo>
                  <a:lnTo>
                    <a:pt x="1644" y="576"/>
                  </a:lnTo>
                  <a:cubicBezTo>
                    <a:pt x="1684" y="549"/>
                    <a:pt x="1711" y="535"/>
                    <a:pt x="1751" y="522"/>
                  </a:cubicBezTo>
                  <a:lnTo>
                    <a:pt x="1631" y="282"/>
                  </a:lnTo>
                  <a:close/>
                  <a:moveTo>
                    <a:pt x="4117" y="282"/>
                  </a:moveTo>
                  <a:lnTo>
                    <a:pt x="3996" y="522"/>
                  </a:lnTo>
                  <a:cubicBezTo>
                    <a:pt x="4037" y="535"/>
                    <a:pt x="4064" y="562"/>
                    <a:pt x="4103" y="576"/>
                  </a:cubicBezTo>
                  <a:lnTo>
                    <a:pt x="4237" y="335"/>
                  </a:lnTo>
                  <a:lnTo>
                    <a:pt x="4157" y="295"/>
                  </a:lnTo>
                  <a:lnTo>
                    <a:pt x="4144" y="295"/>
                  </a:lnTo>
                  <a:cubicBezTo>
                    <a:pt x="4144" y="295"/>
                    <a:pt x="4130" y="282"/>
                    <a:pt x="4117" y="282"/>
                  </a:cubicBezTo>
                  <a:close/>
                  <a:moveTo>
                    <a:pt x="1390" y="402"/>
                  </a:moveTo>
                  <a:lnTo>
                    <a:pt x="1390" y="416"/>
                  </a:lnTo>
                  <a:lnTo>
                    <a:pt x="1377" y="416"/>
                  </a:lnTo>
                  <a:lnTo>
                    <a:pt x="1364" y="428"/>
                  </a:lnTo>
                  <a:cubicBezTo>
                    <a:pt x="1337" y="442"/>
                    <a:pt x="1310" y="455"/>
                    <a:pt x="1283" y="482"/>
                  </a:cubicBezTo>
                  <a:lnTo>
                    <a:pt x="1430" y="696"/>
                  </a:lnTo>
                  <a:cubicBezTo>
                    <a:pt x="1471" y="683"/>
                    <a:pt x="1497" y="656"/>
                    <a:pt x="1537" y="629"/>
                  </a:cubicBezTo>
                  <a:lnTo>
                    <a:pt x="1403" y="402"/>
                  </a:lnTo>
                  <a:close/>
                  <a:moveTo>
                    <a:pt x="4344" y="402"/>
                  </a:moveTo>
                  <a:lnTo>
                    <a:pt x="4210" y="642"/>
                  </a:lnTo>
                  <a:cubicBezTo>
                    <a:pt x="4251" y="656"/>
                    <a:pt x="4278" y="683"/>
                    <a:pt x="4317" y="696"/>
                  </a:cubicBezTo>
                  <a:lnTo>
                    <a:pt x="4465" y="482"/>
                  </a:lnTo>
                  <a:cubicBezTo>
                    <a:pt x="4438" y="469"/>
                    <a:pt x="4424" y="455"/>
                    <a:pt x="4397" y="442"/>
                  </a:cubicBezTo>
                  <a:lnTo>
                    <a:pt x="4397" y="428"/>
                  </a:lnTo>
                  <a:cubicBezTo>
                    <a:pt x="4385" y="428"/>
                    <a:pt x="4371" y="416"/>
                    <a:pt x="4344" y="402"/>
                  </a:cubicBezTo>
                  <a:close/>
                  <a:moveTo>
                    <a:pt x="1177" y="549"/>
                  </a:moveTo>
                  <a:cubicBezTo>
                    <a:pt x="1177" y="562"/>
                    <a:pt x="1163" y="562"/>
                    <a:pt x="1163" y="562"/>
                  </a:cubicBezTo>
                  <a:lnTo>
                    <a:pt x="1150" y="562"/>
                  </a:lnTo>
                  <a:lnTo>
                    <a:pt x="1150" y="576"/>
                  </a:lnTo>
                  <a:cubicBezTo>
                    <a:pt x="1123" y="589"/>
                    <a:pt x="1109" y="603"/>
                    <a:pt x="1082" y="629"/>
                  </a:cubicBezTo>
                  <a:lnTo>
                    <a:pt x="1070" y="629"/>
                  </a:lnTo>
                  <a:lnTo>
                    <a:pt x="1243" y="843"/>
                  </a:lnTo>
                  <a:cubicBezTo>
                    <a:pt x="1270" y="817"/>
                    <a:pt x="1296" y="790"/>
                    <a:pt x="1337" y="763"/>
                  </a:cubicBezTo>
                  <a:lnTo>
                    <a:pt x="1177" y="549"/>
                  </a:lnTo>
                  <a:close/>
                  <a:moveTo>
                    <a:pt x="4572" y="562"/>
                  </a:moveTo>
                  <a:lnTo>
                    <a:pt x="4411" y="776"/>
                  </a:lnTo>
                  <a:cubicBezTo>
                    <a:pt x="4451" y="790"/>
                    <a:pt x="4478" y="817"/>
                    <a:pt x="4504" y="843"/>
                  </a:cubicBezTo>
                  <a:lnTo>
                    <a:pt x="4679" y="642"/>
                  </a:lnTo>
                  <a:cubicBezTo>
                    <a:pt x="4665" y="616"/>
                    <a:pt x="4638" y="603"/>
                    <a:pt x="4625" y="589"/>
                  </a:cubicBezTo>
                  <a:lnTo>
                    <a:pt x="4611" y="589"/>
                  </a:lnTo>
                  <a:lnTo>
                    <a:pt x="4611" y="576"/>
                  </a:lnTo>
                  <a:lnTo>
                    <a:pt x="4598" y="576"/>
                  </a:lnTo>
                  <a:cubicBezTo>
                    <a:pt x="4584" y="562"/>
                    <a:pt x="4584" y="562"/>
                    <a:pt x="4572" y="562"/>
                  </a:cubicBezTo>
                  <a:close/>
                  <a:moveTo>
                    <a:pt x="963" y="722"/>
                  </a:moveTo>
                  <a:cubicBezTo>
                    <a:pt x="963" y="736"/>
                    <a:pt x="949" y="736"/>
                    <a:pt x="936" y="749"/>
                  </a:cubicBezTo>
                  <a:lnTo>
                    <a:pt x="922" y="763"/>
                  </a:lnTo>
                  <a:lnTo>
                    <a:pt x="909" y="763"/>
                  </a:lnTo>
                  <a:lnTo>
                    <a:pt x="909" y="776"/>
                  </a:lnTo>
                  <a:lnTo>
                    <a:pt x="895" y="776"/>
                  </a:lnTo>
                  <a:lnTo>
                    <a:pt x="895" y="790"/>
                  </a:lnTo>
                  <a:lnTo>
                    <a:pt x="882" y="790"/>
                  </a:lnTo>
                  <a:cubicBezTo>
                    <a:pt x="882" y="803"/>
                    <a:pt x="869" y="803"/>
                    <a:pt x="869" y="817"/>
                  </a:cubicBezTo>
                  <a:lnTo>
                    <a:pt x="1056" y="1004"/>
                  </a:lnTo>
                  <a:cubicBezTo>
                    <a:pt x="1082" y="977"/>
                    <a:pt x="1109" y="950"/>
                    <a:pt x="1150" y="923"/>
                  </a:cubicBezTo>
                  <a:lnTo>
                    <a:pt x="963" y="722"/>
                  </a:lnTo>
                  <a:close/>
                  <a:moveTo>
                    <a:pt x="4786" y="722"/>
                  </a:moveTo>
                  <a:lnTo>
                    <a:pt x="4598" y="923"/>
                  </a:lnTo>
                  <a:cubicBezTo>
                    <a:pt x="4638" y="950"/>
                    <a:pt x="4665" y="977"/>
                    <a:pt x="4691" y="1004"/>
                  </a:cubicBezTo>
                  <a:lnTo>
                    <a:pt x="4879" y="817"/>
                  </a:lnTo>
                  <a:lnTo>
                    <a:pt x="4852" y="790"/>
                  </a:lnTo>
                  <a:lnTo>
                    <a:pt x="4839" y="790"/>
                  </a:lnTo>
                  <a:lnTo>
                    <a:pt x="4839" y="776"/>
                  </a:lnTo>
                  <a:cubicBezTo>
                    <a:pt x="4812" y="763"/>
                    <a:pt x="4798" y="749"/>
                    <a:pt x="4786" y="722"/>
                  </a:cubicBezTo>
                  <a:close/>
                  <a:moveTo>
                    <a:pt x="776" y="910"/>
                  </a:moveTo>
                  <a:lnTo>
                    <a:pt x="681" y="1004"/>
                  </a:lnTo>
                  <a:lnTo>
                    <a:pt x="895" y="1177"/>
                  </a:lnTo>
                  <a:lnTo>
                    <a:pt x="976" y="1097"/>
                  </a:lnTo>
                  <a:lnTo>
                    <a:pt x="776" y="910"/>
                  </a:lnTo>
                  <a:close/>
                  <a:moveTo>
                    <a:pt x="4973" y="910"/>
                  </a:moveTo>
                  <a:lnTo>
                    <a:pt x="4772" y="1097"/>
                  </a:lnTo>
                  <a:cubicBezTo>
                    <a:pt x="4798" y="1123"/>
                    <a:pt x="4825" y="1150"/>
                    <a:pt x="4852" y="1191"/>
                  </a:cubicBezTo>
                  <a:lnTo>
                    <a:pt x="5066" y="1017"/>
                  </a:lnTo>
                  <a:cubicBezTo>
                    <a:pt x="5039" y="977"/>
                    <a:pt x="4999" y="950"/>
                    <a:pt x="4973" y="910"/>
                  </a:cubicBezTo>
                  <a:close/>
                  <a:moveTo>
                    <a:pt x="601" y="1111"/>
                  </a:moveTo>
                  <a:lnTo>
                    <a:pt x="601" y="1123"/>
                  </a:lnTo>
                  <a:lnTo>
                    <a:pt x="588" y="1123"/>
                  </a:lnTo>
                  <a:lnTo>
                    <a:pt x="588" y="1137"/>
                  </a:lnTo>
                  <a:lnTo>
                    <a:pt x="575" y="1137"/>
                  </a:lnTo>
                  <a:lnTo>
                    <a:pt x="575" y="1150"/>
                  </a:lnTo>
                  <a:lnTo>
                    <a:pt x="562" y="1164"/>
                  </a:lnTo>
                  <a:cubicBezTo>
                    <a:pt x="548" y="1177"/>
                    <a:pt x="535" y="1204"/>
                    <a:pt x="521" y="1218"/>
                  </a:cubicBezTo>
                  <a:lnTo>
                    <a:pt x="735" y="1378"/>
                  </a:lnTo>
                  <a:cubicBezTo>
                    <a:pt x="762" y="1337"/>
                    <a:pt x="788" y="1311"/>
                    <a:pt x="815" y="1284"/>
                  </a:cubicBezTo>
                  <a:lnTo>
                    <a:pt x="601" y="1111"/>
                  </a:lnTo>
                  <a:close/>
                  <a:moveTo>
                    <a:pt x="5146" y="1123"/>
                  </a:moveTo>
                  <a:lnTo>
                    <a:pt x="4932" y="1284"/>
                  </a:lnTo>
                  <a:cubicBezTo>
                    <a:pt x="4959" y="1311"/>
                    <a:pt x="4985" y="1351"/>
                    <a:pt x="4999" y="1378"/>
                  </a:cubicBezTo>
                  <a:lnTo>
                    <a:pt x="5226" y="1230"/>
                  </a:lnTo>
                  <a:lnTo>
                    <a:pt x="5226" y="1218"/>
                  </a:lnTo>
                  <a:lnTo>
                    <a:pt x="5213" y="1218"/>
                  </a:lnTo>
                  <a:cubicBezTo>
                    <a:pt x="5186" y="1177"/>
                    <a:pt x="5173" y="1150"/>
                    <a:pt x="5146" y="1123"/>
                  </a:cubicBezTo>
                  <a:close/>
                  <a:moveTo>
                    <a:pt x="441" y="1337"/>
                  </a:moveTo>
                  <a:cubicBezTo>
                    <a:pt x="428" y="1351"/>
                    <a:pt x="414" y="1378"/>
                    <a:pt x="414" y="1391"/>
                  </a:cubicBezTo>
                  <a:lnTo>
                    <a:pt x="401" y="1405"/>
                  </a:lnTo>
                  <a:cubicBezTo>
                    <a:pt x="401" y="1417"/>
                    <a:pt x="387" y="1431"/>
                    <a:pt x="375" y="1444"/>
                  </a:cubicBezTo>
                  <a:lnTo>
                    <a:pt x="615" y="1578"/>
                  </a:lnTo>
                  <a:cubicBezTo>
                    <a:pt x="628" y="1551"/>
                    <a:pt x="655" y="1512"/>
                    <a:pt x="669" y="1471"/>
                  </a:cubicBezTo>
                  <a:lnTo>
                    <a:pt x="441" y="1337"/>
                  </a:lnTo>
                  <a:close/>
                  <a:moveTo>
                    <a:pt x="5306" y="1337"/>
                  </a:moveTo>
                  <a:lnTo>
                    <a:pt x="5066" y="1485"/>
                  </a:lnTo>
                  <a:cubicBezTo>
                    <a:pt x="5092" y="1512"/>
                    <a:pt x="5119" y="1551"/>
                    <a:pt x="5133" y="1592"/>
                  </a:cubicBezTo>
                  <a:lnTo>
                    <a:pt x="5374" y="1458"/>
                  </a:lnTo>
                  <a:cubicBezTo>
                    <a:pt x="5360" y="1431"/>
                    <a:pt x="5347" y="1417"/>
                    <a:pt x="5333" y="1391"/>
                  </a:cubicBezTo>
                  <a:lnTo>
                    <a:pt x="5333" y="1378"/>
                  </a:lnTo>
                  <a:lnTo>
                    <a:pt x="5320" y="1378"/>
                  </a:lnTo>
                  <a:lnTo>
                    <a:pt x="5320" y="1364"/>
                  </a:lnTo>
                  <a:cubicBezTo>
                    <a:pt x="5306" y="1351"/>
                    <a:pt x="5306" y="1351"/>
                    <a:pt x="5306" y="1337"/>
                  </a:cubicBezTo>
                  <a:close/>
                  <a:moveTo>
                    <a:pt x="321" y="1565"/>
                  </a:moveTo>
                  <a:cubicBezTo>
                    <a:pt x="307" y="1578"/>
                    <a:pt x="294" y="1592"/>
                    <a:pt x="294" y="1605"/>
                  </a:cubicBezTo>
                  <a:lnTo>
                    <a:pt x="294" y="1619"/>
                  </a:lnTo>
                  <a:cubicBezTo>
                    <a:pt x="280" y="1645"/>
                    <a:pt x="268" y="1672"/>
                    <a:pt x="254" y="1685"/>
                  </a:cubicBezTo>
                  <a:lnTo>
                    <a:pt x="508" y="1806"/>
                  </a:lnTo>
                  <a:lnTo>
                    <a:pt x="548" y="1685"/>
                  </a:lnTo>
                  <a:lnTo>
                    <a:pt x="321" y="1565"/>
                  </a:lnTo>
                  <a:close/>
                  <a:moveTo>
                    <a:pt x="5427" y="1578"/>
                  </a:moveTo>
                  <a:lnTo>
                    <a:pt x="5186" y="1699"/>
                  </a:lnTo>
                  <a:cubicBezTo>
                    <a:pt x="5213" y="1725"/>
                    <a:pt x="5226" y="1765"/>
                    <a:pt x="5240" y="1806"/>
                  </a:cubicBezTo>
                  <a:lnTo>
                    <a:pt x="5493" y="1699"/>
                  </a:lnTo>
                  <a:cubicBezTo>
                    <a:pt x="5481" y="1685"/>
                    <a:pt x="5481" y="1672"/>
                    <a:pt x="5467" y="1658"/>
                  </a:cubicBezTo>
                  <a:lnTo>
                    <a:pt x="5467" y="1645"/>
                  </a:lnTo>
                  <a:lnTo>
                    <a:pt x="5467" y="1631"/>
                  </a:lnTo>
                  <a:lnTo>
                    <a:pt x="5454" y="1631"/>
                  </a:lnTo>
                  <a:lnTo>
                    <a:pt x="5454" y="1619"/>
                  </a:lnTo>
                  <a:lnTo>
                    <a:pt x="5454" y="1605"/>
                  </a:lnTo>
                  <a:lnTo>
                    <a:pt x="5427" y="1578"/>
                  </a:lnTo>
                  <a:close/>
                  <a:moveTo>
                    <a:pt x="200" y="1818"/>
                  </a:moveTo>
                  <a:cubicBezTo>
                    <a:pt x="200" y="1818"/>
                    <a:pt x="200" y="1832"/>
                    <a:pt x="187" y="1845"/>
                  </a:cubicBezTo>
                  <a:cubicBezTo>
                    <a:pt x="174" y="1872"/>
                    <a:pt x="174" y="1913"/>
                    <a:pt x="161" y="1939"/>
                  </a:cubicBezTo>
                  <a:lnTo>
                    <a:pt x="414" y="2020"/>
                  </a:lnTo>
                  <a:cubicBezTo>
                    <a:pt x="428" y="1993"/>
                    <a:pt x="441" y="1952"/>
                    <a:pt x="455" y="1913"/>
                  </a:cubicBezTo>
                  <a:lnTo>
                    <a:pt x="200" y="1818"/>
                  </a:lnTo>
                  <a:close/>
                  <a:moveTo>
                    <a:pt x="5547" y="1818"/>
                  </a:moveTo>
                  <a:lnTo>
                    <a:pt x="5293" y="1913"/>
                  </a:lnTo>
                  <a:lnTo>
                    <a:pt x="5333" y="2032"/>
                  </a:lnTo>
                  <a:lnTo>
                    <a:pt x="5587" y="1939"/>
                  </a:lnTo>
                  <a:lnTo>
                    <a:pt x="5587" y="1925"/>
                  </a:lnTo>
                  <a:lnTo>
                    <a:pt x="5574" y="1925"/>
                  </a:lnTo>
                  <a:cubicBezTo>
                    <a:pt x="5574" y="1886"/>
                    <a:pt x="5561" y="1859"/>
                    <a:pt x="5547" y="1818"/>
                  </a:cubicBezTo>
                  <a:close/>
                  <a:moveTo>
                    <a:pt x="120" y="2073"/>
                  </a:moveTo>
                  <a:cubicBezTo>
                    <a:pt x="120" y="2073"/>
                    <a:pt x="107" y="2086"/>
                    <a:pt x="107" y="2100"/>
                  </a:cubicBezTo>
                  <a:cubicBezTo>
                    <a:pt x="93" y="2139"/>
                    <a:pt x="93" y="2166"/>
                    <a:pt x="81" y="2193"/>
                  </a:cubicBezTo>
                  <a:lnTo>
                    <a:pt x="348" y="2260"/>
                  </a:lnTo>
                  <a:cubicBezTo>
                    <a:pt x="361" y="2219"/>
                    <a:pt x="361" y="2180"/>
                    <a:pt x="375" y="2139"/>
                  </a:cubicBezTo>
                  <a:lnTo>
                    <a:pt x="120" y="2073"/>
                  </a:lnTo>
                  <a:close/>
                  <a:moveTo>
                    <a:pt x="5627" y="2073"/>
                  </a:moveTo>
                  <a:lnTo>
                    <a:pt x="5374" y="2153"/>
                  </a:lnTo>
                  <a:cubicBezTo>
                    <a:pt x="5386" y="2180"/>
                    <a:pt x="5386" y="2219"/>
                    <a:pt x="5400" y="2260"/>
                  </a:cubicBezTo>
                  <a:lnTo>
                    <a:pt x="5668" y="2207"/>
                  </a:lnTo>
                  <a:cubicBezTo>
                    <a:pt x="5668" y="2193"/>
                    <a:pt x="5654" y="2193"/>
                    <a:pt x="5654" y="2180"/>
                  </a:cubicBezTo>
                  <a:lnTo>
                    <a:pt x="5654" y="2166"/>
                  </a:lnTo>
                  <a:lnTo>
                    <a:pt x="5654" y="2153"/>
                  </a:lnTo>
                  <a:cubicBezTo>
                    <a:pt x="5641" y="2126"/>
                    <a:pt x="5641" y="2100"/>
                    <a:pt x="5627" y="2073"/>
                  </a:cubicBezTo>
                  <a:close/>
                  <a:moveTo>
                    <a:pt x="54" y="2326"/>
                  </a:moveTo>
                  <a:cubicBezTo>
                    <a:pt x="54" y="2340"/>
                    <a:pt x="54" y="2367"/>
                    <a:pt x="40" y="2380"/>
                  </a:cubicBezTo>
                  <a:lnTo>
                    <a:pt x="40" y="2394"/>
                  </a:lnTo>
                  <a:lnTo>
                    <a:pt x="40" y="2460"/>
                  </a:lnTo>
                  <a:lnTo>
                    <a:pt x="294" y="2501"/>
                  </a:lnTo>
                  <a:cubicBezTo>
                    <a:pt x="307" y="2460"/>
                    <a:pt x="307" y="2421"/>
                    <a:pt x="321" y="2380"/>
                  </a:cubicBezTo>
                  <a:lnTo>
                    <a:pt x="54" y="2326"/>
                  </a:lnTo>
                  <a:close/>
                  <a:moveTo>
                    <a:pt x="5694" y="2340"/>
                  </a:moveTo>
                  <a:lnTo>
                    <a:pt x="5427" y="2380"/>
                  </a:lnTo>
                  <a:cubicBezTo>
                    <a:pt x="5440" y="2421"/>
                    <a:pt x="5440" y="2460"/>
                    <a:pt x="5440" y="2501"/>
                  </a:cubicBezTo>
                  <a:lnTo>
                    <a:pt x="5707" y="2474"/>
                  </a:lnTo>
                  <a:lnTo>
                    <a:pt x="5707" y="2421"/>
                  </a:lnTo>
                  <a:lnTo>
                    <a:pt x="5707" y="2407"/>
                  </a:lnTo>
                  <a:lnTo>
                    <a:pt x="5707" y="2394"/>
                  </a:lnTo>
                  <a:lnTo>
                    <a:pt x="5694" y="2394"/>
                  </a:lnTo>
                  <a:lnTo>
                    <a:pt x="5694" y="2380"/>
                  </a:lnTo>
                  <a:lnTo>
                    <a:pt x="5694" y="2367"/>
                  </a:lnTo>
                  <a:lnTo>
                    <a:pt x="5694" y="2353"/>
                  </a:lnTo>
                  <a:lnTo>
                    <a:pt x="5694" y="2340"/>
                  </a:lnTo>
                  <a:close/>
                  <a:moveTo>
                    <a:pt x="13" y="2594"/>
                  </a:moveTo>
                  <a:lnTo>
                    <a:pt x="13" y="2727"/>
                  </a:lnTo>
                  <a:lnTo>
                    <a:pt x="280" y="2741"/>
                  </a:lnTo>
                  <a:lnTo>
                    <a:pt x="280" y="2620"/>
                  </a:lnTo>
                  <a:lnTo>
                    <a:pt x="13" y="2594"/>
                  </a:lnTo>
                  <a:close/>
                  <a:moveTo>
                    <a:pt x="5721" y="2608"/>
                  </a:moveTo>
                  <a:lnTo>
                    <a:pt x="5454" y="2620"/>
                  </a:lnTo>
                  <a:cubicBezTo>
                    <a:pt x="5467" y="2661"/>
                    <a:pt x="5467" y="2701"/>
                    <a:pt x="5467" y="2741"/>
                  </a:cubicBezTo>
                  <a:lnTo>
                    <a:pt x="5734" y="2741"/>
                  </a:lnTo>
                  <a:lnTo>
                    <a:pt x="5734" y="2727"/>
                  </a:lnTo>
                  <a:lnTo>
                    <a:pt x="5734" y="2715"/>
                  </a:lnTo>
                  <a:cubicBezTo>
                    <a:pt x="5734" y="2674"/>
                    <a:pt x="5734" y="2634"/>
                    <a:pt x="5721" y="2608"/>
                  </a:cubicBezTo>
                  <a:close/>
                  <a:moveTo>
                    <a:pt x="0" y="2861"/>
                  </a:moveTo>
                  <a:cubicBezTo>
                    <a:pt x="0" y="2902"/>
                    <a:pt x="0" y="2955"/>
                    <a:pt x="13" y="2995"/>
                  </a:cubicBezTo>
                  <a:lnTo>
                    <a:pt x="280" y="2982"/>
                  </a:lnTo>
                  <a:cubicBezTo>
                    <a:pt x="280" y="2941"/>
                    <a:pt x="268" y="2902"/>
                    <a:pt x="268" y="2861"/>
                  </a:cubicBezTo>
                  <a:close/>
                  <a:moveTo>
                    <a:pt x="5467" y="2875"/>
                  </a:moveTo>
                  <a:lnTo>
                    <a:pt x="5467" y="2995"/>
                  </a:lnTo>
                  <a:lnTo>
                    <a:pt x="5734" y="3009"/>
                  </a:lnTo>
                  <a:lnTo>
                    <a:pt x="5734" y="2995"/>
                  </a:lnTo>
                  <a:lnTo>
                    <a:pt x="5734" y="2875"/>
                  </a:lnTo>
                  <a:close/>
                  <a:moveTo>
                    <a:pt x="280" y="3102"/>
                  </a:moveTo>
                  <a:lnTo>
                    <a:pt x="13" y="3128"/>
                  </a:lnTo>
                  <a:cubicBezTo>
                    <a:pt x="27" y="3182"/>
                    <a:pt x="27" y="3223"/>
                    <a:pt x="27" y="3262"/>
                  </a:cubicBezTo>
                  <a:lnTo>
                    <a:pt x="294" y="3223"/>
                  </a:lnTo>
                  <a:cubicBezTo>
                    <a:pt x="294" y="3182"/>
                    <a:pt x="294" y="3142"/>
                    <a:pt x="280" y="3102"/>
                  </a:cubicBezTo>
                  <a:close/>
                  <a:moveTo>
                    <a:pt x="5454" y="3116"/>
                  </a:moveTo>
                  <a:lnTo>
                    <a:pt x="5454" y="3169"/>
                  </a:lnTo>
                  <a:cubicBezTo>
                    <a:pt x="5454" y="3196"/>
                    <a:pt x="5454" y="3209"/>
                    <a:pt x="5440" y="3235"/>
                  </a:cubicBezTo>
                  <a:lnTo>
                    <a:pt x="5707" y="3276"/>
                  </a:lnTo>
                  <a:lnTo>
                    <a:pt x="5707" y="3262"/>
                  </a:lnTo>
                  <a:cubicBezTo>
                    <a:pt x="5707" y="3249"/>
                    <a:pt x="5721" y="3223"/>
                    <a:pt x="5721" y="3209"/>
                  </a:cubicBezTo>
                  <a:lnTo>
                    <a:pt x="5721" y="3196"/>
                  </a:lnTo>
                  <a:lnTo>
                    <a:pt x="5721" y="3182"/>
                  </a:lnTo>
                  <a:lnTo>
                    <a:pt x="5721" y="3169"/>
                  </a:lnTo>
                  <a:lnTo>
                    <a:pt x="5721" y="3155"/>
                  </a:lnTo>
                  <a:lnTo>
                    <a:pt x="5721" y="3142"/>
                  </a:lnTo>
                  <a:lnTo>
                    <a:pt x="5454" y="3116"/>
                  </a:lnTo>
                  <a:close/>
                  <a:moveTo>
                    <a:pt x="321" y="3342"/>
                  </a:moveTo>
                  <a:lnTo>
                    <a:pt x="54" y="3396"/>
                  </a:lnTo>
                  <a:lnTo>
                    <a:pt x="54" y="3410"/>
                  </a:lnTo>
                  <a:cubicBezTo>
                    <a:pt x="67" y="3449"/>
                    <a:pt x="81" y="3490"/>
                    <a:pt x="81" y="3529"/>
                  </a:cubicBezTo>
                  <a:lnTo>
                    <a:pt x="348" y="3463"/>
                  </a:lnTo>
                  <a:cubicBezTo>
                    <a:pt x="334" y="3422"/>
                    <a:pt x="321" y="3383"/>
                    <a:pt x="321" y="3342"/>
                  </a:cubicBezTo>
                  <a:close/>
                  <a:moveTo>
                    <a:pt x="5427" y="3356"/>
                  </a:moveTo>
                  <a:cubicBezTo>
                    <a:pt x="5413" y="3396"/>
                    <a:pt x="5413" y="3436"/>
                    <a:pt x="5400" y="3476"/>
                  </a:cubicBezTo>
                  <a:lnTo>
                    <a:pt x="5654" y="3529"/>
                  </a:lnTo>
                  <a:cubicBezTo>
                    <a:pt x="5668" y="3503"/>
                    <a:pt x="5668" y="3476"/>
                    <a:pt x="5681" y="3449"/>
                  </a:cubicBezTo>
                  <a:cubicBezTo>
                    <a:pt x="5681" y="3436"/>
                    <a:pt x="5681" y="3422"/>
                    <a:pt x="5694" y="3410"/>
                  </a:cubicBezTo>
                  <a:lnTo>
                    <a:pt x="5427" y="3356"/>
                  </a:lnTo>
                  <a:close/>
                  <a:moveTo>
                    <a:pt x="375" y="3583"/>
                  </a:moveTo>
                  <a:lnTo>
                    <a:pt x="120" y="3663"/>
                  </a:lnTo>
                  <a:lnTo>
                    <a:pt x="120" y="3677"/>
                  </a:lnTo>
                  <a:cubicBezTo>
                    <a:pt x="134" y="3717"/>
                    <a:pt x="147" y="3743"/>
                    <a:pt x="161" y="3784"/>
                  </a:cubicBezTo>
                  <a:lnTo>
                    <a:pt x="414" y="3704"/>
                  </a:lnTo>
                  <a:lnTo>
                    <a:pt x="375" y="3583"/>
                  </a:lnTo>
                  <a:close/>
                  <a:moveTo>
                    <a:pt x="5374" y="3597"/>
                  </a:moveTo>
                  <a:cubicBezTo>
                    <a:pt x="5360" y="3623"/>
                    <a:pt x="5347" y="3663"/>
                    <a:pt x="5333" y="3704"/>
                  </a:cubicBezTo>
                  <a:lnTo>
                    <a:pt x="5587" y="3797"/>
                  </a:lnTo>
                  <a:lnTo>
                    <a:pt x="5587" y="3770"/>
                  </a:lnTo>
                  <a:cubicBezTo>
                    <a:pt x="5600" y="3730"/>
                    <a:pt x="5614" y="3704"/>
                    <a:pt x="5627" y="3663"/>
                  </a:cubicBezTo>
                  <a:lnTo>
                    <a:pt x="5374" y="3597"/>
                  </a:lnTo>
                  <a:close/>
                  <a:moveTo>
                    <a:pt x="455" y="3811"/>
                  </a:moveTo>
                  <a:lnTo>
                    <a:pt x="200" y="3918"/>
                  </a:lnTo>
                  <a:cubicBezTo>
                    <a:pt x="214" y="3944"/>
                    <a:pt x="227" y="3971"/>
                    <a:pt x="241" y="4011"/>
                  </a:cubicBezTo>
                  <a:cubicBezTo>
                    <a:pt x="254" y="4024"/>
                    <a:pt x="254" y="4024"/>
                    <a:pt x="254" y="4037"/>
                  </a:cubicBezTo>
                  <a:lnTo>
                    <a:pt x="494" y="3930"/>
                  </a:lnTo>
                  <a:lnTo>
                    <a:pt x="455" y="3811"/>
                  </a:lnTo>
                  <a:close/>
                  <a:moveTo>
                    <a:pt x="5293" y="3823"/>
                  </a:moveTo>
                  <a:cubicBezTo>
                    <a:pt x="5280" y="3864"/>
                    <a:pt x="5253" y="3891"/>
                    <a:pt x="5240" y="3930"/>
                  </a:cubicBezTo>
                  <a:lnTo>
                    <a:pt x="5481" y="4037"/>
                  </a:lnTo>
                  <a:cubicBezTo>
                    <a:pt x="5507" y="3998"/>
                    <a:pt x="5520" y="3957"/>
                    <a:pt x="5534" y="3918"/>
                  </a:cubicBezTo>
                  <a:lnTo>
                    <a:pt x="5293" y="3823"/>
                  </a:lnTo>
                  <a:close/>
                  <a:moveTo>
                    <a:pt x="548" y="4037"/>
                  </a:moveTo>
                  <a:lnTo>
                    <a:pt x="307" y="4158"/>
                  </a:lnTo>
                  <a:cubicBezTo>
                    <a:pt x="334" y="4185"/>
                    <a:pt x="348" y="4224"/>
                    <a:pt x="361" y="4251"/>
                  </a:cubicBezTo>
                  <a:cubicBezTo>
                    <a:pt x="375" y="4265"/>
                    <a:pt x="375" y="4265"/>
                    <a:pt x="375" y="4278"/>
                  </a:cubicBezTo>
                  <a:lnTo>
                    <a:pt x="615" y="4144"/>
                  </a:lnTo>
                  <a:cubicBezTo>
                    <a:pt x="588" y="4105"/>
                    <a:pt x="575" y="4078"/>
                    <a:pt x="548" y="4037"/>
                  </a:cubicBezTo>
                  <a:close/>
                  <a:moveTo>
                    <a:pt x="5186" y="4037"/>
                  </a:moveTo>
                  <a:cubicBezTo>
                    <a:pt x="5173" y="4078"/>
                    <a:pt x="5146" y="4118"/>
                    <a:pt x="5133" y="4144"/>
                  </a:cubicBezTo>
                  <a:lnTo>
                    <a:pt x="5360" y="4278"/>
                  </a:lnTo>
                  <a:cubicBezTo>
                    <a:pt x="5374" y="4265"/>
                    <a:pt x="5386" y="4238"/>
                    <a:pt x="5400" y="4224"/>
                  </a:cubicBezTo>
                  <a:lnTo>
                    <a:pt x="5400" y="4212"/>
                  </a:lnTo>
                  <a:cubicBezTo>
                    <a:pt x="5413" y="4198"/>
                    <a:pt x="5413" y="4185"/>
                    <a:pt x="5427" y="4158"/>
                  </a:cubicBezTo>
                  <a:lnTo>
                    <a:pt x="5186" y="4037"/>
                  </a:lnTo>
                  <a:close/>
                  <a:moveTo>
                    <a:pt x="669" y="4251"/>
                  </a:moveTo>
                  <a:lnTo>
                    <a:pt x="441" y="4385"/>
                  </a:lnTo>
                  <a:cubicBezTo>
                    <a:pt x="455" y="4399"/>
                    <a:pt x="455" y="4399"/>
                    <a:pt x="455" y="4412"/>
                  </a:cubicBezTo>
                  <a:lnTo>
                    <a:pt x="468" y="4412"/>
                  </a:lnTo>
                  <a:lnTo>
                    <a:pt x="468" y="4425"/>
                  </a:lnTo>
                  <a:lnTo>
                    <a:pt x="468" y="4438"/>
                  </a:lnTo>
                  <a:lnTo>
                    <a:pt x="481" y="4438"/>
                  </a:lnTo>
                  <a:lnTo>
                    <a:pt x="481" y="4452"/>
                  </a:lnTo>
                  <a:lnTo>
                    <a:pt x="494" y="4452"/>
                  </a:lnTo>
                  <a:lnTo>
                    <a:pt x="494" y="4465"/>
                  </a:lnTo>
                  <a:lnTo>
                    <a:pt x="494" y="4479"/>
                  </a:lnTo>
                  <a:lnTo>
                    <a:pt x="508" y="4479"/>
                  </a:lnTo>
                  <a:cubicBezTo>
                    <a:pt x="508" y="4492"/>
                    <a:pt x="521" y="4492"/>
                    <a:pt x="521" y="4506"/>
                  </a:cubicBezTo>
                  <a:lnTo>
                    <a:pt x="735" y="4345"/>
                  </a:lnTo>
                  <a:cubicBezTo>
                    <a:pt x="722" y="4319"/>
                    <a:pt x="695" y="4278"/>
                    <a:pt x="669" y="4251"/>
                  </a:cubicBezTo>
                  <a:close/>
                  <a:moveTo>
                    <a:pt x="5066" y="4251"/>
                  </a:moveTo>
                  <a:cubicBezTo>
                    <a:pt x="5053" y="4292"/>
                    <a:pt x="5026" y="4319"/>
                    <a:pt x="4999" y="4358"/>
                  </a:cubicBezTo>
                  <a:lnTo>
                    <a:pt x="5226" y="4506"/>
                  </a:lnTo>
                  <a:cubicBezTo>
                    <a:pt x="5240" y="4492"/>
                    <a:pt x="5253" y="4465"/>
                    <a:pt x="5267" y="4438"/>
                  </a:cubicBezTo>
                  <a:cubicBezTo>
                    <a:pt x="5280" y="4425"/>
                    <a:pt x="5280" y="4412"/>
                    <a:pt x="5293" y="4399"/>
                  </a:cubicBezTo>
                  <a:lnTo>
                    <a:pt x="5066" y="4251"/>
                  </a:lnTo>
                  <a:close/>
                  <a:moveTo>
                    <a:pt x="815" y="4452"/>
                  </a:moveTo>
                  <a:lnTo>
                    <a:pt x="601" y="4613"/>
                  </a:lnTo>
                  <a:lnTo>
                    <a:pt x="601" y="4625"/>
                  </a:lnTo>
                  <a:lnTo>
                    <a:pt x="615" y="4625"/>
                  </a:lnTo>
                  <a:lnTo>
                    <a:pt x="615" y="4639"/>
                  </a:lnTo>
                  <a:lnTo>
                    <a:pt x="628" y="4639"/>
                  </a:lnTo>
                  <a:cubicBezTo>
                    <a:pt x="642" y="4666"/>
                    <a:pt x="669" y="4693"/>
                    <a:pt x="681" y="4720"/>
                  </a:cubicBezTo>
                  <a:lnTo>
                    <a:pt x="895" y="4545"/>
                  </a:lnTo>
                  <a:cubicBezTo>
                    <a:pt x="869" y="4506"/>
                    <a:pt x="842" y="4479"/>
                    <a:pt x="815" y="4452"/>
                  </a:cubicBezTo>
                  <a:close/>
                  <a:moveTo>
                    <a:pt x="4932" y="4452"/>
                  </a:moveTo>
                  <a:cubicBezTo>
                    <a:pt x="4905" y="4479"/>
                    <a:pt x="4879" y="4519"/>
                    <a:pt x="4852" y="4545"/>
                  </a:cubicBezTo>
                  <a:lnTo>
                    <a:pt x="5053" y="4720"/>
                  </a:lnTo>
                  <a:cubicBezTo>
                    <a:pt x="5080" y="4693"/>
                    <a:pt x="5119" y="4652"/>
                    <a:pt x="5146" y="4613"/>
                  </a:cubicBezTo>
                  <a:lnTo>
                    <a:pt x="4932" y="4452"/>
                  </a:lnTo>
                  <a:close/>
                  <a:moveTo>
                    <a:pt x="976" y="4639"/>
                  </a:moveTo>
                  <a:lnTo>
                    <a:pt x="776" y="4813"/>
                  </a:lnTo>
                  <a:cubicBezTo>
                    <a:pt x="802" y="4853"/>
                    <a:pt x="829" y="4880"/>
                    <a:pt x="869" y="4920"/>
                  </a:cubicBezTo>
                  <a:lnTo>
                    <a:pt x="1056" y="4720"/>
                  </a:lnTo>
                  <a:lnTo>
                    <a:pt x="976" y="4639"/>
                  </a:lnTo>
                  <a:close/>
                  <a:moveTo>
                    <a:pt x="4772" y="4639"/>
                  </a:moveTo>
                  <a:cubicBezTo>
                    <a:pt x="4745" y="4666"/>
                    <a:pt x="4718" y="4693"/>
                    <a:pt x="4679" y="4720"/>
                  </a:cubicBezTo>
                  <a:lnTo>
                    <a:pt x="4879" y="4920"/>
                  </a:lnTo>
                  <a:lnTo>
                    <a:pt x="4879" y="4907"/>
                  </a:lnTo>
                  <a:lnTo>
                    <a:pt x="4892" y="4907"/>
                  </a:lnTo>
                  <a:lnTo>
                    <a:pt x="4892" y="4893"/>
                  </a:lnTo>
                  <a:lnTo>
                    <a:pt x="4905" y="4893"/>
                  </a:lnTo>
                  <a:lnTo>
                    <a:pt x="4905" y="4880"/>
                  </a:lnTo>
                  <a:lnTo>
                    <a:pt x="4919" y="4880"/>
                  </a:lnTo>
                  <a:lnTo>
                    <a:pt x="4919" y="4866"/>
                  </a:lnTo>
                  <a:lnTo>
                    <a:pt x="4932" y="4866"/>
                  </a:lnTo>
                  <a:lnTo>
                    <a:pt x="4973" y="4826"/>
                  </a:lnTo>
                  <a:lnTo>
                    <a:pt x="4772" y="4639"/>
                  </a:lnTo>
                  <a:close/>
                  <a:moveTo>
                    <a:pt x="1150" y="4800"/>
                  </a:moveTo>
                  <a:lnTo>
                    <a:pt x="963" y="5000"/>
                  </a:lnTo>
                  <a:lnTo>
                    <a:pt x="1016" y="5053"/>
                  </a:lnTo>
                  <a:lnTo>
                    <a:pt x="1029" y="5053"/>
                  </a:lnTo>
                  <a:lnTo>
                    <a:pt x="1029" y="5067"/>
                  </a:lnTo>
                  <a:lnTo>
                    <a:pt x="1043" y="5067"/>
                  </a:lnTo>
                  <a:lnTo>
                    <a:pt x="1043" y="5080"/>
                  </a:lnTo>
                  <a:lnTo>
                    <a:pt x="1056" y="5080"/>
                  </a:lnTo>
                  <a:lnTo>
                    <a:pt x="1070" y="5094"/>
                  </a:lnTo>
                  <a:lnTo>
                    <a:pt x="1243" y="4880"/>
                  </a:lnTo>
                  <a:cubicBezTo>
                    <a:pt x="1203" y="4853"/>
                    <a:pt x="1177" y="4826"/>
                    <a:pt x="1150" y="4800"/>
                  </a:cubicBezTo>
                  <a:close/>
                  <a:moveTo>
                    <a:pt x="4598" y="4813"/>
                  </a:moveTo>
                  <a:cubicBezTo>
                    <a:pt x="4572" y="4839"/>
                    <a:pt x="4531" y="4866"/>
                    <a:pt x="4504" y="4893"/>
                  </a:cubicBezTo>
                  <a:lnTo>
                    <a:pt x="4665" y="5094"/>
                  </a:lnTo>
                  <a:lnTo>
                    <a:pt x="4679" y="5094"/>
                  </a:lnTo>
                  <a:lnTo>
                    <a:pt x="4679" y="5080"/>
                  </a:lnTo>
                  <a:cubicBezTo>
                    <a:pt x="4705" y="5067"/>
                    <a:pt x="4718" y="5053"/>
                    <a:pt x="4732" y="5040"/>
                  </a:cubicBezTo>
                  <a:lnTo>
                    <a:pt x="4745" y="5040"/>
                  </a:lnTo>
                  <a:lnTo>
                    <a:pt x="4745" y="5026"/>
                  </a:lnTo>
                  <a:lnTo>
                    <a:pt x="4759" y="5026"/>
                  </a:lnTo>
                  <a:lnTo>
                    <a:pt x="4759" y="5014"/>
                  </a:lnTo>
                  <a:lnTo>
                    <a:pt x="4772" y="5014"/>
                  </a:lnTo>
                  <a:lnTo>
                    <a:pt x="4598" y="4813"/>
                  </a:lnTo>
                  <a:close/>
                  <a:moveTo>
                    <a:pt x="1337" y="4960"/>
                  </a:moveTo>
                  <a:lnTo>
                    <a:pt x="1177" y="5174"/>
                  </a:lnTo>
                  <a:cubicBezTo>
                    <a:pt x="1216" y="5201"/>
                    <a:pt x="1243" y="5227"/>
                    <a:pt x="1283" y="5254"/>
                  </a:cubicBezTo>
                  <a:lnTo>
                    <a:pt x="1430" y="5026"/>
                  </a:lnTo>
                  <a:cubicBezTo>
                    <a:pt x="1403" y="5000"/>
                    <a:pt x="1364" y="4987"/>
                    <a:pt x="1337" y="4960"/>
                  </a:cubicBezTo>
                  <a:close/>
                  <a:moveTo>
                    <a:pt x="4411" y="4960"/>
                  </a:moveTo>
                  <a:cubicBezTo>
                    <a:pt x="4371" y="4987"/>
                    <a:pt x="4344" y="5014"/>
                    <a:pt x="4304" y="5026"/>
                  </a:cubicBezTo>
                  <a:lnTo>
                    <a:pt x="4451" y="5254"/>
                  </a:lnTo>
                  <a:cubicBezTo>
                    <a:pt x="4478" y="5240"/>
                    <a:pt x="4491" y="5227"/>
                    <a:pt x="4504" y="5214"/>
                  </a:cubicBezTo>
                  <a:lnTo>
                    <a:pt x="4518" y="5214"/>
                  </a:lnTo>
                  <a:lnTo>
                    <a:pt x="4531" y="5201"/>
                  </a:lnTo>
                  <a:cubicBezTo>
                    <a:pt x="4545" y="5201"/>
                    <a:pt x="4558" y="5187"/>
                    <a:pt x="4572" y="5174"/>
                  </a:cubicBezTo>
                  <a:lnTo>
                    <a:pt x="4411" y="4960"/>
                  </a:lnTo>
                  <a:close/>
                  <a:moveTo>
                    <a:pt x="1537" y="5094"/>
                  </a:moveTo>
                  <a:lnTo>
                    <a:pt x="1403" y="5321"/>
                  </a:lnTo>
                  <a:cubicBezTo>
                    <a:pt x="1430" y="5347"/>
                    <a:pt x="1471" y="5374"/>
                    <a:pt x="1510" y="5388"/>
                  </a:cubicBezTo>
                  <a:lnTo>
                    <a:pt x="1644" y="5147"/>
                  </a:lnTo>
                  <a:cubicBezTo>
                    <a:pt x="1604" y="5133"/>
                    <a:pt x="1564" y="5107"/>
                    <a:pt x="1537" y="5094"/>
                  </a:cubicBezTo>
                  <a:close/>
                  <a:moveTo>
                    <a:pt x="4197" y="5094"/>
                  </a:moveTo>
                  <a:cubicBezTo>
                    <a:pt x="4171" y="5121"/>
                    <a:pt x="4130" y="5133"/>
                    <a:pt x="4103" y="5160"/>
                  </a:cubicBezTo>
                  <a:lnTo>
                    <a:pt x="4224" y="5388"/>
                  </a:lnTo>
                  <a:lnTo>
                    <a:pt x="4251" y="5388"/>
                  </a:lnTo>
                  <a:lnTo>
                    <a:pt x="4251" y="5374"/>
                  </a:lnTo>
                  <a:lnTo>
                    <a:pt x="4264" y="5374"/>
                  </a:lnTo>
                  <a:lnTo>
                    <a:pt x="4264" y="5361"/>
                  </a:lnTo>
                  <a:lnTo>
                    <a:pt x="4290" y="5361"/>
                  </a:lnTo>
                  <a:lnTo>
                    <a:pt x="4290" y="5347"/>
                  </a:lnTo>
                  <a:lnTo>
                    <a:pt x="4304" y="5347"/>
                  </a:lnTo>
                  <a:cubicBezTo>
                    <a:pt x="4317" y="5334"/>
                    <a:pt x="4331" y="5334"/>
                    <a:pt x="4344" y="5321"/>
                  </a:cubicBezTo>
                  <a:lnTo>
                    <a:pt x="4197" y="5094"/>
                  </a:lnTo>
                  <a:close/>
                  <a:moveTo>
                    <a:pt x="1751" y="5214"/>
                  </a:moveTo>
                  <a:lnTo>
                    <a:pt x="1631" y="5454"/>
                  </a:lnTo>
                  <a:lnTo>
                    <a:pt x="1644" y="5454"/>
                  </a:lnTo>
                  <a:cubicBezTo>
                    <a:pt x="1684" y="5468"/>
                    <a:pt x="1724" y="5495"/>
                    <a:pt x="1751" y="5508"/>
                  </a:cubicBezTo>
                  <a:lnTo>
                    <a:pt x="1858" y="5254"/>
                  </a:lnTo>
                  <a:cubicBezTo>
                    <a:pt x="1818" y="5240"/>
                    <a:pt x="1791" y="5227"/>
                    <a:pt x="1751" y="5214"/>
                  </a:cubicBezTo>
                  <a:close/>
                  <a:moveTo>
                    <a:pt x="3984" y="5214"/>
                  </a:moveTo>
                  <a:cubicBezTo>
                    <a:pt x="3957" y="5227"/>
                    <a:pt x="3916" y="5240"/>
                    <a:pt x="3877" y="5254"/>
                  </a:cubicBezTo>
                  <a:lnTo>
                    <a:pt x="3984" y="5508"/>
                  </a:lnTo>
                  <a:cubicBezTo>
                    <a:pt x="3984" y="5508"/>
                    <a:pt x="3996" y="5508"/>
                    <a:pt x="3996" y="5495"/>
                  </a:cubicBezTo>
                  <a:lnTo>
                    <a:pt x="4023" y="5495"/>
                  </a:lnTo>
                  <a:lnTo>
                    <a:pt x="4023" y="5481"/>
                  </a:lnTo>
                  <a:lnTo>
                    <a:pt x="4050" y="5481"/>
                  </a:lnTo>
                  <a:lnTo>
                    <a:pt x="4064" y="5468"/>
                  </a:lnTo>
                  <a:lnTo>
                    <a:pt x="4090" y="5468"/>
                  </a:lnTo>
                  <a:lnTo>
                    <a:pt x="4090" y="5454"/>
                  </a:lnTo>
                  <a:lnTo>
                    <a:pt x="4103" y="5454"/>
                  </a:lnTo>
                  <a:lnTo>
                    <a:pt x="3984" y="5214"/>
                  </a:lnTo>
                  <a:close/>
                  <a:moveTo>
                    <a:pt x="1979" y="5308"/>
                  </a:moveTo>
                  <a:lnTo>
                    <a:pt x="1884" y="5561"/>
                  </a:lnTo>
                  <a:lnTo>
                    <a:pt x="2005" y="5602"/>
                  </a:lnTo>
                  <a:lnTo>
                    <a:pt x="2085" y="5347"/>
                  </a:lnTo>
                  <a:cubicBezTo>
                    <a:pt x="2045" y="5334"/>
                    <a:pt x="2018" y="5321"/>
                    <a:pt x="1979" y="5308"/>
                  </a:cubicBezTo>
                  <a:close/>
                  <a:moveTo>
                    <a:pt x="3770" y="5308"/>
                  </a:moveTo>
                  <a:lnTo>
                    <a:pt x="3649" y="5347"/>
                  </a:lnTo>
                  <a:lnTo>
                    <a:pt x="3729" y="5602"/>
                  </a:lnTo>
                  <a:cubicBezTo>
                    <a:pt x="3770" y="5588"/>
                    <a:pt x="3796" y="5575"/>
                    <a:pt x="3836" y="5561"/>
                  </a:cubicBezTo>
                  <a:lnTo>
                    <a:pt x="3850" y="5561"/>
                  </a:lnTo>
                  <a:lnTo>
                    <a:pt x="3770" y="5308"/>
                  </a:lnTo>
                  <a:close/>
                  <a:moveTo>
                    <a:pt x="2205" y="5374"/>
                  </a:moveTo>
                  <a:lnTo>
                    <a:pt x="2139" y="5641"/>
                  </a:lnTo>
                  <a:lnTo>
                    <a:pt x="2152" y="5641"/>
                  </a:lnTo>
                  <a:cubicBezTo>
                    <a:pt x="2179" y="5641"/>
                    <a:pt x="2192" y="5655"/>
                    <a:pt x="2219" y="5655"/>
                  </a:cubicBezTo>
                  <a:lnTo>
                    <a:pt x="2232" y="5655"/>
                  </a:lnTo>
                  <a:cubicBezTo>
                    <a:pt x="2246" y="5655"/>
                    <a:pt x="2259" y="5668"/>
                    <a:pt x="2273" y="5668"/>
                  </a:cubicBezTo>
                  <a:lnTo>
                    <a:pt x="2326" y="5401"/>
                  </a:lnTo>
                  <a:cubicBezTo>
                    <a:pt x="2285" y="5401"/>
                    <a:pt x="2246" y="5388"/>
                    <a:pt x="2205" y="5374"/>
                  </a:cubicBezTo>
                  <a:close/>
                  <a:moveTo>
                    <a:pt x="3529" y="5374"/>
                  </a:moveTo>
                  <a:cubicBezTo>
                    <a:pt x="3488" y="5388"/>
                    <a:pt x="3449" y="5401"/>
                    <a:pt x="3408" y="5401"/>
                  </a:cubicBezTo>
                  <a:lnTo>
                    <a:pt x="3476" y="5668"/>
                  </a:lnTo>
                  <a:cubicBezTo>
                    <a:pt x="3488" y="5668"/>
                    <a:pt x="3502" y="5655"/>
                    <a:pt x="3515" y="5655"/>
                  </a:cubicBezTo>
                  <a:lnTo>
                    <a:pt x="3556" y="5655"/>
                  </a:lnTo>
                  <a:cubicBezTo>
                    <a:pt x="3556" y="5641"/>
                    <a:pt x="3569" y="5641"/>
                    <a:pt x="3569" y="5641"/>
                  </a:cubicBezTo>
                  <a:lnTo>
                    <a:pt x="3595" y="5641"/>
                  </a:lnTo>
                  <a:lnTo>
                    <a:pt x="3529" y="5374"/>
                  </a:lnTo>
                  <a:close/>
                  <a:moveTo>
                    <a:pt x="2446" y="5427"/>
                  </a:moveTo>
                  <a:lnTo>
                    <a:pt x="2406" y="5695"/>
                  </a:lnTo>
                  <a:lnTo>
                    <a:pt x="2419" y="5695"/>
                  </a:lnTo>
                  <a:cubicBezTo>
                    <a:pt x="2460" y="5695"/>
                    <a:pt x="2499" y="5709"/>
                    <a:pt x="2540" y="5709"/>
                  </a:cubicBezTo>
                  <a:lnTo>
                    <a:pt x="2567" y="5441"/>
                  </a:lnTo>
                  <a:cubicBezTo>
                    <a:pt x="2526" y="5441"/>
                    <a:pt x="2486" y="5427"/>
                    <a:pt x="2446" y="5427"/>
                  </a:cubicBezTo>
                  <a:close/>
                  <a:moveTo>
                    <a:pt x="3288" y="5427"/>
                  </a:moveTo>
                  <a:cubicBezTo>
                    <a:pt x="3248" y="5441"/>
                    <a:pt x="3208" y="5441"/>
                    <a:pt x="3168" y="5441"/>
                  </a:cubicBezTo>
                  <a:lnTo>
                    <a:pt x="3208" y="5709"/>
                  </a:lnTo>
                  <a:cubicBezTo>
                    <a:pt x="3235" y="5709"/>
                    <a:pt x="3275" y="5709"/>
                    <a:pt x="3315" y="5695"/>
                  </a:cubicBezTo>
                  <a:lnTo>
                    <a:pt x="3342" y="5695"/>
                  </a:lnTo>
                  <a:lnTo>
                    <a:pt x="3288" y="5427"/>
                  </a:lnTo>
                  <a:close/>
                  <a:moveTo>
                    <a:pt x="2686" y="5454"/>
                  </a:moveTo>
                  <a:lnTo>
                    <a:pt x="2674" y="5722"/>
                  </a:lnTo>
                  <a:lnTo>
                    <a:pt x="2754" y="5722"/>
                  </a:lnTo>
                  <a:lnTo>
                    <a:pt x="2754" y="5735"/>
                  </a:lnTo>
                  <a:lnTo>
                    <a:pt x="2807" y="5735"/>
                  </a:lnTo>
                  <a:lnTo>
                    <a:pt x="2807" y="5468"/>
                  </a:lnTo>
                  <a:cubicBezTo>
                    <a:pt x="2767" y="5454"/>
                    <a:pt x="2727" y="5454"/>
                    <a:pt x="2686" y="5454"/>
                  </a:cubicBezTo>
                  <a:close/>
                  <a:moveTo>
                    <a:pt x="3048" y="5454"/>
                  </a:moveTo>
                  <a:cubicBezTo>
                    <a:pt x="3007" y="5454"/>
                    <a:pt x="2968" y="5454"/>
                    <a:pt x="2927" y="5468"/>
                  </a:cubicBezTo>
                  <a:lnTo>
                    <a:pt x="2941" y="5735"/>
                  </a:lnTo>
                  <a:cubicBezTo>
                    <a:pt x="2980" y="5735"/>
                    <a:pt x="3021" y="5722"/>
                    <a:pt x="3075" y="5722"/>
                  </a:cubicBezTo>
                  <a:lnTo>
                    <a:pt x="3048" y="5454"/>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9"/>
            <p:cNvSpPr/>
            <p:nvPr/>
          </p:nvSpPr>
          <p:spPr>
            <a:xfrm>
              <a:off x="6521110" y="1522427"/>
              <a:ext cx="262908" cy="248603"/>
            </a:xfrm>
            <a:custGeom>
              <a:rect b="b" l="l" r="r" t="t"/>
              <a:pathLst>
                <a:path extrusionOk="0" h="5196" w="5495">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9"/>
            <p:cNvSpPr/>
            <p:nvPr/>
          </p:nvSpPr>
          <p:spPr>
            <a:xfrm>
              <a:off x="6521110" y="1522427"/>
              <a:ext cx="262908" cy="248603"/>
            </a:xfrm>
            <a:custGeom>
              <a:rect b="b" l="l" r="r" t="t"/>
              <a:pathLst>
                <a:path extrusionOk="0" h="5196" w="5495">
                  <a:moveTo>
                    <a:pt x="2764" y="0"/>
                  </a:moveTo>
                  <a:cubicBezTo>
                    <a:pt x="1455" y="0"/>
                    <a:pt x="324" y="972"/>
                    <a:pt x="174" y="2302"/>
                  </a:cubicBezTo>
                  <a:cubicBezTo>
                    <a:pt x="0" y="3719"/>
                    <a:pt x="1030" y="5016"/>
                    <a:pt x="2447" y="5176"/>
                  </a:cubicBezTo>
                  <a:cubicBezTo>
                    <a:pt x="2552" y="5189"/>
                    <a:pt x="2657" y="5195"/>
                    <a:pt x="2761" y="5195"/>
                  </a:cubicBezTo>
                  <a:cubicBezTo>
                    <a:pt x="4060" y="5195"/>
                    <a:pt x="5172" y="4216"/>
                    <a:pt x="5334" y="2904"/>
                  </a:cubicBezTo>
                  <a:cubicBezTo>
                    <a:pt x="5494" y="1473"/>
                    <a:pt x="4478" y="190"/>
                    <a:pt x="3062" y="17"/>
                  </a:cubicBezTo>
                  <a:cubicBezTo>
                    <a:pt x="2962" y="6"/>
                    <a:pt x="2863" y="0"/>
                    <a:pt x="2764"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9"/>
            <p:cNvSpPr/>
            <p:nvPr/>
          </p:nvSpPr>
          <p:spPr>
            <a:xfrm>
              <a:off x="6533884" y="1531326"/>
              <a:ext cx="241187" cy="200423"/>
            </a:xfrm>
            <a:custGeom>
              <a:rect b="b" l="l" r="r" t="t"/>
              <a:pathLst>
                <a:path extrusionOk="0" h="4189" w="5041">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9"/>
            <p:cNvSpPr/>
            <p:nvPr/>
          </p:nvSpPr>
          <p:spPr>
            <a:xfrm>
              <a:off x="6533884" y="1531326"/>
              <a:ext cx="241187" cy="200423"/>
            </a:xfrm>
            <a:custGeom>
              <a:rect b="b" l="l" r="r" t="t"/>
              <a:pathLst>
                <a:path extrusionOk="0" h="4189" w="5041">
                  <a:moveTo>
                    <a:pt x="2476" y="0"/>
                  </a:moveTo>
                  <a:cubicBezTo>
                    <a:pt x="1271" y="0"/>
                    <a:pt x="230" y="904"/>
                    <a:pt x="94" y="2130"/>
                  </a:cubicBezTo>
                  <a:cubicBezTo>
                    <a:pt x="0" y="2932"/>
                    <a:pt x="294" y="3680"/>
                    <a:pt x="843" y="4188"/>
                  </a:cubicBezTo>
                  <a:cubicBezTo>
                    <a:pt x="335" y="3680"/>
                    <a:pt x="41" y="2959"/>
                    <a:pt x="134" y="2196"/>
                  </a:cubicBezTo>
                  <a:cubicBezTo>
                    <a:pt x="282" y="997"/>
                    <a:pt x="1300" y="107"/>
                    <a:pt x="2478" y="107"/>
                  </a:cubicBezTo>
                  <a:cubicBezTo>
                    <a:pt x="2574" y="107"/>
                    <a:pt x="2670" y="113"/>
                    <a:pt x="2768" y="125"/>
                  </a:cubicBezTo>
                  <a:cubicBezTo>
                    <a:pt x="4078" y="271"/>
                    <a:pt x="4999" y="1448"/>
                    <a:pt x="4853" y="2758"/>
                  </a:cubicBezTo>
                  <a:cubicBezTo>
                    <a:pt x="4812" y="3066"/>
                    <a:pt x="4719" y="3360"/>
                    <a:pt x="4572" y="3627"/>
                  </a:cubicBezTo>
                  <a:cubicBezTo>
                    <a:pt x="4732" y="3346"/>
                    <a:pt x="4839" y="3039"/>
                    <a:pt x="4880" y="2691"/>
                  </a:cubicBezTo>
                  <a:cubicBezTo>
                    <a:pt x="5040" y="1367"/>
                    <a:pt x="4091" y="178"/>
                    <a:pt x="2768" y="18"/>
                  </a:cubicBezTo>
                  <a:cubicBezTo>
                    <a:pt x="2670" y="6"/>
                    <a:pt x="2572" y="0"/>
                    <a:pt x="247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9"/>
            <p:cNvSpPr/>
            <p:nvPr/>
          </p:nvSpPr>
          <p:spPr>
            <a:xfrm>
              <a:off x="6585029" y="1567305"/>
              <a:ext cx="129229" cy="159946"/>
            </a:xfrm>
            <a:custGeom>
              <a:rect b="b" l="l" r="r" t="t"/>
              <a:pathLst>
                <a:path extrusionOk="0" h="3343" w="2701">
                  <a:moveTo>
                    <a:pt x="2447" y="1"/>
                  </a:moveTo>
                  <a:lnTo>
                    <a:pt x="2273" y="241"/>
                  </a:lnTo>
                  <a:cubicBezTo>
                    <a:pt x="2113" y="148"/>
                    <a:pt x="1966" y="108"/>
                    <a:pt x="1819" y="108"/>
                  </a:cubicBezTo>
                  <a:cubicBezTo>
                    <a:pt x="1765" y="108"/>
                    <a:pt x="1726" y="108"/>
                    <a:pt x="1685" y="121"/>
                  </a:cubicBezTo>
                  <a:cubicBezTo>
                    <a:pt x="1498" y="148"/>
                    <a:pt x="1325" y="268"/>
                    <a:pt x="1191" y="469"/>
                  </a:cubicBezTo>
                  <a:cubicBezTo>
                    <a:pt x="1097" y="615"/>
                    <a:pt x="1043" y="749"/>
                    <a:pt x="1030" y="883"/>
                  </a:cubicBezTo>
                  <a:cubicBezTo>
                    <a:pt x="1004" y="1016"/>
                    <a:pt x="1017" y="1150"/>
                    <a:pt x="1057" y="1311"/>
                  </a:cubicBezTo>
                  <a:lnTo>
                    <a:pt x="1204" y="1859"/>
                  </a:lnTo>
                  <a:cubicBezTo>
                    <a:pt x="1218" y="1925"/>
                    <a:pt x="1230" y="1993"/>
                    <a:pt x="1244" y="2046"/>
                  </a:cubicBezTo>
                  <a:cubicBezTo>
                    <a:pt x="1257" y="2100"/>
                    <a:pt x="1257" y="2153"/>
                    <a:pt x="1257" y="2207"/>
                  </a:cubicBezTo>
                  <a:cubicBezTo>
                    <a:pt x="1257" y="2273"/>
                    <a:pt x="1244" y="2326"/>
                    <a:pt x="1230" y="2380"/>
                  </a:cubicBezTo>
                  <a:cubicBezTo>
                    <a:pt x="1218" y="2433"/>
                    <a:pt x="1177" y="2487"/>
                    <a:pt x="1150" y="2540"/>
                  </a:cubicBezTo>
                  <a:cubicBezTo>
                    <a:pt x="1097" y="2620"/>
                    <a:pt x="1030" y="2674"/>
                    <a:pt x="963" y="2688"/>
                  </a:cubicBezTo>
                  <a:cubicBezTo>
                    <a:pt x="950" y="2701"/>
                    <a:pt x="936" y="2701"/>
                    <a:pt x="910" y="2701"/>
                  </a:cubicBezTo>
                  <a:cubicBezTo>
                    <a:pt x="856" y="2701"/>
                    <a:pt x="817" y="2688"/>
                    <a:pt x="763" y="2647"/>
                  </a:cubicBezTo>
                  <a:cubicBezTo>
                    <a:pt x="562" y="2514"/>
                    <a:pt x="589" y="2273"/>
                    <a:pt x="817" y="1913"/>
                  </a:cubicBezTo>
                  <a:lnTo>
                    <a:pt x="335" y="1712"/>
                  </a:lnTo>
                  <a:lnTo>
                    <a:pt x="335" y="1712"/>
                  </a:lnTo>
                  <a:cubicBezTo>
                    <a:pt x="1" y="2260"/>
                    <a:pt x="54" y="2674"/>
                    <a:pt x="469" y="2995"/>
                  </a:cubicBezTo>
                  <a:lnTo>
                    <a:pt x="295" y="3249"/>
                  </a:lnTo>
                  <a:lnTo>
                    <a:pt x="428" y="3342"/>
                  </a:lnTo>
                  <a:lnTo>
                    <a:pt x="616" y="3089"/>
                  </a:lnTo>
                  <a:cubicBezTo>
                    <a:pt x="736" y="3155"/>
                    <a:pt x="870" y="3182"/>
                    <a:pt x="990" y="3182"/>
                  </a:cubicBezTo>
                  <a:cubicBezTo>
                    <a:pt x="1057" y="3182"/>
                    <a:pt x="1111" y="3182"/>
                    <a:pt x="1177" y="3169"/>
                  </a:cubicBezTo>
                  <a:cubicBezTo>
                    <a:pt x="1351" y="3116"/>
                    <a:pt x="1512" y="3009"/>
                    <a:pt x="1631" y="2834"/>
                  </a:cubicBezTo>
                  <a:cubicBezTo>
                    <a:pt x="1685" y="2741"/>
                    <a:pt x="1726" y="2661"/>
                    <a:pt x="1765" y="2567"/>
                  </a:cubicBezTo>
                  <a:cubicBezTo>
                    <a:pt x="1792" y="2474"/>
                    <a:pt x="1819" y="2394"/>
                    <a:pt x="1819" y="2300"/>
                  </a:cubicBezTo>
                  <a:cubicBezTo>
                    <a:pt x="1819" y="2207"/>
                    <a:pt x="1819" y="2126"/>
                    <a:pt x="1806" y="2046"/>
                  </a:cubicBezTo>
                  <a:cubicBezTo>
                    <a:pt x="1792" y="1966"/>
                    <a:pt x="1779" y="1886"/>
                    <a:pt x="1765" y="1792"/>
                  </a:cubicBezTo>
                  <a:lnTo>
                    <a:pt x="1619" y="1257"/>
                  </a:lnTo>
                  <a:cubicBezTo>
                    <a:pt x="1592" y="1150"/>
                    <a:pt x="1578" y="1043"/>
                    <a:pt x="1592" y="977"/>
                  </a:cubicBezTo>
                  <a:cubicBezTo>
                    <a:pt x="1592" y="897"/>
                    <a:pt x="1619" y="817"/>
                    <a:pt x="1685" y="722"/>
                  </a:cubicBezTo>
                  <a:cubicBezTo>
                    <a:pt x="1726" y="656"/>
                    <a:pt x="1792" y="615"/>
                    <a:pt x="1859" y="589"/>
                  </a:cubicBezTo>
                  <a:lnTo>
                    <a:pt x="1913" y="589"/>
                  </a:lnTo>
                  <a:cubicBezTo>
                    <a:pt x="1966" y="589"/>
                    <a:pt x="2020" y="603"/>
                    <a:pt x="2073" y="629"/>
                  </a:cubicBezTo>
                  <a:cubicBezTo>
                    <a:pt x="2113" y="656"/>
                    <a:pt x="2139" y="696"/>
                    <a:pt x="2166" y="722"/>
                  </a:cubicBezTo>
                  <a:cubicBezTo>
                    <a:pt x="2193" y="763"/>
                    <a:pt x="2193" y="803"/>
                    <a:pt x="2193" y="843"/>
                  </a:cubicBezTo>
                  <a:cubicBezTo>
                    <a:pt x="2193" y="870"/>
                    <a:pt x="2193" y="923"/>
                    <a:pt x="2180" y="963"/>
                  </a:cubicBezTo>
                  <a:cubicBezTo>
                    <a:pt x="2166" y="1016"/>
                    <a:pt x="2139" y="1057"/>
                    <a:pt x="2113" y="1111"/>
                  </a:cubicBezTo>
                  <a:cubicBezTo>
                    <a:pt x="2100" y="1150"/>
                    <a:pt x="2073" y="1191"/>
                    <a:pt x="2032" y="1244"/>
                  </a:cubicBezTo>
                  <a:lnTo>
                    <a:pt x="2501" y="1458"/>
                  </a:lnTo>
                  <a:cubicBezTo>
                    <a:pt x="2567" y="1351"/>
                    <a:pt x="2608" y="1244"/>
                    <a:pt x="2647" y="1164"/>
                  </a:cubicBezTo>
                  <a:cubicBezTo>
                    <a:pt x="2674" y="1070"/>
                    <a:pt x="2688" y="977"/>
                    <a:pt x="2701" y="883"/>
                  </a:cubicBezTo>
                  <a:cubicBezTo>
                    <a:pt x="2701" y="776"/>
                    <a:pt x="2674" y="683"/>
                    <a:pt x="2634" y="589"/>
                  </a:cubicBezTo>
                  <a:cubicBezTo>
                    <a:pt x="2581" y="509"/>
                    <a:pt x="2514" y="416"/>
                    <a:pt x="2407" y="335"/>
                  </a:cubicBezTo>
                  <a:lnTo>
                    <a:pt x="2581" y="95"/>
                  </a:lnTo>
                  <a:lnTo>
                    <a:pt x="2447" y="1"/>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9"/>
            <p:cNvSpPr/>
            <p:nvPr/>
          </p:nvSpPr>
          <p:spPr>
            <a:xfrm>
              <a:off x="7653674" y="4173707"/>
              <a:ext cx="470077" cy="412185"/>
            </a:xfrm>
            <a:custGeom>
              <a:rect b="b" l="l" r="r" t="t"/>
              <a:pathLst>
                <a:path extrusionOk="0" h="8615" w="9825">
                  <a:moveTo>
                    <a:pt x="4906" y="0"/>
                  </a:moveTo>
                  <a:cubicBezTo>
                    <a:pt x="4209" y="0"/>
                    <a:pt x="3502" y="170"/>
                    <a:pt x="2847" y="527"/>
                  </a:cubicBezTo>
                  <a:cubicBezTo>
                    <a:pt x="762" y="1677"/>
                    <a:pt x="1" y="4297"/>
                    <a:pt x="1136" y="6382"/>
                  </a:cubicBezTo>
                  <a:cubicBezTo>
                    <a:pt x="1922" y="7808"/>
                    <a:pt x="3390" y="8615"/>
                    <a:pt x="4906" y="8615"/>
                  </a:cubicBezTo>
                  <a:cubicBezTo>
                    <a:pt x="5607" y="8615"/>
                    <a:pt x="6319" y="8442"/>
                    <a:pt x="6978" y="8079"/>
                  </a:cubicBezTo>
                  <a:cubicBezTo>
                    <a:pt x="9063" y="6943"/>
                    <a:pt x="9824" y="4323"/>
                    <a:pt x="8689" y="2238"/>
                  </a:cubicBezTo>
                  <a:cubicBezTo>
                    <a:pt x="7901" y="808"/>
                    <a:pt x="6427" y="0"/>
                    <a:pt x="490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9"/>
            <p:cNvSpPr/>
            <p:nvPr/>
          </p:nvSpPr>
          <p:spPr>
            <a:xfrm>
              <a:off x="7653674" y="4173707"/>
              <a:ext cx="470077" cy="412185"/>
            </a:xfrm>
            <a:custGeom>
              <a:rect b="b" l="l" r="r" t="t"/>
              <a:pathLst>
                <a:path extrusionOk="0" h="8615" w="9825">
                  <a:moveTo>
                    <a:pt x="4906" y="0"/>
                  </a:moveTo>
                  <a:cubicBezTo>
                    <a:pt x="4209" y="0"/>
                    <a:pt x="3502" y="170"/>
                    <a:pt x="2847" y="527"/>
                  </a:cubicBezTo>
                  <a:cubicBezTo>
                    <a:pt x="762" y="1677"/>
                    <a:pt x="1" y="4297"/>
                    <a:pt x="1136" y="6382"/>
                  </a:cubicBezTo>
                  <a:cubicBezTo>
                    <a:pt x="1922" y="7808"/>
                    <a:pt x="3390" y="8615"/>
                    <a:pt x="4906" y="8615"/>
                  </a:cubicBezTo>
                  <a:cubicBezTo>
                    <a:pt x="5607" y="8615"/>
                    <a:pt x="6319" y="8442"/>
                    <a:pt x="6978" y="8079"/>
                  </a:cubicBezTo>
                  <a:cubicBezTo>
                    <a:pt x="9063" y="6943"/>
                    <a:pt x="9824" y="4323"/>
                    <a:pt x="8689" y="2238"/>
                  </a:cubicBezTo>
                  <a:cubicBezTo>
                    <a:pt x="7901" y="808"/>
                    <a:pt x="6427" y="0"/>
                    <a:pt x="490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9"/>
            <p:cNvSpPr/>
            <p:nvPr/>
          </p:nvSpPr>
          <p:spPr>
            <a:xfrm>
              <a:off x="7631953" y="4171123"/>
              <a:ext cx="470699" cy="412233"/>
            </a:xfrm>
            <a:custGeom>
              <a:rect b="b" l="l" r="r" t="t"/>
              <a:pathLst>
                <a:path extrusionOk="0" h="8616" w="9838">
                  <a:moveTo>
                    <a:pt x="4913" y="1"/>
                  </a:moveTo>
                  <a:cubicBezTo>
                    <a:pt x="4217" y="1"/>
                    <a:pt x="3511" y="171"/>
                    <a:pt x="2861" y="528"/>
                  </a:cubicBezTo>
                  <a:cubicBezTo>
                    <a:pt x="775" y="1677"/>
                    <a:pt x="0" y="4297"/>
                    <a:pt x="1150" y="6382"/>
                  </a:cubicBezTo>
                  <a:cubicBezTo>
                    <a:pt x="1926" y="7808"/>
                    <a:pt x="3397" y="8615"/>
                    <a:pt x="4916" y="8615"/>
                  </a:cubicBezTo>
                  <a:cubicBezTo>
                    <a:pt x="5618" y="8615"/>
                    <a:pt x="6331" y="8443"/>
                    <a:pt x="6990" y="8079"/>
                  </a:cubicBezTo>
                  <a:cubicBezTo>
                    <a:pt x="9075" y="6944"/>
                    <a:pt x="9838" y="4324"/>
                    <a:pt x="8701" y="2239"/>
                  </a:cubicBezTo>
                  <a:cubicBezTo>
                    <a:pt x="7913" y="809"/>
                    <a:pt x="6433" y="1"/>
                    <a:pt x="4913"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9"/>
            <p:cNvSpPr/>
            <p:nvPr/>
          </p:nvSpPr>
          <p:spPr>
            <a:xfrm>
              <a:off x="7661377" y="4171362"/>
              <a:ext cx="411898" cy="411898"/>
            </a:xfrm>
            <a:custGeom>
              <a:rect b="b" l="l" r="r" t="t"/>
              <a:pathLst>
                <a:path extrusionOk="0" h="8609" w="8609">
                  <a:moveTo>
                    <a:pt x="4050" y="1"/>
                  </a:moveTo>
                  <a:cubicBezTo>
                    <a:pt x="4037" y="1"/>
                    <a:pt x="4010" y="15"/>
                    <a:pt x="3983" y="15"/>
                  </a:cubicBezTo>
                  <a:lnTo>
                    <a:pt x="4010" y="416"/>
                  </a:lnTo>
                  <a:cubicBezTo>
                    <a:pt x="4063" y="402"/>
                    <a:pt x="4130" y="402"/>
                    <a:pt x="4197" y="402"/>
                  </a:cubicBezTo>
                  <a:lnTo>
                    <a:pt x="4183" y="1"/>
                  </a:lnTo>
                  <a:close/>
                  <a:moveTo>
                    <a:pt x="4384" y="1"/>
                  </a:moveTo>
                  <a:lnTo>
                    <a:pt x="4370" y="402"/>
                  </a:lnTo>
                  <a:cubicBezTo>
                    <a:pt x="4438" y="402"/>
                    <a:pt x="4491" y="402"/>
                    <a:pt x="4557" y="416"/>
                  </a:cubicBezTo>
                  <a:lnTo>
                    <a:pt x="4584" y="1"/>
                  </a:lnTo>
                  <a:close/>
                  <a:moveTo>
                    <a:pt x="3782" y="28"/>
                  </a:moveTo>
                  <a:cubicBezTo>
                    <a:pt x="3729" y="42"/>
                    <a:pt x="3689" y="42"/>
                    <a:pt x="3649" y="54"/>
                  </a:cubicBezTo>
                  <a:lnTo>
                    <a:pt x="3582" y="54"/>
                  </a:lnTo>
                  <a:lnTo>
                    <a:pt x="3649" y="455"/>
                  </a:lnTo>
                  <a:cubicBezTo>
                    <a:pt x="3702" y="443"/>
                    <a:pt x="3769" y="443"/>
                    <a:pt x="3823" y="429"/>
                  </a:cubicBezTo>
                  <a:lnTo>
                    <a:pt x="3782" y="28"/>
                  </a:lnTo>
                  <a:close/>
                  <a:moveTo>
                    <a:pt x="4785" y="28"/>
                  </a:moveTo>
                  <a:lnTo>
                    <a:pt x="4732" y="429"/>
                  </a:lnTo>
                  <a:cubicBezTo>
                    <a:pt x="4798" y="429"/>
                    <a:pt x="4865" y="443"/>
                    <a:pt x="4919" y="455"/>
                  </a:cubicBezTo>
                  <a:lnTo>
                    <a:pt x="4985" y="54"/>
                  </a:lnTo>
                  <a:cubicBezTo>
                    <a:pt x="4958" y="54"/>
                    <a:pt x="4946" y="42"/>
                    <a:pt x="4932" y="42"/>
                  </a:cubicBezTo>
                  <a:lnTo>
                    <a:pt x="4892" y="42"/>
                  </a:lnTo>
                  <a:cubicBezTo>
                    <a:pt x="4852" y="28"/>
                    <a:pt x="4825" y="28"/>
                    <a:pt x="4785" y="28"/>
                  </a:cubicBezTo>
                  <a:close/>
                  <a:moveTo>
                    <a:pt x="5186" y="95"/>
                  </a:moveTo>
                  <a:lnTo>
                    <a:pt x="5092" y="482"/>
                  </a:lnTo>
                  <a:cubicBezTo>
                    <a:pt x="5159" y="496"/>
                    <a:pt x="5213" y="509"/>
                    <a:pt x="5279" y="523"/>
                  </a:cubicBezTo>
                  <a:lnTo>
                    <a:pt x="5373" y="135"/>
                  </a:lnTo>
                  <a:cubicBezTo>
                    <a:pt x="5306" y="122"/>
                    <a:pt x="5253" y="108"/>
                    <a:pt x="5186" y="95"/>
                  </a:cubicBezTo>
                  <a:close/>
                  <a:moveTo>
                    <a:pt x="3381" y="95"/>
                  </a:moveTo>
                  <a:cubicBezTo>
                    <a:pt x="3315" y="108"/>
                    <a:pt x="3248" y="135"/>
                    <a:pt x="3181" y="148"/>
                  </a:cubicBezTo>
                  <a:lnTo>
                    <a:pt x="3288" y="536"/>
                  </a:lnTo>
                  <a:cubicBezTo>
                    <a:pt x="3342" y="523"/>
                    <a:pt x="3408" y="509"/>
                    <a:pt x="3461" y="496"/>
                  </a:cubicBezTo>
                  <a:lnTo>
                    <a:pt x="3381" y="95"/>
                  </a:lnTo>
                  <a:close/>
                  <a:moveTo>
                    <a:pt x="5573" y="188"/>
                  </a:moveTo>
                  <a:lnTo>
                    <a:pt x="5454" y="576"/>
                  </a:lnTo>
                  <a:cubicBezTo>
                    <a:pt x="5507" y="589"/>
                    <a:pt x="5573" y="616"/>
                    <a:pt x="5627" y="630"/>
                  </a:cubicBezTo>
                  <a:lnTo>
                    <a:pt x="5760" y="255"/>
                  </a:lnTo>
                  <a:lnTo>
                    <a:pt x="5748" y="242"/>
                  </a:lnTo>
                  <a:lnTo>
                    <a:pt x="5734" y="242"/>
                  </a:lnTo>
                  <a:cubicBezTo>
                    <a:pt x="5680" y="229"/>
                    <a:pt x="5627" y="202"/>
                    <a:pt x="5573" y="188"/>
                  </a:cubicBezTo>
                  <a:close/>
                  <a:moveTo>
                    <a:pt x="2994" y="202"/>
                  </a:moveTo>
                  <a:cubicBezTo>
                    <a:pt x="2967" y="215"/>
                    <a:pt x="2941" y="215"/>
                    <a:pt x="2914" y="229"/>
                  </a:cubicBezTo>
                  <a:lnTo>
                    <a:pt x="2900" y="229"/>
                  </a:lnTo>
                  <a:lnTo>
                    <a:pt x="2900" y="242"/>
                  </a:lnTo>
                  <a:lnTo>
                    <a:pt x="2887" y="242"/>
                  </a:lnTo>
                  <a:cubicBezTo>
                    <a:pt x="2860" y="255"/>
                    <a:pt x="2834" y="255"/>
                    <a:pt x="2793" y="268"/>
                  </a:cubicBezTo>
                  <a:lnTo>
                    <a:pt x="2941" y="643"/>
                  </a:lnTo>
                  <a:cubicBezTo>
                    <a:pt x="2994" y="630"/>
                    <a:pt x="3060" y="603"/>
                    <a:pt x="3114" y="589"/>
                  </a:cubicBezTo>
                  <a:lnTo>
                    <a:pt x="2994" y="202"/>
                  </a:lnTo>
                  <a:close/>
                  <a:moveTo>
                    <a:pt x="5948" y="322"/>
                  </a:moveTo>
                  <a:lnTo>
                    <a:pt x="5801" y="696"/>
                  </a:lnTo>
                  <a:lnTo>
                    <a:pt x="5961" y="776"/>
                  </a:lnTo>
                  <a:lnTo>
                    <a:pt x="6135" y="402"/>
                  </a:lnTo>
                  <a:cubicBezTo>
                    <a:pt x="6108" y="389"/>
                    <a:pt x="6068" y="375"/>
                    <a:pt x="6042" y="362"/>
                  </a:cubicBezTo>
                  <a:lnTo>
                    <a:pt x="6028" y="362"/>
                  </a:lnTo>
                  <a:lnTo>
                    <a:pt x="6028" y="348"/>
                  </a:lnTo>
                  <a:lnTo>
                    <a:pt x="6001" y="348"/>
                  </a:lnTo>
                  <a:lnTo>
                    <a:pt x="5988" y="336"/>
                  </a:lnTo>
                  <a:cubicBezTo>
                    <a:pt x="5974" y="336"/>
                    <a:pt x="5961" y="336"/>
                    <a:pt x="5948" y="322"/>
                  </a:cubicBezTo>
                  <a:close/>
                  <a:moveTo>
                    <a:pt x="2606" y="348"/>
                  </a:moveTo>
                  <a:cubicBezTo>
                    <a:pt x="2593" y="362"/>
                    <a:pt x="2566" y="362"/>
                    <a:pt x="2540" y="375"/>
                  </a:cubicBezTo>
                  <a:lnTo>
                    <a:pt x="2526" y="375"/>
                  </a:lnTo>
                  <a:lnTo>
                    <a:pt x="2526" y="389"/>
                  </a:lnTo>
                  <a:lnTo>
                    <a:pt x="2499" y="389"/>
                  </a:lnTo>
                  <a:lnTo>
                    <a:pt x="2499" y="402"/>
                  </a:lnTo>
                  <a:lnTo>
                    <a:pt x="2472" y="402"/>
                  </a:lnTo>
                  <a:cubicBezTo>
                    <a:pt x="2459" y="416"/>
                    <a:pt x="2446" y="429"/>
                    <a:pt x="2433" y="429"/>
                  </a:cubicBezTo>
                  <a:lnTo>
                    <a:pt x="2606" y="790"/>
                  </a:lnTo>
                  <a:cubicBezTo>
                    <a:pt x="2659" y="763"/>
                    <a:pt x="2713" y="737"/>
                    <a:pt x="2766" y="723"/>
                  </a:cubicBezTo>
                  <a:lnTo>
                    <a:pt x="2606" y="348"/>
                  </a:lnTo>
                  <a:close/>
                  <a:moveTo>
                    <a:pt x="6322" y="496"/>
                  </a:moveTo>
                  <a:lnTo>
                    <a:pt x="6135" y="856"/>
                  </a:lnTo>
                  <a:cubicBezTo>
                    <a:pt x="6188" y="883"/>
                    <a:pt x="6242" y="910"/>
                    <a:pt x="6282" y="937"/>
                  </a:cubicBezTo>
                  <a:lnTo>
                    <a:pt x="6496" y="589"/>
                  </a:lnTo>
                  <a:cubicBezTo>
                    <a:pt x="6469" y="589"/>
                    <a:pt x="6455" y="576"/>
                    <a:pt x="6443" y="562"/>
                  </a:cubicBezTo>
                  <a:lnTo>
                    <a:pt x="6429" y="562"/>
                  </a:lnTo>
                  <a:lnTo>
                    <a:pt x="6429" y="549"/>
                  </a:lnTo>
                  <a:lnTo>
                    <a:pt x="6402" y="549"/>
                  </a:lnTo>
                  <a:lnTo>
                    <a:pt x="6402" y="536"/>
                  </a:lnTo>
                  <a:lnTo>
                    <a:pt x="6375" y="536"/>
                  </a:lnTo>
                  <a:lnTo>
                    <a:pt x="6375" y="523"/>
                  </a:lnTo>
                  <a:cubicBezTo>
                    <a:pt x="6349" y="509"/>
                    <a:pt x="6336" y="509"/>
                    <a:pt x="6322" y="496"/>
                  </a:cubicBezTo>
                  <a:close/>
                  <a:moveTo>
                    <a:pt x="2246" y="523"/>
                  </a:moveTo>
                  <a:lnTo>
                    <a:pt x="2232" y="536"/>
                  </a:lnTo>
                  <a:lnTo>
                    <a:pt x="2219" y="536"/>
                  </a:lnTo>
                  <a:lnTo>
                    <a:pt x="2219" y="549"/>
                  </a:lnTo>
                  <a:lnTo>
                    <a:pt x="2192" y="549"/>
                  </a:lnTo>
                  <a:lnTo>
                    <a:pt x="2192" y="562"/>
                  </a:lnTo>
                  <a:lnTo>
                    <a:pt x="2165" y="562"/>
                  </a:lnTo>
                  <a:lnTo>
                    <a:pt x="2165" y="576"/>
                  </a:lnTo>
                  <a:lnTo>
                    <a:pt x="2139" y="576"/>
                  </a:lnTo>
                  <a:lnTo>
                    <a:pt x="2139" y="589"/>
                  </a:lnTo>
                  <a:lnTo>
                    <a:pt x="2125" y="589"/>
                  </a:lnTo>
                  <a:cubicBezTo>
                    <a:pt x="2098" y="603"/>
                    <a:pt x="2085" y="616"/>
                    <a:pt x="2058" y="630"/>
                  </a:cubicBezTo>
                  <a:lnTo>
                    <a:pt x="2272" y="977"/>
                  </a:lnTo>
                  <a:cubicBezTo>
                    <a:pt x="2326" y="937"/>
                    <a:pt x="2379" y="910"/>
                    <a:pt x="2433" y="883"/>
                  </a:cubicBezTo>
                  <a:lnTo>
                    <a:pt x="2446" y="883"/>
                  </a:lnTo>
                  <a:lnTo>
                    <a:pt x="2246" y="523"/>
                  </a:lnTo>
                  <a:lnTo>
                    <a:pt x="2246" y="523"/>
                  </a:lnTo>
                  <a:close/>
                  <a:moveTo>
                    <a:pt x="6669" y="696"/>
                  </a:moveTo>
                  <a:lnTo>
                    <a:pt x="6443" y="1044"/>
                  </a:lnTo>
                  <a:cubicBezTo>
                    <a:pt x="6496" y="1070"/>
                    <a:pt x="6550" y="1111"/>
                    <a:pt x="6589" y="1138"/>
                  </a:cubicBezTo>
                  <a:lnTo>
                    <a:pt x="6830" y="817"/>
                  </a:lnTo>
                  <a:cubicBezTo>
                    <a:pt x="6817" y="803"/>
                    <a:pt x="6817" y="803"/>
                    <a:pt x="6803" y="803"/>
                  </a:cubicBezTo>
                  <a:lnTo>
                    <a:pt x="6803" y="790"/>
                  </a:lnTo>
                  <a:cubicBezTo>
                    <a:pt x="6763" y="763"/>
                    <a:pt x="6710" y="737"/>
                    <a:pt x="6669" y="710"/>
                  </a:cubicBezTo>
                  <a:lnTo>
                    <a:pt x="6669" y="696"/>
                  </a:lnTo>
                  <a:close/>
                  <a:moveTo>
                    <a:pt x="1898" y="737"/>
                  </a:moveTo>
                  <a:cubicBezTo>
                    <a:pt x="1845" y="776"/>
                    <a:pt x="1804" y="803"/>
                    <a:pt x="1750" y="830"/>
                  </a:cubicBezTo>
                  <a:lnTo>
                    <a:pt x="1750" y="844"/>
                  </a:lnTo>
                  <a:lnTo>
                    <a:pt x="1738" y="844"/>
                  </a:lnTo>
                  <a:cubicBezTo>
                    <a:pt x="1738" y="844"/>
                    <a:pt x="1738" y="856"/>
                    <a:pt x="1724" y="856"/>
                  </a:cubicBezTo>
                  <a:lnTo>
                    <a:pt x="1964" y="1177"/>
                  </a:lnTo>
                  <a:cubicBezTo>
                    <a:pt x="2018" y="1138"/>
                    <a:pt x="2071" y="1111"/>
                    <a:pt x="2125" y="1070"/>
                  </a:cubicBezTo>
                  <a:lnTo>
                    <a:pt x="1898" y="737"/>
                  </a:lnTo>
                  <a:close/>
                  <a:moveTo>
                    <a:pt x="6990" y="937"/>
                  </a:moveTo>
                  <a:lnTo>
                    <a:pt x="6737" y="1257"/>
                  </a:lnTo>
                  <a:cubicBezTo>
                    <a:pt x="6790" y="1284"/>
                    <a:pt x="6830" y="1325"/>
                    <a:pt x="6883" y="1364"/>
                  </a:cubicBezTo>
                  <a:lnTo>
                    <a:pt x="7151" y="1070"/>
                  </a:lnTo>
                  <a:cubicBezTo>
                    <a:pt x="7138" y="1057"/>
                    <a:pt x="7124" y="1057"/>
                    <a:pt x="7124" y="1044"/>
                  </a:cubicBezTo>
                  <a:lnTo>
                    <a:pt x="7111" y="1044"/>
                  </a:lnTo>
                  <a:lnTo>
                    <a:pt x="7111" y="1031"/>
                  </a:lnTo>
                  <a:lnTo>
                    <a:pt x="7097" y="1031"/>
                  </a:lnTo>
                  <a:lnTo>
                    <a:pt x="7097" y="1017"/>
                  </a:lnTo>
                  <a:lnTo>
                    <a:pt x="7084" y="1017"/>
                  </a:lnTo>
                  <a:cubicBezTo>
                    <a:pt x="7058" y="990"/>
                    <a:pt x="7031" y="963"/>
                    <a:pt x="6990" y="937"/>
                  </a:cubicBezTo>
                  <a:close/>
                  <a:moveTo>
                    <a:pt x="1577" y="977"/>
                  </a:moveTo>
                  <a:cubicBezTo>
                    <a:pt x="1563" y="990"/>
                    <a:pt x="1563" y="990"/>
                    <a:pt x="1551" y="990"/>
                  </a:cubicBezTo>
                  <a:lnTo>
                    <a:pt x="1551" y="1004"/>
                  </a:lnTo>
                  <a:lnTo>
                    <a:pt x="1537" y="1004"/>
                  </a:lnTo>
                  <a:cubicBezTo>
                    <a:pt x="1497" y="1044"/>
                    <a:pt x="1456" y="1070"/>
                    <a:pt x="1417" y="1111"/>
                  </a:cubicBezTo>
                  <a:lnTo>
                    <a:pt x="1684" y="1405"/>
                  </a:lnTo>
                  <a:cubicBezTo>
                    <a:pt x="1738" y="1364"/>
                    <a:pt x="1777" y="1325"/>
                    <a:pt x="1831" y="1298"/>
                  </a:cubicBezTo>
                  <a:lnTo>
                    <a:pt x="1577" y="977"/>
                  </a:lnTo>
                  <a:close/>
                  <a:moveTo>
                    <a:pt x="7298" y="1204"/>
                  </a:moveTo>
                  <a:lnTo>
                    <a:pt x="7017" y="1498"/>
                  </a:lnTo>
                  <a:lnTo>
                    <a:pt x="7138" y="1619"/>
                  </a:lnTo>
                  <a:lnTo>
                    <a:pt x="7432" y="1351"/>
                  </a:lnTo>
                  <a:cubicBezTo>
                    <a:pt x="7418" y="1325"/>
                    <a:pt x="7405" y="1311"/>
                    <a:pt x="7391" y="1298"/>
                  </a:cubicBezTo>
                  <a:lnTo>
                    <a:pt x="7378" y="1284"/>
                  </a:lnTo>
                  <a:lnTo>
                    <a:pt x="7364" y="1284"/>
                  </a:lnTo>
                  <a:lnTo>
                    <a:pt x="7364" y="1271"/>
                  </a:lnTo>
                  <a:lnTo>
                    <a:pt x="7352" y="1271"/>
                  </a:lnTo>
                  <a:lnTo>
                    <a:pt x="7352" y="1257"/>
                  </a:lnTo>
                  <a:lnTo>
                    <a:pt x="7338" y="1245"/>
                  </a:lnTo>
                  <a:lnTo>
                    <a:pt x="7325" y="1245"/>
                  </a:lnTo>
                  <a:lnTo>
                    <a:pt x="7325" y="1231"/>
                  </a:lnTo>
                  <a:lnTo>
                    <a:pt x="7298" y="1204"/>
                  </a:lnTo>
                  <a:close/>
                  <a:moveTo>
                    <a:pt x="1269" y="1245"/>
                  </a:moveTo>
                  <a:cubicBezTo>
                    <a:pt x="1243" y="1284"/>
                    <a:pt x="1216" y="1311"/>
                    <a:pt x="1189" y="1338"/>
                  </a:cubicBezTo>
                  <a:lnTo>
                    <a:pt x="1176" y="1338"/>
                  </a:lnTo>
                  <a:cubicBezTo>
                    <a:pt x="1162" y="1364"/>
                    <a:pt x="1150" y="1378"/>
                    <a:pt x="1136" y="1391"/>
                  </a:cubicBezTo>
                  <a:lnTo>
                    <a:pt x="1430" y="1672"/>
                  </a:lnTo>
                  <a:cubicBezTo>
                    <a:pt x="1470" y="1619"/>
                    <a:pt x="1510" y="1578"/>
                    <a:pt x="1551" y="1539"/>
                  </a:cubicBezTo>
                  <a:lnTo>
                    <a:pt x="1269" y="1245"/>
                  </a:lnTo>
                  <a:close/>
                  <a:moveTo>
                    <a:pt x="7565" y="1498"/>
                  </a:moveTo>
                  <a:lnTo>
                    <a:pt x="7271" y="1752"/>
                  </a:lnTo>
                  <a:cubicBezTo>
                    <a:pt x="7311" y="1806"/>
                    <a:pt x="7338" y="1846"/>
                    <a:pt x="7378" y="1899"/>
                  </a:cubicBezTo>
                  <a:lnTo>
                    <a:pt x="7699" y="1658"/>
                  </a:lnTo>
                  <a:lnTo>
                    <a:pt x="7699" y="1646"/>
                  </a:lnTo>
                  <a:lnTo>
                    <a:pt x="7685" y="1646"/>
                  </a:lnTo>
                  <a:lnTo>
                    <a:pt x="7685" y="1632"/>
                  </a:lnTo>
                  <a:cubicBezTo>
                    <a:pt x="7646" y="1592"/>
                    <a:pt x="7605" y="1539"/>
                    <a:pt x="7565" y="1498"/>
                  </a:cubicBezTo>
                  <a:close/>
                  <a:moveTo>
                    <a:pt x="1002" y="1551"/>
                  </a:moveTo>
                  <a:cubicBezTo>
                    <a:pt x="962" y="1605"/>
                    <a:pt x="909" y="1646"/>
                    <a:pt x="868" y="1699"/>
                  </a:cubicBezTo>
                  <a:lnTo>
                    <a:pt x="1189" y="1952"/>
                  </a:lnTo>
                  <a:cubicBezTo>
                    <a:pt x="1230" y="1899"/>
                    <a:pt x="1269" y="1846"/>
                    <a:pt x="1310" y="1806"/>
                  </a:cubicBezTo>
                  <a:lnTo>
                    <a:pt x="1002" y="1551"/>
                  </a:lnTo>
                  <a:close/>
                  <a:moveTo>
                    <a:pt x="7819" y="1819"/>
                  </a:moveTo>
                  <a:lnTo>
                    <a:pt x="7485" y="2047"/>
                  </a:lnTo>
                  <a:cubicBezTo>
                    <a:pt x="7525" y="2100"/>
                    <a:pt x="7565" y="2153"/>
                    <a:pt x="7592" y="2193"/>
                  </a:cubicBezTo>
                  <a:lnTo>
                    <a:pt x="7926" y="1979"/>
                  </a:lnTo>
                  <a:lnTo>
                    <a:pt x="7926" y="1966"/>
                  </a:lnTo>
                  <a:cubicBezTo>
                    <a:pt x="7886" y="1913"/>
                    <a:pt x="7859" y="1872"/>
                    <a:pt x="7819" y="1819"/>
                  </a:cubicBezTo>
                  <a:close/>
                  <a:moveTo>
                    <a:pt x="749" y="1872"/>
                  </a:moveTo>
                  <a:lnTo>
                    <a:pt x="749" y="1886"/>
                  </a:lnTo>
                  <a:cubicBezTo>
                    <a:pt x="735" y="1913"/>
                    <a:pt x="708" y="1940"/>
                    <a:pt x="695" y="1966"/>
                  </a:cubicBezTo>
                  <a:lnTo>
                    <a:pt x="681" y="1979"/>
                  </a:lnTo>
                  <a:lnTo>
                    <a:pt x="681" y="1993"/>
                  </a:lnTo>
                  <a:lnTo>
                    <a:pt x="668" y="1993"/>
                  </a:lnTo>
                  <a:lnTo>
                    <a:pt x="668" y="2006"/>
                  </a:lnTo>
                  <a:lnTo>
                    <a:pt x="668" y="2020"/>
                  </a:lnTo>
                  <a:lnTo>
                    <a:pt x="654" y="2020"/>
                  </a:lnTo>
                  <a:lnTo>
                    <a:pt x="654" y="2033"/>
                  </a:lnTo>
                  <a:lnTo>
                    <a:pt x="642" y="2033"/>
                  </a:lnTo>
                  <a:lnTo>
                    <a:pt x="989" y="2246"/>
                  </a:lnTo>
                  <a:cubicBezTo>
                    <a:pt x="1016" y="2193"/>
                    <a:pt x="1055" y="2153"/>
                    <a:pt x="1082" y="2100"/>
                  </a:cubicBezTo>
                  <a:lnTo>
                    <a:pt x="761" y="1872"/>
                  </a:lnTo>
                  <a:close/>
                  <a:moveTo>
                    <a:pt x="8033" y="2153"/>
                  </a:moveTo>
                  <a:lnTo>
                    <a:pt x="7685" y="2353"/>
                  </a:lnTo>
                  <a:lnTo>
                    <a:pt x="7726" y="2434"/>
                  </a:lnTo>
                  <a:cubicBezTo>
                    <a:pt x="7739" y="2460"/>
                    <a:pt x="7765" y="2487"/>
                    <a:pt x="7779" y="2514"/>
                  </a:cubicBezTo>
                  <a:lnTo>
                    <a:pt x="8140" y="2327"/>
                  </a:lnTo>
                  <a:lnTo>
                    <a:pt x="8127" y="2327"/>
                  </a:lnTo>
                  <a:lnTo>
                    <a:pt x="8127" y="2314"/>
                  </a:lnTo>
                  <a:cubicBezTo>
                    <a:pt x="8113" y="2300"/>
                    <a:pt x="8100" y="2273"/>
                    <a:pt x="8086" y="2260"/>
                  </a:cubicBezTo>
                  <a:lnTo>
                    <a:pt x="8086" y="2246"/>
                  </a:lnTo>
                  <a:lnTo>
                    <a:pt x="8086" y="2234"/>
                  </a:lnTo>
                  <a:lnTo>
                    <a:pt x="8073" y="2234"/>
                  </a:lnTo>
                  <a:lnTo>
                    <a:pt x="8073" y="2220"/>
                  </a:lnTo>
                  <a:lnTo>
                    <a:pt x="8073" y="2207"/>
                  </a:lnTo>
                  <a:lnTo>
                    <a:pt x="8059" y="2207"/>
                  </a:lnTo>
                  <a:lnTo>
                    <a:pt x="8059" y="2193"/>
                  </a:lnTo>
                  <a:lnTo>
                    <a:pt x="8059" y="2180"/>
                  </a:lnTo>
                  <a:lnTo>
                    <a:pt x="8047" y="2180"/>
                  </a:lnTo>
                  <a:lnTo>
                    <a:pt x="8047" y="2166"/>
                  </a:lnTo>
                  <a:lnTo>
                    <a:pt x="8033" y="2153"/>
                  </a:lnTo>
                  <a:close/>
                  <a:moveTo>
                    <a:pt x="548" y="2207"/>
                  </a:moveTo>
                  <a:cubicBezTo>
                    <a:pt x="535" y="2246"/>
                    <a:pt x="508" y="2273"/>
                    <a:pt x="494" y="2300"/>
                  </a:cubicBezTo>
                  <a:lnTo>
                    <a:pt x="494" y="2314"/>
                  </a:lnTo>
                  <a:lnTo>
                    <a:pt x="454" y="2394"/>
                  </a:lnTo>
                  <a:lnTo>
                    <a:pt x="815" y="2567"/>
                  </a:lnTo>
                  <a:lnTo>
                    <a:pt x="895" y="2407"/>
                  </a:lnTo>
                  <a:lnTo>
                    <a:pt x="548" y="2207"/>
                  </a:lnTo>
                  <a:close/>
                  <a:moveTo>
                    <a:pt x="8220" y="2514"/>
                  </a:moveTo>
                  <a:lnTo>
                    <a:pt x="7859" y="2674"/>
                  </a:lnTo>
                  <a:cubicBezTo>
                    <a:pt x="7886" y="2742"/>
                    <a:pt x="7899" y="2795"/>
                    <a:pt x="7926" y="2849"/>
                  </a:cubicBezTo>
                  <a:lnTo>
                    <a:pt x="8300" y="2701"/>
                  </a:lnTo>
                  <a:cubicBezTo>
                    <a:pt x="8287" y="2661"/>
                    <a:pt x="8273" y="2621"/>
                    <a:pt x="8247" y="2581"/>
                  </a:cubicBezTo>
                  <a:cubicBezTo>
                    <a:pt x="8247" y="2554"/>
                    <a:pt x="8234" y="2541"/>
                    <a:pt x="8220" y="2514"/>
                  </a:cubicBezTo>
                  <a:close/>
                  <a:moveTo>
                    <a:pt x="360" y="2567"/>
                  </a:moveTo>
                  <a:lnTo>
                    <a:pt x="360" y="2581"/>
                  </a:lnTo>
                  <a:lnTo>
                    <a:pt x="360" y="2594"/>
                  </a:lnTo>
                  <a:lnTo>
                    <a:pt x="348" y="2608"/>
                  </a:lnTo>
                  <a:lnTo>
                    <a:pt x="348" y="2621"/>
                  </a:lnTo>
                  <a:lnTo>
                    <a:pt x="348" y="2635"/>
                  </a:lnTo>
                  <a:lnTo>
                    <a:pt x="334" y="2635"/>
                  </a:lnTo>
                  <a:lnTo>
                    <a:pt x="334" y="2647"/>
                  </a:lnTo>
                  <a:cubicBezTo>
                    <a:pt x="321" y="2688"/>
                    <a:pt x="307" y="2728"/>
                    <a:pt x="294" y="2754"/>
                  </a:cubicBezTo>
                  <a:lnTo>
                    <a:pt x="668" y="2902"/>
                  </a:lnTo>
                  <a:cubicBezTo>
                    <a:pt x="681" y="2849"/>
                    <a:pt x="708" y="2795"/>
                    <a:pt x="735" y="2742"/>
                  </a:cubicBezTo>
                  <a:lnTo>
                    <a:pt x="360" y="2567"/>
                  </a:lnTo>
                  <a:close/>
                  <a:moveTo>
                    <a:pt x="8367" y="2888"/>
                  </a:moveTo>
                  <a:lnTo>
                    <a:pt x="7993" y="3022"/>
                  </a:lnTo>
                  <a:cubicBezTo>
                    <a:pt x="8006" y="3075"/>
                    <a:pt x="8033" y="3129"/>
                    <a:pt x="8047" y="3196"/>
                  </a:cubicBezTo>
                  <a:lnTo>
                    <a:pt x="8434" y="3075"/>
                  </a:lnTo>
                  <a:cubicBezTo>
                    <a:pt x="8434" y="3062"/>
                    <a:pt x="8434" y="3062"/>
                    <a:pt x="8421" y="3048"/>
                  </a:cubicBezTo>
                  <a:cubicBezTo>
                    <a:pt x="8407" y="2995"/>
                    <a:pt x="8394" y="2942"/>
                    <a:pt x="8367" y="2888"/>
                  </a:cubicBezTo>
                  <a:close/>
                  <a:moveTo>
                    <a:pt x="227" y="2955"/>
                  </a:moveTo>
                  <a:cubicBezTo>
                    <a:pt x="214" y="2955"/>
                    <a:pt x="214" y="2968"/>
                    <a:pt x="214" y="2982"/>
                  </a:cubicBezTo>
                  <a:lnTo>
                    <a:pt x="214" y="2995"/>
                  </a:lnTo>
                  <a:lnTo>
                    <a:pt x="200" y="2995"/>
                  </a:lnTo>
                  <a:cubicBezTo>
                    <a:pt x="200" y="3036"/>
                    <a:pt x="187" y="3075"/>
                    <a:pt x="173" y="3116"/>
                  </a:cubicBezTo>
                  <a:lnTo>
                    <a:pt x="173" y="3129"/>
                  </a:lnTo>
                  <a:lnTo>
                    <a:pt x="160" y="3129"/>
                  </a:lnTo>
                  <a:lnTo>
                    <a:pt x="160" y="3143"/>
                  </a:lnTo>
                  <a:lnTo>
                    <a:pt x="548" y="3250"/>
                  </a:lnTo>
                  <a:cubicBezTo>
                    <a:pt x="561" y="3196"/>
                    <a:pt x="588" y="3129"/>
                    <a:pt x="601" y="3075"/>
                  </a:cubicBezTo>
                  <a:lnTo>
                    <a:pt x="227" y="2955"/>
                  </a:lnTo>
                  <a:close/>
                  <a:moveTo>
                    <a:pt x="8487" y="3276"/>
                  </a:moveTo>
                  <a:lnTo>
                    <a:pt x="8100" y="3369"/>
                  </a:lnTo>
                  <a:cubicBezTo>
                    <a:pt x="8113" y="3423"/>
                    <a:pt x="8127" y="3490"/>
                    <a:pt x="8140" y="3544"/>
                  </a:cubicBezTo>
                  <a:lnTo>
                    <a:pt x="8528" y="3476"/>
                  </a:lnTo>
                  <a:lnTo>
                    <a:pt x="8487" y="3276"/>
                  </a:lnTo>
                  <a:close/>
                  <a:moveTo>
                    <a:pt x="107" y="3343"/>
                  </a:moveTo>
                  <a:cubicBezTo>
                    <a:pt x="107" y="3356"/>
                    <a:pt x="107" y="3383"/>
                    <a:pt x="93" y="3396"/>
                  </a:cubicBezTo>
                  <a:lnTo>
                    <a:pt x="93" y="3410"/>
                  </a:lnTo>
                  <a:lnTo>
                    <a:pt x="93" y="3423"/>
                  </a:lnTo>
                  <a:lnTo>
                    <a:pt x="93" y="3437"/>
                  </a:lnTo>
                  <a:lnTo>
                    <a:pt x="93" y="3449"/>
                  </a:lnTo>
                  <a:lnTo>
                    <a:pt x="93" y="3463"/>
                  </a:lnTo>
                  <a:lnTo>
                    <a:pt x="80" y="3463"/>
                  </a:lnTo>
                  <a:lnTo>
                    <a:pt x="80" y="3476"/>
                  </a:lnTo>
                  <a:lnTo>
                    <a:pt x="80" y="3490"/>
                  </a:lnTo>
                  <a:lnTo>
                    <a:pt x="80" y="3503"/>
                  </a:lnTo>
                  <a:cubicBezTo>
                    <a:pt x="80" y="3517"/>
                    <a:pt x="80" y="3530"/>
                    <a:pt x="66" y="3544"/>
                  </a:cubicBezTo>
                  <a:lnTo>
                    <a:pt x="467" y="3610"/>
                  </a:lnTo>
                  <a:cubicBezTo>
                    <a:pt x="481" y="3544"/>
                    <a:pt x="494" y="3490"/>
                    <a:pt x="508" y="3423"/>
                  </a:cubicBezTo>
                  <a:lnTo>
                    <a:pt x="107" y="3343"/>
                  </a:lnTo>
                  <a:close/>
                  <a:moveTo>
                    <a:pt x="8567" y="3663"/>
                  </a:moveTo>
                  <a:lnTo>
                    <a:pt x="8166" y="3731"/>
                  </a:lnTo>
                  <a:cubicBezTo>
                    <a:pt x="8180" y="3784"/>
                    <a:pt x="8180" y="3850"/>
                    <a:pt x="8193" y="3904"/>
                  </a:cubicBezTo>
                  <a:lnTo>
                    <a:pt x="8594" y="3864"/>
                  </a:lnTo>
                  <a:cubicBezTo>
                    <a:pt x="8581" y="3838"/>
                    <a:pt x="8581" y="3797"/>
                    <a:pt x="8581" y="3770"/>
                  </a:cubicBezTo>
                  <a:lnTo>
                    <a:pt x="8581" y="3757"/>
                  </a:lnTo>
                  <a:cubicBezTo>
                    <a:pt x="8567" y="3731"/>
                    <a:pt x="8567" y="3690"/>
                    <a:pt x="8567" y="3663"/>
                  </a:cubicBezTo>
                  <a:close/>
                  <a:moveTo>
                    <a:pt x="40" y="3731"/>
                  </a:moveTo>
                  <a:cubicBezTo>
                    <a:pt x="27" y="3797"/>
                    <a:pt x="27" y="3864"/>
                    <a:pt x="13" y="3931"/>
                  </a:cubicBezTo>
                  <a:lnTo>
                    <a:pt x="428" y="3971"/>
                  </a:lnTo>
                  <a:cubicBezTo>
                    <a:pt x="428" y="3918"/>
                    <a:pt x="428" y="3850"/>
                    <a:pt x="441" y="3784"/>
                  </a:cubicBezTo>
                  <a:lnTo>
                    <a:pt x="40" y="3731"/>
                  </a:lnTo>
                  <a:close/>
                  <a:moveTo>
                    <a:pt x="8608" y="4064"/>
                  </a:moveTo>
                  <a:lnTo>
                    <a:pt x="8207" y="4091"/>
                  </a:lnTo>
                  <a:lnTo>
                    <a:pt x="8207" y="4278"/>
                  </a:lnTo>
                  <a:lnTo>
                    <a:pt x="8608" y="4278"/>
                  </a:lnTo>
                  <a:lnTo>
                    <a:pt x="8608" y="4158"/>
                  </a:lnTo>
                  <a:lnTo>
                    <a:pt x="8608" y="4145"/>
                  </a:lnTo>
                  <a:lnTo>
                    <a:pt x="8608" y="4064"/>
                  </a:lnTo>
                  <a:close/>
                  <a:moveTo>
                    <a:pt x="0" y="4132"/>
                  </a:moveTo>
                  <a:lnTo>
                    <a:pt x="0" y="4145"/>
                  </a:lnTo>
                  <a:lnTo>
                    <a:pt x="0" y="4158"/>
                  </a:lnTo>
                  <a:lnTo>
                    <a:pt x="0" y="4171"/>
                  </a:lnTo>
                  <a:lnTo>
                    <a:pt x="0" y="4185"/>
                  </a:lnTo>
                  <a:lnTo>
                    <a:pt x="0" y="4198"/>
                  </a:lnTo>
                  <a:lnTo>
                    <a:pt x="0" y="4212"/>
                  </a:lnTo>
                  <a:lnTo>
                    <a:pt x="0" y="4225"/>
                  </a:lnTo>
                  <a:lnTo>
                    <a:pt x="0" y="4346"/>
                  </a:lnTo>
                  <a:lnTo>
                    <a:pt x="401" y="4332"/>
                  </a:lnTo>
                  <a:cubicBezTo>
                    <a:pt x="401" y="4278"/>
                    <a:pt x="401" y="4212"/>
                    <a:pt x="414" y="4158"/>
                  </a:cubicBezTo>
                  <a:lnTo>
                    <a:pt x="0" y="4132"/>
                  </a:lnTo>
                  <a:close/>
                  <a:moveTo>
                    <a:pt x="8207" y="4452"/>
                  </a:moveTo>
                  <a:cubicBezTo>
                    <a:pt x="8207" y="4519"/>
                    <a:pt x="8193" y="4586"/>
                    <a:pt x="8193" y="4640"/>
                  </a:cubicBezTo>
                  <a:lnTo>
                    <a:pt x="8594" y="4679"/>
                  </a:lnTo>
                  <a:cubicBezTo>
                    <a:pt x="8608" y="4613"/>
                    <a:pt x="8608" y="4546"/>
                    <a:pt x="8608" y="4479"/>
                  </a:cubicBezTo>
                  <a:lnTo>
                    <a:pt x="8207" y="4452"/>
                  </a:lnTo>
                  <a:close/>
                  <a:moveTo>
                    <a:pt x="414" y="4519"/>
                  </a:moveTo>
                  <a:lnTo>
                    <a:pt x="13" y="4546"/>
                  </a:lnTo>
                  <a:lnTo>
                    <a:pt x="13" y="4652"/>
                  </a:lnTo>
                  <a:lnTo>
                    <a:pt x="13" y="4666"/>
                  </a:lnTo>
                  <a:cubicBezTo>
                    <a:pt x="27" y="4693"/>
                    <a:pt x="27" y="4720"/>
                    <a:pt x="27" y="4747"/>
                  </a:cubicBezTo>
                  <a:lnTo>
                    <a:pt x="428" y="4706"/>
                  </a:lnTo>
                  <a:cubicBezTo>
                    <a:pt x="414" y="4640"/>
                    <a:pt x="414" y="4586"/>
                    <a:pt x="414" y="4519"/>
                  </a:cubicBezTo>
                  <a:close/>
                  <a:moveTo>
                    <a:pt x="8180" y="4827"/>
                  </a:moveTo>
                  <a:cubicBezTo>
                    <a:pt x="8166" y="4880"/>
                    <a:pt x="8154" y="4947"/>
                    <a:pt x="8140" y="5000"/>
                  </a:cubicBezTo>
                  <a:lnTo>
                    <a:pt x="8541" y="5080"/>
                  </a:lnTo>
                  <a:lnTo>
                    <a:pt x="8541" y="5053"/>
                  </a:lnTo>
                  <a:lnTo>
                    <a:pt x="8541" y="5041"/>
                  </a:lnTo>
                  <a:lnTo>
                    <a:pt x="8555" y="5041"/>
                  </a:lnTo>
                  <a:lnTo>
                    <a:pt x="8555" y="5027"/>
                  </a:lnTo>
                  <a:lnTo>
                    <a:pt x="8555" y="5014"/>
                  </a:lnTo>
                  <a:lnTo>
                    <a:pt x="8555" y="5000"/>
                  </a:lnTo>
                  <a:lnTo>
                    <a:pt x="8555" y="4987"/>
                  </a:lnTo>
                  <a:lnTo>
                    <a:pt x="8555" y="4973"/>
                  </a:lnTo>
                  <a:lnTo>
                    <a:pt x="8555" y="4960"/>
                  </a:lnTo>
                  <a:lnTo>
                    <a:pt x="8567" y="4960"/>
                  </a:lnTo>
                  <a:lnTo>
                    <a:pt x="8567" y="4880"/>
                  </a:lnTo>
                  <a:lnTo>
                    <a:pt x="8180" y="4827"/>
                  </a:lnTo>
                  <a:close/>
                  <a:moveTo>
                    <a:pt x="454" y="4880"/>
                  </a:moveTo>
                  <a:lnTo>
                    <a:pt x="53" y="4947"/>
                  </a:lnTo>
                  <a:cubicBezTo>
                    <a:pt x="53" y="4960"/>
                    <a:pt x="53" y="4987"/>
                    <a:pt x="66" y="5014"/>
                  </a:cubicBezTo>
                  <a:lnTo>
                    <a:pt x="66" y="5027"/>
                  </a:lnTo>
                  <a:cubicBezTo>
                    <a:pt x="66" y="5067"/>
                    <a:pt x="80" y="5107"/>
                    <a:pt x="80" y="5148"/>
                  </a:cubicBezTo>
                  <a:lnTo>
                    <a:pt x="481" y="5067"/>
                  </a:lnTo>
                  <a:cubicBezTo>
                    <a:pt x="467" y="5000"/>
                    <a:pt x="454" y="4947"/>
                    <a:pt x="454" y="4880"/>
                  </a:cubicBezTo>
                  <a:close/>
                  <a:moveTo>
                    <a:pt x="8113" y="5187"/>
                  </a:moveTo>
                  <a:cubicBezTo>
                    <a:pt x="8100" y="5241"/>
                    <a:pt x="8073" y="5294"/>
                    <a:pt x="8059" y="5361"/>
                  </a:cubicBezTo>
                  <a:lnTo>
                    <a:pt x="8448" y="5468"/>
                  </a:lnTo>
                  <a:lnTo>
                    <a:pt x="8448" y="5454"/>
                  </a:lnTo>
                  <a:lnTo>
                    <a:pt x="8460" y="5454"/>
                  </a:lnTo>
                  <a:lnTo>
                    <a:pt x="8460" y="5442"/>
                  </a:lnTo>
                  <a:cubicBezTo>
                    <a:pt x="8460" y="5415"/>
                    <a:pt x="8474" y="5388"/>
                    <a:pt x="8487" y="5348"/>
                  </a:cubicBezTo>
                  <a:lnTo>
                    <a:pt x="8487" y="5335"/>
                  </a:lnTo>
                  <a:lnTo>
                    <a:pt x="8487" y="5321"/>
                  </a:lnTo>
                  <a:lnTo>
                    <a:pt x="8487" y="5308"/>
                  </a:lnTo>
                  <a:lnTo>
                    <a:pt x="8501" y="5294"/>
                  </a:lnTo>
                  <a:lnTo>
                    <a:pt x="8501" y="5281"/>
                  </a:lnTo>
                  <a:lnTo>
                    <a:pt x="8501" y="5267"/>
                  </a:lnTo>
                  <a:lnTo>
                    <a:pt x="8113" y="5187"/>
                  </a:lnTo>
                  <a:close/>
                  <a:moveTo>
                    <a:pt x="521" y="5241"/>
                  </a:moveTo>
                  <a:lnTo>
                    <a:pt x="134" y="5335"/>
                  </a:lnTo>
                  <a:cubicBezTo>
                    <a:pt x="134" y="5361"/>
                    <a:pt x="134" y="5374"/>
                    <a:pt x="147" y="5388"/>
                  </a:cubicBezTo>
                  <a:lnTo>
                    <a:pt x="147" y="5401"/>
                  </a:lnTo>
                  <a:cubicBezTo>
                    <a:pt x="160" y="5442"/>
                    <a:pt x="173" y="5481"/>
                    <a:pt x="187" y="5535"/>
                  </a:cubicBezTo>
                  <a:lnTo>
                    <a:pt x="574" y="5415"/>
                  </a:lnTo>
                  <a:cubicBezTo>
                    <a:pt x="548" y="5361"/>
                    <a:pt x="535" y="5294"/>
                    <a:pt x="521" y="5241"/>
                  </a:cubicBezTo>
                  <a:close/>
                  <a:moveTo>
                    <a:pt x="8006" y="5535"/>
                  </a:moveTo>
                  <a:cubicBezTo>
                    <a:pt x="7993" y="5588"/>
                    <a:pt x="7966" y="5655"/>
                    <a:pt x="7953" y="5709"/>
                  </a:cubicBezTo>
                  <a:lnTo>
                    <a:pt x="8327" y="5855"/>
                  </a:lnTo>
                  <a:cubicBezTo>
                    <a:pt x="8341" y="5816"/>
                    <a:pt x="8354" y="5789"/>
                    <a:pt x="8354" y="5749"/>
                  </a:cubicBezTo>
                  <a:lnTo>
                    <a:pt x="8367" y="5749"/>
                  </a:lnTo>
                  <a:lnTo>
                    <a:pt x="8367" y="5736"/>
                  </a:lnTo>
                  <a:cubicBezTo>
                    <a:pt x="8380" y="5709"/>
                    <a:pt x="8380" y="5682"/>
                    <a:pt x="8394" y="5655"/>
                  </a:cubicBezTo>
                  <a:lnTo>
                    <a:pt x="8006" y="5535"/>
                  </a:lnTo>
                  <a:close/>
                  <a:moveTo>
                    <a:pt x="628" y="5588"/>
                  </a:moveTo>
                  <a:lnTo>
                    <a:pt x="241" y="5722"/>
                  </a:lnTo>
                  <a:cubicBezTo>
                    <a:pt x="253" y="5736"/>
                    <a:pt x="253" y="5749"/>
                    <a:pt x="253" y="5762"/>
                  </a:cubicBezTo>
                  <a:lnTo>
                    <a:pt x="253" y="5775"/>
                  </a:lnTo>
                  <a:lnTo>
                    <a:pt x="267" y="5775"/>
                  </a:lnTo>
                  <a:cubicBezTo>
                    <a:pt x="280" y="5816"/>
                    <a:pt x="294" y="5869"/>
                    <a:pt x="321" y="5909"/>
                  </a:cubicBezTo>
                  <a:lnTo>
                    <a:pt x="695" y="5762"/>
                  </a:lnTo>
                  <a:cubicBezTo>
                    <a:pt x="668" y="5709"/>
                    <a:pt x="642" y="5642"/>
                    <a:pt x="628" y="5588"/>
                  </a:cubicBezTo>
                  <a:close/>
                  <a:moveTo>
                    <a:pt x="7872" y="5869"/>
                  </a:moveTo>
                  <a:cubicBezTo>
                    <a:pt x="7859" y="5936"/>
                    <a:pt x="7833" y="5989"/>
                    <a:pt x="7806" y="6043"/>
                  </a:cubicBezTo>
                  <a:lnTo>
                    <a:pt x="8166" y="6217"/>
                  </a:lnTo>
                  <a:lnTo>
                    <a:pt x="8166" y="6203"/>
                  </a:lnTo>
                  <a:lnTo>
                    <a:pt x="8180" y="6190"/>
                  </a:lnTo>
                  <a:lnTo>
                    <a:pt x="8180" y="6176"/>
                  </a:lnTo>
                  <a:lnTo>
                    <a:pt x="8180" y="6163"/>
                  </a:lnTo>
                  <a:lnTo>
                    <a:pt x="8193" y="6163"/>
                  </a:lnTo>
                  <a:lnTo>
                    <a:pt x="8193" y="6150"/>
                  </a:lnTo>
                  <a:lnTo>
                    <a:pt x="8193" y="6137"/>
                  </a:lnTo>
                  <a:lnTo>
                    <a:pt x="8207" y="6137"/>
                  </a:lnTo>
                  <a:lnTo>
                    <a:pt x="8207" y="6123"/>
                  </a:lnTo>
                  <a:lnTo>
                    <a:pt x="8207" y="6110"/>
                  </a:lnTo>
                  <a:lnTo>
                    <a:pt x="8220" y="6110"/>
                  </a:lnTo>
                  <a:lnTo>
                    <a:pt x="8220" y="6096"/>
                  </a:lnTo>
                  <a:lnTo>
                    <a:pt x="8220" y="6083"/>
                  </a:lnTo>
                  <a:cubicBezTo>
                    <a:pt x="8234" y="6069"/>
                    <a:pt x="8234" y="6056"/>
                    <a:pt x="8247" y="6043"/>
                  </a:cubicBezTo>
                  <a:lnTo>
                    <a:pt x="7872" y="5869"/>
                  </a:lnTo>
                  <a:close/>
                  <a:moveTo>
                    <a:pt x="761" y="5936"/>
                  </a:moveTo>
                  <a:lnTo>
                    <a:pt x="401" y="6096"/>
                  </a:lnTo>
                  <a:cubicBezTo>
                    <a:pt x="414" y="6123"/>
                    <a:pt x="414" y="6150"/>
                    <a:pt x="428" y="6176"/>
                  </a:cubicBezTo>
                  <a:lnTo>
                    <a:pt x="441" y="6176"/>
                  </a:lnTo>
                  <a:lnTo>
                    <a:pt x="441" y="6190"/>
                  </a:lnTo>
                  <a:cubicBezTo>
                    <a:pt x="454" y="6217"/>
                    <a:pt x="467" y="6256"/>
                    <a:pt x="481" y="6283"/>
                  </a:cubicBezTo>
                  <a:lnTo>
                    <a:pt x="842" y="6096"/>
                  </a:lnTo>
                  <a:lnTo>
                    <a:pt x="761" y="5936"/>
                  </a:lnTo>
                  <a:close/>
                  <a:moveTo>
                    <a:pt x="7712" y="6203"/>
                  </a:moveTo>
                  <a:cubicBezTo>
                    <a:pt x="7685" y="6256"/>
                    <a:pt x="7658" y="6310"/>
                    <a:pt x="7619" y="6363"/>
                  </a:cubicBezTo>
                  <a:lnTo>
                    <a:pt x="7966" y="6577"/>
                  </a:lnTo>
                  <a:cubicBezTo>
                    <a:pt x="7966" y="6564"/>
                    <a:pt x="7979" y="6551"/>
                    <a:pt x="7979" y="6551"/>
                  </a:cubicBezTo>
                  <a:lnTo>
                    <a:pt x="7979" y="6538"/>
                  </a:lnTo>
                  <a:lnTo>
                    <a:pt x="7993" y="6538"/>
                  </a:lnTo>
                  <a:lnTo>
                    <a:pt x="7993" y="6524"/>
                  </a:lnTo>
                  <a:lnTo>
                    <a:pt x="8006" y="6511"/>
                  </a:lnTo>
                  <a:lnTo>
                    <a:pt x="8006" y="6497"/>
                  </a:lnTo>
                  <a:lnTo>
                    <a:pt x="8020" y="6497"/>
                  </a:lnTo>
                  <a:lnTo>
                    <a:pt x="8020" y="6484"/>
                  </a:lnTo>
                  <a:lnTo>
                    <a:pt x="8020" y="6470"/>
                  </a:lnTo>
                  <a:lnTo>
                    <a:pt x="8033" y="6470"/>
                  </a:lnTo>
                  <a:lnTo>
                    <a:pt x="8033" y="6457"/>
                  </a:lnTo>
                  <a:lnTo>
                    <a:pt x="8033" y="6444"/>
                  </a:lnTo>
                  <a:lnTo>
                    <a:pt x="8047" y="6444"/>
                  </a:lnTo>
                  <a:lnTo>
                    <a:pt x="8047" y="6431"/>
                  </a:lnTo>
                  <a:lnTo>
                    <a:pt x="8059" y="6417"/>
                  </a:lnTo>
                  <a:lnTo>
                    <a:pt x="8059" y="6404"/>
                  </a:lnTo>
                  <a:lnTo>
                    <a:pt x="8073" y="6404"/>
                  </a:lnTo>
                  <a:lnTo>
                    <a:pt x="7712" y="6203"/>
                  </a:lnTo>
                  <a:close/>
                  <a:moveTo>
                    <a:pt x="936" y="6256"/>
                  </a:moveTo>
                  <a:lnTo>
                    <a:pt x="588" y="6457"/>
                  </a:lnTo>
                  <a:cubicBezTo>
                    <a:pt x="615" y="6511"/>
                    <a:pt x="654" y="6577"/>
                    <a:pt x="681" y="6631"/>
                  </a:cubicBezTo>
                  <a:lnTo>
                    <a:pt x="1029" y="6417"/>
                  </a:lnTo>
                  <a:cubicBezTo>
                    <a:pt x="989" y="6363"/>
                    <a:pt x="962" y="6310"/>
                    <a:pt x="936" y="6256"/>
                  </a:cubicBezTo>
                  <a:close/>
                  <a:moveTo>
                    <a:pt x="7525" y="6511"/>
                  </a:moveTo>
                  <a:cubicBezTo>
                    <a:pt x="7485" y="6564"/>
                    <a:pt x="7459" y="6618"/>
                    <a:pt x="7418" y="6657"/>
                  </a:cubicBezTo>
                  <a:lnTo>
                    <a:pt x="7739" y="6898"/>
                  </a:lnTo>
                  <a:cubicBezTo>
                    <a:pt x="7765" y="6858"/>
                    <a:pt x="7806" y="6818"/>
                    <a:pt x="7833" y="6764"/>
                  </a:cubicBezTo>
                  <a:lnTo>
                    <a:pt x="7846" y="6764"/>
                  </a:lnTo>
                  <a:lnTo>
                    <a:pt x="7846" y="6752"/>
                  </a:lnTo>
                  <a:lnTo>
                    <a:pt x="7859" y="6738"/>
                  </a:lnTo>
                  <a:lnTo>
                    <a:pt x="7525" y="6511"/>
                  </a:lnTo>
                  <a:close/>
                  <a:moveTo>
                    <a:pt x="1123" y="6564"/>
                  </a:moveTo>
                  <a:lnTo>
                    <a:pt x="802" y="6791"/>
                  </a:lnTo>
                  <a:cubicBezTo>
                    <a:pt x="842" y="6845"/>
                    <a:pt x="882" y="6912"/>
                    <a:pt x="922" y="6965"/>
                  </a:cubicBezTo>
                  <a:lnTo>
                    <a:pt x="1243" y="6711"/>
                  </a:lnTo>
                  <a:cubicBezTo>
                    <a:pt x="1203" y="6657"/>
                    <a:pt x="1162" y="6618"/>
                    <a:pt x="1123" y="6564"/>
                  </a:cubicBezTo>
                  <a:close/>
                  <a:moveTo>
                    <a:pt x="7298" y="6805"/>
                  </a:moveTo>
                  <a:cubicBezTo>
                    <a:pt x="7257" y="6845"/>
                    <a:pt x="7218" y="6898"/>
                    <a:pt x="7177" y="6939"/>
                  </a:cubicBezTo>
                  <a:lnTo>
                    <a:pt x="7485" y="7219"/>
                  </a:lnTo>
                  <a:cubicBezTo>
                    <a:pt x="7498" y="7192"/>
                    <a:pt x="7512" y="7179"/>
                    <a:pt x="7539" y="7153"/>
                  </a:cubicBezTo>
                  <a:lnTo>
                    <a:pt x="7539" y="7139"/>
                  </a:lnTo>
                  <a:lnTo>
                    <a:pt x="7552" y="7139"/>
                  </a:lnTo>
                  <a:lnTo>
                    <a:pt x="7552" y="7126"/>
                  </a:lnTo>
                  <a:lnTo>
                    <a:pt x="7565" y="7126"/>
                  </a:lnTo>
                  <a:lnTo>
                    <a:pt x="7565" y="7112"/>
                  </a:lnTo>
                  <a:cubicBezTo>
                    <a:pt x="7565" y="7112"/>
                    <a:pt x="7578" y="7112"/>
                    <a:pt x="7578" y="7099"/>
                  </a:cubicBezTo>
                  <a:lnTo>
                    <a:pt x="7592" y="7099"/>
                  </a:lnTo>
                  <a:lnTo>
                    <a:pt x="7592" y="7085"/>
                  </a:lnTo>
                  <a:cubicBezTo>
                    <a:pt x="7592" y="7085"/>
                    <a:pt x="7605" y="7072"/>
                    <a:pt x="7605" y="7058"/>
                  </a:cubicBezTo>
                  <a:lnTo>
                    <a:pt x="7298" y="6805"/>
                  </a:lnTo>
                  <a:close/>
                  <a:moveTo>
                    <a:pt x="1349" y="6845"/>
                  </a:moveTo>
                  <a:lnTo>
                    <a:pt x="1043" y="7112"/>
                  </a:lnTo>
                  <a:cubicBezTo>
                    <a:pt x="1096" y="7165"/>
                    <a:pt x="1136" y="7219"/>
                    <a:pt x="1176" y="7259"/>
                  </a:cubicBezTo>
                  <a:lnTo>
                    <a:pt x="1470" y="6992"/>
                  </a:lnTo>
                  <a:cubicBezTo>
                    <a:pt x="1430" y="6939"/>
                    <a:pt x="1390" y="6898"/>
                    <a:pt x="1349" y="6845"/>
                  </a:cubicBezTo>
                  <a:close/>
                  <a:moveTo>
                    <a:pt x="7058" y="7072"/>
                  </a:moveTo>
                  <a:cubicBezTo>
                    <a:pt x="7017" y="7112"/>
                    <a:pt x="6963" y="7153"/>
                    <a:pt x="6924" y="7192"/>
                  </a:cubicBezTo>
                  <a:lnTo>
                    <a:pt x="7191" y="7500"/>
                  </a:lnTo>
                  <a:cubicBezTo>
                    <a:pt x="7231" y="7459"/>
                    <a:pt x="7271" y="7433"/>
                    <a:pt x="7311" y="7393"/>
                  </a:cubicBezTo>
                  <a:lnTo>
                    <a:pt x="7311" y="7379"/>
                  </a:lnTo>
                  <a:cubicBezTo>
                    <a:pt x="7325" y="7379"/>
                    <a:pt x="7325" y="7366"/>
                    <a:pt x="7338" y="7366"/>
                  </a:cubicBezTo>
                  <a:lnTo>
                    <a:pt x="7058" y="7072"/>
                  </a:lnTo>
                  <a:close/>
                  <a:moveTo>
                    <a:pt x="1604" y="7112"/>
                  </a:moveTo>
                  <a:lnTo>
                    <a:pt x="1323" y="7406"/>
                  </a:lnTo>
                  <a:cubicBezTo>
                    <a:pt x="1337" y="7406"/>
                    <a:pt x="1337" y="7420"/>
                    <a:pt x="1337" y="7420"/>
                  </a:cubicBezTo>
                  <a:lnTo>
                    <a:pt x="1349" y="7420"/>
                  </a:lnTo>
                  <a:lnTo>
                    <a:pt x="1470" y="7540"/>
                  </a:lnTo>
                  <a:lnTo>
                    <a:pt x="1738" y="7246"/>
                  </a:lnTo>
                  <a:lnTo>
                    <a:pt x="1604" y="7112"/>
                  </a:lnTo>
                  <a:close/>
                  <a:moveTo>
                    <a:pt x="6790" y="7313"/>
                  </a:moveTo>
                  <a:cubicBezTo>
                    <a:pt x="6737" y="7352"/>
                    <a:pt x="6683" y="7393"/>
                    <a:pt x="6643" y="7433"/>
                  </a:cubicBezTo>
                  <a:lnTo>
                    <a:pt x="6883" y="7753"/>
                  </a:lnTo>
                  <a:lnTo>
                    <a:pt x="7044" y="7634"/>
                  </a:lnTo>
                  <a:lnTo>
                    <a:pt x="6790" y="7313"/>
                  </a:lnTo>
                  <a:close/>
                  <a:moveTo>
                    <a:pt x="1884" y="7352"/>
                  </a:moveTo>
                  <a:lnTo>
                    <a:pt x="1631" y="7673"/>
                  </a:lnTo>
                  <a:cubicBezTo>
                    <a:pt x="1631" y="7673"/>
                    <a:pt x="1644" y="7673"/>
                    <a:pt x="1644" y="7687"/>
                  </a:cubicBezTo>
                  <a:cubicBezTo>
                    <a:pt x="1697" y="7727"/>
                    <a:pt x="1738" y="7767"/>
                    <a:pt x="1791" y="7794"/>
                  </a:cubicBezTo>
                  <a:lnTo>
                    <a:pt x="2032" y="7473"/>
                  </a:lnTo>
                  <a:cubicBezTo>
                    <a:pt x="1978" y="7433"/>
                    <a:pt x="1925" y="7393"/>
                    <a:pt x="1884" y="7352"/>
                  </a:cubicBezTo>
                  <a:close/>
                  <a:moveTo>
                    <a:pt x="6496" y="7540"/>
                  </a:moveTo>
                  <a:cubicBezTo>
                    <a:pt x="6443" y="7566"/>
                    <a:pt x="6389" y="7607"/>
                    <a:pt x="6336" y="7634"/>
                  </a:cubicBezTo>
                  <a:lnTo>
                    <a:pt x="6550" y="7981"/>
                  </a:lnTo>
                  <a:cubicBezTo>
                    <a:pt x="6576" y="7955"/>
                    <a:pt x="6616" y="7941"/>
                    <a:pt x="6643" y="7914"/>
                  </a:cubicBezTo>
                  <a:lnTo>
                    <a:pt x="6657" y="7914"/>
                  </a:lnTo>
                  <a:cubicBezTo>
                    <a:pt x="6683" y="7901"/>
                    <a:pt x="6696" y="7887"/>
                    <a:pt x="6710" y="7874"/>
                  </a:cubicBezTo>
                  <a:lnTo>
                    <a:pt x="6496" y="7540"/>
                  </a:lnTo>
                  <a:close/>
                  <a:moveTo>
                    <a:pt x="2178" y="7566"/>
                  </a:moveTo>
                  <a:lnTo>
                    <a:pt x="1952" y="7914"/>
                  </a:lnTo>
                  <a:cubicBezTo>
                    <a:pt x="2005" y="7941"/>
                    <a:pt x="2045" y="7967"/>
                    <a:pt x="2085" y="7994"/>
                  </a:cubicBezTo>
                  <a:lnTo>
                    <a:pt x="2098" y="7994"/>
                  </a:lnTo>
                  <a:cubicBezTo>
                    <a:pt x="2112" y="8008"/>
                    <a:pt x="2112" y="8008"/>
                    <a:pt x="2125" y="8008"/>
                  </a:cubicBezTo>
                  <a:lnTo>
                    <a:pt x="2326" y="7660"/>
                  </a:lnTo>
                  <a:cubicBezTo>
                    <a:pt x="2272" y="7634"/>
                    <a:pt x="2232" y="7607"/>
                    <a:pt x="2178" y="7566"/>
                  </a:cubicBezTo>
                  <a:close/>
                  <a:moveTo>
                    <a:pt x="6175" y="7727"/>
                  </a:moveTo>
                  <a:lnTo>
                    <a:pt x="6015" y="7807"/>
                  </a:lnTo>
                  <a:lnTo>
                    <a:pt x="6188" y="8168"/>
                  </a:lnTo>
                  <a:lnTo>
                    <a:pt x="6215" y="8168"/>
                  </a:lnTo>
                  <a:cubicBezTo>
                    <a:pt x="6268" y="8142"/>
                    <a:pt x="6322" y="8115"/>
                    <a:pt x="6375" y="8074"/>
                  </a:cubicBezTo>
                  <a:lnTo>
                    <a:pt x="6175" y="7727"/>
                  </a:lnTo>
                  <a:close/>
                  <a:moveTo>
                    <a:pt x="2486" y="7753"/>
                  </a:moveTo>
                  <a:lnTo>
                    <a:pt x="2299" y="8115"/>
                  </a:lnTo>
                  <a:cubicBezTo>
                    <a:pt x="2353" y="8142"/>
                    <a:pt x="2392" y="8154"/>
                    <a:pt x="2446" y="8181"/>
                  </a:cubicBezTo>
                  <a:lnTo>
                    <a:pt x="2459" y="8181"/>
                  </a:lnTo>
                  <a:cubicBezTo>
                    <a:pt x="2459" y="8195"/>
                    <a:pt x="2472" y="8195"/>
                    <a:pt x="2486" y="8208"/>
                  </a:cubicBezTo>
                  <a:lnTo>
                    <a:pt x="2659" y="7834"/>
                  </a:lnTo>
                  <a:cubicBezTo>
                    <a:pt x="2606" y="7807"/>
                    <a:pt x="2540" y="7780"/>
                    <a:pt x="2486" y="7753"/>
                  </a:cubicBezTo>
                  <a:close/>
                  <a:moveTo>
                    <a:pt x="5855" y="7887"/>
                  </a:moveTo>
                  <a:cubicBezTo>
                    <a:pt x="5787" y="7914"/>
                    <a:pt x="5734" y="7928"/>
                    <a:pt x="5680" y="7955"/>
                  </a:cubicBezTo>
                  <a:lnTo>
                    <a:pt x="5828" y="8329"/>
                  </a:lnTo>
                  <a:lnTo>
                    <a:pt x="5841" y="8329"/>
                  </a:lnTo>
                  <a:cubicBezTo>
                    <a:pt x="5881" y="8315"/>
                    <a:pt x="5908" y="8302"/>
                    <a:pt x="5948" y="8288"/>
                  </a:cubicBezTo>
                  <a:lnTo>
                    <a:pt x="5948" y="8275"/>
                  </a:lnTo>
                  <a:cubicBezTo>
                    <a:pt x="5974" y="8275"/>
                    <a:pt x="5988" y="8261"/>
                    <a:pt x="6015" y="8261"/>
                  </a:cubicBezTo>
                  <a:lnTo>
                    <a:pt x="5855" y="7887"/>
                  </a:lnTo>
                  <a:close/>
                  <a:moveTo>
                    <a:pt x="2820" y="7914"/>
                  </a:moveTo>
                  <a:lnTo>
                    <a:pt x="2673" y="8288"/>
                  </a:lnTo>
                  <a:lnTo>
                    <a:pt x="2700" y="8288"/>
                  </a:lnTo>
                  <a:lnTo>
                    <a:pt x="2700" y="8302"/>
                  </a:lnTo>
                  <a:lnTo>
                    <a:pt x="2727" y="8302"/>
                  </a:lnTo>
                  <a:lnTo>
                    <a:pt x="2740" y="8315"/>
                  </a:lnTo>
                  <a:lnTo>
                    <a:pt x="2766" y="8315"/>
                  </a:lnTo>
                  <a:lnTo>
                    <a:pt x="2766" y="8329"/>
                  </a:lnTo>
                  <a:lnTo>
                    <a:pt x="2807" y="8329"/>
                  </a:lnTo>
                  <a:lnTo>
                    <a:pt x="2807" y="8342"/>
                  </a:lnTo>
                  <a:lnTo>
                    <a:pt x="2820" y="8342"/>
                  </a:lnTo>
                  <a:cubicBezTo>
                    <a:pt x="2834" y="8342"/>
                    <a:pt x="2847" y="8356"/>
                    <a:pt x="2860" y="8356"/>
                  </a:cubicBezTo>
                  <a:lnTo>
                    <a:pt x="2994" y="7981"/>
                  </a:lnTo>
                  <a:cubicBezTo>
                    <a:pt x="2941" y="7955"/>
                    <a:pt x="2873" y="7928"/>
                    <a:pt x="2820" y="7914"/>
                  </a:cubicBezTo>
                  <a:close/>
                  <a:moveTo>
                    <a:pt x="5507" y="8021"/>
                  </a:moveTo>
                  <a:cubicBezTo>
                    <a:pt x="5454" y="8035"/>
                    <a:pt x="5386" y="8048"/>
                    <a:pt x="5333" y="8061"/>
                  </a:cubicBezTo>
                  <a:lnTo>
                    <a:pt x="5440" y="8462"/>
                  </a:lnTo>
                  <a:cubicBezTo>
                    <a:pt x="5507" y="8436"/>
                    <a:pt x="5560" y="8422"/>
                    <a:pt x="5627" y="8395"/>
                  </a:cubicBezTo>
                  <a:lnTo>
                    <a:pt x="5507" y="8021"/>
                  </a:lnTo>
                  <a:close/>
                  <a:moveTo>
                    <a:pt x="3167" y="8035"/>
                  </a:moveTo>
                  <a:lnTo>
                    <a:pt x="3048" y="8422"/>
                  </a:lnTo>
                  <a:lnTo>
                    <a:pt x="3074" y="8422"/>
                  </a:lnTo>
                  <a:cubicBezTo>
                    <a:pt x="3087" y="8422"/>
                    <a:pt x="3087" y="8436"/>
                    <a:pt x="3087" y="8436"/>
                  </a:cubicBezTo>
                  <a:lnTo>
                    <a:pt x="3101" y="8436"/>
                  </a:lnTo>
                  <a:cubicBezTo>
                    <a:pt x="3155" y="8449"/>
                    <a:pt x="3194" y="8462"/>
                    <a:pt x="3248" y="8475"/>
                  </a:cubicBezTo>
                  <a:lnTo>
                    <a:pt x="3342" y="8088"/>
                  </a:lnTo>
                  <a:cubicBezTo>
                    <a:pt x="3288" y="8061"/>
                    <a:pt x="3221" y="8048"/>
                    <a:pt x="3167" y="8035"/>
                  </a:cubicBezTo>
                  <a:close/>
                  <a:moveTo>
                    <a:pt x="5159" y="8115"/>
                  </a:moveTo>
                  <a:cubicBezTo>
                    <a:pt x="5092" y="8128"/>
                    <a:pt x="5039" y="8142"/>
                    <a:pt x="4972" y="8142"/>
                  </a:cubicBezTo>
                  <a:lnTo>
                    <a:pt x="5039" y="8543"/>
                  </a:lnTo>
                  <a:lnTo>
                    <a:pt x="5065" y="8543"/>
                  </a:lnTo>
                  <a:cubicBezTo>
                    <a:pt x="5133" y="8529"/>
                    <a:pt x="5186" y="8516"/>
                    <a:pt x="5240" y="8502"/>
                  </a:cubicBezTo>
                  <a:lnTo>
                    <a:pt x="5159" y="8115"/>
                  </a:lnTo>
                  <a:close/>
                  <a:moveTo>
                    <a:pt x="3515" y="8128"/>
                  </a:moveTo>
                  <a:lnTo>
                    <a:pt x="3435" y="8516"/>
                  </a:lnTo>
                  <a:lnTo>
                    <a:pt x="3636" y="8555"/>
                  </a:lnTo>
                  <a:lnTo>
                    <a:pt x="3702" y="8154"/>
                  </a:lnTo>
                  <a:cubicBezTo>
                    <a:pt x="3636" y="8142"/>
                    <a:pt x="3582" y="8142"/>
                    <a:pt x="3515" y="8128"/>
                  </a:cubicBezTo>
                  <a:close/>
                  <a:moveTo>
                    <a:pt x="3876" y="8181"/>
                  </a:moveTo>
                  <a:lnTo>
                    <a:pt x="3836" y="8582"/>
                  </a:lnTo>
                  <a:cubicBezTo>
                    <a:pt x="3876" y="8582"/>
                    <a:pt x="3916" y="8582"/>
                    <a:pt x="3956" y="8596"/>
                  </a:cubicBezTo>
                  <a:lnTo>
                    <a:pt x="4037" y="8596"/>
                  </a:lnTo>
                  <a:lnTo>
                    <a:pt x="4063" y="8195"/>
                  </a:lnTo>
                  <a:cubicBezTo>
                    <a:pt x="4010" y="8195"/>
                    <a:pt x="3943" y="8181"/>
                    <a:pt x="3876" y="8181"/>
                  </a:cubicBezTo>
                  <a:close/>
                  <a:moveTo>
                    <a:pt x="4798" y="8168"/>
                  </a:moveTo>
                  <a:cubicBezTo>
                    <a:pt x="4732" y="8181"/>
                    <a:pt x="4678" y="8181"/>
                    <a:pt x="4611" y="8195"/>
                  </a:cubicBezTo>
                  <a:lnTo>
                    <a:pt x="4638" y="8596"/>
                  </a:lnTo>
                  <a:cubicBezTo>
                    <a:pt x="4705" y="8596"/>
                    <a:pt x="4771" y="8582"/>
                    <a:pt x="4839" y="8569"/>
                  </a:cubicBezTo>
                  <a:lnTo>
                    <a:pt x="4798" y="8168"/>
                  </a:lnTo>
                  <a:close/>
                  <a:moveTo>
                    <a:pt x="4251" y="8208"/>
                  </a:moveTo>
                  <a:lnTo>
                    <a:pt x="4237" y="8609"/>
                  </a:lnTo>
                  <a:lnTo>
                    <a:pt x="4438" y="8609"/>
                  </a:lnTo>
                  <a:lnTo>
                    <a:pt x="4424" y="8208"/>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9"/>
            <p:cNvSpPr/>
            <p:nvPr/>
          </p:nvSpPr>
          <p:spPr>
            <a:xfrm>
              <a:off x="7654296" y="4190404"/>
              <a:ext cx="426634" cy="373478"/>
            </a:xfrm>
            <a:custGeom>
              <a:rect b="b" l="l" r="r" t="t"/>
              <a:pathLst>
                <a:path extrusionOk="0" h="7806" w="8917">
                  <a:moveTo>
                    <a:pt x="4453" y="0"/>
                  </a:moveTo>
                  <a:cubicBezTo>
                    <a:pt x="3818" y="0"/>
                    <a:pt x="3175" y="156"/>
                    <a:pt x="2581" y="485"/>
                  </a:cubicBezTo>
                  <a:cubicBezTo>
                    <a:pt x="696" y="1515"/>
                    <a:pt x="0" y="3894"/>
                    <a:pt x="1030" y="5778"/>
                  </a:cubicBezTo>
                  <a:cubicBezTo>
                    <a:pt x="1746" y="7072"/>
                    <a:pt x="3084" y="7805"/>
                    <a:pt x="4467" y="7805"/>
                  </a:cubicBezTo>
                  <a:cubicBezTo>
                    <a:pt x="5099" y="7805"/>
                    <a:pt x="5741" y="7652"/>
                    <a:pt x="6336" y="7329"/>
                  </a:cubicBezTo>
                  <a:cubicBezTo>
                    <a:pt x="8221" y="6286"/>
                    <a:pt x="8916" y="3921"/>
                    <a:pt x="7874" y="2036"/>
                  </a:cubicBezTo>
                  <a:cubicBezTo>
                    <a:pt x="7169" y="736"/>
                    <a:pt x="5831" y="0"/>
                    <a:pt x="4453"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9"/>
            <p:cNvSpPr/>
            <p:nvPr/>
          </p:nvSpPr>
          <p:spPr>
            <a:xfrm>
              <a:off x="7654296" y="4190404"/>
              <a:ext cx="426634" cy="373478"/>
            </a:xfrm>
            <a:custGeom>
              <a:rect b="b" l="l" r="r" t="t"/>
              <a:pathLst>
                <a:path extrusionOk="0" h="7806" w="8917">
                  <a:moveTo>
                    <a:pt x="4453" y="0"/>
                  </a:moveTo>
                  <a:cubicBezTo>
                    <a:pt x="3818" y="0"/>
                    <a:pt x="3175" y="156"/>
                    <a:pt x="2581" y="485"/>
                  </a:cubicBezTo>
                  <a:cubicBezTo>
                    <a:pt x="696" y="1515"/>
                    <a:pt x="0" y="3894"/>
                    <a:pt x="1030" y="5778"/>
                  </a:cubicBezTo>
                  <a:cubicBezTo>
                    <a:pt x="1746" y="7072"/>
                    <a:pt x="3084" y="7805"/>
                    <a:pt x="4467" y="7805"/>
                  </a:cubicBezTo>
                  <a:cubicBezTo>
                    <a:pt x="5099" y="7805"/>
                    <a:pt x="5741" y="7652"/>
                    <a:pt x="6336" y="7329"/>
                  </a:cubicBezTo>
                  <a:cubicBezTo>
                    <a:pt x="8221" y="6286"/>
                    <a:pt x="8916" y="3921"/>
                    <a:pt x="7874" y="2036"/>
                  </a:cubicBezTo>
                  <a:cubicBezTo>
                    <a:pt x="7169" y="736"/>
                    <a:pt x="5831" y="0"/>
                    <a:pt x="445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9"/>
            <p:cNvSpPr/>
            <p:nvPr/>
          </p:nvSpPr>
          <p:spPr>
            <a:xfrm>
              <a:off x="7669654" y="4203705"/>
              <a:ext cx="370320" cy="345728"/>
            </a:xfrm>
            <a:custGeom>
              <a:rect b="b" l="l" r="r" t="t"/>
              <a:pathLst>
                <a:path extrusionOk="0" h="7226" w="774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9"/>
            <p:cNvSpPr/>
            <p:nvPr/>
          </p:nvSpPr>
          <p:spPr>
            <a:xfrm>
              <a:off x="7669654" y="4203705"/>
              <a:ext cx="370320" cy="345728"/>
            </a:xfrm>
            <a:custGeom>
              <a:rect b="b" l="l" r="r" t="t"/>
              <a:pathLst>
                <a:path extrusionOk="0" h="7226" w="7740">
                  <a:moveTo>
                    <a:pt x="4129" y="1"/>
                  </a:moveTo>
                  <a:cubicBezTo>
                    <a:pt x="3541" y="1"/>
                    <a:pt x="2945" y="145"/>
                    <a:pt x="2393" y="448"/>
                  </a:cubicBezTo>
                  <a:cubicBezTo>
                    <a:pt x="642" y="1410"/>
                    <a:pt x="0" y="3616"/>
                    <a:pt x="963" y="5367"/>
                  </a:cubicBezTo>
                  <a:cubicBezTo>
                    <a:pt x="1538" y="6423"/>
                    <a:pt x="2554" y="7077"/>
                    <a:pt x="3663" y="7225"/>
                  </a:cubicBezTo>
                  <a:cubicBezTo>
                    <a:pt x="2607" y="7051"/>
                    <a:pt x="1631" y="6423"/>
                    <a:pt x="1070" y="5407"/>
                  </a:cubicBezTo>
                  <a:cubicBezTo>
                    <a:pt x="134" y="3682"/>
                    <a:pt x="763" y="1517"/>
                    <a:pt x="2486" y="569"/>
                  </a:cubicBezTo>
                  <a:cubicBezTo>
                    <a:pt x="3028" y="270"/>
                    <a:pt x="3614" y="129"/>
                    <a:pt x="4191" y="129"/>
                  </a:cubicBezTo>
                  <a:cubicBezTo>
                    <a:pt x="5452" y="129"/>
                    <a:pt x="6675" y="802"/>
                    <a:pt x="7325" y="1985"/>
                  </a:cubicBezTo>
                  <a:cubicBezTo>
                    <a:pt x="7553" y="2399"/>
                    <a:pt x="7686" y="2841"/>
                    <a:pt x="7740" y="3281"/>
                  </a:cubicBezTo>
                  <a:cubicBezTo>
                    <a:pt x="7699" y="2814"/>
                    <a:pt x="7553" y="2333"/>
                    <a:pt x="7312" y="1891"/>
                  </a:cubicBezTo>
                  <a:cubicBezTo>
                    <a:pt x="6653" y="682"/>
                    <a:pt x="5410" y="1"/>
                    <a:pt x="412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9"/>
            <p:cNvSpPr/>
            <p:nvPr/>
          </p:nvSpPr>
          <p:spPr>
            <a:xfrm>
              <a:off x="7804622" y="4237291"/>
              <a:ext cx="124110" cy="280132"/>
            </a:xfrm>
            <a:custGeom>
              <a:rect b="b" l="l" r="r" t="t"/>
              <a:pathLst>
                <a:path extrusionOk="0" h="5855" w="2594">
                  <a:moveTo>
                    <a:pt x="1123" y="0"/>
                  </a:moveTo>
                  <a:lnTo>
                    <a:pt x="1136" y="441"/>
                  </a:lnTo>
                  <a:cubicBezTo>
                    <a:pt x="775" y="468"/>
                    <a:pt x="494" y="588"/>
                    <a:pt x="294" y="802"/>
                  </a:cubicBezTo>
                  <a:cubicBezTo>
                    <a:pt x="93" y="1016"/>
                    <a:pt x="0" y="1296"/>
                    <a:pt x="0" y="1658"/>
                  </a:cubicBezTo>
                  <a:cubicBezTo>
                    <a:pt x="13" y="1911"/>
                    <a:pt x="66" y="2139"/>
                    <a:pt x="161" y="2312"/>
                  </a:cubicBezTo>
                  <a:cubicBezTo>
                    <a:pt x="254" y="2486"/>
                    <a:pt x="387" y="2647"/>
                    <a:pt x="574" y="2807"/>
                  </a:cubicBezTo>
                  <a:lnTo>
                    <a:pt x="1216" y="3355"/>
                  </a:lnTo>
                  <a:cubicBezTo>
                    <a:pt x="1310" y="3422"/>
                    <a:pt x="1390" y="3488"/>
                    <a:pt x="1444" y="3542"/>
                  </a:cubicBezTo>
                  <a:cubicBezTo>
                    <a:pt x="1497" y="3595"/>
                    <a:pt x="1537" y="3663"/>
                    <a:pt x="1590" y="3729"/>
                  </a:cubicBezTo>
                  <a:cubicBezTo>
                    <a:pt x="1644" y="3809"/>
                    <a:pt x="1684" y="3876"/>
                    <a:pt x="1711" y="3970"/>
                  </a:cubicBezTo>
                  <a:cubicBezTo>
                    <a:pt x="1738" y="4050"/>
                    <a:pt x="1751" y="4144"/>
                    <a:pt x="1751" y="4237"/>
                  </a:cubicBezTo>
                  <a:cubicBezTo>
                    <a:pt x="1751" y="4384"/>
                    <a:pt x="1724" y="4491"/>
                    <a:pt x="1658" y="4572"/>
                  </a:cubicBezTo>
                  <a:cubicBezTo>
                    <a:pt x="1604" y="4652"/>
                    <a:pt x="1497" y="4705"/>
                    <a:pt x="1363" y="4705"/>
                  </a:cubicBezTo>
                  <a:cubicBezTo>
                    <a:pt x="1016" y="4705"/>
                    <a:pt x="829" y="4384"/>
                    <a:pt x="802" y="3756"/>
                  </a:cubicBezTo>
                  <a:lnTo>
                    <a:pt x="40" y="3930"/>
                  </a:lnTo>
                  <a:cubicBezTo>
                    <a:pt x="93" y="4878"/>
                    <a:pt x="521" y="5360"/>
                    <a:pt x="1323" y="5374"/>
                  </a:cubicBezTo>
                  <a:lnTo>
                    <a:pt x="1337" y="5855"/>
                  </a:lnTo>
                  <a:lnTo>
                    <a:pt x="1577" y="5841"/>
                  </a:lnTo>
                  <a:lnTo>
                    <a:pt x="1563" y="5360"/>
                  </a:lnTo>
                  <a:cubicBezTo>
                    <a:pt x="1884" y="5320"/>
                    <a:pt x="2139" y="5199"/>
                    <a:pt x="2326" y="4973"/>
                  </a:cubicBezTo>
                  <a:cubicBezTo>
                    <a:pt x="2513" y="4759"/>
                    <a:pt x="2593" y="4491"/>
                    <a:pt x="2593" y="4171"/>
                  </a:cubicBezTo>
                  <a:cubicBezTo>
                    <a:pt x="2593" y="4023"/>
                    <a:pt x="2566" y="3876"/>
                    <a:pt x="2526" y="3729"/>
                  </a:cubicBezTo>
                  <a:cubicBezTo>
                    <a:pt x="2486" y="3595"/>
                    <a:pt x="2433" y="3475"/>
                    <a:pt x="2365" y="3355"/>
                  </a:cubicBezTo>
                  <a:cubicBezTo>
                    <a:pt x="2285" y="3248"/>
                    <a:pt x="2205" y="3141"/>
                    <a:pt x="2125" y="3061"/>
                  </a:cubicBezTo>
                  <a:cubicBezTo>
                    <a:pt x="2045" y="2968"/>
                    <a:pt x="1952" y="2873"/>
                    <a:pt x="1845" y="2793"/>
                  </a:cubicBezTo>
                  <a:lnTo>
                    <a:pt x="1216" y="2246"/>
                  </a:lnTo>
                  <a:cubicBezTo>
                    <a:pt x="1082" y="2139"/>
                    <a:pt x="989" y="2032"/>
                    <a:pt x="922" y="1938"/>
                  </a:cubicBezTo>
                  <a:cubicBezTo>
                    <a:pt x="856" y="1831"/>
                    <a:pt x="829" y="1711"/>
                    <a:pt x="829" y="1551"/>
                  </a:cubicBezTo>
                  <a:cubicBezTo>
                    <a:pt x="815" y="1417"/>
                    <a:pt x="856" y="1323"/>
                    <a:pt x="922" y="1243"/>
                  </a:cubicBezTo>
                  <a:cubicBezTo>
                    <a:pt x="989" y="1163"/>
                    <a:pt x="1082" y="1109"/>
                    <a:pt x="1216" y="1109"/>
                  </a:cubicBezTo>
                  <a:cubicBezTo>
                    <a:pt x="1230" y="1096"/>
                    <a:pt x="1257" y="1096"/>
                    <a:pt x="1269" y="1096"/>
                  </a:cubicBezTo>
                  <a:cubicBezTo>
                    <a:pt x="1323" y="1096"/>
                    <a:pt x="1376" y="1109"/>
                    <a:pt x="1417" y="1136"/>
                  </a:cubicBezTo>
                  <a:cubicBezTo>
                    <a:pt x="1470" y="1163"/>
                    <a:pt x="1524" y="1189"/>
                    <a:pt x="1551" y="1243"/>
                  </a:cubicBezTo>
                  <a:cubicBezTo>
                    <a:pt x="1590" y="1283"/>
                    <a:pt x="1617" y="1337"/>
                    <a:pt x="1644" y="1417"/>
                  </a:cubicBezTo>
                  <a:cubicBezTo>
                    <a:pt x="1658" y="1483"/>
                    <a:pt x="1684" y="1564"/>
                    <a:pt x="1684" y="1631"/>
                  </a:cubicBezTo>
                  <a:cubicBezTo>
                    <a:pt x="1697" y="1697"/>
                    <a:pt x="1711" y="1791"/>
                    <a:pt x="1711" y="1884"/>
                  </a:cubicBezTo>
                  <a:lnTo>
                    <a:pt x="2460" y="1724"/>
                  </a:lnTo>
                  <a:cubicBezTo>
                    <a:pt x="2446" y="1537"/>
                    <a:pt x="2419" y="1376"/>
                    <a:pt x="2379" y="1243"/>
                  </a:cubicBezTo>
                  <a:cubicBezTo>
                    <a:pt x="2339" y="1109"/>
                    <a:pt x="2272" y="975"/>
                    <a:pt x="2192" y="856"/>
                  </a:cubicBezTo>
                  <a:cubicBezTo>
                    <a:pt x="2112" y="735"/>
                    <a:pt x="2005" y="628"/>
                    <a:pt x="1871" y="562"/>
                  </a:cubicBezTo>
                  <a:cubicBezTo>
                    <a:pt x="1738" y="494"/>
                    <a:pt x="1577" y="455"/>
                    <a:pt x="1376" y="441"/>
                  </a:cubicBezTo>
                  <a:lnTo>
                    <a:pt x="1376" y="0"/>
                  </a:lnTo>
                  <a:close/>
                </a:path>
              </a:pathLst>
            </a:custGeom>
            <a:solidFill>
              <a:srgbClr val="F9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9"/>
            <p:cNvSpPr/>
            <p:nvPr/>
          </p:nvSpPr>
          <p:spPr>
            <a:xfrm>
              <a:off x="5084161" y="3279309"/>
              <a:ext cx="739301" cy="340896"/>
            </a:xfrm>
            <a:custGeom>
              <a:rect b="b" l="l" r="r" t="t"/>
              <a:pathLst>
                <a:path extrusionOk="0" h="7125" w="15452">
                  <a:moveTo>
                    <a:pt x="6576" y="0"/>
                  </a:moveTo>
                  <a:cubicBezTo>
                    <a:pt x="3743" y="0"/>
                    <a:pt x="5213" y="5841"/>
                    <a:pt x="5213" y="5841"/>
                  </a:cubicBezTo>
                  <a:cubicBezTo>
                    <a:pt x="5213" y="5841"/>
                    <a:pt x="4384" y="3381"/>
                    <a:pt x="2834" y="3381"/>
                  </a:cubicBezTo>
                  <a:cubicBezTo>
                    <a:pt x="1283" y="3381"/>
                    <a:pt x="2647" y="6482"/>
                    <a:pt x="2647" y="6482"/>
                  </a:cubicBezTo>
                  <a:lnTo>
                    <a:pt x="0" y="7124"/>
                  </a:lnTo>
                  <a:lnTo>
                    <a:pt x="15452" y="7124"/>
                  </a:lnTo>
                  <a:cubicBezTo>
                    <a:pt x="15452" y="7124"/>
                    <a:pt x="14386" y="6382"/>
                    <a:pt x="13026" y="6382"/>
                  </a:cubicBezTo>
                  <a:cubicBezTo>
                    <a:pt x="12948" y="6382"/>
                    <a:pt x="12870" y="6384"/>
                    <a:pt x="12791" y="6389"/>
                  </a:cubicBezTo>
                  <a:cubicBezTo>
                    <a:pt x="12791" y="6389"/>
                    <a:pt x="13506" y="3286"/>
                    <a:pt x="11863" y="3286"/>
                  </a:cubicBezTo>
                  <a:cubicBezTo>
                    <a:pt x="11839" y="3286"/>
                    <a:pt x="11815" y="3287"/>
                    <a:pt x="11789" y="3288"/>
                  </a:cubicBezTo>
                  <a:cubicBezTo>
                    <a:pt x="10052" y="3381"/>
                    <a:pt x="8769" y="5935"/>
                    <a:pt x="8769" y="5935"/>
                  </a:cubicBezTo>
                  <a:cubicBezTo>
                    <a:pt x="8769" y="5935"/>
                    <a:pt x="9410" y="0"/>
                    <a:pt x="6576"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9"/>
            <p:cNvSpPr/>
            <p:nvPr/>
          </p:nvSpPr>
          <p:spPr>
            <a:xfrm>
              <a:off x="7992602" y="1715047"/>
              <a:ext cx="1023931" cy="472661"/>
            </a:xfrm>
            <a:custGeom>
              <a:rect b="b" l="l" r="r" t="t"/>
              <a:pathLst>
                <a:path extrusionOk="0" h="9879" w="21401">
                  <a:moveTo>
                    <a:pt x="9130" y="1"/>
                  </a:moveTo>
                  <a:cubicBezTo>
                    <a:pt x="5200" y="1"/>
                    <a:pt x="7219" y="8101"/>
                    <a:pt x="7219" y="8101"/>
                  </a:cubicBezTo>
                  <a:cubicBezTo>
                    <a:pt x="7219" y="8101"/>
                    <a:pt x="6082" y="4679"/>
                    <a:pt x="3931" y="4679"/>
                  </a:cubicBezTo>
                  <a:cubicBezTo>
                    <a:pt x="1778" y="4679"/>
                    <a:pt x="3676" y="8983"/>
                    <a:pt x="3676" y="8983"/>
                  </a:cubicBezTo>
                  <a:lnTo>
                    <a:pt x="1" y="9878"/>
                  </a:lnTo>
                  <a:lnTo>
                    <a:pt x="21400" y="9878"/>
                  </a:lnTo>
                  <a:cubicBezTo>
                    <a:pt x="21400" y="9878"/>
                    <a:pt x="19932" y="8851"/>
                    <a:pt x="18067" y="8851"/>
                  </a:cubicBezTo>
                  <a:cubicBezTo>
                    <a:pt x="17958" y="8851"/>
                    <a:pt x="17849" y="8855"/>
                    <a:pt x="17738" y="8862"/>
                  </a:cubicBezTo>
                  <a:cubicBezTo>
                    <a:pt x="17738" y="8862"/>
                    <a:pt x="18711" y="4555"/>
                    <a:pt x="16440" y="4555"/>
                  </a:cubicBezTo>
                  <a:cubicBezTo>
                    <a:pt x="16405" y="4555"/>
                    <a:pt x="16370" y="4556"/>
                    <a:pt x="16335" y="4558"/>
                  </a:cubicBezTo>
                  <a:cubicBezTo>
                    <a:pt x="13929" y="4679"/>
                    <a:pt x="12164" y="8221"/>
                    <a:pt x="12164" y="8221"/>
                  </a:cubicBezTo>
                  <a:cubicBezTo>
                    <a:pt x="12164" y="8221"/>
                    <a:pt x="13047" y="1"/>
                    <a:pt x="913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9"/>
            <p:cNvSpPr/>
            <p:nvPr/>
          </p:nvSpPr>
          <p:spPr>
            <a:xfrm>
              <a:off x="7992602" y="1715047"/>
              <a:ext cx="1023931" cy="472661"/>
            </a:xfrm>
            <a:custGeom>
              <a:rect b="b" l="l" r="r" t="t"/>
              <a:pathLst>
                <a:path extrusionOk="0" h="9879" w="21401">
                  <a:moveTo>
                    <a:pt x="9130" y="1"/>
                  </a:moveTo>
                  <a:cubicBezTo>
                    <a:pt x="5200" y="1"/>
                    <a:pt x="7219" y="8101"/>
                    <a:pt x="7219" y="8101"/>
                  </a:cubicBezTo>
                  <a:cubicBezTo>
                    <a:pt x="7219" y="8101"/>
                    <a:pt x="6082" y="4679"/>
                    <a:pt x="3931" y="4679"/>
                  </a:cubicBezTo>
                  <a:cubicBezTo>
                    <a:pt x="1778" y="4679"/>
                    <a:pt x="3676" y="8983"/>
                    <a:pt x="3676" y="8983"/>
                  </a:cubicBezTo>
                  <a:lnTo>
                    <a:pt x="1" y="9878"/>
                  </a:lnTo>
                  <a:lnTo>
                    <a:pt x="21400" y="9878"/>
                  </a:lnTo>
                  <a:cubicBezTo>
                    <a:pt x="21400" y="9878"/>
                    <a:pt x="19932" y="8851"/>
                    <a:pt x="18067" y="8851"/>
                  </a:cubicBezTo>
                  <a:cubicBezTo>
                    <a:pt x="17958" y="8851"/>
                    <a:pt x="17849" y="8855"/>
                    <a:pt x="17738" y="8862"/>
                  </a:cubicBezTo>
                  <a:cubicBezTo>
                    <a:pt x="17738" y="8862"/>
                    <a:pt x="18711" y="4555"/>
                    <a:pt x="16440" y="4555"/>
                  </a:cubicBezTo>
                  <a:cubicBezTo>
                    <a:pt x="16405" y="4555"/>
                    <a:pt x="16370" y="4556"/>
                    <a:pt x="16335" y="4558"/>
                  </a:cubicBezTo>
                  <a:cubicBezTo>
                    <a:pt x="13929" y="4679"/>
                    <a:pt x="12164" y="8221"/>
                    <a:pt x="12164" y="8221"/>
                  </a:cubicBezTo>
                  <a:cubicBezTo>
                    <a:pt x="12164" y="8221"/>
                    <a:pt x="13047" y="1"/>
                    <a:pt x="913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9"/>
            <p:cNvSpPr/>
            <p:nvPr/>
          </p:nvSpPr>
          <p:spPr>
            <a:xfrm>
              <a:off x="5219703" y="1529604"/>
              <a:ext cx="562849" cy="259703"/>
            </a:xfrm>
            <a:custGeom>
              <a:rect b="b" l="l" r="r" t="t"/>
              <a:pathLst>
                <a:path extrusionOk="0" h="5428" w="11764">
                  <a:moveTo>
                    <a:pt x="5013" y="1"/>
                  </a:moveTo>
                  <a:cubicBezTo>
                    <a:pt x="2861" y="1"/>
                    <a:pt x="3970" y="4451"/>
                    <a:pt x="3970" y="4451"/>
                  </a:cubicBezTo>
                  <a:cubicBezTo>
                    <a:pt x="3970" y="4451"/>
                    <a:pt x="3342" y="2580"/>
                    <a:pt x="2152" y="2580"/>
                  </a:cubicBezTo>
                  <a:cubicBezTo>
                    <a:pt x="976" y="2580"/>
                    <a:pt x="2019" y="4946"/>
                    <a:pt x="2019" y="4946"/>
                  </a:cubicBezTo>
                  <a:lnTo>
                    <a:pt x="1" y="5427"/>
                  </a:lnTo>
                  <a:lnTo>
                    <a:pt x="11763" y="5427"/>
                  </a:lnTo>
                  <a:cubicBezTo>
                    <a:pt x="11763" y="5427"/>
                    <a:pt x="10960" y="4872"/>
                    <a:pt x="9942" y="4872"/>
                  </a:cubicBezTo>
                  <a:cubicBezTo>
                    <a:pt x="9877" y="4872"/>
                    <a:pt x="9811" y="4874"/>
                    <a:pt x="9744" y="4879"/>
                  </a:cubicBezTo>
                  <a:cubicBezTo>
                    <a:pt x="9744" y="4879"/>
                    <a:pt x="10288" y="2512"/>
                    <a:pt x="9046" y="2512"/>
                  </a:cubicBezTo>
                  <a:cubicBezTo>
                    <a:pt x="9025" y="2512"/>
                    <a:pt x="9004" y="2512"/>
                    <a:pt x="8983" y="2513"/>
                  </a:cubicBezTo>
                  <a:cubicBezTo>
                    <a:pt x="7659" y="2580"/>
                    <a:pt x="6684" y="4531"/>
                    <a:pt x="6684" y="4531"/>
                  </a:cubicBezTo>
                  <a:cubicBezTo>
                    <a:pt x="6684" y="4531"/>
                    <a:pt x="7165" y="1"/>
                    <a:pt x="5013"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9"/>
            <p:cNvSpPr/>
            <p:nvPr/>
          </p:nvSpPr>
          <p:spPr>
            <a:xfrm>
              <a:off x="7958680" y="3753827"/>
              <a:ext cx="810351" cy="374100"/>
            </a:xfrm>
            <a:custGeom>
              <a:rect b="b" l="l" r="r" t="t"/>
              <a:pathLst>
                <a:path extrusionOk="0" h="7819" w="16937">
                  <a:moveTo>
                    <a:pt x="7219" y="0"/>
                  </a:moveTo>
                  <a:cubicBezTo>
                    <a:pt x="4118" y="0"/>
                    <a:pt x="5722" y="6416"/>
                    <a:pt x="5722" y="6416"/>
                  </a:cubicBezTo>
                  <a:cubicBezTo>
                    <a:pt x="5722" y="6416"/>
                    <a:pt x="4813" y="3702"/>
                    <a:pt x="3116" y="3702"/>
                  </a:cubicBezTo>
                  <a:cubicBezTo>
                    <a:pt x="1405" y="3702"/>
                    <a:pt x="2915" y="7111"/>
                    <a:pt x="2915" y="7111"/>
                  </a:cubicBezTo>
                  <a:lnTo>
                    <a:pt x="1" y="7819"/>
                  </a:lnTo>
                  <a:lnTo>
                    <a:pt x="16937" y="7819"/>
                  </a:lnTo>
                  <a:cubicBezTo>
                    <a:pt x="16937" y="7819"/>
                    <a:pt x="15780" y="7008"/>
                    <a:pt x="14300" y="7008"/>
                  </a:cubicBezTo>
                  <a:cubicBezTo>
                    <a:pt x="14213" y="7008"/>
                    <a:pt x="14125" y="7011"/>
                    <a:pt x="14036" y="7017"/>
                  </a:cubicBezTo>
                  <a:cubicBezTo>
                    <a:pt x="14036" y="7017"/>
                    <a:pt x="14814" y="3607"/>
                    <a:pt x="13023" y="3607"/>
                  </a:cubicBezTo>
                  <a:cubicBezTo>
                    <a:pt x="12996" y="3607"/>
                    <a:pt x="12968" y="3607"/>
                    <a:pt x="12940" y="3609"/>
                  </a:cubicBezTo>
                  <a:cubicBezTo>
                    <a:pt x="11029" y="3702"/>
                    <a:pt x="9625" y="6509"/>
                    <a:pt x="9625" y="6509"/>
                  </a:cubicBezTo>
                  <a:cubicBezTo>
                    <a:pt x="9625" y="6509"/>
                    <a:pt x="10334" y="0"/>
                    <a:pt x="7219"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9"/>
            <p:cNvSpPr/>
            <p:nvPr/>
          </p:nvSpPr>
          <p:spPr>
            <a:xfrm>
              <a:off x="4880680" y="2485887"/>
              <a:ext cx="271185" cy="271185"/>
            </a:xfrm>
            <a:custGeom>
              <a:rect b="b" l="l" r="r" t="t"/>
              <a:pathLst>
                <a:path extrusionOk="0" h="5668" w="5668">
                  <a:moveTo>
                    <a:pt x="2834" y="0"/>
                  </a:moveTo>
                  <a:cubicBezTo>
                    <a:pt x="1271" y="0"/>
                    <a:pt x="0" y="1270"/>
                    <a:pt x="0" y="2834"/>
                  </a:cubicBezTo>
                  <a:cubicBezTo>
                    <a:pt x="0" y="4397"/>
                    <a:pt x="1271" y="5668"/>
                    <a:pt x="2834" y="5668"/>
                  </a:cubicBezTo>
                  <a:cubicBezTo>
                    <a:pt x="4398" y="5668"/>
                    <a:pt x="5668" y="4397"/>
                    <a:pt x="5668" y="2834"/>
                  </a:cubicBezTo>
                  <a:cubicBezTo>
                    <a:pt x="5668" y="1270"/>
                    <a:pt x="4398" y="0"/>
                    <a:pt x="283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9"/>
            <p:cNvSpPr/>
            <p:nvPr/>
          </p:nvSpPr>
          <p:spPr>
            <a:xfrm>
              <a:off x="6040181" y="1652994"/>
              <a:ext cx="149085" cy="149085"/>
            </a:xfrm>
            <a:custGeom>
              <a:rect b="b" l="l" r="r" t="t"/>
              <a:pathLst>
                <a:path extrusionOk="0" h="3116" w="3116">
                  <a:moveTo>
                    <a:pt x="1565" y="1"/>
                  </a:moveTo>
                  <a:cubicBezTo>
                    <a:pt x="696" y="1"/>
                    <a:pt x="0" y="696"/>
                    <a:pt x="0" y="1551"/>
                  </a:cubicBezTo>
                  <a:cubicBezTo>
                    <a:pt x="0" y="2421"/>
                    <a:pt x="696" y="3116"/>
                    <a:pt x="1565" y="3116"/>
                  </a:cubicBezTo>
                  <a:cubicBezTo>
                    <a:pt x="2420" y="3116"/>
                    <a:pt x="3115" y="2421"/>
                    <a:pt x="3115" y="1551"/>
                  </a:cubicBezTo>
                  <a:cubicBezTo>
                    <a:pt x="3115" y="696"/>
                    <a:pt x="2420" y="1"/>
                    <a:pt x="156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9"/>
            <p:cNvSpPr/>
            <p:nvPr/>
          </p:nvSpPr>
          <p:spPr>
            <a:xfrm>
              <a:off x="6528143" y="4446370"/>
              <a:ext cx="149707" cy="149085"/>
            </a:xfrm>
            <a:custGeom>
              <a:rect b="b" l="l" r="r" t="t"/>
              <a:pathLst>
                <a:path extrusionOk="0" h="3116" w="3129">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9"/>
            <p:cNvSpPr/>
            <p:nvPr/>
          </p:nvSpPr>
          <p:spPr>
            <a:xfrm>
              <a:off x="7708025" y="2432613"/>
              <a:ext cx="257789" cy="257741"/>
            </a:xfrm>
            <a:custGeom>
              <a:rect b="b" l="l" r="r" t="t"/>
              <a:pathLst>
                <a:path extrusionOk="0" h="5387" w="5388">
                  <a:moveTo>
                    <a:pt x="2700" y="0"/>
                  </a:moveTo>
                  <a:cubicBezTo>
                    <a:pt x="1203" y="0"/>
                    <a:pt x="0" y="1203"/>
                    <a:pt x="0" y="2686"/>
                  </a:cubicBezTo>
                  <a:cubicBezTo>
                    <a:pt x="0" y="4183"/>
                    <a:pt x="1203" y="5386"/>
                    <a:pt x="2700" y="5386"/>
                  </a:cubicBezTo>
                  <a:cubicBezTo>
                    <a:pt x="4184" y="5386"/>
                    <a:pt x="5387" y="4183"/>
                    <a:pt x="5387" y="2686"/>
                  </a:cubicBezTo>
                  <a:cubicBezTo>
                    <a:pt x="5387" y="1203"/>
                    <a:pt x="4184" y="0"/>
                    <a:pt x="2700"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9"/>
            <p:cNvSpPr/>
            <p:nvPr/>
          </p:nvSpPr>
          <p:spPr>
            <a:xfrm>
              <a:off x="5748571" y="2852732"/>
              <a:ext cx="257789" cy="257789"/>
            </a:xfrm>
            <a:custGeom>
              <a:rect b="b" l="l" r="r" t="t"/>
              <a:pathLst>
                <a:path extrusionOk="0" h="5388" w="5388">
                  <a:moveTo>
                    <a:pt x="2688" y="0"/>
                  </a:moveTo>
                  <a:cubicBezTo>
                    <a:pt x="1203" y="0"/>
                    <a:pt x="0" y="1203"/>
                    <a:pt x="0" y="2700"/>
                  </a:cubicBezTo>
                  <a:cubicBezTo>
                    <a:pt x="0" y="4184"/>
                    <a:pt x="1203" y="5387"/>
                    <a:pt x="2688" y="5387"/>
                  </a:cubicBezTo>
                  <a:cubicBezTo>
                    <a:pt x="4185" y="5387"/>
                    <a:pt x="5388" y="4184"/>
                    <a:pt x="5388" y="2700"/>
                  </a:cubicBezTo>
                  <a:cubicBezTo>
                    <a:pt x="5388" y="1203"/>
                    <a:pt x="4185" y="0"/>
                    <a:pt x="2688"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9"/>
            <p:cNvSpPr/>
            <p:nvPr/>
          </p:nvSpPr>
          <p:spPr>
            <a:xfrm>
              <a:off x="7897966" y="1198332"/>
              <a:ext cx="406778" cy="406778"/>
            </a:xfrm>
            <a:custGeom>
              <a:rect b="b" l="l" r="r" t="t"/>
              <a:pathLst>
                <a:path extrusionOk="0" h="8502" w="8502">
                  <a:moveTo>
                    <a:pt x="4251" y="1"/>
                  </a:moveTo>
                  <a:cubicBezTo>
                    <a:pt x="1899" y="1"/>
                    <a:pt x="1" y="1912"/>
                    <a:pt x="1" y="4251"/>
                  </a:cubicBezTo>
                  <a:cubicBezTo>
                    <a:pt x="1" y="6604"/>
                    <a:pt x="1899" y="8502"/>
                    <a:pt x="4251" y="8502"/>
                  </a:cubicBezTo>
                  <a:cubicBezTo>
                    <a:pt x="6604" y="8502"/>
                    <a:pt x="8502" y="6604"/>
                    <a:pt x="8502" y="4251"/>
                  </a:cubicBezTo>
                  <a:cubicBezTo>
                    <a:pt x="8502" y="1912"/>
                    <a:pt x="6604" y="1"/>
                    <a:pt x="425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3" name="Google Shape;2303;p49"/>
            <p:cNvGrpSpPr/>
            <p:nvPr/>
          </p:nvGrpSpPr>
          <p:grpSpPr>
            <a:xfrm>
              <a:off x="6297760" y="1840815"/>
              <a:ext cx="1539311" cy="2678461"/>
              <a:chOff x="6558189" y="2293913"/>
              <a:chExt cx="1278922" cy="2225375"/>
            </a:xfrm>
          </p:grpSpPr>
          <p:sp>
            <p:nvSpPr>
              <p:cNvPr id="2304" name="Google Shape;2304;p49"/>
              <p:cNvSpPr/>
              <p:nvPr/>
            </p:nvSpPr>
            <p:spPr>
              <a:xfrm>
                <a:off x="7362065" y="2865506"/>
                <a:ext cx="3875" cy="2009"/>
              </a:xfrm>
              <a:custGeom>
                <a:rect b="b" l="l" r="r" t="t"/>
                <a:pathLst>
                  <a:path extrusionOk="0" h="42" w="81">
                    <a:moveTo>
                      <a:pt x="1" y="1"/>
                    </a:moveTo>
                    <a:lnTo>
                      <a:pt x="1" y="14"/>
                    </a:lnTo>
                    <a:cubicBezTo>
                      <a:pt x="19" y="14"/>
                      <a:pt x="34" y="17"/>
                      <a:pt x="47" y="22"/>
                    </a:cubicBezTo>
                    <a:lnTo>
                      <a:pt x="47" y="22"/>
                    </a:lnTo>
                    <a:cubicBezTo>
                      <a:pt x="21" y="8"/>
                      <a:pt x="1" y="1"/>
                      <a:pt x="1" y="1"/>
                    </a:cubicBezTo>
                    <a:close/>
                    <a:moveTo>
                      <a:pt x="47" y="22"/>
                    </a:moveTo>
                    <a:cubicBezTo>
                      <a:pt x="58" y="27"/>
                      <a:pt x="69" y="34"/>
                      <a:pt x="81" y="41"/>
                    </a:cubicBezTo>
                    <a:cubicBezTo>
                      <a:pt x="73" y="34"/>
                      <a:pt x="62" y="27"/>
                      <a:pt x="47" y="22"/>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9"/>
              <p:cNvSpPr/>
              <p:nvPr/>
            </p:nvSpPr>
            <p:spPr>
              <a:xfrm>
                <a:off x="7702906" y="3915588"/>
                <a:ext cx="134205" cy="202863"/>
              </a:xfrm>
              <a:custGeom>
                <a:rect b="b" l="l" r="r" t="t"/>
                <a:pathLst>
                  <a:path extrusionOk="0" h="4240" w="2805">
                    <a:moveTo>
                      <a:pt x="41" y="0"/>
                    </a:moveTo>
                    <a:lnTo>
                      <a:pt x="0" y="1711"/>
                    </a:lnTo>
                    <a:cubicBezTo>
                      <a:pt x="0" y="1711"/>
                      <a:pt x="1939" y="4158"/>
                      <a:pt x="2393" y="4238"/>
                    </a:cubicBezTo>
                    <a:cubicBezTo>
                      <a:pt x="2398" y="4239"/>
                      <a:pt x="2403" y="4240"/>
                      <a:pt x="2407" y="4240"/>
                    </a:cubicBezTo>
                    <a:cubicBezTo>
                      <a:pt x="2805" y="4240"/>
                      <a:pt x="1471" y="94"/>
                      <a:pt x="1471" y="94"/>
                    </a:cubicBezTo>
                    <a:lnTo>
                      <a:pt x="41"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9"/>
              <p:cNvSpPr/>
              <p:nvPr/>
            </p:nvSpPr>
            <p:spPr>
              <a:xfrm>
                <a:off x="6957878" y="4343457"/>
                <a:ext cx="159946" cy="175830"/>
              </a:xfrm>
              <a:custGeom>
                <a:rect b="b" l="l" r="r" t="t"/>
                <a:pathLst>
                  <a:path extrusionOk="0" h="3675" w="3343">
                    <a:moveTo>
                      <a:pt x="2928" y="0"/>
                    </a:moveTo>
                    <a:lnTo>
                      <a:pt x="1418" y="307"/>
                    </a:lnTo>
                    <a:cubicBezTo>
                      <a:pt x="1418" y="307"/>
                      <a:pt x="1" y="3354"/>
                      <a:pt x="1" y="3649"/>
                    </a:cubicBezTo>
                    <a:cubicBezTo>
                      <a:pt x="1" y="3666"/>
                      <a:pt x="12" y="3674"/>
                      <a:pt x="32" y="3674"/>
                    </a:cubicBezTo>
                    <a:cubicBezTo>
                      <a:pt x="370" y="3674"/>
                      <a:pt x="3343" y="1403"/>
                      <a:pt x="3343" y="1403"/>
                    </a:cubicBezTo>
                    <a:lnTo>
                      <a:pt x="2928"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9"/>
              <p:cNvSpPr/>
              <p:nvPr/>
            </p:nvSpPr>
            <p:spPr>
              <a:xfrm>
                <a:off x="6813963" y="3238355"/>
                <a:ext cx="897955" cy="1127515"/>
              </a:xfrm>
              <a:custGeom>
                <a:rect b="b" l="l" r="r" t="t"/>
                <a:pathLst>
                  <a:path extrusionOk="0" h="23566" w="18768">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145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9"/>
              <p:cNvSpPr/>
              <p:nvPr/>
            </p:nvSpPr>
            <p:spPr>
              <a:xfrm>
                <a:off x="6813963" y="3238355"/>
                <a:ext cx="897955" cy="1127515"/>
              </a:xfrm>
              <a:custGeom>
                <a:rect b="b" l="l" r="r" t="t"/>
                <a:pathLst>
                  <a:path extrusionOk="0" h="23566" w="18768">
                    <a:moveTo>
                      <a:pt x="1712" y="1"/>
                    </a:moveTo>
                    <a:cubicBezTo>
                      <a:pt x="1712" y="1"/>
                      <a:pt x="1" y="13100"/>
                      <a:pt x="4185" y="23565"/>
                    </a:cubicBezTo>
                    <a:lnTo>
                      <a:pt x="6110" y="23178"/>
                    </a:lnTo>
                    <a:cubicBezTo>
                      <a:pt x="6110" y="23178"/>
                      <a:pt x="4640" y="10427"/>
                      <a:pt x="5709" y="4813"/>
                    </a:cubicBezTo>
                    <a:lnTo>
                      <a:pt x="5709" y="4813"/>
                    </a:lnTo>
                    <a:cubicBezTo>
                      <a:pt x="5709" y="4814"/>
                      <a:pt x="7300" y="14811"/>
                      <a:pt x="18634" y="16121"/>
                    </a:cubicBezTo>
                    <a:lnTo>
                      <a:pt x="18767" y="13968"/>
                    </a:lnTo>
                    <a:cubicBezTo>
                      <a:pt x="18767" y="13968"/>
                      <a:pt x="10373" y="11803"/>
                      <a:pt x="10052" y="1243"/>
                    </a:cubicBezTo>
                    <a:lnTo>
                      <a:pt x="1712"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9"/>
              <p:cNvSpPr/>
              <p:nvPr/>
            </p:nvSpPr>
            <p:spPr>
              <a:xfrm>
                <a:off x="7452203" y="3390547"/>
                <a:ext cx="136215" cy="138798"/>
              </a:xfrm>
              <a:custGeom>
                <a:rect b="b" l="l" r="r" t="t"/>
                <a:pathLst>
                  <a:path extrusionOk="0" h="2901" w="2847">
                    <a:moveTo>
                      <a:pt x="1271" y="1"/>
                    </a:moveTo>
                    <a:cubicBezTo>
                      <a:pt x="1271" y="1"/>
                      <a:pt x="389" y="268"/>
                      <a:pt x="241" y="522"/>
                    </a:cubicBezTo>
                    <a:cubicBezTo>
                      <a:pt x="198" y="608"/>
                      <a:pt x="272" y="637"/>
                      <a:pt x="392" y="637"/>
                    </a:cubicBezTo>
                    <a:cubicBezTo>
                      <a:pt x="643" y="637"/>
                      <a:pt x="1097" y="509"/>
                      <a:pt x="1097" y="509"/>
                    </a:cubicBezTo>
                    <a:lnTo>
                      <a:pt x="1097" y="509"/>
                    </a:lnTo>
                    <a:cubicBezTo>
                      <a:pt x="1097" y="509"/>
                      <a:pt x="1" y="1832"/>
                      <a:pt x="95" y="2166"/>
                    </a:cubicBezTo>
                    <a:cubicBezTo>
                      <a:pt x="103" y="2204"/>
                      <a:pt x="124" y="2220"/>
                      <a:pt x="155" y="2220"/>
                    </a:cubicBezTo>
                    <a:cubicBezTo>
                      <a:pt x="409" y="2220"/>
                      <a:pt x="1324" y="1071"/>
                      <a:pt x="1324" y="1070"/>
                    </a:cubicBezTo>
                    <a:lnTo>
                      <a:pt x="1324" y="1070"/>
                    </a:lnTo>
                    <a:cubicBezTo>
                      <a:pt x="1324" y="1071"/>
                      <a:pt x="683" y="2687"/>
                      <a:pt x="963" y="2888"/>
                    </a:cubicBezTo>
                    <a:cubicBezTo>
                      <a:pt x="976" y="2896"/>
                      <a:pt x="990" y="2900"/>
                      <a:pt x="1004" y="2900"/>
                    </a:cubicBezTo>
                    <a:cubicBezTo>
                      <a:pt x="1306" y="2900"/>
                      <a:pt x="1818" y="1057"/>
                      <a:pt x="1818" y="1056"/>
                    </a:cubicBezTo>
                    <a:lnTo>
                      <a:pt x="1818" y="1056"/>
                    </a:lnTo>
                    <a:cubicBezTo>
                      <a:pt x="1818" y="1057"/>
                      <a:pt x="1685" y="2634"/>
                      <a:pt x="1872" y="2781"/>
                    </a:cubicBezTo>
                    <a:cubicBezTo>
                      <a:pt x="1879" y="2786"/>
                      <a:pt x="1885" y="2788"/>
                      <a:pt x="1892" y="2788"/>
                    </a:cubicBezTo>
                    <a:cubicBezTo>
                      <a:pt x="2085" y="2788"/>
                      <a:pt x="2260" y="949"/>
                      <a:pt x="2260" y="949"/>
                    </a:cubicBezTo>
                    <a:cubicBezTo>
                      <a:pt x="2260" y="949"/>
                      <a:pt x="2460" y="2300"/>
                      <a:pt x="2661" y="2366"/>
                    </a:cubicBezTo>
                    <a:cubicBezTo>
                      <a:pt x="2664" y="2367"/>
                      <a:pt x="2667" y="2368"/>
                      <a:pt x="2670" y="2368"/>
                    </a:cubicBezTo>
                    <a:cubicBezTo>
                      <a:pt x="2847" y="2368"/>
                      <a:pt x="2407" y="308"/>
                      <a:pt x="2407" y="308"/>
                    </a:cubicBezTo>
                    <a:lnTo>
                      <a:pt x="1271"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9"/>
              <p:cNvSpPr/>
              <p:nvPr/>
            </p:nvSpPr>
            <p:spPr>
              <a:xfrm>
                <a:off x="7360773" y="2826513"/>
                <a:ext cx="267980" cy="583900"/>
              </a:xfrm>
              <a:custGeom>
                <a:rect b="b" l="l" r="r" t="t"/>
                <a:pathLst>
                  <a:path extrusionOk="0" h="12204" w="5601">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2B6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9"/>
              <p:cNvSpPr/>
              <p:nvPr/>
            </p:nvSpPr>
            <p:spPr>
              <a:xfrm>
                <a:off x="7360773" y="2826513"/>
                <a:ext cx="267980" cy="583900"/>
              </a:xfrm>
              <a:custGeom>
                <a:rect b="b" l="l" r="r" t="t"/>
                <a:pathLst>
                  <a:path extrusionOk="0" h="12204" w="5601">
                    <a:moveTo>
                      <a:pt x="963" y="1"/>
                    </a:moveTo>
                    <a:lnTo>
                      <a:pt x="1" y="3449"/>
                    </a:lnTo>
                    <a:cubicBezTo>
                      <a:pt x="1" y="3449"/>
                      <a:pt x="2232" y="5066"/>
                      <a:pt x="2487" y="5628"/>
                    </a:cubicBezTo>
                    <a:cubicBezTo>
                      <a:pt x="2740" y="6189"/>
                      <a:pt x="2740" y="11790"/>
                      <a:pt x="2740" y="11790"/>
                    </a:cubicBezTo>
                    <a:cubicBezTo>
                      <a:pt x="3583" y="12191"/>
                      <a:pt x="4558" y="12204"/>
                      <a:pt x="4558" y="12204"/>
                    </a:cubicBezTo>
                    <a:cubicBezTo>
                      <a:pt x="4558" y="12204"/>
                      <a:pt x="5601" y="6724"/>
                      <a:pt x="4920" y="5120"/>
                    </a:cubicBezTo>
                    <a:cubicBezTo>
                      <a:pt x="4251" y="3516"/>
                      <a:pt x="2126" y="696"/>
                      <a:pt x="1845" y="468"/>
                    </a:cubicBezTo>
                    <a:cubicBezTo>
                      <a:pt x="1551" y="241"/>
                      <a:pt x="963" y="1"/>
                      <a:pt x="963"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9"/>
              <p:cNvSpPr/>
              <p:nvPr/>
            </p:nvSpPr>
            <p:spPr>
              <a:xfrm>
                <a:off x="6558189" y="2293913"/>
                <a:ext cx="127938" cy="136789"/>
              </a:xfrm>
              <a:custGeom>
                <a:rect b="b" l="l" r="r" t="t"/>
                <a:pathLst>
                  <a:path extrusionOk="0" h="2859" w="2674">
                    <a:moveTo>
                      <a:pt x="1655" y="0"/>
                    </a:moveTo>
                    <a:cubicBezTo>
                      <a:pt x="1646" y="0"/>
                      <a:pt x="1638" y="4"/>
                      <a:pt x="1631" y="12"/>
                    </a:cubicBezTo>
                    <a:cubicBezTo>
                      <a:pt x="1471" y="199"/>
                      <a:pt x="1939" y="1709"/>
                      <a:pt x="1939" y="1709"/>
                    </a:cubicBezTo>
                    <a:cubicBezTo>
                      <a:pt x="1939" y="1709"/>
                      <a:pt x="1083" y="81"/>
                      <a:pt x="777" y="81"/>
                    </a:cubicBezTo>
                    <a:cubicBezTo>
                      <a:pt x="756" y="81"/>
                      <a:pt x="737" y="89"/>
                      <a:pt x="722" y="105"/>
                    </a:cubicBezTo>
                    <a:cubicBezTo>
                      <a:pt x="482" y="345"/>
                      <a:pt x="1458" y="1803"/>
                      <a:pt x="1458" y="1803"/>
                    </a:cubicBezTo>
                    <a:cubicBezTo>
                      <a:pt x="1458" y="1803"/>
                      <a:pt x="365" y="922"/>
                      <a:pt x="81" y="922"/>
                    </a:cubicBezTo>
                    <a:cubicBezTo>
                      <a:pt x="39" y="922"/>
                      <a:pt x="14" y="942"/>
                      <a:pt x="14" y="987"/>
                    </a:cubicBezTo>
                    <a:cubicBezTo>
                      <a:pt x="0" y="1335"/>
                      <a:pt x="1351" y="2404"/>
                      <a:pt x="1351" y="2404"/>
                    </a:cubicBezTo>
                    <a:cubicBezTo>
                      <a:pt x="1351" y="2404"/>
                      <a:pt x="1211" y="2395"/>
                      <a:pt x="1043" y="2395"/>
                    </a:cubicBezTo>
                    <a:cubicBezTo>
                      <a:pt x="757" y="2395"/>
                      <a:pt x="390" y="2421"/>
                      <a:pt x="508" y="2564"/>
                    </a:cubicBezTo>
                    <a:cubicBezTo>
                      <a:pt x="709" y="2792"/>
                      <a:pt x="1631" y="2858"/>
                      <a:pt x="1631" y="2858"/>
                    </a:cubicBezTo>
                    <a:lnTo>
                      <a:pt x="2674" y="2311"/>
                    </a:lnTo>
                    <a:cubicBezTo>
                      <a:pt x="2674" y="2311"/>
                      <a:pt x="2661" y="248"/>
                      <a:pt x="2500" y="248"/>
                    </a:cubicBezTo>
                    <a:cubicBezTo>
                      <a:pt x="2496" y="248"/>
                      <a:pt x="2491" y="249"/>
                      <a:pt x="2486" y="252"/>
                    </a:cubicBezTo>
                    <a:cubicBezTo>
                      <a:pt x="2299" y="359"/>
                      <a:pt x="2380" y="1709"/>
                      <a:pt x="2380" y="1709"/>
                    </a:cubicBezTo>
                    <a:cubicBezTo>
                      <a:pt x="2380" y="1709"/>
                      <a:pt x="1843" y="0"/>
                      <a:pt x="1655"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9"/>
              <p:cNvSpPr/>
              <p:nvPr/>
            </p:nvSpPr>
            <p:spPr>
              <a:xfrm>
                <a:off x="6616415" y="2389697"/>
                <a:ext cx="353670" cy="634473"/>
              </a:xfrm>
              <a:custGeom>
                <a:rect b="b" l="l" r="r" t="t"/>
                <a:pathLst>
                  <a:path extrusionOk="0" h="13261" w="7392">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2B6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9"/>
              <p:cNvSpPr/>
              <p:nvPr/>
            </p:nvSpPr>
            <p:spPr>
              <a:xfrm>
                <a:off x="6616415" y="2389697"/>
                <a:ext cx="353670" cy="634473"/>
              </a:xfrm>
              <a:custGeom>
                <a:rect b="b" l="l" r="r" t="t"/>
                <a:pathLst>
                  <a:path extrusionOk="0" h="13261" w="7392">
                    <a:moveTo>
                      <a:pt x="1631" y="1"/>
                    </a:moveTo>
                    <a:cubicBezTo>
                      <a:pt x="1631" y="1"/>
                      <a:pt x="401" y="309"/>
                      <a:pt x="0" y="1070"/>
                    </a:cubicBezTo>
                    <a:cubicBezTo>
                      <a:pt x="0" y="1070"/>
                      <a:pt x="4491" y="9010"/>
                      <a:pt x="5547" y="13260"/>
                    </a:cubicBezTo>
                    <a:lnTo>
                      <a:pt x="7391" y="8181"/>
                    </a:lnTo>
                    <a:cubicBezTo>
                      <a:pt x="7391" y="8181"/>
                      <a:pt x="4504" y="4399"/>
                      <a:pt x="163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9"/>
              <p:cNvSpPr/>
              <p:nvPr/>
            </p:nvSpPr>
            <p:spPr>
              <a:xfrm>
                <a:off x="6891375" y="2774650"/>
                <a:ext cx="505913" cy="573470"/>
              </a:xfrm>
              <a:custGeom>
                <a:rect b="b" l="l" r="r" t="t"/>
                <a:pathLst>
                  <a:path extrusionOk="0" h="11986" w="10574">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9"/>
              <p:cNvSpPr/>
              <p:nvPr/>
            </p:nvSpPr>
            <p:spPr>
              <a:xfrm>
                <a:off x="6891375" y="2774650"/>
                <a:ext cx="505913" cy="573470"/>
              </a:xfrm>
              <a:custGeom>
                <a:rect b="b" l="l" r="r" t="t"/>
                <a:pathLst>
                  <a:path extrusionOk="0" h="11986" w="10574">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9"/>
              <p:cNvSpPr/>
              <p:nvPr/>
            </p:nvSpPr>
            <p:spPr>
              <a:xfrm>
                <a:off x="6891375" y="2774650"/>
                <a:ext cx="505913" cy="573470"/>
              </a:xfrm>
              <a:custGeom>
                <a:rect b="b" l="l" r="r" t="t"/>
                <a:pathLst>
                  <a:path extrusionOk="0" h="11986" w="10574">
                    <a:moveTo>
                      <a:pt x="4663" y="0"/>
                    </a:moveTo>
                    <a:cubicBezTo>
                      <a:pt x="3962" y="0"/>
                      <a:pt x="2422" y="70"/>
                      <a:pt x="429" y="242"/>
                    </a:cubicBezTo>
                    <a:cubicBezTo>
                      <a:pt x="429" y="242"/>
                      <a:pt x="1" y="5214"/>
                      <a:pt x="14" y="5428"/>
                    </a:cubicBezTo>
                    <a:cubicBezTo>
                      <a:pt x="28" y="5642"/>
                      <a:pt x="54" y="11217"/>
                      <a:pt x="54" y="11217"/>
                    </a:cubicBezTo>
                    <a:cubicBezTo>
                      <a:pt x="54" y="11217"/>
                      <a:pt x="589" y="11550"/>
                      <a:pt x="3877" y="11831"/>
                    </a:cubicBezTo>
                    <a:lnTo>
                      <a:pt x="3890" y="11831"/>
                    </a:lnTo>
                    <a:cubicBezTo>
                      <a:pt x="3890" y="11831"/>
                      <a:pt x="3904" y="11831"/>
                      <a:pt x="3904" y="11844"/>
                    </a:cubicBezTo>
                    <a:lnTo>
                      <a:pt x="3904" y="11831"/>
                    </a:lnTo>
                    <a:cubicBezTo>
                      <a:pt x="5311" y="11951"/>
                      <a:pt x="6332" y="11986"/>
                      <a:pt x="7039" y="11986"/>
                    </a:cubicBezTo>
                    <a:cubicBezTo>
                      <a:pt x="7983" y="11986"/>
                      <a:pt x="8368" y="11924"/>
                      <a:pt x="8368" y="11924"/>
                    </a:cubicBezTo>
                    <a:cubicBezTo>
                      <a:pt x="8368" y="11924"/>
                      <a:pt x="9331" y="6417"/>
                      <a:pt x="9370" y="6217"/>
                    </a:cubicBezTo>
                    <a:cubicBezTo>
                      <a:pt x="9424" y="6004"/>
                      <a:pt x="10573" y="1098"/>
                      <a:pt x="10573" y="1098"/>
                    </a:cubicBezTo>
                    <a:cubicBezTo>
                      <a:pt x="8461" y="550"/>
                      <a:pt x="5535" y="108"/>
                      <a:pt x="4946" y="15"/>
                    </a:cubicBezTo>
                    <a:lnTo>
                      <a:pt x="4946" y="2"/>
                    </a:lnTo>
                    <a:lnTo>
                      <a:pt x="4826" y="2"/>
                    </a:lnTo>
                    <a:cubicBezTo>
                      <a:pt x="4778" y="1"/>
                      <a:pt x="4724" y="0"/>
                      <a:pt x="466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9"/>
              <p:cNvSpPr/>
              <p:nvPr/>
            </p:nvSpPr>
            <p:spPr>
              <a:xfrm>
                <a:off x="7035242" y="2774698"/>
                <a:ext cx="161860" cy="115833"/>
              </a:xfrm>
              <a:custGeom>
                <a:rect b="b" l="l" r="r" t="t"/>
                <a:pathLst>
                  <a:path extrusionOk="0" h="2421" w="3383">
                    <a:moveTo>
                      <a:pt x="1043" y="1"/>
                    </a:moveTo>
                    <a:lnTo>
                      <a:pt x="1" y="54"/>
                    </a:lnTo>
                    <a:cubicBezTo>
                      <a:pt x="1" y="54"/>
                      <a:pt x="523" y="1524"/>
                      <a:pt x="1351" y="2420"/>
                    </a:cubicBezTo>
                    <a:cubicBezTo>
                      <a:pt x="1351" y="2420"/>
                      <a:pt x="2674" y="1364"/>
                      <a:pt x="3383" y="255"/>
                    </a:cubicBezTo>
                    <a:lnTo>
                      <a:pt x="2661" y="68"/>
                    </a:lnTo>
                    <a:lnTo>
                      <a:pt x="1043"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9"/>
              <p:cNvSpPr/>
              <p:nvPr/>
            </p:nvSpPr>
            <p:spPr>
              <a:xfrm>
                <a:off x="7083230" y="2655758"/>
                <a:ext cx="97269" cy="182481"/>
              </a:xfrm>
              <a:custGeom>
                <a:rect b="b" l="l" r="r" t="t"/>
                <a:pathLst>
                  <a:path extrusionOk="0" h="3814" w="2033">
                    <a:moveTo>
                      <a:pt x="120" y="0"/>
                    </a:moveTo>
                    <a:cubicBezTo>
                      <a:pt x="120" y="0"/>
                      <a:pt x="1" y="2941"/>
                      <a:pt x="40" y="3262"/>
                    </a:cubicBezTo>
                    <a:cubicBezTo>
                      <a:pt x="94" y="3570"/>
                      <a:pt x="388" y="3770"/>
                      <a:pt x="749" y="3810"/>
                    </a:cubicBezTo>
                    <a:lnTo>
                      <a:pt x="776" y="3810"/>
                    </a:lnTo>
                    <a:cubicBezTo>
                      <a:pt x="804" y="3812"/>
                      <a:pt x="831" y="3813"/>
                      <a:pt x="859" y="3813"/>
                    </a:cubicBezTo>
                    <a:cubicBezTo>
                      <a:pt x="1186" y="3813"/>
                      <a:pt x="1478" y="3666"/>
                      <a:pt x="1564" y="3383"/>
                    </a:cubicBezTo>
                    <a:cubicBezTo>
                      <a:pt x="1658" y="3075"/>
                      <a:pt x="2032" y="161"/>
                      <a:pt x="2032" y="161"/>
                    </a:cubicBezTo>
                    <a:lnTo>
                      <a:pt x="1083" y="81"/>
                    </a:lnTo>
                    <a:lnTo>
                      <a:pt x="1056" y="81"/>
                    </a:lnTo>
                    <a:lnTo>
                      <a:pt x="120" y="0"/>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9"/>
              <p:cNvSpPr/>
              <p:nvPr/>
            </p:nvSpPr>
            <p:spPr>
              <a:xfrm>
                <a:off x="7085143" y="2655758"/>
                <a:ext cx="95355" cy="112149"/>
              </a:xfrm>
              <a:custGeom>
                <a:rect b="b" l="l" r="r" t="t"/>
                <a:pathLst>
                  <a:path extrusionOk="0" h="2344" w="1993">
                    <a:moveTo>
                      <a:pt x="80" y="0"/>
                    </a:moveTo>
                    <a:cubicBezTo>
                      <a:pt x="80" y="0"/>
                      <a:pt x="27" y="1257"/>
                      <a:pt x="0" y="2206"/>
                    </a:cubicBezTo>
                    <a:cubicBezTo>
                      <a:pt x="375" y="2273"/>
                      <a:pt x="669" y="2313"/>
                      <a:pt x="776" y="2326"/>
                    </a:cubicBezTo>
                    <a:cubicBezTo>
                      <a:pt x="862" y="2326"/>
                      <a:pt x="1114" y="2344"/>
                      <a:pt x="1446" y="2344"/>
                    </a:cubicBezTo>
                    <a:cubicBezTo>
                      <a:pt x="1526" y="2344"/>
                      <a:pt x="1610" y="2343"/>
                      <a:pt x="1698" y="2340"/>
                    </a:cubicBezTo>
                    <a:cubicBezTo>
                      <a:pt x="1832" y="1390"/>
                      <a:pt x="1992" y="161"/>
                      <a:pt x="1992" y="161"/>
                    </a:cubicBezTo>
                    <a:lnTo>
                      <a:pt x="1043" y="81"/>
                    </a:lnTo>
                    <a:lnTo>
                      <a:pt x="1016" y="81"/>
                    </a:lnTo>
                    <a:lnTo>
                      <a:pt x="80" y="0"/>
                    </a:ln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9"/>
              <p:cNvSpPr/>
              <p:nvPr/>
            </p:nvSpPr>
            <p:spPr>
              <a:xfrm>
                <a:off x="7250110" y="2581408"/>
                <a:ext cx="113297" cy="104637"/>
              </a:xfrm>
              <a:custGeom>
                <a:rect b="b" l="l" r="r" t="t"/>
                <a:pathLst>
                  <a:path extrusionOk="0" h="2187" w="2368">
                    <a:moveTo>
                      <a:pt x="1195" y="0"/>
                    </a:moveTo>
                    <a:cubicBezTo>
                      <a:pt x="680" y="0"/>
                      <a:pt x="215" y="364"/>
                      <a:pt x="108" y="886"/>
                    </a:cubicBezTo>
                    <a:cubicBezTo>
                      <a:pt x="1" y="1474"/>
                      <a:pt x="389" y="2049"/>
                      <a:pt x="977" y="2169"/>
                    </a:cubicBezTo>
                    <a:cubicBezTo>
                      <a:pt x="1043" y="2181"/>
                      <a:pt x="1109" y="2187"/>
                      <a:pt x="1173" y="2187"/>
                    </a:cubicBezTo>
                    <a:cubicBezTo>
                      <a:pt x="1688" y="2187"/>
                      <a:pt x="2153" y="1823"/>
                      <a:pt x="2260" y="1301"/>
                    </a:cubicBezTo>
                    <a:cubicBezTo>
                      <a:pt x="2367" y="713"/>
                      <a:pt x="1979" y="138"/>
                      <a:pt x="1391" y="18"/>
                    </a:cubicBezTo>
                    <a:cubicBezTo>
                      <a:pt x="1325" y="6"/>
                      <a:pt x="1259" y="0"/>
                      <a:pt x="1195"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9"/>
              <p:cNvSpPr/>
              <p:nvPr/>
            </p:nvSpPr>
            <p:spPr>
              <a:xfrm>
                <a:off x="7270587" y="2626955"/>
                <a:ext cx="42917" cy="30525"/>
              </a:xfrm>
              <a:custGeom>
                <a:rect b="b" l="l" r="r" t="t"/>
                <a:pathLst>
                  <a:path extrusionOk="0" h="638" w="897">
                    <a:moveTo>
                      <a:pt x="648" y="0"/>
                    </a:moveTo>
                    <a:cubicBezTo>
                      <a:pt x="287" y="0"/>
                      <a:pt x="1" y="322"/>
                      <a:pt x="1" y="322"/>
                    </a:cubicBezTo>
                    <a:cubicBezTo>
                      <a:pt x="232" y="554"/>
                      <a:pt x="404" y="638"/>
                      <a:pt x="532" y="638"/>
                    </a:cubicBezTo>
                    <a:cubicBezTo>
                      <a:pt x="869" y="638"/>
                      <a:pt x="897" y="55"/>
                      <a:pt x="897" y="55"/>
                    </a:cubicBezTo>
                    <a:cubicBezTo>
                      <a:pt x="812" y="16"/>
                      <a:pt x="728" y="0"/>
                      <a:pt x="648"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9"/>
              <p:cNvSpPr/>
              <p:nvPr/>
            </p:nvSpPr>
            <p:spPr>
              <a:xfrm>
                <a:off x="7270587" y="2623893"/>
                <a:ext cx="56314" cy="18516"/>
              </a:xfrm>
              <a:custGeom>
                <a:rect b="b" l="l" r="r" t="t"/>
                <a:pathLst>
                  <a:path extrusionOk="0" h="387" w="1177">
                    <a:moveTo>
                      <a:pt x="660" y="0"/>
                    </a:moveTo>
                    <a:cubicBezTo>
                      <a:pt x="290" y="0"/>
                      <a:pt x="1" y="386"/>
                      <a:pt x="1" y="386"/>
                    </a:cubicBezTo>
                    <a:cubicBezTo>
                      <a:pt x="264" y="189"/>
                      <a:pt x="497" y="127"/>
                      <a:pt x="684" y="127"/>
                    </a:cubicBezTo>
                    <a:cubicBezTo>
                      <a:pt x="991" y="127"/>
                      <a:pt x="1177" y="292"/>
                      <a:pt x="1177" y="292"/>
                    </a:cubicBezTo>
                    <a:cubicBezTo>
                      <a:pt x="1001" y="75"/>
                      <a:pt x="823" y="0"/>
                      <a:pt x="660"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9"/>
              <p:cNvSpPr/>
              <p:nvPr/>
            </p:nvSpPr>
            <p:spPr>
              <a:xfrm>
                <a:off x="6911182" y="2520407"/>
                <a:ext cx="113871" cy="104924"/>
              </a:xfrm>
              <a:custGeom>
                <a:rect b="b" l="l" r="r" t="t"/>
                <a:pathLst>
                  <a:path extrusionOk="0" h="2193" w="2380">
                    <a:moveTo>
                      <a:pt x="1176" y="1"/>
                    </a:moveTo>
                    <a:cubicBezTo>
                      <a:pt x="669" y="1"/>
                      <a:pt x="214" y="363"/>
                      <a:pt x="108" y="892"/>
                    </a:cubicBezTo>
                    <a:cubicBezTo>
                      <a:pt x="1" y="1480"/>
                      <a:pt x="389" y="2054"/>
                      <a:pt x="977" y="2175"/>
                    </a:cubicBezTo>
                    <a:cubicBezTo>
                      <a:pt x="1044" y="2187"/>
                      <a:pt x="1111" y="2193"/>
                      <a:pt x="1177" y="2193"/>
                    </a:cubicBezTo>
                    <a:cubicBezTo>
                      <a:pt x="1701" y="2193"/>
                      <a:pt x="2165" y="1828"/>
                      <a:pt x="2260" y="1306"/>
                    </a:cubicBezTo>
                    <a:cubicBezTo>
                      <a:pt x="2380" y="717"/>
                      <a:pt x="1993" y="143"/>
                      <a:pt x="1391" y="22"/>
                    </a:cubicBezTo>
                    <a:cubicBezTo>
                      <a:pt x="1319" y="8"/>
                      <a:pt x="1247" y="1"/>
                      <a:pt x="1176"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9"/>
              <p:cNvSpPr/>
              <p:nvPr/>
            </p:nvSpPr>
            <p:spPr>
              <a:xfrm>
                <a:off x="6951419" y="2566194"/>
                <a:ext cx="46792" cy="33922"/>
              </a:xfrm>
              <a:custGeom>
                <a:rect b="b" l="l" r="r" t="t"/>
                <a:pathLst>
                  <a:path extrusionOk="0" h="709" w="978">
                    <a:moveTo>
                      <a:pt x="259" y="1"/>
                    </a:moveTo>
                    <a:cubicBezTo>
                      <a:pt x="254" y="1"/>
                      <a:pt x="248" y="1"/>
                      <a:pt x="243" y="1"/>
                    </a:cubicBezTo>
                    <a:cubicBezTo>
                      <a:pt x="243" y="1"/>
                      <a:pt x="1" y="709"/>
                      <a:pt x="514" y="709"/>
                    </a:cubicBezTo>
                    <a:cubicBezTo>
                      <a:pt x="628" y="709"/>
                      <a:pt x="779" y="674"/>
                      <a:pt x="977" y="589"/>
                    </a:cubicBezTo>
                    <a:cubicBezTo>
                      <a:pt x="977" y="589"/>
                      <a:pt x="768" y="1"/>
                      <a:pt x="259"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9"/>
              <p:cNvSpPr/>
              <p:nvPr/>
            </p:nvSpPr>
            <p:spPr>
              <a:xfrm>
                <a:off x="6947687" y="2563323"/>
                <a:ext cx="50524" cy="31099"/>
              </a:xfrm>
              <a:custGeom>
                <a:rect b="b" l="l" r="r" t="t"/>
                <a:pathLst>
                  <a:path extrusionOk="0" h="650" w="1056">
                    <a:moveTo>
                      <a:pt x="389" y="0"/>
                    </a:moveTo>
                    <a:cubicBezTo>
                      <a:pt x="277" y="0"/>
                      <a:pt x="148" y="33"/>
                      <a:pt x="0" y="115"/>
                    </a:cubicBezTo>
                    <a:cubicBezTo>
                      <a:pt x="0" y="115"/>
                      <a:pt x="76" y="90"/>
                      <a:pt x="195" y="90"/>
                    </a:cubicBezTo>
                    <a:cubicBezTo>
                      <a:pt x="412" y="90"/>
                      <a:pt x="770" y="174"/>
                      <a:pt x="1055" y="649"/>
                    </a:cubicBezTo>
                    <a:cubicBezTo>
                      <a:pt x="1055" y="649"/>
                      <a:pt x="887" y="0"/>
                      <a:pt x="389"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9"/>
              <p:cNvSpPr/>
              <p:nvPr/>
            </p:nvSpPr>
            <p:spPr>
              <a:xfrm>
                <a:off x="6957878" y="2368119"/>
                <a:ext cx="366493" cy="379698"/>
              </a:xfrm>
              <a:custGeom>
                <a:rect b="b" l="l" r="r" t="t"/>
                <a:pathLst>
                  <a:path extrusionOk="0" h="7936" w="766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FFD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9"/>
              <p:cNvSpPr/>
              <p:nvPr/>
            </p:nvSpPr>
            <p:spPr>
              <a:xfrm>
                <a:off x="6957878" y="2368119"/>
                <a:ext cx="366493" cy="379698"/>
              </a:xfrm>
              <a:custGeom>
                <a:rect b="b" l="l" r="r" t="t"/>
                <a:pathLst>
                  <a:path extrusionOk="0" h="7936" w="7660">
                    <a:moveTo>
                      <a:pt x="3686" y="0"/>
                    </a:moveTo>
                    <a:cubicBezTo>
                      <a:pt x="1331" y="0"/>
                      <a:pt x="685" y="2182"/>
                      <a:pt x="361" y="3847"/>
                    </a:cubicBezTo>
                    <a:cubicBezTo>
                      <a:pt x="1" y="5705"/>
                      <a:pt x="923" y="7443"/>
                      <a:pt x="3075" y="7857"/>
                    </a:cubicBezTo>
                    <a:cubicBezTo>
                      <a:pt x="3347" y="7910"/>
                      <a:pt x="3608" y="7936"/>
                      <a:pt x="3859" y="7936"/>
                    </a:cubicBezTo>
                    <a:cubicBezTo>
                      <a:pt x="5562" y="7936"/>
                      <a:pt x="6768" y="6763"/>
                      <a:pt x="7071" y="5144"/>
                    </a:cubicBezTo>
                    <a:cubicBezTo>
                      <a:pt x="7433" y="3286"/>
                      <a:pt x="7659" y="693"/>
                      <a:pt x="4572" y="92"/>
                    </a:cubicBezTo>
                    <a:cubicBezTo>
                      <a:pt x="4253" y="29"/>
                      <a:pt x="3958" y="0"/>
                      <a:pt x="3686"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9"/>
              <p:cNvSpPr/>
              <p:nvPr/>
            </p:nvSpPr>
            <p:spPr>
              <a:xfrm>
                <a:off x="7049978" y="2551027"/>
                <a:ext cx="29473" cy="6938"/>
              </a:xfrm>
              <a:custGeom>
                <a:rect b="b" l="l" r="r" t="t"/>
                <a:pathLst>
                  <a:path extrusionOk="0" h="145" w="616">
                    <a:moveTo>
                      <a:pt x="355" y="1"/>
                    </a:moveTo>
                    <a:cubicBezTo>
                      <a:pt x="261" y="1"/>
                      <a:pt x="143" y="36"/>
                      <a:pt x="1" y="145"/>
                    </a:cubicBezTo>
                    <a:cubicBezTo>
                      <a:pt x="1" y="145"/>
                      <a:pt x="155" y="35"/>
                      <a:pt x="348" y="35"/>
                    </a:cubicBezTo>
                    <a:cubicBezTo>
                      <a:pt x="433" y="35"/>
                      <a:pt x="525" y="57"/>
                      <a:pt x="616" y="118"/>
                    </a:cubicBezTo>
                    <a:cubicBezTo>
                      <a:pt x="616" y="118"/>
                      <a:pt x="526" y="1"/>
                      <a:pt x="355"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9"/>
              <p:cNvSpPr/>
              <p:nvPr/>
            </p:nvSpPr>
            <p:spPr>
              <a:xfrm>
                <a:off x="7029501" y="2507824"/>
                <a:ext cx="64830" cy="36936"/>
              </a:xfrm>
              <a:custGeom>
                <a:rect b="b" l="l" r="r" t="t"/>
                <a:pathLst>
                  <a:path extrusionOk="0" h="772" w="1355">
                    <a:moveTo>
                      <a:pt x="704" y="0"/>
                    </a:moveTo>
                    <a:cubicBezTo>
                      <a:pt x="675" y="0"/>
                      <a:pt x="645" y="2"/>
                      <a:pt x="616" y="5"/>
                    </a:cubicBezTo>
                    <a:cubicBezTo>
                      <a:pt x="254" y="45"/>
                      <a:pt x="1" y="326"/>
                      <a:pt x="28" y="633"/>
                    </a:cubicBezTo>
                    <a:cubicBezTo>
                      <a:pt x="41" y="736"/>
                      <a:pt x="80" y="772"/>
                      <a:pt x="139" y="772"/>
                    </a:cubicBezTo>
                    <a:cubicBezTo>
                      <a:pt x="256" y="772"/>
                      <a:pt x="451" y="633"/>
                      <a:pt x="682" y="606"/>
                    </a:cubicBezTo>
                    <a:cubicBezTo>
                      <a:pt x="717" y="602"/>
                      <a:pt x="752" y="601"/>
                      <a:pt x="787" y="601"/>
                    </a:cubicBezTo>
                    <a:cubicBezTo>
                      <a:pt x="871" y="601"/>
                      <a:pt x="954" y="610"/>
                      <a:pt x="1030" y="620"/>
                    </a:cubicBezTo>
                    <a:cubicBezTo>
                      <a:pt x="1104" y="630"/>
                      <a:pt x="1169" y="642"/>
                      <a:pt x="1220" y="642"/>
                    </a:cubicBezTo>
                    <a:cubicBezTo>
                      <a:pt x="1307" y="642"/>
                      <a:pt x="1354" y="608"/>
                      <a:pt x="1338" y="473"/>
                    </a:cubicBezTo>
                    <a:cubicBezTo>
                      <a:pt x="1300" y="203"/>
                      <a:pt x="1027" y="0"/>
                      <a:pt x="704"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9"/>
              <p:cNvSpPr/>
              <p:nvPr/>
            </p:nvSpPr>
            <p:spPr>
              <a:xfrm>
                <a:off x="7037825" y="2540645"/>
                <a:ext cx="10287" cy="3875"/>
              </a:xfrm>
              <a:custGeom>
                <a:rect b="b" l="l" r="r" t="t"/>
                <a:pathLst>
                  <a:path extrusionOk="0" h="81" w="215">
                    <a:moveTo>
                      <a:pt x="214" y="0"/>
                    </a:moveTo>
                    <a:lnTo>
                      <a:pt x="214" y="0"/>
                    </a:lnTo>
                    <a:cubicBezTo>
                      <a:pt x="134" y="27"/>
                      <a:pt x="68" y="54"/>
                      <a:pt x="0" y="81"/>
                    </a:cubicBezTo>
                    <a:cubicBezTo>
                      <a:pt x="54" y="68"/>
                      <a:pt x="134" y="41"/>
                      <a:pt x="214" y="0"/>
                    </a:cubicBezTo>
                    <a:close/>
                  </a:path>
                </a:pathLst>
              </a:custGeom>
              <a:solidFill>
                <a:srgbClr val="FFC8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9"/>
              <p:cNvSpPr/>
              <p:nvPr/>
            </p:nvSpPr>
            <p:spPr>
              <a:xfrm>
                <a:off x="7177865" y="2579542"/>
                <a:ext cx="25645" cy="15550"/>
              </a:xfrm>
              <a:custGeom>
                <a:rect b="b" l="l" r="r" t="t"/>
                <a:pathLst>
                  <a:path extrusionOk="0" h="325" w="536">
                    <a:moveTo>
                      <a:pt x="80" y="0"/>
                    </a:moveTo>
                    <a:cubicBezTo>
                      <a:pt x="55" y="0"/>
                      <a:pt x="29" y="1"/>
                      <a:pt x="1" y="3"/>
                    </a:cubicBezTo>
                    <a:cubicBezTo>
                      <a:pt x="1" y="3"/>
                      <a:pt x="3" y="3"/>
                      <a:pt x="8" y="3"/>
                    </a:cubicBezTo>
                    <a:cubicBezTo>
                      <a:pt x="61" y="3"/>
                      <a:pt x="412" y="15"/>
                      <a:pt x="536" y="324"/>
                    </a:cubicBezTo>
                    <a:cubicBezTo>
                      <a:pt x="536" y="324"/>
                      <a:pt x="523" y="0"/>
                      <a:pt x="80"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9"/>
              <p:cNvSpPr/>
              <p:nvPr/>
            </p:nvSpPr>
            <p:spPr>
              <a:xfrm>
                <a:off x="7167004" y="2539257"/>
                <a:ext cx="69088" cy="46936"/>
              </a:xfrm>
              <a:custGeom>
                <a:rect b="b" l="l" r="r" t="t"/>
                <a:pathLst>
                  <a:path extrusionOk="0" h="981" w="1444">
                    <a:moveTo>
                      <a:pt x="635" y="1"/>
                    </a:moveTo>
                    <a:cubicBezTo>
                      <a:pt x="423" y="1"/>
                      <a:pt x="230" y="95"/>
                      <a:pt x="134" y="270"/>
                    </a:cubicBezTo>
                    <a:cubicBezTo>
                      <a:pt x="0" y="551"/>
                      <a:pt x="374" y="457"/>
                      <a:pt x="695" y="618"/>
                    </a:cubicBezTo>
                    <a:cubicBezTo>
                      <a:pt x="934" y="747"/>
                      <a:pt x="1077" y="980"/>
                      <a:pt x="1195" y="980"/>
                    </a:cubicBezTo>
                    <a:cubicBezTo>
                      <a:pt x="1235" y="980"/>
                      <a:pt x="1273" y="953"/>
                      <a:pt x="1310" y="885"/>
                    </a:cubicBezTo>
                    <a:cubicBezTo>
                      <a:pt x="1444" y="605"/>
                      <a:pt x="1297" y="257"/>
                      <a:pt x="976" y="83"/>
                    </a:cubicBezTo>
                    <a:cubicBezTo>
                      <a:pt x="865" y="27"/>
                      <a:pt x="748" y="1"/>
                      <a:pt x="635"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9"/>
              <p:cNvSpPr/>
              <p:nvPr/>
            </p:nvSpPr>
            <p:spPr>
              <a:xfrm>
                <a:off x="7234178" y="2631214"/>
                <a:ext cx="34544" cy="26315"/>
              </a:xfrm>
              <a:custGeom>
                <a:rect b="b" l="l" r="r" t="t"/>
                <a:pathLst>
                  <a:path extrusionOk="0" h="550" w="722">
                    <a:moveTo>
                      <a:pt x="343" y="0"/>
                    </a:moveTo>
                    <a:cubicBezTo>
                      <a:pt x="185" y="0"/>
                      <a:pt x="50" y="78"/>
                      <a:pt x="27" y="206"/>
                    </a:cubicBezTo>
                    <a:cubicBezTo>
                      <a:pt x="0" y="353"/>
                      <a:pt x="120" y="501"/>
                      <a:pt x="307" y="540"/>
                    </a:cubicBezTo>
                    <a:cubicBezTo>
                      <a:pt x="337" y="547"/>
                      <a:pt x="366" y="550"/>
                      <a:pt x="395" y="550"/>
                    </a:cubicBezTo>
                    <a:cubicBezTo>
                      <a:pt x="546" y="550"/>
                      <a:pt x="673" y="463"/>
                      <a:pt x="695" y="340"/>
                    </a:cubicBezTo>
                    <a:cubicBezTo>
                      <a:pt x="722" y="193"/>
                      <a:pt x="601" y="46"/>
                      <a:pt x="414" y="5"/>
                    </a:cubicBezTo>
                    <a:cubicBezTo>
                      <a:pt x="390" y="2"/>
                      <a:pt x="366" y="0"/>
                      <a:pt x="343"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9"/>
              <p:cNvSpPr/>
              <p:nvPr/>
            </p:nvSpPr>
            <p:spPr>
              <a:xfrm>
                <a:off x="6998833" y="2590307"/>
                <a:ext cx="34592" cy="26315"/>
              </a:xfrm>
              <a:custGeom>
                <a:rect b="b" l="l" r="r" t="t"/>
                <a:pathLst>
                  <a:path extrusionOk="0" h="550" w="723">
                    <a:moveTo>
                      <a:pt x="341" y="0"/>
                    </a:moveTo>
                    <a:cubicBezTo>
                      <a:pt x="189" y="0"/>
                      <a:pt x="51" y="88"/>
                      <a:pt x="27" y="206"/>
                    </a:cubicBezTo>
                    <a:cubicBezTo>
                      <a:pt x="0" y="353"/>
                      <a:pt x="120" y="500"/>
                      <a:pt x="307" y="540"/>
                    </a:cubicBezTo>
                    <a:cubicBezTo>
                      <a:pt x="337" y="546"/>
                      <a:pt x="366" y="549"/>
                      <a:pt x="394" y="549"/>
                    </a:cubicBezTo>
                    <a:cubicBezTo>
                      <a:pt x="542" y="549"/>
                      <a:pt x="661" y="463"/>
                      <a:pt x="695" y="340"/>
                    </a:cubicBezTo>
                    <a:cubicBezTo>
                      <a:pt x="722" y="192"/>
                      <a:pt x="588" y="46"/>
                      <a:pt x="401" y="5"/>
                    </a:cubicBezTo>
                    <a:cubicBezTo>
                      <a:pt x="381" y="2"/>
                      <a:pt x="361" y="0"/>
                      <a:pt x="341"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9"/>
              <p:cNvSpPr/>
              <p:nvPr/>
            </p:nvSpPr>
            <p:spPr>
              <a:xfrm>
                <a:off x="7089641" y="2603464"/>
                <a:ext cx="53108" cy="36027"/>
              </a:xfrm>
              <a:custGeom>
                <a:rect b="b" l="l" r="r" t="t"/>
                <a:pathLst>
                  <a:path extrusionOk="0" h="753" w="1110">
                    <a:moveTo>
                      <a:pt x="291" y="0"/>
                    </a:moveTo>
                    <a:cubicBezTo>
                      <a:pt x="213" y="0"/>
                      <a:pt x="150" y="18"/>
                      <a:pt x="120" y="65"/>
                    </a:cubicBezTo>
                    <a:cubicBezTo>
                      <a:pt x="0" y="252"/>
                      <a:pt x="441" y="680"/>
                      <a:pt x="762" y="746"/>
                    </a:cubicBezTo>
                    <a:cubicBezTo>
                      <a:pt x="762" y="746"/>
                      <a:pt x="796" y="752"/>
                      <a:pt x="846" y="752"/>
                    </a:cubicBezTo>
                    <a:cubicBezTo>
                      <a:pt x="921" y="752"/>
                      <a:pt x="1029" y="738"/>
                      <a:pt x="1109" y="666"/>
                    </a:cubicBezTo>
                    <a:lnTo>
                      <a:pt x="883" y="158"/>
                    </a:lnTo>
                    <a:cubicBezTo>
                      <a:pt x="883" y="158"/>
                      <a:pt x="522" y="0"/>
                      <a:pt x="291"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9"/>
              <p:cNvSpPr/>
              <p:nvPr/>
            </p:nvSpPr>
            <p:spPr>
              <a:xfrm>
                <a:off x="6973236" y="2472228"/>
                <a:ext cx="37128" cy="90858"/>
              </a:xfrm>
              <a:custGeom>
                <a:rect b="b" l="l" r="r" t="t"/>
                <a:pathLst>
                  <a:path extrusionOk="0" h="1899" w="776">
                    <a:moveTo>
                      <a:pt x="388" y="1"/>
                    </a:moveTo>
                    <a:cubicBezTo>
                      <a:pt x="388" y="1"/>
                      <a:pt x="147" y="322"/>
                      <a:pt x="1" y="1899"/>
                    </a:cubicBezTo>
                    <a:cubicBezTo>
                      <a:pt x="1" y="1899"/>
                      <a:pt x="642" y="1311"/>
                      <a:pt x="776" y="428"/>
                    </a:cubicBezTo>
                    <a:lnTo>
                      <a:pt x="388" y="1"/>
                    </a:lnTo>
                    <a:close/>
                  </a:path>
                </a:pathLst>
              </a:custGeom>
              <a:solidFill>
                <a:srgbClr val="2D27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9"/>
              <p:cNvSpPr/>
              <p:nvPr/>
            </p:nvSpPr>
            <p:spPr>
              <a:xfrm>
                <a:off x="6973236" y="2472228"/>
                <a:ext cx="37128" cy="90858"/>
              </a:xfrm>
              <a:custGeom>
                <a:rect b="b" l="l" r="r" t="t"/>
                <a:pathLst>
                  <a:path extrusionOk="0" h="1899" w="776">
                    <a:moveTo>
                      <a:pt x="388" y="1"/>
                    </a:moveTo>
                    <a:cubicBezTo>
                      <a:pt x="388" y="1"/>
                      <a:pt x="147" y="322"/>
                      <a:pt x="1" y="1899"/>
                    </a:cubicBezTo>
                    <a:cubicBezTo>
                      <a:pt x="1" y="1899"/>
                      <a:pt x="642" y="1311"/>
                      <a:pt x="776" y="428"/>
                    </a:cubicBezTo>
                    <a:lnTo>
                      <a:pt x="388"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9"/>
              <p:cNvSpPr/>
              <p:nvPr/>
            </p:nvSpPr>
            <p:spPr>
              <a:xfrm>
                <a:off x="6986632" y="2368310"/>
                <a:ext cx="325585" cy="254248"/>
              </a:xfrm>
              <a:custGeom>
                <a:rect b="b" l="l" r="r" t="t"/>
                <a:pathLst>
                  <a:path extrusionOk="0" h="5314" w="6805">
                    <a:moveTo>
                      <a:pt x="3089" y="0"/>
                    </a:moveTo>
                    <a:cubicBezTo>
                      <a:pt x="2945" y="0"/>
                      <a:pt x="2808" y="7"/>
                      <a:pt x="2674" y="20"/>
                    </a:cubicBezTo>
                    <a:cubicBezTo>
                      <a:pt x="1886" y="234"/>
                      <a:pt x="1124" y="890"/>
                      <a:pt x="1124" y="890"/>
                    </a:cubicBezTo>
                    <a:cubicBezTo>
                      <a:pt x="1124" y="890"/>
                      <a:pt x="1244" y="715"/>
                      <a:pt x="1338" y="555"/>
                    </a:cubicBezTo>
                    <a:lnTo>
                      <a:pt x="1338" y="555"/>
                    </a:lnTo>
                    <a:cubicBezTo>
                      <a:pt x="710" y="1036"/>
                      <a:pt x="241" y="1651"/>
                      <a:pt x="1" y="2426"/>
                    </a:cubicBezTo>
                    <a:cubicBezTo>
                      <a:pt x="427" y="3160"/>
                      <a:pt x="1937" y="3335"/>
                      <a:pt x="3282" y="3335"/>
                    </a:cubicBezTo>
                    <a:cubicBezTo>
                      <a:pt x="4511" y="3335"/>
                      <a:pt x="5602" y="3189"/>
                      <a:pt x="5602" y="3189"/>
                    </a:cubicBezTo>
                    <a:cubicBezTo>
                      <a:pt x="5655" y="4538"/>
                      <a:pt x="6431" y="5313"/>
                      <a:pt x="6431" y="5313"/>
                    </a:cubicBezTo>
                    <a:lnTo>
                      <a:pt x="6550" y="4698"/>
                    </a:lnTo>
                    <a:cubicBezTo>
                      <a:pt x="6738" y="3563"/>
                      <a:pt x="6805" y="2226"/>
                      <a:pt x="6083" y="1277"/>
                    </a:cubicBezTo>
                    <a:cubicBezTo>
                      <a:pt x="5003" y="421"/>
                      <a:pt x="3401" y="336"/>
                      <a:pt x="2803" y="336"/>
                    </a:cubicBezTo>
                    <a:cubicBezTo>
                      <a:pt x="2654" y="336"/>
                      <a:pt x="2567" y="341"/>
                      <a:pt x="2567" y="341"/>
                    </a:cubicBezTo>
                    <a:cubicBezTo>
                      <a:pt x="2567" y="341"/>
                      <a:pt x="3704" y="154"/>
                      <a:pt x="3544" y="20"/>
                    </a:cubicBezTo>
                    <a:cubicBezTo>
                      <a:pt x="3383" y="7"/>
                      <a:pt x="3233" y="0"/>
                      <a:pt x="3089"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9"/>
              <p:cNvSpPr/>
              <p:nvPr/>
            </p:nvSpPr>
            <p:spPr>
              <a:xfrm>
                <a:off x="6982709" y="2340226"/>
                <a:ext cx="352474" cy="282333"/>
              </a:xfrm>
              <a:custGeom>
                <a:rect b="b" l="l" r="r" t="t"/>
                <a:pathLst>
                  <a:path extrusionOk="0" h="5901" w="7367">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3A3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9"/>
              <p:cNvSpPr/>
              <p:nvPr/>
            </p:nvSpPr>
            <p:spPr>
              <a:xfrm>
                <a:off x="6982709" y="2340226"/>
                <a:ext cx="352474" cy="282333"/>
              </a:xfrm>
              <a:custGeom>
                <a:rect b="b" l="l" r="r" t="t"/>
                <a:pathLst>
                  <a:path extrusionOk="0" h="5901" w="7367">
                    <a:moveTo>
                      <a:pt x="3298" y="1"/>
                    </a:moveTo>
                    <a:cubicBezTo>
                      <a:pt x="2368" y="1"/>
                      <a:pt x="1246" y="1062"/>
                      <a:pt x="1246" y="1062"/>
                    </a:cubicBezTo>
                    <a:cubicBezTo>
                      <a:pt x="1246" y="1062"/>
                      <a:pt x="1755" y="309"/>
                      <a:pt x="1492" y="309"/>
                    </a:cubicBezTo>
                    <a:cubicBezTo>
                      <a:pt x="1447" y="309"/>
                      <a:pt x="1381" y="330"/>
                      <a:pt x="1286" y="380"/>
                    </a:cubicBezTo>
                    <a:cubicBezTo>
                      <a:pt x="618" y="741"/>
                      <a:pt x="444" y="2104"/>
                      <a:pt x="444" y="2104"/>
                    </a:cubicBezTo>
                    <a:cubicBezTo>
                      <a:pt x="444" y="2104"/>
                      <a:pt x="228" y="1497"/>
                      <a:pt x="110" y="1497"/>
                    </a:cubicBezTo>
                    <a:cubicBezTo>
                      <a:pt x="36" y="1497"/>
                      <a:pt x="0" y="1740"/>
                      <a:pt x="83" y="2532"/>
                    </a:cubicBezTo>
                    <a:cubicBezTo>
                      <a:pt x="184" y="3558"/>
                      <a:pt x="1600" y="3814"/>
                      <a:pt x="2986" y="3814"/>
                    </a:cubicBezTo>
                    <a:cubicBezTo>
                      <a:pt x="4363" y="3814"/>
                      <a:pt x="5711" y="3562"/>
                      <a:pt x="5711" y="3562"/>
                    </a:cubicBezTo>
                    <a:cubicBezTo>
                      <a:pt x="5737" y="5059"/>
                      <a:pt x="6513" y="5900"/>
                      <a:pt x="6513" y="5900"/>
                    </a:cubicBezTo>
                    <a:lnTo>
                      <a:pt x="6686" y="5045"/>
                    </a:lnTo>
                    <a:lnTo>
                      <a:pt x="6753" y="5045"/>
                    </a:lnTo>
                    <a:cubicBezTo>
                      <a:pt x="6753" y="5045"/>
                      <a:pt x="7194" y="2760"/>
                      <a:pt x="7047" y="2492"/>
                    </a:cubicBezTo>
                    <a:cubicBezTo>
                      <a:pt x="6914" y="2211"/>
                      <a:pt x="6526" y="1985"/>
                      <a:pt x="6525" y="1984"/>
                    </a:cubicBezTo>
                    <a:lnTo>
                      <a:pt x="6525" y="1984"/>
                    </a:lnTo>
                    <a:cubicBezTo>
                      <a:pt x="6526" y="1985"/>
                      <a:pt x="6871" y="2051"/>
                      <a:pt x="7103" y="2051"/>
                    </a:cubicBezTo>
                    <a:cubicBezTo>
                      <a:pt x="7261" y="2051"/>
                      <a:pt x="7366" y="2020"/>
                      <a:pt x="7274" y="1917"/>
                    </a:cubicBezTo>
                    <a:cubicBezTo>
                      <a:pt x="7178" y="1809"/>
                      <a:pt x="7020" y="1779"/>
                      <a:pt x="6875" y="1779"/>
                    </a:cubicBezTo>
                    <a:cubicBezTo>
                      <a:pt x="6697" y="1779"/>
                      <a:pt x="6539" y="1824"/>
                      <a:pt x="6539" y="1824"/>
                    </a:cubicBezTo>
                    <a:cubicBezTo>
                      <a:pt x="6539" y="1824"/>
                      <a:pt x="6766" y="1583"/>
                      <a:pt x="6686" y="1570"/>
                    </a:cubicBezTo>
                    <a:cubicBezTo>
                      <a:pt x="6683" y="1569"/>
                      <a:pt x="6679" y="1569"/>
                      <a:pt x="6676" y="1569"/>
                    </a:cubicBezTo>
                    <a:cubicBezTo>
                      <a:pt x="6587" y="1569"/>
                      <a:pt x="6513" y="1730"/>
                      <a:pt x="6513" y="1730"/>
                    </a:cubicBezTo>
                    <a:cubicBezTo>
                      <a:pt x="5515" y="566"/>
                      <a:pt x="3764" y="436"/>
                      <a:pt x="3036" y="436"/>
                    </a:cubicBezTo>
                    <a:cubicBezTo>
                      <a:pt x="2827" y="436"/>
                      <a:pt x="2703" y="447"/>
                      <a:pt x="2703" y="447"/>
                    </a:cubicBezTo>
                    <a:cubicBezTo>
                      <a:pt x="2703" y="447"/>
                      <a:pt x="4347" y="113"/>
                      <a:pt x="3412" y="6"/>
                    </a:cubicBezTo>
                    <a:cubicBezTo>
                      <a:pt x="3374" y="3"/>
                      <a:pt x="3337" y="1"/>
                      <a:pt x="3298"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9"/>
              <p:cNvSpPr/>
              <p:nvPr/>
            </p:nvSpPr>
            <p:spPr>
              <a:xfrm>
                <a:off x="6991130" y="3010713"/>
                <a:ext cx="213676" cy="21769"/>
              </a:xfrm>
              <a:custGeom>
                <a:rect b="b" l="l" r="r" t="t"/>
                <a:pathLst>
                  <a:path extrusionOk="0" h="455" w="4466">
                    <a:moveTo>
                      <a:pt x="1" y="0"/>
                    </a:moveTo>
                    <a:lnTo>
                      <a:pt x="4465" y="455"/>
                    </a:lnTo>
                    <a:cubicBezTo>
                      <a:pt x="3289" y="200"/>
                      <a:pt x="1" y="0"/>
                      <a:pt x="1"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9"/>
              <p:cNvSpPr/>
              <p:nvPr/>
            </p:nvSpPr>
            <p:spPr>
              <a:xfrm>
                <a:off x="7060838" y="2586623"/>
                <a:ext cx="14114" cy="18085"/>
              </a:xfrm>
              <a:custGeom>
                <a:rect b="b" l="l" r="r" t="t"/>
                <a:pathLst>
                  <a:path extrusionOk="0" h="378" w="295">
                    <a:moveTo>
                      <a:pt x="144" y="0"/>
                    </a:moveTo>
                    <a:cubicBezTo>
                      <a:pt x="71" y="0"/>
                      <a:pt x="13" y="77"/>
                      <a:pt x="0" y="176"/>
                    </a:cubicBezTo>
                    <a:cubicBezTo>
                      <a:pt x="0" y="283"/>
                      <a:pt x="54" y="376"/>
                      <a:pt x="121" y="376"/>
                    </a:cubicBezTo>
                    <a:cubicBezTo>
                      <a:pt x="127" y="377"/>
                      <a:pt x="133" y="378"/>
                      <a:pt x="139" y="378"/>
                    </a:cubicBezTo>
                    <a:cubicBezTo>
                      <a:pt x="211" y="378"/>
                      <a:pt x="269" y="302"/>
                      <a:pt x="282" y="203"/>
                    </a:cubicBezTo>
                    <a:cubicBezTo>
                      <a:pt x="294" y="96"/>
                      <a:pt x="228" y="2"/>
                      <a:pt x="161" y="2"/>
                    </a:cubicBezTo>
                    <a:cubicBezTo>
                      <a:pt x="155" y="1"/>
                      <a:pt x="149" y="0"/>
                      <a:pt x="144" y="0"/>
                    </a:cubicBezTo>
                    <a:close/>
                  </a:path>
                </a:pathLst>
              </a:custGeom>
              <a:solidFill>
                <a:srgbClr val="35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9"/>
              <p:cNvSpPr/>
              <p:nvPr/>
            </p:nvSpPr>
            <p:spPr>
              <a:xfrm>
                <a:off x="7170832" y="2602603"/>
                <a:ext cx="14114" cy="18038"/>
              </a:xfrm>
              <a:custGeom>
                <a:rect b="b" l="l" r="r" t="t"/>
                <a:pathLst>
                  <a:path extrusionOk="0" h="377" w="295">
                    <a:moveTo>
                      <a:pt x="143" y="1"/>
                    </a:moveTo>
                    <a:cubicBezTo>
                      <a:pt x="71" y="1"/>
                      <a:pt x="13" y="77"/>
                      <a:pt x="0" y="176"/>
                    </a:cubicBezTo>
                    <a:cubicBezTo>
                      <a:pt x="0" y="283"/>
                      <a:pt x="54" y="377"/>
                      <a:pt x="121" y="377"/>
                    </a:cubicBezTo>
                    <a:cubicBezTo>
                      <a:pt x="201" y="377"/>
                      <a:pt x="268" y="309"/>
                      <a:pt x="282" y="202"/>
                    </a:cubicBezTo>
                    <a:cubicBezTo>
                      <a:pt x="294" y="96"/>
                      <a:pt x="228" y="2"/>
                      <a:pt x="161" y="2"/>
                    </a:cubicBezTo>
                    <a:cubicBezTo>
                      <a:pt x="155" y="1"/>
                      <a:pt x="149" y="1"/>
                      <a:pt x="143" y="1"/>
                    </a:cubicBezTo>
                    <a:close/>
                  </a:path>
                </a:pathLst>
              </a:custGeom>
              <a:solidFill>
                <a:srgbClr val="35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9"/>
              <p:cNvSpPr/>
              <p:nvPr/>
            </p:nvSpPr>
            <p:spPr>
              <a:xfrm>
                <a:off x="7130547" y="2655566"/>
                <a:ext cx="44831" cy="36697"/>
              </a:xfrm>
              <a:custGeom>
                <a:rect b="b" l="l" r="r" t="t"/>
                <a:pathLst>
                  <a:path extrusionOk="0" h="767" w="937">
                    <a:moveTo>
                      <a:pt x="444" y="1"/>
                    </a:moveTo>
                    <a:cubicBezTo>
                      <a:pt x="152" y="1"/>
                      <a:pt x="1" y="767"/>
                      <a:pt x="1" y="767"/>
                    </a:cubicBezTo>
                    <a:cubicBezTo>
                      <a:pt x="301" y="642"/>
                      <a:pt x="553" y="614"/>
                      <a:pt x="719" y="614"/>
                    </a:cubicBezTo>
                    <a:cubicBezTo>
                      <a:pt x="857" y="614"/>
                      <a:pt x="936" y="633"/>
                      <a:pt x="936" y="633"/>
                    </a:cubicBezTo>
                    <a:cubicBezTo>
                      <a:pt x="743" y="162"/>
                      <a:pt x="579" y="1"/>
                      <a:pt x="444"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9"/>
              <p:cNvSpPr/>
              <p:nvPr/>
            </p:nvSpPr>
            <p:spPr>
              <a:xfrm>
                <a:off x="7072991" y="2630831"/>
                <a:ext cx="113249" cy="39089"/>
              </a:xfrm>
              <a:custGeom>
                <a:rect b="b" l="l" r="r" t="t"/>
                <a:pathLst>
                  <a:path extrusionOk="0" h="817" w="2367">
                    <a:moveTo>
                      <a:pt x="682" y="1"/>
                    </a:moveTo>
                    <a:cubicBezTo>
                      <a:pt x="682" y="1"/>
                      <a:pt x="1" y="441"/>
                      <a:pt x="94" y="602"/>
                    </a:cubicBezTo>
                    <a:cubicBezTo>
                      <a:pt x="119" y="657"/>
                      <a:pt x="164" y="676"/>
                      <a:pt x="212" y="676"/>
                    </a:cubicBezTo>
                    <a:cubicBezTo>
                      <a:pt x="317" y="676"/>
                      <a:pt x="441" y="589"/>
                      <a:pt x="441" y="589"/>
                    </a:cubicBezTo>
                    <a:cubicBezTo>
                      <a:pt x="441" y="589"/>
                      <a:pt x="589" y="815"/>
                      <a:pt x="669" y="815"/>
                    </a:cubicBezTo>
                    <a:cubicBezTo>
                      <a:pt x="672" y="816"/>
                      <a:pt x="675" y="816"/>
                      <a:pt x="677" y="816"/>
                    </a:cubicBezTo>
                    <a:cubicBezTo>
                      <a:pt x="754" y="816"/>
                      <a:pt x="816" y="628"/>
                      <a:pt x="816" y="628"/>
                    </a:cubicBezTo>
                    <a:cubicBezTo>
                      <a:pt x="816" y="628"/>
                      <a:pt x="976" y="789"/>
                      <a:pt x="1124" y="803"/>
                    </a:cubicBezTo>
                    <a:cubicBezTo>
                      <a:pt x="1128" y="803"/>
                      <a:pt x="1133" y="803"/>
                      <a:pt x="1137" y="803"/>
                    </a:cubicBezTo>
                    <a:cubicBezTo>
                      <a:pt x="1289" y="803"/>
                      <a:pt x="1377" y="602"/>
                      <a:pt x="1377" y="602"/>
                    </a:cubicBezTo>
                    <a:cubicBezTo>
                      <a:pt x="1377" y="602"/>
                      <a:pt x="1493" y="683"/>
                      <a:pt x="1617" y="683"/>
                    </a:cubicBezTo>
                    <a:cubicBezTo>
                      <a:pt x="1626" y="683"/>
                      <a:pt x="1635" y="683"/>
                      <a:pt x="1644" y="682"/>
                    </a:cubicBezTo>
                    <a:cubicBezTo>
                      <a:pt x="1792" y="682"/>
                      <a:pt x="1832" y="495"/>
                      <a:pt x="1832" y="495"/>
                    </a:cubicBezTo>
                    <a:cubicBezTo>
                      <a:pt x="1832" y="495"/>
                      <a:pt x="2039" y="579"/>
                      <a:pt x="2180" y="579"/>
                    </a:cubicBezTo>
                    <a:cubicBezTo>
                      <a:pt x="2225" y="579"/>
                      <a:pt x="2264" y="571"/>
                      <a:pt x="2286" y="548"/>
                    </a:cubicBezTo>
                    <a:cubicBezTo>
                      <a:pt x="2366" y="441"/>
                      <a:pt x="1979" y="174"/>
                      <a:pt x="1431" y="108"/>
                    </a:cubicBezTo>
                    <a:cubicBezTo>
                      <a:pt x="1431" y="108"/>
                      <a:pt x="1344" y="194"/>
                      <a:pt x="1173" y="194"/>
                    </a:cubicBezTo>
                    <a:cubicBezTo>
                      <a:pt x="1052" y="194"/>
                      <a:pt x="888" y="150"/>
                      <a:pt x="682"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9"/>
              <p:cNvSpPr/>
              <p:nvPr/>
            </p:nvSpPr>
            <p:spPr>
              <a:xfrm>
                <a:off x="7142700" y="2698578"/>
                <a:ext cx="18612" cy="3253"/>
              </a:xfrm>
              <a:custGeom>
                <a:rect b="b" l="l" r="r" t="t"/>
                <a:pathLst>
                  <a:path extrusionOk="0" h="68" w="389">
                    <a:moveTo>
                      <a:pt x="134" y="1"/>
                    </a:moveTo>
                    <a:cubicBezTo>
                      <a:pt x="57" y="1"/>
                      <a:pt x="0" y="14"/>
                      <a:pt x="0" y="14"/>
                    </a:cubicBezTo>
                    <a:lnTo>
                      <a:pt x="388" y="68"/>
                    </a:lnTo>
                    <a:cubicBezTo>
                      <a:pt x="308" y="14"/>
                      <a:pt x="211" y="1"/>
                      <a:pt x="134"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9"/>
              <p:cNvSpPr/>
              <p:nvPr/>
            </p:nvSpPr>
            <p:spPr>
              <a:xfrm>
                <a:off x="7090932" y="2600498"/>
                <a:ext cx="51816" cy="40716"/>
              </a:xfrm>
              <a:custGeom>
                <a:rect b="b" l="l" r="r" t="t"/>
                <a:pathLst>
                  <a:path extrusionOk="0" h="851" w="1083">
                    <a:moveTo>
                      <a:pt x="240" y="1"/>
                    </a:moveTo>
                    <a:cubicBezTo>
                      <a:pt x="219" y="1"/>
                      <a:pt x="197" y="2"/>
                      <a:pt x="173" y="6"/>
                    </a:cubicBezTo>
                    <a:cubicBezTo>
                      <a:pt x="134" y="20"/>
                      <a:pt x="80" y="33"/>
                      <a:pt x="54" y="73"/>
                    </a:cubicBezTo>
                    <a:cubicBezTo>
                      <a:pt x="13" y="113"/>
                      <a:pt x="0" y="166"/>
                      <a:pt x="0" y="220"/>
                    </a:cubicBezTo>
                    <a:cubicBezTo>
                      <a:pt x="13" y="300"/>
                      <a:pt x="54" y="380"/>
                      <a:pt x="93" y="434"/>
                    </a:cubicBezTo>
                    <a:cubicBezTo>
                      <a:pt x="187" y="554"/>
                      <a:pt x="294" y="647"/>
                      <a:pt x="401" y="728"/>
                    </a:cubicBezTo>
                    <a:cubicBezTo>
                      <a:pt x="521" y="795"/>
                      <a:pt x="642" y="848"/>
                      <a:pt x="749" y="848"/>
                    </a:cubicBezTo>
                    <a:cubicBezTo>
                      <a:pt x="765" y="850"/>
                      <a:pt x="780" y="851"/>
                      <a:pt x="795" y="851"/>
                    </a:cubicBezTo>
                    <a:cubicBezTo>
                      <a:pt x="889" y="851"/>
                      <a:pt x="956" y="818"/>
                      <a:pt x="1002" y="795"/>
                    </a:cubicBezTo>
                    <a:cubicBezTo>
                      <a:pt x="1029" y="781"/>
                      <a:pt x="1056" y="754"/>
                      <a:pt x="1069" y="742"/>
                    </a:cubicBezTo>
                    <a:lnTo>
                      <a:pt x="1082" y="728"/>
                    </a:lnTo>
                    <a:lnTo>
                      <a:pt x="1082" y="728"/>
                    </a:lnTo>
                    <a:cubicBezTo>
                      <a:pt x="1082" y="728"/>
                      <a:pt x="1055" y="754"/>
                      <a:pt x="1002" y="768"/>
                    </a:cubicBezTo>
                    <a:cubicBezTo>
                      <a:pt x="975" y="782"/>
                      <a:pt x="939" y="788"/>
                      <a:pt x="897" y="788"/>
                    </a:cubicBezTo>
                    <a:cubicBezTo>
                      <a:pt x="855" y="788"/>
                      <a:pt x="809" y="782"/>
                      <a:pt x="761" y="768"/>
                    </a:cubicBezTo>
                    <a:cubicBezTo>
                      <a:pt x="681" y="754"/>
                      <a:pt x="574" y="701"/>
                      <a:pt x="481" y="621"/>
                    </a:cubicBezTo>
                    <a:cubicBezTo>
                      <a:pt x="374" y="554"/>
                      <a:pt x="280" y="460"/>
                      <a:pt x="214" y="353"/>
                    </a:cubicBezTo>
                    <a:cubicBezTo>
                      <a:pt x="173" y="314"/>
                      <a:pt x="147" y="246"/>
                      <a:pt x="147" y="207"/>
                    </a:cubicBezTo>
                    <a:cubicBezTo>
                      <a:pt x="147" y="166"/>
                      <a:pt x="147" y="140"/>
                      <a:pt x="200" y="127"/>
                    </a:cubicBezTo>
                    <a:lnTo>
                      <a:pt x="360" y="127"/>
                    </a:lnTo>
                    <a:cubicBezTo>
                      <a:pt x="414" y="127"/>
                      <a:pt x="467" y="140"/>
                      <a:pt x="521" y="153"/>
                    </a:cubicBezTo>
                    <a:cubicBezTo>
                      <a:pt x="615" y="166"/>
                      <a:pt x="708" y="180"/>
                      <a:pt x="761" y="207"/>
                    </a:cubicBezTo>
                    <a:cubicBezTo>
                      <a:pt x="815" y="220"/>
                      <a:pt x="856" y="220"/>
                      <a:pt x="856" y="220"/>
                    </a:cubicBezTo>
                    <a:lnTo>
                      <a:pt x="775" y="180"/>
                    </a:lnTo>
                    <a:cubicBezTo>
                      <a:pt x="722" y="153"/>
                      <a:pt x="642" y="100"/>
                      <a:pt x="548" y="73"/>
                    </a:cubicBezTo>
                    <a:cubicBezTo>
                      <a:pt x="494" y="46"/>
                      <a:pt x="441" y="33"/>
                      <a:pt x="374" y="20"/>
                    </a:cubicBezTo>
                    <a:cubicBezTo>
                      <a:pt x="336" y="10"/>
                      <a:pt x="292" y="1"/>
                      <a:pt x="240"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9"/>
              <p:cNvSpPr/>
              <p:nvPr/>
            </p:nvSpPr>
            <p:spPr>
              <a:xfrm>
                <a:off x="7104329" y="2792592"/>
                <a:ext cx="103632" cy="148415"/>
              </a:xfrm>
              <a:custGeom>
                <a:rect b="b" l="l" r="r" t="t"/>
                <a:pathLst>
                  <a:path extrusionOk="0" h="3102" w="2166">
                    <a:moveTo>
                      <a:pt x="2166" y="1"/>
                    </a:moveTo>
                    <a:lnTo>
                      <a:pt x="2126" y="202"/>
                    </a:lnTo>
                    <a:lnTo>
                      <a:pt x="2085" y="402"/>
                    </a:lnTo>
                    <a:cubicBezTo>
                      <a:pt x="2046" y="535"/>
                      <a:pt x="2019" y="669"/>
                      <a:pt x="1979" y="803"/>
                    </a:cubicBezTo>
                    <a:cubicBezTo>
                      <a:pt x="1939" y="936"/>
                      <a:pt x="1885" y="1070"/>
                      <a:pt x="1845" y="1191"/>
                    </a:cubicBezTo>
                    <a:cubicBezTo>
                      <a:pt x="1791" y="1325"/>
                      <a:pt x="1752" y="1458"/>
                      <a:pt x="1684" y="1578"/>
                    </a:cubicBezTo>
                    <a:cubicBezTo>
                      <a:pt x="1631" y="1699"/>
                      <a:pt x="1565" y="1833"/>
                      <a:pt x="1511" y="1952"/>
                    </a:cubicBezTo>
                    <a:lnTo>
                      <a:pt x="1310" y="2314"/>
                    </a:lnTo>
                    <a:cubicBezTo>
                      <a:pt x="1174" y="2525"/>
                      <a:pt x="1036" y="2748"/>
                      <a:pt x="878" y="2950"/>
                    </a:cubicBezTo>
                    <a:lnTo>
                      <a:pt x="878" y="2950"/>
                    </a:lnTo>
                    <a:lnTo>
                      <a:pt x="469" y="2661"/>
                    </a:lnTo>
                    <a:cubicBezTo>
                      <a:pt x="308" y="2554"/>
                      <a:pt x="161" y="2447"/>
                      <a:pt x="0" y="2340"/>
                    </a:cubicBezTo>
                    <a:lnTo>
                      <a:pt x="0" y="2340"/>
                    </a:lnTo>
                    <a:cubicBezTo>
                      <a:pt x="134" y="2474"/>
                      <a:pt x="282" y="2594"/>
                      <a:pt x="415" y="2715"/>
                    </a:cubicBezTo>
                    <a:lnTo>
                      <a:pt x="856" y="3075"/>
                    </a:lnTo>
                    <a:lnTo>
                      <a:pt x="896" y="3102"/>
                    </a:lnTo>
                    <a:lnTo>
                      <a:pt x="923" y="3062"/>
                    </a:lnTo>
                    <a:cubicBezTo>
                      <a:pt x="1030" y="2955"/>
                      <a:pt x="1110" y="2848"/>
                      <a:pt x="1190" y="2728"/>
                    </a:cubicBezTo>
                    <a:cubicBezTo>
                      <a:pt x="1271" y="2621"/>
                      <a:pt x="1351" y="2501"/>
                      <a:pt x="1431" y="2380"/>
                    </a:cubicBezTo>
                    <a:lnTo>
                      <a:pt x="1631" y="2020"/>
                    </a:lnTo>
                    <a:cubicBezTo>
                      <a:pt x="1698" y="1886"/>
                      <a:pt x="1752" y="1765"/>
                      <a:pt x="1805" y="1632"/>
                    </a:cubicBezTo>
                    <a:cubicBezTo>
                      <a:pt x="1872" y="1498"/>
                      <a:pt x="1912" y="1364"/>
                      <a:pt x="1952" y="1231"/>
                    </a:cubicBezTo>
                    <a:cubicBezTo>
                      <a:pt x="1992" y="1097"/>
                      <a:pt x="2032" y="963"/>
                      <a:pt x="2059" y="830"/>
                    </a:cubicBezTo>
                    <a:cubicBezTo>
                      <a:pt x="2073" y="763"/>
                      <a:pt x="2099" y="696"/>
                      <a:pt x="2112" y="616"/>
                    </a:cubicBezTo>
                    <a:cubicBezTo>
                      <a:pt x="2126" y="549"/>
                      <a:pt x="2126" y="482"/>
                      <a:pt x="2139" y="416"/>
                    </a:cubicBezTo>
                    <a:cubicBezTo>
                      <a:pt x="2166" y="282"/>
                      <a:pt x="2166" y="134"/>
                      <a:pt x="2166"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9"/>
              <p:cNvSpPr/>
              <p:nvPr/>
            </p:nvSpPr>
            <p:spPr>
              <a:xfrm>
                <a:off x="7016726" y="2788764"/>
                <a:ext cx="74255" cy="131813"/>
              </a:xfrm>
              <a:custGeom>
                <a:rect b="b" l="l" r="r" t="t"/>
                <a:pathLst>
                  <a:path extrusionOk="0" h="2755" w="1552">
                    <a:moveTo>
                      <a:pt x="27" y="1"/>
                    </a:moveTo>
                    <a:cubicBezTo>
                      <a:pt x="13" y="108"/>
                      <a:pt x="1" y="228"/>
                      <a:pt x="1" y="348"/>
                    </a:cubicBezTo>
                    <a:cubicBezTo>
                      <a:pt x="1" y="469"/>
                      <a:pt x="1" y="589"/>
                      <a:pt x="13" y="710"/>
                    </a:cubicBezTo>
                    <a:lnTo>
                      <a:pt x="54" y="1070"/>
                    </a:lnTo>
                    <a:cubicBezTo>
                      <a:pt x="81" y="1177"/>
                      <a:pt x="108" y="1298"/>
                      <a:pt x="134" y="1417"/>
                    </a:cubicBezTo>
                    <a:cubicBezTo>
                      <a:pt x="161" y="1538"/>
                      <a:pt x="201" y="1645"/>
                      <a:pt x="241" y="1765"/>
                    </a:cubicBezTo>
                    <a:cubicBezTo>
                      <a:pt x="281" y="1872"/>
                      <a:pt x="334" y="1979"/>
                      <a:pt x="375" y="2100"/>
                    </a:cubicBezTo>
                    <a:cubicBezTo>
                      <a:pt x="482" y="2314"/>
                      <a:pt x="589" y="2527"/>
                      <a:pt x="735" y="2715"/>
                    </a:cubicBezTo>
                    <a:lnTo>
                      <a:pt x="762" y="2754"/>
                    </a:lnTo>
                    <a:lnTo>
                      <a:pt x="803" y="2741"/>
                    </a:lnTo>
                    <a:cubicBezTo>
                      <a:pt x="922" y="2674"/>
                      <a:pt x="1056" y="2620"/>
                      <a:pt x="1177" y="2554"/>
                    </a:cubicBezTo>
                    <a:cubicBezTo>
                      <a:pt x="1297" y="2501"/>
                      <a:pt x="1430" y="2433"/>
                      <a:pt x="1551" y="2367"/>
                    </a:cubicBezTo>
                    <a:lnTo>
                      <a:pt x="1551" y="2367"/>
                    </a:lnTo>
                    <a:cubicBezTo>
                      <a:pt x="1417" y="2407"/>
                      <a:pt x="1284" y="2460"/>
                      <a:pt x="1150" y="2501"/>
                    </a:cubicBezTo>
                    <a:cubicBezTo>
                      <a:pt x="1030" y="2536"/>
                      <a:pt x="910" y="2583"/>
                      <a:pt x="799" y="2631"/>
                    </a:cubicBezTo>
                    <a:lnTo>
                      <a:pt x="799" y="2631"/>
                    </a:lnTo>
                    <a:cubicBezTo>
                      <a:pt x="751" y="2545"/>
                      <a:pt x="703" y="2449"/>
                      <a:pt x="655" y="2353"/>
                    </a:cubicBezTo>
                    <a:cubicBezTo>
                      <a:pt x="602" y="2246"/>
                      <a:pt x="548" y="2139"/>
                      <a:pt x="509" y="2032"/>
                    </a:cubicBezTo>
                    <a:cubicBezTo>
                      <a:pt x="455" y="1925"/>
                      <a:pt x="414" y="1818"/>
                      <a:pt x="375" y="1712"/>
                    </a:cubicBezTo>
                    <a:cubicBezTo>
                      <a:pt x="334" y="1605"/>
                      <a:pt x="295" y="1498"/>
                      <a:pt x="268" y="1378"/>
                    </a:cubicBezTo>
                    <a:cubicBezTo>
                      <a:pt x="227" y="1271"/>
                      <a:pt x="201" y="1150"/>
                      <a:pt x="174" y="1043"/>
                    </a:cubicBezTo>
                    <a:cubicBezTo>
                      <a:pt x="147" y="923"/>
                      <a:pt x="120" y="816"/>
                      <a:pt x="108" y="696"/>
                    </a:cubicBezTo>
                    <a:cubicBezTo>
                      <a:pt x="81" y="576"/>
                      <a:pt x="67" y="469"/>
                      <a:pt x="54" y="348"/>
                    </a:cubicBezTo>
                    <a:cubicBezTo>
                      <a:pt x="40" y="228"/>
                      <a:pt x="40" y="108"/>
                      <a:pt x="27"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9"/>
              <p:cNvSpPr/>
              <p:nvPr/>
            </p:nvSpPr>
            <p:spPr>
              <a:xfrm>
                <a:off x="6872811" y="2774698"/>
                <a:ext cx="212384" cy="572465"/>
              </a:xfrm>
              <a:custGeom>
                <a:rect b="b" l="l" r="r" t="t"/>
                <a:pathLst>
                  <a:path extrusionOk="0" h="11965" w="4439">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2B6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9"/>
              <p:cNvSpPr/>
              <p:nvPr/>
            </p:nvSpPr>
            <p:spPr>
              <a:xfrm>
                <a:off x="6872811" y="2774698"/>
                <a:ext cx="212384" cy="572465"/>
              </a:xfrm>
              <a:custGeom>
                <a:rect b="b" l="l" r="r" t="t"/>
                <a:pathLst>
                  <a:path extrusionOk="0" h="11965" w="4439">
                    <a:moveTo>
                      <a:pt x="4438" y="1"/>
                    </a:moveTo>
                    <a:cubicBezTo>
                      <a:pt x="1979" y="1"/>
                      <a:pt x="202" y="214"/>
                      <a:pt x="202" y="214"/>
                    </a:cubicBezTo>
                    <a:cubicBezTo>
                      <a:pt x="27" y="1084"/>
                      <a:pt x="121" y="5201"/>
                      <a:pt x="121" y="5201"/>
                    </a:cubicBezTo>
                    <a:cubicBezTo>
                      <a:pt x="1" y="7058"/>
                      <a:pt x="1" y="11469"/>
                      <a:pt x="1" y="11469"/>
                    </a:cubicBezTo>
                    <a:cubicBezTo>
                      <a:pt x="534" y="11942"/>
                      <a:pt x="1200" y="11964"/>
                      <a:pt x="1319" y="11964"/>
                    </a:cubicBezTo>
                    <a:cubicBezTo>
                      <a:pt x="1331" y="11964"/>
                      <a:pt x="1337" y="11964"/>
                      <a:pt x="1337" y="11964"/>
                    </a:cubicBezTo>
                    <a:cubicBezTo>
                      <a:pt x="1498" y="6470"/>
                      <a:pt x="2273" y="121"/>
                      <a:pt x="2273" y="121"/>
                    </a:cubicBezTo>
                    <a:lnTo>
                      <a:pt x="4438"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9"/>
              <p:cNvSpPr/>
              <p:nvPr/>
            </p:nvSpPr>
            <p:spPr>
              <a:xfrm>
                <a:off x="7162555" y="2777904"/>
                <a:ext cx="244344" cy="590790"/>
              </a:xfrm>
              <a:custGeom>
                <a:rect b="b" l="l" r="r" t="t"/>
                <a:pathLst>
                  <a:path extrusionOk="0" h="12348" w="5107">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2B6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9"/>
              <p:cNvSpPr/>
              <p:nvPr/>
            </p:nvSpPr>
            <p:spPr>
              <a:xfrm>
                <a:off x="7162555" y="2777904"/>
                <a:ext cx="244344" cy="590790"/>
              </a:xfrm>
              <a:custGeom>
                <a:rect b="b" l="l" r="r" t="t"/>
                <a:pathLst>
                  <a:path extrusionOk="0" h="12348" w="5107">
                    <a:moveTo>
                      <a:pt x="0" y="1"/>
                    </a:moveTo>
                    <a:lnTo>
                      <a:pt x="2059" y="441"/>
                    </a:lnTo>
                    <a:cubicBezTo>
                      <a:pt x="2059" y="441"/>
                      <a:pt x="1043" y="7419"/>
                      <a:pt x="735" y="12271"/>
                    </a:cubicBezTo>
                    <a:cubicBezTo>
                      <a:pt x="735" y="12271"/>
                      <a:pt x="1191" y="12347"/>
                      <a:pt x="1736" y="12347"/>
                    </a:cubicBezTo>
                    <a:cubicBezTo>
                      <a:pt x="2213" y="12347"/>
                      <a:pt x="2759" y="12289"/>
                      <a:pt x="3128" y="12070"/>
                    </a:cubicBezTo>
                    <a:lnTo>
                      <a:pt x="3996" y="5761"/>
                    </a:lnTo>
                    <a:lnTo>
                      <a:pt x="5106" y="1017"/>
                    </a:lnTo>
                    <a:cubicBezTo>
                      <a:pt x="5106" y="1017"/>
                      <a:pt x="1537" y="108"/>
                      <a:pt x="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9"/>
              <p:cNvSpPr/>
              <p:nvPr/>
            </p:nvSpPr>
            <p:spPr>
              <a:xfrm>
                <a:off x="7008019" y="2937129"/>
                <a:ext cx="235158" cy="315394"/>
              </a:xfrm>
              <a:custGeom>
                <a:rect b="b" l="l" r="r" t="t"/>
                <a:pathLst>
                  <a:path extrusionOk="0" h="6592" w="4915">
                    <a:moveTo>
                      <a:pt x="1706" y="1"/>
                    </a:moveTo>
                    <a:lnTo>
                      <a:pt x="1599" y="15"/>
                    </a:lnTo>
                    <a:cubicBezTo>
                      <a:pt x="1599" y="15"/>
                      <a:pt x="1" y="6592"/>
                      <a:pt x="3934" y="6592"/>
                    </a:cubicBezTo>
                    <a:cubicBezTo>
                      <a:pt x="3957" y="6592"/>
                      <a:pt x="3981" y="6591"/>
                      <a:pt x="4005" y="6591"/>
                    </a:cubicBezTo>
                    <a:lnTo>
                      <a:pt x="4914" y="5468"/>
                    </a:lnTo>
                    <a:lnTo>
                      <a:pt x="4273" y="4625"/>
                    </a:lnTo>
                    <a:cubicBezTo>
                      <a:pt x="4273" y="4625"/>
                      <a:pt x="3890" y="4808"/>
                      <a:pt x="3413" y="4808"/>
                    </a:cubicBezTo>
                    <a:cubicBezTo>
                      <a:pt x="2482" y="4808"/>
                      <a:pt x="1194" y="4112"/>
                      <a:pt x="1706"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9"/>
              <p:cNvSpPr/>
              <p:nvPr/>
            </p:nvSpPr>
            <p:spPr>
              <a:xfrm>
                <a:off x="6998833" y="2937129"/>
                <a:ext cx="298074" cy="276975"/>
              </a:xfrm>
              <a:custGeom>
                <a:rect b="b" l="l" r="r" t="t"/>
                <a:pathLst>
                  <a:path extrusionOk="0" h="5789" w="623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6791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9"/>
              <p:cNvSpPr/>
              <p:nvPr/>
            </p:nvSpPr>
            <p:spPr>
              <a:xfrm>
                <a:off x="6998833" y="2937129"/>
                <a:ext cx="298074" cy="276975"/>
              </a:xfrm>
              <a:custGeom>
                <a:rect b="b" l="l" r="r" t="t"/>
                <a:pathLst>
                  <a:path extrusionOk="0" h="5789" w="6230">
                    <a:moveTo>
                      <a:pt x="1952" y="1"/>
                    </a:moveTo>
                    <a:lnTo>
                      <a:pt x="1818" y="15"/>
                    </a:lnTo>
                    <a:cubicBezTo>
                      <a:pt x="1818" y="15"/>
                      <a:pt x="0" y="5709"/>
                      <a:pt x="5106" y="5789"/>
                    </a:cubicBezTo>
                    <a:lnTo>
                      <a:pt x="6229" y="4839"/>
                    </a:lnTo>
                    <a:lnTo>
                      <a:pt x="5374" y="4091"/>
                    </a:lnTo>
                    <a:cubicBezTo>
                      <a:pt x="5374" y="4091"/>
                      <a:pt x="4942" y="4222"/>
                      <a:pt x="4382" y="4222"/>
                    </a:cubicBezTo>
                    <a:cubicBezTo>
                      <a:pt x="3200" y="4222"/>
                      <a:pt x="1444" y="3637"/>
                      <a:pt x="1952"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49"/>
              <p:cNvSpPr/>
              <p:nvPr/>
            </p:nvSpPr>
            <p:spPr>
              <a:xfrm>
                <a:off x="7242455" y="3214050"/>
                <a:ext cx="718" cy="48"/>
              </a:xfrm>
              <a:custGeom>
                <a:rect b="b" l="l" r="r" t="t"/>
                <a:pathLst>
                  <a:path extrusionOk="0" h="1" w="15">
                    <a:moveTo>
                      <a:pt x="0" y="1"/>
                    </a:moveTo>
                    <a:lnTo>
                      <a:pt x="14" y="1"/>
                    </a:lnTo>
                    <a:lnTo>
                      <a:pt x="0" y="1"/>
                    </a:lnTo>
                    <a:close/>
                    <a:moveTo>
                      <a:pt x="0" y="1"/>
                    </a:moveTo>
                    <a:lnTo>
                      <a:pt x="0" y="1"/>
                    </a:lnTo>
                    <a:close/>
                  </a:path>
                </a:pathLst>
              </a:custGeom>
              <a:solidFill>
                <a:srgbClr val="414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49"/>
              <p:cNvSpPr/>
              <p:nvPr/>
            </p:nvSpPr>
            <p:spPr>
              <a:xfrm>
                <a:off x="7070455" y="3038845"/>
                <a:ext cx="226450" cy="175256"/>
              </a:xfrm>
              <a:custGeom>
                <a:rect b="b" l="l" r="r" t="t"/>
                <a:pathLst>
                  <a:path extrusionOk="0" h="3663" w="4733">
                    <a:moveTo>
                      <a:pt x="13" y="0"/>
                    </a:moveTo>
                    <a:cubicBezTo>
                      <a:pt x="0" y="1631"/>
                      <a:pt x="615" y="3609"/>
                      <a:pt x="3595" y="3663"/>
                    </a:cubicBezTo>
                    <a:lnTo>
                      <a:pt x="3609" y="3663"/>
                    </a:lnTo>
                    <a:lnTo>
                      <a:pt x="4732" y="2713"/>
                    </a:lnTo>
                    <a:lnTo>
                      <a:pt x="4652" y="2647"/>
                    </a:lnTo>
                    <a:lnTo>
                      <a:pt x="3609" y="3515"/>
                    </a:lnTo>
                    <a:cubicBezTo>
                      <a:pt x="695" y="3476"/>
                      <a:pt x="40" y="1604"/>
                      <a:pt x="13" y="0"/>
                    </a:cubicBezTo>
                    <a:close/>
                  </a:path>
                </a:pathLst>
              </a:custGeom>
              <a:solidFill>
                <a:srgbClr val="2EE9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9"/>
              <p:cNvSpPr/>
              <p:nvPr/>
            </p:nvSpPr>
            <p:spPr>
              <a:xfrm>
                <a:off x="7087679" y="2947367"/>
                <a:ext cx="3301" cy="47367"/>
              </a:xfrm>
              <a:custGeom>
                <a:rect b="b" l="l" r="r" t="t"/>
                <a:pathLst>
                  <a:path extrusionOk="0" h="990" w="69">
                    <a:moveTo>
                      <a:pt x="68" y="0"/>
                    </a:moveTo>
                    <a:cubicBezTo>
                      <a:pt x="27" y="348"/>
                      <a:pt x="1" y="669"/>
                      <a:pt x="1" y="963"/>
                    </a:cubicBezTo>
                    <a:lnTo>
                      <a:pt x="1" y="990"/>
                    </a:lnTo>
                    <a:cubicBezTo>
                      <a:pt x="1" y="696"/>
                      <a:pt x="27" y="362"/>
                      <a:pt x="68" y="0"/>
                    </a:cubicBezTo>
                    <a:close/>
                  </a:path>
                </a:pathLst>
              </a:custGeom>
              <a:solidFill>
                <a:srgbClr val="D4DB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9"/>
              <p:cNvSpPr/>
              <p:nvPr/>
            </p:nvSpPr>
            <p:spPr>
              <a:xfrm>
                <a:off x="7087679" y="2937129"/>
                <a:ext cx="4545" cy="56314"/>
              </a:xfrm>
              <a:custGeom>
                <a:rect b="b" l="l" r="r" t="t"/>
                <a:pathLst>
                  <a:path extrusionOk="0" h="1177" w="95">
                    <a:moveTo>
                      <a:pt x="81" y="1"/>
                    </a:moveTo>
                    <a:cubicBezTo>
                      <a:pt x="15" y="442"/>
                      <a:pt x="1" y="829"/>
                      <a:pt x="1" y="1177"/>
                    </a:cubicBezTo>
                    <a:cubicBezTo>
                      <a:pt x="1" y="883"/>
                      <a:pt x="27" y="562"/>
                      <a:pt x="68" y="214"/>
                    </a:cubicBezTo>
                    <a:cubicBezTo>
                      <a:pt x="81" y="148"/>
                      <a:pt x="81" y="68"/>
                      <a:pt x="95" y="1"/>
                    </a:cubicBezTo>
                    <a:close/>
                  </a:path>
                </a:pathLst>
              </a:custGeom>
              <a:solidFill>
                <a:srgbClr val="0FC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9"/>
              <p:cNvSpPr/>
              <p:nvPr/>
            </p:nvSpPr>
            <p:spPr>
              <a:xfrm>
                <a:off x="7071077" y="2899427"/>
                <a:ext cx="49280" cy="45979"/>
              </a:xfrm>
              <a:custGeom>
                <a:rect b="b" l="l" r="r" t="t"/>
                <a:pathLst>
                  <a:path extrusionOk="0" h="961" w="1030">
                    <a:moveTo>
                      <a:pt x="549" y="1"/>
                    </a:moveTo>
                    <a:lnTo>
                      <a:pt x="0" y="227"/>
                    </a:lnTo>
                    <a:cubicBezTo>
                      <a:pt x="0" y="227"/>
                      <a:pt x="58" y="961"/>
                      <a:pt x="393" y="961"/>
                    </a:cubicBezTo>
                    <a:cubicBezTo>
                      <a:pt x="543" y="961"/>
                      <a:pt x="749" y="814"/>
                      <a:pt x="1030" y="388"/>
                    </a:cubicBezTo>
                    <a:lnTo>
                      <a:pt x="549"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9"/>
              <p:cNvSpPr/>
              <p:nvPr/>
            </p:nvSpPr>
            <p:spPr>
              <a:xfrm>
                <a:off x="7239871" y="2813069"/>
                <a:ext cx="97269" cy="283386"/>
              </a:xfrm>
              <a:custGeom>
                <a:rect b="b" l="l" r="r" t="t"/>
                <a:pathLst>
                  <a:path extrusionOk="0" h="5923" w="2033">
                    <a:moveTo>
                      <a:pt x="951" y="1"/>
                    </a:moveTo>
                    <a:cubicBezTo>
                      <a:pt x="1031" y="161"/>
                      <a:pt x="1097" y="335"/>
                      <a:pt x="1164" y="496"/>
                    </a:cubicBezTo>
                    <a:cubicBezTo>
                      <a:pt x="1204" y="589"/>
                      <a:pt x="1245" y="669"/>
                      <a:pt x="1271" y="749"/>
                    </a:cubicBezTo>
                    <a:lnTo>
                      <a:pt x="1364" y="1004"/>
                    </a:lnTo>
                    <a:cubicBezTo>
                      <a:pt x="1391" y="1097"/>
                      <a:pt x="1418" y="1177"/>
                      <a:pt x="1445" y="1257"/>
                    </a:cubicBezTo>
                    <a:cubicBezTo>
                      <a:pt x="1485" y="1351"/>
                      <a:pt x="1498" y="1431"/>
                      <a:pt x="1525" y="1524"/>
                    </a:cubicBezTo>
                    <a:cubicBezTo>
                      <a:pt x="1551" y="1605"/>
                      <a:pt x="1578" y="1699"/>
                      <a:pt x="1592" y="1779"/>
                    </a:cubicBezTo>
                    <a:lnTo>
                      <a:pt x="1623" y="1989"/>
                    </a:lnTo>
                    <a:lnTo>
                      <a:pt x="1623" y="1989"/>
                    </a:lnTo>
                    <a:cubicBezTo>
                      <a:pt x="1323" y="2039"/>
                      <a:pt x="1024" y="2089"/>
                      <a:pt x="737" y="2139"/>
                    </a:cubicBezTo>
                    <a:lnTo>
                      <a:pt x="550" y="2180"/>
                    </a:lnTo>
                    <a:lnTo>
                      <a:pt x="710" y="2273"/>
                    </a:lnTo>
                    <a:cubicBezTo>
                      <a:pt x="1094" y="2466"/>
                      <a:pt x="1479" y="2682"/>
                      <a:pt x="1874" y="2876"/>
                    </a:cubicBezTo>
                    <a:lnTo>
                      <a:pt x="1874" y="2876"/>
                    </a:lnTo>
                    <a:cubicBezTo>
                      <a:pt x="1860" y="2933"/>
                      <a:pt x="1839" y="2984"/>
                      <a:pt x="1819" y="3035"/>
                    </a:cubicBezTo>
                    <a:cubicBezTo>
                      <a:pt x="1806" y="3115"/>
                      <a:pt x="1765" y="3182"/>
                      <a:pt x="1739" y="3249"/>
                    </a:cubicBezTo>
                    <a:cubicBezTo>
                      <a:pt x="1712" y="3329"/>
                      <a:pt x="1685" y="3396"/>
                      <a:pt x="1658" y="3463"/>
                    </a:cubicBezTo>
                    <a:lnTo>
                      <a:pt x="1551" y="3663"/>
                    </a:lnTo>
                    <a:cubicBezTo>
                      <a:pt x="1498" y="3811"/>
                      <a:pt x="1418" y="3944"/>
                      <a:pt x="1352" y="4078"/>
                    </a:cubicBezTo>
                    <a:cubicBezTo>
                      <a:pt x="1311" y="4144"/>
                      <a:pt x="1284" y="4212"/>
                      <a:pt x="1231" y="4278"/>
                    </a:cubicBezTo>
                    <a:lnTo>
                      <a:pt x="1111" y="4465"/>
                    </a:lnTo>
                    <a:lnTo>
                      <a:pt x="990" y="4666"/>
                    </a:lnTo>
                    <a:cubicBezTo>
                      <a:pt x="951" y="4719"/>
                      <a:pt x="910" y="4786"/>
                      <a:pt x="870" y="4853"/>
                    </a:cubicBezTo>
                    <a:lnTo>
                      <a:pt x="589" y="5213"/>
                    </a:lnTo>
                    <a:cubicBezTo>
                      <a:pt x="550" y="5281"/>
                      <a:pt x="496" y="5334"/>
                      <a:pt x="455" y="5401"/>
                    </a:cubicBezTo>
                    <a:lnTo>
                      <a:pt x="295" y="5575"/>
                    </a:lnTo>
                    <a:lnTo>
                      <a:pt x="1" y="5922"/>
                    </a:lnTo>
                    <a:lnTo>
                      <a:pt x="322" y="5588"/>
                    </a:lnTo>
                    <a:lnTo>
                      <a:pt x="482" y="5427"/>
                    </a:lnTo>
                    <a:cubicBezTo>
                      <a:pt x="536" y="5374"/>
                      <a:pt x="589" y="5320"/>
                      <a:pt x="643" y="5254"/>
                    </a:cubicBezTo>
                    <a:lnTo>
                      <a:pt x="937" y="4893"/>
                    </a:lnTo>
                    <a:cubicBezTo>
                      <a:pt x="977" y="4839"/>
                      <a:pt x="1031" y="4773"/>
                      <a:pt x="1070" y="4706"/>
                    </a:cubicBezTo>
                    <a:lnTo>
                      <a:pt x="1204" y="4518"/>
                    </a:lnTo>
                    <a:lnTo>
                      <a:pt x="1325" y="4331"/>
                    </a:lnTo>
                    <a:cubicBezTo>
                      <a:pt x="1378" y="4265"/>
                      <a:pt x="1405" y="4198"/>
                      <a:pt x="1445" y="4131"/>
                    </a:cubicBezTo>
                    <a:lnTo>
                      <a:pt x="1565" y="3930"/>
                    </a:lnTo>
                    <a:cubicBezTo>
                      <a:pt x="1605" y="3864"/>
                      <a:pt x="1646" y="3797"/>
                      <a:pt x="1672" y="3730"/>
                    </a:cubicBezTo>
                    <a:lnTo>
                      <a:pt x="1765" y="3516"/>
                    </a:lnTo>
                    <a:cubicBezTo>
                      <a:pt x="1806" y="3449"/>
                      <a:pt x="1833" y="3369"/>
                      <a:pt x="1859" y="3303"/>
                    </a:cubicBezTo>
                    <a:cubicBezTo>
                      <a:pt x="1886" y="3235"/>
                      <a:pt x="1926" y="3155"/>
                      <a:pt x="1952" y="3089"/>
                    </a:cubicBezTo>
                    <a:cubicBezTo>
                      <a:pt x="1979" y="3009"/>
                      <a:pt x="2006" y="2941"/>
                      <a:pt x="2020" y="2861"/>
                    </a:cubicBezTo>
                    <a:lnTo>
                      <a:pt x="2033" y="2807"/>
                    </a:lnTo>
                    <a:lnTo>
                      <a:pt x="1993" y="2781"/>
                    </a:lnTo>
                    <a:cubicBezTo>
                      <a:pt x="1647" y="2596"/>
                      <a:pt x="1290" y="2422"/>
                      <a:pt x="941" y="2240"/>
                    </a:cubicBezTo>
                    <a:lnTo>
                      <a:pt x="941" y="2240"/>
                    </a:lnTo>
                    <a:cubicBezTo>
                      <a:pt x="1197" y="2194"/>
                      <a:pt x="1452" y="2142"/>
                      <a:pt x="1699" y="2100"/>
                    </a:cubicBezTo>
                    <a:lnTo>
                      <a:pt x="1765" y="2086"/>
                    </a:lnTo>
                    <a:lnTo>
                      <a:pt x="1753" y="2032"/>
                    </a:lnTo>
                    <a:lnTo>
                      <a:pt x="1685" y="1765"/>
                    </a:lnTo>
                    <a:cubicBezTo>
                      <a:pt x="1672" y="1672"/>
                      <a:pt x="1646" y="1578"/>
                      <a:pt x="1619" y="1498"/>
                    </a:cubicBezTo>
                    <a:cubicBezTo>
                      <a:pt x="1592" y="1405"/>
                      <a:pt x="1565" y="1324"/>
                      <a:pt x="1525" y="1230"/>
                    </a:cubicBezTo>
                    <a:cubicBezTo>
                      <a:pt x="1498" y="1150"/>
                      <a:pt x="1458" y="1070"/>
                      <a:pt x="1432" y="977"/>
                    </a:cubicBezTo>
                    <a:lnTo>
                      <a:pt x="1325" y="736"/>
                    </a:lnTo>
                    <a:cubicBezTo>
                      <a:pt x="1284" y="642"/>
                      <a:pt x="1245" y="562"/>
                      <a:pt x="1204" y="482"/>
                    </a:cubicBezTo>
                    <a:cubicBezTo>
                      <a:pt x="1124" y="321"/>
                      <a:pt x="1044" y="161"/>
                      <a:pt x="951"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9"/>
              <p:cNvSpPr/>
              <p:nvPr/>
            </p:nvSpPr>
            <p:spPr>
              <a:xfrm>
                <a:off x="6908025" y="2791348"/>
                <a:ext cx="47367" cy="303816"/>
              </a:xfrm>
              <a:custGeom>
                <a:rect b="b" l="l" r="r" t="t"/>
                <a:pathLst>
                  <a:path extrusionOk="0" h="6350" w="990">
                    <a:moveTo>
                      <a:pt x="311" y="2149"/>
                    </a:moveTo>
                    <a:cubicBezTo>
                      <a:pt x="312" y="2165"/>
                      <a:pt x="309" y="2185"/>
                      <a:pt x="294" y="2192"/>
                    </a:cubicBezTo>
                    <a:cubicBezTo>
                      <a:pt x="281" y="2199"/>
                      <a:pt x="274" y="2199"/>
                      <a:pt x="269" y="2199"/>
                    </a:cubicBezTo>
                    <a:cubicBezTo>
                      <a:pt x="264" y="2199"/>
                      <a:pt x="261" y="2199"/>
                      <a:pt x="254" y="2206"/>
                    </a:cubicBezTo>
                    <a:lnTo>
                      <a:pt x="311" y="2149"/>
                    </a:lnTo>
                    <a:close/>
                    <a:moveTo>
                      <a:pt x="949" y="0"/>
                    </a:moveTo>
                    <a:cubicBezTo>
                      <a:pt x="856" y="160"/>
                      <a:pt x="776" y="335"/>
                      <a:pt x="695" y="508"/>
                    </a:cubicBezTo>
                    <a:cubicBezTo>
                      <a:pt x="655" y="588"/>
                      <a:pt x="615" y="668"/>
                      <a:pt x="575" y="762"/>
                    </a:cubicBezTo>
                    <a:lnTo>
                      <a:pt x="482" y="1030"/>
                    </a:lnTo>
                    <a:lnTo>
                      <a:pt x="387" y="1297"/>
                    </a:lnTo>
                    <a:cubicBezTo>
                      <a:pt x="375" y="1337"/>
                      <a:pt x="348" y="1390"/>
                      <a:pt x="348" y="1431"/>
                    </a:cubicBezTo>
                    <a:lnTo>
                      <a:pt x="307" y="1564"/>
                    </a:lnTo>
                    <a:cubicBezTo>
                      <a:pt x="280" y="1658"/>
                      <a:pt x="254" y="1752"/>
                      <a:pt x="241" y="1845"/>
                    </a:cubicBezTo>
                    <a:lnTo>
                      <a:pt x="205" y="2106"/>
                    </a:lnTo>
                    <a:lnTo>
                      <a:pt x="205" y="2106"/>
                    </a:lnTo>
                    <a:cubicBezTo>
                      <a:pt x="187" y="2122"/>
                      <a:pt x="187" y="2154"/>
                      <a:pt x="187" y="2165"/>
                    </a:cubicBezTo>
                    <a:cubicBezTo>
                      <a:pt x="200" y="2165"/>
                      <a:pt x="200" y="2165"/>
                      <a:pt x="200" y="2179"/>
                    </a:cubicBezTo>
                    <a:cubicBezTo>
                      <a:pt x="200" y="2192"/>
                      <a:pt x="214" y="2192"/>
                      <a:pt x="214" y="2192"/>
                    </a:cubicBezTo>
                    <a:lnTo>
                      <a:pt x="241" y="2219"/>
                    </a:lnTo>
                    <a:lnTo>
                      <a:pt x="280" y="2246"/>
                    </a:lnTo>
                    <a:lnTo>
                      <a:pt x="348" y="2299"/>
                    </a:lnTo>
                    <a:lnTo>
                      <a:pt x="494" y="2393"/>
                    </a:lnTo>
                    <a:lnTo>
                      <a:pt x="688" y="2502"/>
                    </a:lnTo>
                    <a:lnTo>
                      <a:pt x="54" y="2714"/>
                    </a:lnTo>
                    <a:lnTo>
                      <a:pt x="0" y="2727"/>
                    </a:lnTo>
                    <a:lnTo>
                      <a:pt x="0" y="2794"/>
                    </a:lnTo>
                    <a:cubicBezTo>
                      <a:pt x="40" y="3088"/>
                      <a:pt x="67" y="3382"/>
                      <a:pt x="107" y="3689"/>
                    </a:cubicBezTo>
                    <a:lnTo>
                      <a:pt x="174" y="4131"/>
                    </a:lnTo>
                    <a:cubicBezTo>
                      <a:pt x="187" y="4291"/>
                      <a:pt x="214" y="4438"/>
                      <a:pt x="241" y="4585"/>
                    </a:cubicBezTo>
                    <a:lnTo>
                      <a:pt x="321" y="5026"/>
                    </a:lnTo>
                    <a:lnTo>
                      <a:pt x="401" y="5467"/>
                    </a:lnTo>
                    <a:lnTo>
                      <a:pt x="455" y="5694"/>
                    </a:lnTo>
                    <a:cubicBezTo>
                      <a:pt x="482" y="5762"/>
                      <a:pt x="494" y="5842"/>
                      <a:pt x="508" y="5908"/>
                    </a:cubicBezTo>
                    <a:cubicBezTo>
                      <a:pt x="548" y="6056"/>
                      <a:pt x="588" y="6202"/>
                      <a:pt x="642" y="6350"/>
                    </a:cubicBezTo>
                    <a:lnTo>
                      <a:pt x="548" y="5908"/>
                    </a:lnTo>
                    <a:cubicBezTo>
                      <a:pt x="535" y="5828"/>
                      <a:pt x="521" y="5762"/>
                      <a:pt x="508" y="5681"/>
                    </a:cubicBezTo>
                    <a:lnTo>
                      <a:pt x="468" y="5454"/>
                    </a:lnTo>
                    <a:cubicBezTo>
                      <a:pt x="455" y="5307"/>
                      <a:pt x="428" y="5160"/>
                      <a:pt x="401" y="5013"/>
                    </a:cubicBezTo>
                    <a:cubicBezTo>
                      <a:pt x="387" y="4865"/>
                      <a:pt x="361" y="4719"/>
                      <a:pt x="348" y="4571"/>
                    </a:cubicBezTo>
                    <a:lnTo>
                      <a:pt x="241" y="3676"/>
                    </a:lnTo>
                    <a:cubicBezTo>
                      <a:pt x="202" y="3385"/>
                      <a:pt x="176" y="3106"/>
                      <a:pt x="151" y="2827"/>
                    </a:cubicBezTo>
                    <a:lnTo>
                      <a:pt x="151" y="2827"/>
                    </a:lnTo>
                    <a:lnTo>
                      <a:pt x="856" y="2580"/>
                    </a:lnTo>
                    <a:lnTo>
                      <a:pt x="989" y="2527"/>
                    </a:lnTo>
                    <a:lnTo>
                      <a:pt x="869" y="2460"/>
                    </a:lnTo>
                    <a:lnTo>
                      <a:pt x="562" y="2286"/>
                    </a:lnTo>
                    <a:lnTo>
                      <a:pt x="414" y="2192"/>
                    </a:lnTo>
                    <a:lnTo>
                      <a:pt x="348" y="2139"/>
                    </a:lnTo>
                    <a:lnTo>
                      <a:pt x="324" y="2114"/>
                    </a:lnTo>
                    <a:lnTo>
                      <a:pt x="348" y="1871"/>
                    </a:lnTo>
                    <a:cubicBezTo>
                      <a:pt x="361" y="1778"/>
                      <a:pt x="387" y="1684"/>
                      <a:pt x="401" y="1591"/>
                    </a:cubicBezTo>
                    <a:lnTo>
                      <a:pt x="441" y="1458"/>
                    </a:lnTo>
                    <a:cubicBezTo>
                      <a:pt x="441" y="1417"/>
                      <a:pt x="455" y="1363"/>
                      <a:pt x="468" y="1324"/>
                    </a:cubicBezTo>
                    <a:lnTo>
                      <a:pt x="548" y="1057"/>
                    </a:lnTo>
                    <a:lnTo>
                      <a:pt x="642" y="789"/>
                    </a:lnTo>
                    <a:cubicBezTo>
                      <a:pt x="669" y="695"/>
                      <a:pt x="708" y="602"/>
                      <a:pt x="735" y="522"/>
                    </a:cubicBezTo>
                    <a:cubicBezTo>
                      <a:pt x="762" y="428"/>
                      <a:pt x="802" y="348"/>
                      <a:pt x="842" y="255"/>
                    </a:cubicBezTo>
                    <a:cubicBezTo>
                      <a:pt x="869" y="174"/>
                      <a:pt x="909" y="80"/>
                      <a:pt x="949"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9"/>
              <p:cNvSpPr/>
              <p:nvPr/>
            </p:nvSpPr>
            <p:spPr>
              <a:xfrm>
                <a:off x="7042323" y="3344521"/>
                <a:ext cx="56936" cy="97269"/>
              </a:xfrm>
              <a:custGeom>
                <a:rect b="b" l="l" r="r" t="t"/>
                <a:pathLst>
                  <a:path extrusionOk="0" h="2033" w="1190">
                    <a:moveTo>
                      <a:pt x="0" y="1"/>
                    </a:moveTo>
                    <a:lnTo>
                      <a:pt x="187" y="1872"/>
                    </a:lnTo>
                    <a:lnTo>
                      <a:pt x="1189" y="2032"/>
                    </a:lnTo>
                    <a:lnTo>
                      <a:pt x="1189" y="2032"/>
                    </a:lnTo>
                    <a:lnTo>
                      <a:pt x="348" y="1751"/>
                    </a:lnTo>
                    <a:lnTo>
                      <a:pt x="174" y="67"/>
                    </a:lnTo>
                    <a:lnTo>
                      <a:pt x="0" y="1"/>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9"/>
              <p:cNvSpPr/>
              <p:nvPr/>
            </p:nvSpPr>
            <p:spPr>
              <a:xfrm>
                <a:off x="7234178" y="3404661"/>
                <a:ext cx="46075" cy="48898"/>
              </a:xfrm>
              <a:custGeom>
                <a:rect b="b" l="l" r="r" t="t"/>
                <a:pathLst>
                  <a:path extrusionOk="0" h="1022" w="963">
                    <a:moveTo>
                      <a:pt x="0" y="0"/>
                    </a:moveTo>
                    <a:cubicBezTo>
                      <a:pt x="0" y="0"/>
                      <a:pt x="228" y="1021"/>
                      <a:pt x="549" y="1021"/>
                    </a:cubicBezTo>
                    <a:cubicBezTo>
                      <a:pt x="675" y="1021"/>
                      <a:pt x="816" y="864"/>
                      <a:pt x="963" y="428"/>
                    </a:cubicBezTo>
                    <a:lnTo>
                      <a:pt x="0" y="0"/>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9"/>
              <p:cNvSpPr/>
              <p:nvPr/>
            </p:nvSpPr>
            <p:spPr>
              <a:xfrm>
                <a:off x="6881758" y="3388633"/>
                <a:ext cx="33970" cy="37798"/>
              </a:xfrm>
              <a:custGeom>
                <a:rect b="b" l="l" r="r" t="t"/>
                <a:pathLst>
                  <a:path extrusionOk="0" h="790" w="710">
                    <a:moveTo>
                      <a:pt x="589" y="0"/>
                    </a:moveTo>
                    <a:lnTo>
                      <a:pt x="1" y="790"/>
                    </a:lnTo>
                    <a:cubicBezTo>
                      <a:pt x="1" y="790"/>
                      <a:pt x="710" y="763"/>
                      <a:pt x="589"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9"/>
              <p:cNvSpPr/>
              <p:nvPr/>
            </p:nvSpPr>
            <p:spPr>
              <a:xfrm>
                <a:off x="7278242" y="3503746"/>
                <a:ext cx="402951" cy="417017"/>
              </a:xfrm>
              <a:custGeom>
                <a:rect b="b" l="l" r="r" t="t"/>
                <a:pathLst>
                  <a:path extrusionOk="0" h="8716" w="8422">
                    <a:moveTo>
                      <a:pt x="1" y="0"/>
                    </a:moveTo>
                    <a:lnTo>
                      <a:pt x="1" y="0"/>
                    </a:lnTo>
                    <a:cubicBezTo>
                      <a:pt x="1" y="1"/>
                      <a:pt x="42" y="202"/>
                      <a:pt x="135" y="535"/>
                    </a:cubicBezTo>
                    <a:cubicBezTo>
                      <a:pt x="242" y="856"/>
                      <a:pt x="402" y="1324"/>
                      <a:pt x="643" y="1872"/>
                    </a:cubicBezTo>
                    <a:cubicBezTo>
                      <a:pt x="763" y="2139"/>
                      <a:pt x="910" y="2433"/>
                      <a:pt x="1070" y="2741"/>
                    </a:cubicBezTo>
                    <a:cubicBezTo>
                      <a:pt x="1231" y="3035"/>
                      <a:pt x="1405" y="3356"/>
                      <a:pt x="1605" y="3663"/>
                    </a:cubicBezTo>
                    <a:cubicBezTo>
                      <a:pt x="1806" y="3984"/>
                      <a:pt x="2033" y="4291"/>
                      <a:pt x="2273" y="4598"/>
                    </a:cubicBezTo>
                    <a:cubicBezTo>
                      <a:pt x="2501" y="4919"/>
                      <a:pt x="2768" y="5213"/>
                      <a:pt x="3036" y="5507"/>
                    </a:cubicBezTo>
                    <a:cubicBezTo>
                      <a:pt x="3169" y="5655"/>
                      <a:pt x="3316" y="5801"/>
                      <a:pt x="3450" y="5935"/>
                    </a:cubicBezTo>
                    <a:cubicBezTo>
                      <a:pt x="3597" y="6069"/>
                      <a:pt x="3744" y="6216"/>
                      <a:pt x="3891" y="6336"/>
                    </a:cubicBezTo>
                    <a:cubicBezTo>
                      <a:pt x="4185" y="6591"/>
                      <a:pt x="4492" y="6831"/>
                      <a:pt x="4800" y="7045"/>
                    </a:cubicBezTo>
                    <a:cubicBezTo>
                      <a:pt x="5094" y="7259"/>
                      <a:pt x="5401" y="7459"/>
                      <a:pt x="5695" y="7619"/>
                    </a:cubicBezTo>
                    <a:cubicBezTo>
                      <a:pt x="5855" y="7699"/>
                      <a:pt x="5989" y="7780"/>
                      <a:pt x="6137" y="7860"/>
                    </a:cubicBezTo>
                    <a:cubicBezTo>
                      <a:pt x="6283" y="7927"/>
                      <a:pt x="6417" y="7993"/>
                      <a:pt x="6551" y="8061"/>
                    </a:cubicBezTo>
                    <a:cubicBezTo>
                      <a:pt x="6684" y="8127"/>
                      <a:pt x="6818" y="8181"/>
                      <a:pt x="6952" y="8234"/>
                    </a:cubicBezTo>
                    <a:cubicBezTo>
                      <a:pt x="7072" y="8275"/>
                      <a:pt x="7192" y="8328"/>
                      <a:pt x="7313" y="8368"/>
                    </a:cubicBezTo>
                    <a:cubicBezTo>
                      <a:pt x="7540" y="8448"/>
                      <a:pt x="7727" y="8515"/>
                      <a:pt x="7901" y="8569"/>
                    </a:cubicBezTo>
                    <a:cubicBezTo>
                      <a:pt x="8235" y="8662"/>
                      <a:pt x="8422" y="8715"/>
                      <a:pt x="8422" y="8715"/>
                    </a:cubicBezTo>
                    <a:cubicBezTo>
                      <a:pt x="8422" y="8715"/>
                      <a:pt x="8235" y="8649"/>
                      <a:pt x="7914" y="8542"/>
                    </a:cubicBezTo>
                    <a:cubicBezTo>
                      <a:pt x="7741" y="8489"/>
                      <a:pt x="7554" y="8408"/>
                      <a:pt x="7326" y="8314"/>
                    </a:cubicBezTo>
                    <a:cubicBezTo>
                      <a:pt x="7219" y="8275"/>
                      <a:pt x="7099" y="8221"/>
                      <a:pt x="6978" y="8168"/>
                    </a:cubicBezTo>
                    <a:cubicBezTo>
                      <a:pt x="6858" y="8100"/>
                      <a:pt x="6725" y="8061"/>
                      <a:pt x="6591" y="7993"/>
                    </a:cubicBezTo>
                    <a:cubicBezTo>
                      <a:pt x="6458" y="7913"/>
                      <a:pt x="6324" y="7847"/>
                      <a:pt x="6176" y="7780"/>
                    </a:cubicBezTo>
                    <a:cubicBezTo>
                      <a:pt x="6043" y="7699"/>
                      <a:pt x="5896" y="7619"/>
                      <a:pt x="5749" y="7526"/>
                    </a:cubicBezTo>
                    <a:cubicBezTo>
                      <a:pt x="5468" y="7352"/>
                      <a:pt x="5160" y="7165"/>
                      <a:pt x="4866" y="6951"/>
                    </a:cubicBezTo>
                    <a:cubicBezTo>
                      <a:pt x="4559" y="6737"/>
                      <a:pt x="4265" y="6496"/>
                      <a:pt x="3971" y="6229"/>
                    </a:cubicBezTo>
                    <a:cubicBezTo>
                      <a:pt x="3824" y="6109"/>
                      <a:pt x="3690" y="5976"/>
                      <a:pt x="3544" y="5842"/>
                    </a:cubicBezTo>
                    <a:cubicBezTo>
                      <a:pt x="3410" y="5694"/>
                      <a:pt x="3276" y="5561"/>
                      <a:pt x="3143" y="5414"/>
                    </a:cubicBezTo>
                    <a:cubicBezTo>
                      <a:pt x="2875" y="5133"/>
                      <a:pt x="2608" y="4826"/>
                      <a:pt x="2380" y="4518"/>
                    </a:cubicBezTo>
                    <a:cubicBezTo>
                      <a:pt x="2127" y="4224"/>
                      <a:pt x="1913" y="3903"/>
                      <a:pt x="1712" y="3596"/>
                    </a:cubicBezTo>
                    <a:cubicBezTo>
                      <a:pt x="1512" y="3288"/>
                      <a:pt x="1325" y="2982"/>
                      <a:pt x="1164" y="2688"/>
                    </a:cubicBezTo>
                    <a:cubicBezTo>
                      <a:pt x="990" y="2393"/>
                      <a:pt x="844" y="2112"/>
                      <a:pt x="723" y="1845"/>
                    </a:cubicBezTo>
                    <a:cubicBezTo>
                      <a:pt x="469" y="1310"/>
                      <a:pt x="282" y="843"/>
                      <a:pt x="161" y="522"/>
                    </a:cubicBezTo>
                    <a:cubicBezTo>
                      <a:pt x="55" y="202"/>
                      <a:pt x="1" y="1"/>
                      <a:pt x="1"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9"/>
              <p:cNvSpPr/>
              <p:nvPr/>
            </p:nvSpPr>
            <p:spPr>
              <a:xfrm>
                <a:off x="7028257" y="3547236"/>
                <a:ext cx="49902" cy="775137"/>
              </a:xfrm>
              <a:custGeom>
                <a:rect b="b" l="l" r="r" t="t"/>
                <a:pathLst>
                  <a:path extrusionOk="0" h="16201" w="1043">
                    <a:moveTo>
                      <a:pt x="334" y="0"/>
                    </a:moveTo>
                    <a:cubicBezTo>
                      <a:pt x="334" y="1"/>
                      <a:pt x="294" y="255"/>
                      <a:pt x="254" y="695"/>
                    </a:cubicBezTo>
                    <a:cubicBezTo>
                      <a:pt x="227" y="909"/>
                      <a:pt x="200" y="1176"/>
                      <a:pt x="173" y="1497"/>
                    </a:cubicBezTo>
                    <a:cubicBezTo>
                      <a:pt x="147" y="1805"/>
                      <a:pt x="120" y="2153"/>
                      <a:pt x="93" y="2527"/>
                    </a:cubicBezTo>
                    <a:cubicBezTo>
                      <a:pt x="67" y="2914"/>
                      <a:pt x="54" y="3329"/>
                      <a:pt x="40" y="3757"/>
                    </a:cubicBezTo>
                    <a:cubicBezTo>
                      <a:pt x="27" y="4197"/>
                      <a:pt x="0" y="4666"/>
                      <a:pt x="0" y="5133"/>
                    </a:cubicBezTo>
                    <a:lnTo>
                      <a:pt x="0" y="5869"/>
                    </a:lnTo>
                    <a:cubicBezTo>
                      <a:pt x="0" y="6109"/>
                      <a:pt x="13" y="6363"/>
                      <a:pt x="13" y="6617"/>
                    </a:cubicBezTo>
                    <a:cubicBezTo>
                      <a:pt x="13" y="7111"/>
                      <a:pt x="40" y="7619"/>
                      <a:pt x="54" y="8127"/>
                    </a:cubicBezTo>
                    <a:cubicBezTo>
                      <a:pt x="80" y="8635"/>
                      <a:pt x="120" y="9143"/>
                      <a:pt x="147" y="9651"/>
                    </a:cubicBezTo>
                    <a:cubicBezTo>
                      <a:pt x="187" y="10146"/>
                      <a:pt x="241" y="10640"/>
                      <a:pt x="280" y="11108"/>
                    </a:cubicBezTo>
                    <a:cubicBezTo>
                      <a:pt x="321" y="11590"/>
                      <a:pt x="387" y="12044"/>
                      <a:pt x="441" y="12485"/>
                    </a:cubicBezTo>
                    <a:cubicBezTo>
                      <a:pt x="481" y="12912"/>
                      <a:pt x="548" y="13327"/>
                      <a:pt x="601" y="13701"/>
                    </a:cubicBezTo>
                    <a:cubicBezTo>
                      <a:pt x="669" y="14076"/>
                      <a:pt x="708" y="14423"/>
                      <a:pt x="775" y="14730"/>
                    </a:cubicBezTo>
                    <a:cubicBezTo>
                      <a:pt x="829" y="15038"/>
                      <a:pt x="868" y="15305"/>
                      <a:pt x="909" y="15519"/>
                    </a:cubicBezTo>
                    <a:cubicBezTo>
                      <a:pt x="1002" y="15960"/>
                      <a:pt x="1043" y="16200"/>
                      <a:pt x="1043" y="16200"/>
                    </a:cubicBezTo>
                    <a:cubicBezTo>
                      <a:pt x="1043" y="16200"/>
                      <a:pt x="1002" y="15960"/>
                      <a:pt x="949" y="15519"/>
                    </a:cubicBezTo>
                    <a:cubicBezTo>
                      <a:pt x="909" y="15291"/>
                      <a:pt x="868" y="15024"/>
                      <a:pt x="815" y="14717"/>
                    </a:cubicBezTo>
                    <a:cubicBezTo>
                      <a:pt x="775" y="14409"/>
                      <a:pt x="735" y="14062"/>
                      <a:pt x="681" y="13688"/>
                    </a:cubicBezTo>
                    <a:cubicBezTo>
                      <a:pt x="642" y="13313"/>
                      <a:pt x="574" y="12899"/>
                      <a:pt x="535" y="12472"/>
                    </a:cubicBezTo>
                    <a:cubicBezTo>
                      <a:pt x="494" y="12030"/>
                      <a:pt x="441" y="11576"/>
                      <a:pt x="401" y="11094"/>
                    </a:cubicBezTo>
                    <a:cubicBezTo>
                      <a:pt x="361" y="10627"/>
                      <a:pt x="321" y="10132"/>
                      <a:pt x="280" y="9638"/>
                    </a:cubicBezTo>
                    <a:cubicBezTo>
                      <a:pt x="254" y="9143"/>
                      <a:pt x="214" y="8635"/>
                      <a:pt x="200" y="8127"/>
                    </a:cubicBezTo>
                    <a:cubicBezTo>
                      <a:pt x="173" y="7619"/>
                      <a:pt x="147" y="7111"/>
                      <a:pt x="147" y="6603"/>
                    </a:cubicBezTo>
                    <a:cubicBezTo>
                      <a:pt x="134" y="6363"/>
                      <a:pt x="134" y="6109"/>
                      <a:pt x="134" y="5869"/>
                    </a:cubicBezTo>
                    <a:lnTo>
                      <a:pt x="134" y="5133"/>
                    </a:lnTo>
                    <a:cubicBezTo>
                      <a:pt x="120" y="4666"/>
                      <a:pt x="134" y="4197"/>
                      <a:pt x="134" y="3770"/>
                    </a:cubicBezTo>
                    <a:cubicBezTo>
                      <a:pt x="147" y="3329"/>
                      <a:pt x="161" y="2914"/>
                      <a:pt x="173" y="2540"/>
                    </a:cubicBezTo>
                    <a:cubicBezTo>
                      <a:pt x="187" y="2153"/>
                      <a:pt x="200" y="1805"/>
                      <a:pt x="227" y="1497"/>
                    </a:cubicBezTo>
                    <a:cubicBezTo>
                      <a:pt x="241" y="1190"/>
                      <a:pt x="268" y="923"/>
                      <a:pt x="280" y="695"/>
                    </a:cubicBezTo>
                    <a:cubicBezTo>
                      <a:pt x="307" y="255"/>
                      <a:pt x="334" y="1"/>
                      <a:pt x="334" y="0"/>
                    </a:cubicBezTo>
                    <a:close/>
                  </a:path>
                </a:pathLst>
              </a:custGeom>
              <a:solidFill>
                <a:srgbClr val="242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0" name="Google Shape;2370;p49"/>
            <p:cNvSpPr/>
            <p:nvPr/>
          </p:nvSpPr>
          <p:spPr>
            <a:xfrm rot="-2700000">
              <a:off x="5571223" y="2111574"/>
              <a:ext cx="441972" cy="417955"/>
            </a:xfrm>
            <a:custGeom>
              <a:rect b="b" l="l" r="r" t="t"/>
              <a:pathLst>
                <a:path extrusionOk="0" h="8736" w="9238">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9"/>
            <p:cNvSpPr/>
            <p:nvPr/>
          </p:nvSpPr>
          <p:spPr>
            <a:xfrm rot="-2700000">
              <a:off x="5571223" y="2111574"/>
              <a:ext cx="441972" cy="417955"/>
            </a:xfrm>
            <a:custGeom>
              <a:rect b="b" l="l" r="r" t="t"/>
              <a:pathLst>
                <a:path extrusionOk="0" h="8736" w="9238">
                  <a:moveTo>
                    <a:pt x="4620" y="0"/>
                  </a:moveTo>
                  <a:cubicBezTo>
                    <a:pt x="2437" y="0"/>
                    <a:pt x="541" y="1633"/>
                    <a:pt x="282" y="3853"/>
                  </a:cubicBezTo>
                  <a:cubicBezTo>
                    <a:pt x="0" y="6259"/>
                    <a:pt x="1711" y="8424"/>
                    <a:pt x="4117" y="8706"/>
                  </a:cubicBezTo>
                  <a:cubicBezTo>
                    <a:pt x="4290" y="8726"/>
                    <a:pt x="4461" y="8736"/>
                    <a:pt x="4630" y="8736"/>
                  </a:cubicBezTo>
                  <a:cubicBezTo>
                    <a:pt x="6813" y="8736"/>
                    <a:pt x="8696" y="7102"/>
                    <a:pt x="8956" y="4883"/>
                  </a:cubicBezTo>
                  <a:cubicBezTo>
                    <a:pt x="9237" y="2477"/>
                    <a:pt x="7526" y="311"/>
                    <a:pt x="5133" y="30"/>
                  </a:cubicBezTo>
                  <a:cubicBezTo>
                    <a:pt x="4961" y="10"/>
                    <a:pt x="4789" y="0"/>
                    <a:pt x="462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9"/>
            <p:cNvSpPr/>
            <p:nvPr/>
          </p:nvSpPr>
          <p:spPr>
            <a:xfrm rot="-2700000">
              <a:off x="5549528" y="2112511"/>
              <a:ext cx="441924" cy="417907"/>
            </a:xfrm>
            <a:custGeom>
              <a:rect b="b" l="l" r="r" t="t"/>
              <a:pathLst>
                <a:path extrusionOk="0" h="8735" w="9237">
                  <a:moveTo>
                    <a:pt x="4616" y="0"/>
                  </a:moveTo>
                  <a:cubicBezTo>
                    <a:pt x="2424" y="0"/>
                    <a:pt x="542" y="1633"/>
                    <a:pt x="281" y="3853"/>
                  </a:cubicBezTo>
                  <a:cubicBezTo>
                    <a:pt x="1" y="6259"/>
                    <a:pt x="1712" y="8424"/>
                    <a:pt x="4104" y="8705"/>
                  </a:cubicBezTo>
                  <a:cubicBezTo>
                    <a:pt x="4278" y="8725"/>
                    <a:pt x="4450" y="8735"/>
                    <a:pt x="4621" y="8735"/>
                  </a:cubicBezTo>
                  <a:cubicBezTo>
                    <a:pt x="6813" y="8735"/>
                    <a:pt x="8695" y="7102"/>
                    <a:pt x="8956" y="4882"/>
                  </a:cubicBezTo>
                  <a:cubicBezTo>
                    <a:pt x="9236" y="2476"/>
                    <a:pt x="7525" y="310"/>
                    <a:pt x="5133" y="30"/>
                  </a:cubicBezTo>
                  <a:cubicBezTo>
                    <a:pt x="4959" y="10"/>
                    <a:pt x="4787" y="0"/>
                    <a:pt x="461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9"/>
            <p:cNvSpPr/>
            <p:nvPr/>
          </p:nvSpPr>
          <p:spPr>
            <a:xfrm rot="-2700000">
              <a:off x="5561680" y="2112654"/>
              <a:ext cx="417620" cy="417620"/>
            </a:xfrm>
            <a:custGeom>
              <a:rect b="b" l="l" r="r" t="t"/>
              <a:pathLst>
                <a:path extrusionOk="0" h="8729" w="8729">
                  <a:moveTo>
                    <a:pt x="4265" y="1"/>
                  </a:moveTo>
                  <a:lnTo>
                    <a:pt x="4265" y="402"/>
                  </a:lnTo>
                  <a:cubicBezTo>
                    <a:pt x="4331" y="402"/>
                    <a:pt x="4398" y="402"/>
                    <a:pt x="4452" y="414"/>
                  </a:cubicBezTo>
                  <a:lnTo>
                    <a:pt x="4464" y="1"/>
                  </a:lnTo>
                  <a:close/>
                  <a:moveTo>
                    <a:pt x="4024" y="13"/>
                  </a:moveTo>
                  <a:cubicBezTo>
                    <a:pt x="3970" y="13"/>
                    <a:pt x="3903" y="27"/>
                    <a:pt x="3850" y="27"/>
                  </a:cubicBezTo>
                  <a:lnTo>
                    <a:pt x="3903" y="428"/>
                  </a:lnTo>
                  <a:cubicBezTo>
                    <a:pt x="3957" y="428"/>
                    <a:pt x="4024" y="414"/>
                    <a:pt x="4090" y="414"/>
                  </a:cubicBezTo>
                  <a:lnTo>
                    <a:pt x="4051" y="13"/>
                  </a:lnTo>
                  <a:close/>
                  <a:moveTo>
                    <a:pt x="4666" y="13"/>
                  </a:moveTo>
                  <a:lnTo>
                    <a:pt x="4639" y="414"/>
                  </a:lnTo>
                  <a:cubicBezTo>
                    <a:pt x="4705" y="428"/>
                    <a:pt x="4759" y="428"/>
                    <a:pt x="4826" y="428"/>
                  </a:cubicBezTo>
                  <a:lnTo>
                    <a:pt x="4839" y="441"/>
                  </a:lnTo>
                  <a:lnTo>
                    <a:pt x="4892" y="27"/>
                  </a:lnTo>
                  <a:lnTo>
                    <a:pt x="4812" y="27"/>
                  </a:lnTo>
                  <a:lnTo>
                    <a:pt x="4799" y="13"/>
                  </a:lnTo>
                  <a:close/>
                  <a:moveTo>
                    <a:pt x="3650" y="54"/>
                  </a:moveTo>
                  <a:cubicBezTo>
                    <a:pt x="3609" y="67"/>
                    <a:pt x="3569" y="67"/>
                    <a:pt x="3529" y="81"/>
                  </a:cubicBezTo>
                  <a:lnTo>
                    <a:pt x="3516" y="81"/>
                  </a:lnTo>
                  <a:cubicBezTo>
                    <a:pt x="3502" y="81"/>
                    <a:pt x="3475" y="94"/>
                    <a:pt x="3449" y="94"/>
                  </a:cubicBezTo>
                  <a:lnTo>
                    <a:pt x="3529" y="495"/>
                  </a:lnTo>
                  <a:cubicBezTo>
                    <a:pt x="3596" y="482"/>
                    <a:pt x="3662" y="468"/>
                    <a:pt x="3716" y="455"/>
                  </a:cubicBezTo>
                  <a:lnTo>
                    <a:pt x="3650" y="54"/>
                  </a:lnTo>
                  <a:close/>
                  <a:moveTo>
                    <a:pt x="5093" y="54"/>
                  </a:moveTo>
                  <a:lnTo>
                    <a:pt x="5026" y="468"/>
                  </a:lnTo>
                  <a:cubicBezTo>
                    <a:pt x="5079" y="468"/>
                    <a:pt x="5147" y="482"/>
                    <a:pt x="5200" y="495"/>
                  </a:cubicBezTo>
                  <a:lnTo>
                    <a:pt x="5293" y="94"/>
                  </a:lnTo>
                  <a:cubicBezTo>
                    <a:pt x="5266" y="94"/>
                    <a:pt x="5240" y="81"/>
                    <a:pt x="5213" y="81"/>
                  </a:cubicBezTo>
                  <a:lnTo>
                    <a:pt x="5173" y="81"/>
                  </a:lnTo>
                  <a:lnTo>
                    <a:pt x="5173" y="67"/>
                  </a:lnTo>
                  <a:lnTo>
                    <a:pt x="5147" y="67"/>
                  </a:lnTo>
                  <a:cubicBezTo>
                    <a:pt x="5120" y="67"/>
                    <a:pt x="5106" y="67"/>
                    <a:pt x="5093" y="54"/>
                  </a:cubicBezTo>
                  <a:close/>
                  <a:moveTo>
                    <a:pt x="3249" y="147"/>
                  </a:moveTo>
                  <a:cubicBezTo>
                    <a:pt x="3181" y="161"/>
                    <a:pt x="3115" y="174"/>
                    <a:pt x="3048" y="201"/>
                  </a:cubicBezTo>
                  <a:lnTo>
                    <a:pt x="3181" y="589"/>
                  </a:lnTo>
                  <a:cubicBezTo>
                    <a:pt x="3235" y="575"/>
                    <a:pt x="3302" y="548"/>
                    <a:pt x="3356" y="535"/>
                  </a:cubicBezTo>
                  <a:lnTo>
                    <a:pt x="3249" y="147"/>
                  </a:lnTo>
                  <a:close/>
                  <a:moveTo>
                    <a:pt x="5494" y="147"/>
                  </a:moveTo>
                  <a:lnTo>
                    <a:pt x="5387" y="535"/>
                  </a:lnTo>
                  <a:cubicBezTo>
                    <a:pt x="5441" y="562"/>
                    <a:pt x="5507" y="575"/>
                    <a:pt x="5561" y="589"/>
                  </a:cubicBezTo>
                  <a:lnTo>
                    <a:pt x="5681" y="201"/>
                  </a:lnTo>
                  <a:cubicBezTo>
                    <a:pt x="5655" y="188"/>
                    <a:pt x="5628" y="188"/>
                    <a:pt x="5614" y="174"/>
                  </a:cubicBezTo>
                  <a:lnTo>
                    <a:pt x="5587" y="174"/>
                  </a:lnTo>
                  <a:cubicBezTo>
                    <a:pt x="5548" y="161"/>
                    <a:pt x="5521" y="147"/>
                    <a:pt x="5494" y="147"/>
                  </a:cubicBezTo>
                  <a:close/>
                  <a:moveTo>
                    <a:pt x="2848" y="268"/>
                  </a:moveTo>
                  <a:cubicBezTo>
                    <a:pt x="2821" y="281"/>
                    <a:pt x="2780" y="295"/>
                    <a:pt x="2754" y="307"/>
                  </a:cubicBezTo>
                  <a:lnTo>
                    <a:pt x="2727" y="307"/>
                  </a:lnTo>
                  <a:lnTo>
                    <a:pt x="2727" y="321"/>
                  </a:lnTo>
                  <a:lnTo>
                    <a:pt x="2700" y="321"/>
                  </a:lnTo>
                  <a:lnTo>
                    <a:pt x="2700" y="334"/>
                  </a:lnTo>
                  <a:lnTo>
                    <a:pt x="2673" y="334"/>
                  </a:lnTo>
                  <a:lnTo>
                    <a:pt x="2834" y="722"/>
                  </a:lnTo>
                  <a:cubicBezTo>
                    <a:pt x="2887" y="696"/>
                    <a:pt x="2941" y="669"/>
                    <a:pt x="3008" y="655"/>
                  </a:cubicBezTo>
                  <a:lnTo>
                    <a:pt x="2861" y="268"/>
                  </a:lnTo>
                  <a:close/>
                  <a:moveTo>
                    <a:pt x="5881" y="268"/>
                  </a:moveTo>
                  <a:lnTo>
                    <a:pt x="5735" y="655"/>
                  </a:lnTo>
                  <a:cubicBezTo>
                    <a:pt x="5801" y="669"/>
                    <a:pt x="5855" y="696"/>
                    <a:pt x="5908" y="722"/>
                  </a:cubicBezTo>
                  <a:lnTo>
                    <a:pt x="6068" y="348"/>
                  </a:lnTo>
                  <a:cubicBezTo>
                    <a:pt x="6002" y="321"/>
                    <a:pt x="5949" y="295"/>
                    <a:pt x="5881" y="268"/>
                  </a:cubicBezTo>
                  <a:close/>
                  <a:moveTo>
                    <a:pt x="2486" y="428"/>
                  </a:moveTo>
                  <a:cubicBezTo>
                    <a:pt x="2447" y="441"/>
                    <a:pt x="2420" y="455"/>
                    <a:pt x="2393" y="468"/>
                  </a:cubicBezTo>
                  <a:lnTo>
                    <a:pt x="2379" y="468"/>
                  </a:lnTo>
                  <a:lnTo>
                    <a:pt x="2379" y="482"/>
                  </a:lnTo>
                  <a:lnTo>
                    <a:pt x="2299" y="521"/>
                  </a:lnTo>
                  <a:lnTo>
                    <a:pt x="2500" y="883"/>
                  </a:lnTo>
                  <a:cubicBezTo>
                    <a:pt x="2554" y="842"/>
                    <a:pt x="2607" y="815"/>
                    <a:pt x="2661" y="789"/>
                  </a:cubicBezTo>
                  <a:lnTo>
                    <a:pt x="2486" y="428"/>
                  </a:lnTo>
                  <a:close/>
                  <a:moveTo>
                    <a:pt x="6256" y="428"/>
                  </a:moveTo>
                  <a:lnTo>
                    <a:pt x="6082" y="803"/>
                  </a:lnTo>
                  <a:lnTo>
                    <a:pt x="6243" y="883"/>
                  </a:lnTo>
                  <a:lnTo>
                    <a:pt x="6443" y="521"/>
                  </a:lnTo>
                  <a:cubicBezTo>
                    <a:pt x="6403" y="495"/>
                    <a:pt x="6363" y="482"/>
                    <a:pt x="6323" y="455"/>
                  </a:cubicBezTo>
                  <a:lnTo>
                    <a:pt x="6309" y="455"/>
                  </a:lnTo>
                  <a:cubicBezTo>
                    <a:pt x="6296" y="441"/>
                    <a:pt x="6269" y="441"/>
                    <a:pt x="6256" y="428"/>
                  </a:cubicBezTo>
                  <a:close/>
                  <a:moveTo>
                    <a:pt x="2112" y="615"/>
                  </a:moveTo>
                  <a:lnTo>
                    <a:pt x="2112" y="628"/>
                  </a:lnTo>
                  <a:lnTo>
                    <a:pt x="2099" y="628"/>
                  </a:lnTo>
                  <a:lnTo>
                    <a:pt x="2099" y="642"/>
                  </a:lnTo>
                  <a:lnTo>
                    <a:pt x="2072" y="642"/>
                  </a:lnTo>
                  <a:lnTo>
                    <a:pt x="2072" y="655"/>
                  </a:lnTo>
                  <a:lnTo>
                    <a:pt x="2059" y="655"/>
                  </a:lnTo>
                  <a:cubicBezTo>
                    <a:pt x="2019" y="682"/>
                    <a:pt x="1978" y="708"/>
                    <a:pt x="1952" y="722"/>
                  </a:cubicBezTo>
                  <a:lnTo>
                    <a:pt x="2179" y="1070"/>
                  </a:lnTo>
                  <a:cubicBezTo>
                    <a:pt x="2233" y="1029"/>
                    <a:pt x="2286" y="1003"/>
                    <a:pt x="2326" y="963"/>
                  </a:cubicBezTo>
                  <a:lnTo>
                    <a:pt x="2126" y="615"/>
                  </a:lnTo>
                  <a:close/>
                  <a:moveTo>
                    <a:pt x="6617" y="628"/>
                  </a:moveTo>
                  <a:lnTo>
                    <a:pt x="6403" y="976"/>
                  </a:lnTo>
                  <a:cubicBezTo>
                    <a:pt x="6457" y="1003"/>
                    <a:pt x="6510" y="1043"/>
                    <a:pt x="6564" y="1070"/>
                  </a:cubicBezTo>
                  <a:lnTo>
                    <a:pt x="6790" y="735"/>
                  </a:lnTo>
                  <a:cubicBezTo>
                    <a:pt x="6764" y="708"/>
                    <a:pt x="6724" y="696"/>
                    <a:pt x="6697" y="669"/>
                  </a:cubicBezTo>
                  <a:lnTo>
                    <a:pt x="6683" y="669"/>
                  </a:lnTo>
                  <a:cubicBezTo>
                    <a:pt x="6657" y="655"/>
                    <a:pt x="6644" y="642"/>
                    <a:pt x="6617" y="628"/>
                  </a:cubicBezTo>
                  <a:close/>
                  <a:moveTo>
                    <a:pt x="1778" y="842"/>
                  </a:moveTo>
                  <a:cubicBezTo>
                    <a:pt x="1778" y="856"/>
                    <a:pt x="1764" y="856"/>
                    <a:pt x="1752" y="869"/>
                  </a:cubicBezTo>
                  <a:lnTo>
                    <a:pt x="1738" y="869"/>
                  </a:lnTo>
                  <a:cubicBezTo>
                    <a:pt x="1711" y="896"/>
                    <a:pt x="1671" y="922"/>
                    <a:pt x="1645" y="949"/>
                  </a:cubicBezTo>
                  <a:lnTo>
                    <a:pt x="1631" y="949"/>
                  </a:lnTo>
                  <a:lnTo>
                    <a:pt x="1631" y="963"/>
                  </a:lnTo>
                  <a:lnTo>
                    <a:pt x="1618" y="963"/>
                  </a:lnTo>
                  <a:lnTo>
                    <a:pt x="1871" y="1284"/>
                  </a:lnTo>
                  <a:cubicBezTo>
                    <a:pt x="1925" y="1243"/>
                    <a:pt x="1978" y="1216"/>
                    <a:pt x="2019" y="1177"/>
                  </a:cubicBezTo>
                  <a:lnTo>
                    <a:pt x="1778" y="842"/>
                  </a:lnTo>
                  <a:close/>
                  <a:moveTo>
                    <a:pt x="6951" y="856"/>
                  </a:moveTo>
                  <a:lnTo>
                    <a:pt x="6710" y="1177"/>
                  </a:lnTo>
                  <a:cubicBezTo>
                    <a:pt x="6764" y="1216"/>
                    <a:pt x="6817" y="1257"/>
                    <a:pt x="6858" y="1297"/>
                  </a:cubicBezTo>
                  <a:lnTo>
                    <a:pt x="7125" y="976"/>
                  </a:lnTo>
                  <a:cubicBezTo>
                    <a:pt x="7084" y="949"/>
                    <a:pt x="7058" y="922"/>
                    <a:pt x="7031" y="896"/>
                  </a:cubicBezTo>
                  <a:lnTo>
                    <a:pt x="7004" y="896"/>
                  </a:lnTo>
                  <a:lnTo>
                    <a:pt x="7004" y="883"/>
                  </a:lnTo>
                  <a:lnTo>
                    <a:pt x="6991" y="883"/>
                  </a:lnTo>
                  <a:lnTo>
                    <a:pt x="6991" y="869"/>
                  </a:lnTo>
                  <a:cubicBezTo>
                    <a:pt x="6977" y="869"/>
                    <a:pt x="6965" y="856"/>
                    <a:pt x="6951" y="856"/>
                  </a:cubicBezTo>
                  <a:close/>
                  <a:moveTo>
                    <a:pt x="1458" y="1097"/>
                  </a:moveTo>
                  <a:cubicBezTo>
                    <a:pt x="1444" y="1109"/>
                    <a:pt x="1431" y="1123"/>
                    <a:pt x="1417" y="1150"/>
                  </a:cubicBezTo>
                  <a:lnTo>
                    <a:pt x="1404" y="1150"/>
                  </a:lnTo>
                  <a:lnTo>
                    <a:pt x="1404" y="1163"/>
                  </a:lnTo>
                  <a:lnTo>
                    <a:pt x="1390" y="1163"/>
                  </a:lnTo>
                  <a:lnTo>
                    <a:pt x="1390" y="1177"/>
                  </a:lnTo>
                  <a:lnTo>
                    <a:pt x="1377" y="1177"/>
                  </a:lnTo>
                  <a:lnTo>
                    <a:pt x="1377" y="1190"/>
                  </a:lnTo>
                  <a:lnTo>
                    <a:pt x="1363" y="1190"/>
                  </a:lnTo>
                  <a:lnTo>
                    <a:pt x="1363" y="1204"/>
                  </a:lnTo>
                  <a:lnTo>
                    <a:pt x="1351" y="1204"/>
                  </a:lnTo>
                  <a:lnTo>
                    <a:pt x="1337" y="1216"/>
                  </a:lnTo>
                  <a:lnTo>
                    <a:pt x="1310" y="1243"/>
                  </a:lnTo>
                  <a:lnTo>
                    <a:pt x="1604" y="1537"/>
                  </a:lnTo>
                  <a:cubicBezTo>
                    <a:pt x="1645" y="1498"/>
                    <a:pt x="1684" y="1444"/>
                    <a:pt x="1738" y="1404"/>
                  </a:cubicBezTo>
                  <a:lnTo>
                    <a:pt x="1458" y="1097"/>
                  </a:lnTo>
                  <a:close/>
                  <a:moveTo>
                    <a:pt x="7271" y="1109"/>
                  </a:moveTo>
                  <a:lnTo>
                    <a:pt x="7004" y="1417"/>
                  </a:lnTo>
                  <a:cubicBezTo>
                    <a:pt x="7045" y="1457"/>
                    <a:pt x="7098" y="1498"/>
                    <a:pt x="7138" y="1537"/>
                  </a:cubicBezTo>
                  <a:lnTo>
                    <a:pt x="7419" y="1243"/>
                  </a:lnTo>
                  <a:lnTo>
                    <a:pt x="7378" y="1204"/>
                  </a:lnTo>
                  <a:lnTo>
                    <a:pt x="7366" y="1204"/>
                  </a:lnTo>
                  <a:lnTo>
                    <a:pt x="7366" y="1190"/>
                  </a:lnTo>
                  <a:lnTo>
                    <a:pt x="7352" y="1190"/>
                  </a:lnTo>
                  <a:lnTo>
                    <a:pt x="7271" y="1109"/>
                  </a:lnTo>
                  <a:close/>
                  <a:moveTo>
                    <a:pt x="1176" y="1391"/>
                  </a:moveTo>
                  <a:cubicBezTo>
                    <a:pt x="1123" y="1430"/>
                    <a:pt x="1083" y="1484"/>
                    <a:pt x="1030" y="1537"/>
                  </a:cubicBezTo>
                  <a:lnTo>
                    <a:pt x="1351" y="1805"/>
                  </a:lnTo>
                  <a:cubicBezTo>
                    <a:pt x="1390" y="1765"/>
                    <a:pt x="1431" y="1712"/>
                    <a:pt x="1470" y="1671"/>
                  </a:cubicBezTo>
                  <a:lnTo>
                    <a:pt x="1176" y="1391"/>
                  </a:lnTo>
                  <a:close/>
                  <a:moveTo>
                    <a:pt x="7566" y="1391"/>
                  </a:moveTo>
                  <a:lnTo>
                    <a:pt x="7271" y="1671"/>
                  </a:lnTo>
                  <a:cubicBezTo>
                    <a:pt x="7312" y="1724"/>
                    <a:pt x="7352" y="1765"/>
                    <a:pt x="7392" y="1818"/>
                  </a:cubicBezTo>
                  <a:lnTo>
                    <a:pt x="7699" y="1551"/>
                  </a:lnTo>
                  <a:cubicBezTo>
                    <a:pt x="7660" y="1498"/>
                    <a:pt x="7619" y="1444"/>
                    <a:pt x="7566" y="1391"/>
                  </a:cubicBezTo>
                  <a:close/>
                  <a:moveTo>
                    <a:pt x="896" y="1698"/>
                  </a:moveTo>
                  <a:lnTo>
                    <a:pt x="896" y="1712"/>
                  </a:lnTo>
                  <a:lnTo>
                    <a:pt x="896" y="1724"/>
                  </a:lnTo>
                  <a:lnTo>
                    <a:pt x="882" y="1724"/>
                  </a:lnTo>
                  <a:lnTo>
                    <a:pt x="882" y="1738"/>
                  </a:lnTo>
                  <a:lnTo>
                    <a:pt x="869" y="1738"/>
                  </a:lnTo>
                  <a:lnTo>
                    <a:pt x="869" y="1751"/>
                  </a:lnTo>
                  <a:cubicBezTo>
                    <a:pt x="869" y="1751"/>
                    <a:pt x="856" y="1751"/>
                    <a:pt x="856" y="1765"/>
                  </a:cubicBezTo>
                  <a:lnTo>
                    <a:pt x="856" y="1778"/>
                  </a:lnTo>
                  <a:cubicBezTo>
                    <a:pt x="829" y="1805"/>
                    <a:pt x="802" y="1831"/>
                    <a:pt x="789" y="1858"/>
                  </a:cubicBezTo>
                  <a:lnTo>
                    <a:pt x="1123" y="2099"/>
                  </a:lnTo>
                  <a:cubicBezTo>
                    <a:pt x="1150" y="2045"/>
                    <a:pt x="1190" y="1992"/>
                    <a:pt x="1230" y="1952"/>
                  </a:cubicBezTo>
                  <a:lnTo>
                    <a:pt x="909" y="1698"/>
                  </a:lnTo>
                  <a:close/>
                  <a:moveTo>
                    <a:pt x="7833" y="1712"/>
                  </a:moveTo>
                  <a:lnTo>
                    <a:pt x="7512" y="1952"/>
                  </a:lnTo>
                  <a:cubicBezTo>
                    <a:pt x="7539" y="2006"/>
                    <a:pt x="7579" y="2059"/>
                    <a:pt x="7619" y="2113"/>
                  </a:cubicBezTo>
                  <a:lnTo>
                    <a:pt x="7954" y="1872"/>
                  </a:lnTo>
                  <a:lnTo>
                    <a:pt x="7940" y="1858"/>
                  </a:lnTo>
                  <a:lnTo>
                    <a:pt x="7940" y="1845"/>
                  </a:lnTo>
                  <a:cubicBezTo>
                    <a:pt x="7900" y="1805"/>
                    <a:pt x="7860" y="1751"/>
                    <a:pt x="7833" y="1712"/>
                  </a:cubicBezTo>
                  <a:close/>
                  <a:moveTo>
                    <a:pt x="668" y="2032"/>
                  </a:moveTo>
                  <a:cubicBezTo>
                    <a:pt x="656" y="2072"/>
                    <a:pt x="629" y="2099"/>
                    <a:pt x="615" y="2125"/>
                  </a:cubicBezTo>
                  <a:lnTo>
                    <a:pt x="615" y="2139"/>
                  </a:lnTo>
                  <a:lnTo>
                    <a:pt x="602" y="2139"/>
                  </a:lnTo>
                  <a:cubicBezTo>
                    <a:pt x="588" y="2166"/>
                    <a:pt x="575" y="2193"/>
                    <a:pt x="561" y="2206"/>
                  </a:cubicBezTo>
                  <a:lnTo>
                    <a:pt x="923" y="2407"/>
                  </a:lnTo>
                  <a:cubicBezTo>
                    <a:pt x="950" y="2353"/>
                    <a:pt x="989" y="2300"/>
                    <a:pt x="1016" y="2259"/>
                  </a:cubicBezTo>
                  <a:lnTo>
                    <a:pt x="668" y="2032"/>
                  </a:lnTo>
                  <a:close/>
                  <a:moveTo>
                    <a:pt x="8061" y="2045"/>
                  </a:moveTo>
                  <a:lnTo>
                    <a:pt x="7713" y="2259"/>
                  </a:lnTo>
                  <a:cubicBezTo>
                    <a:pt x="7753" y="2312"/>
                    <a:pt x="7779" y="2366"/>
                    <a:pt x="7806" y="2419"/>
                  </a:cubicBezTo>
                  <a:lnTo>
                    <a:pt x="8168" y="2219"/>
                  </a:lnTo>
                  <a:cubicBezTo>
                    <a:pt x="8154" y="2193"/>
                    <a:pt x="8127" y="2152"/>
                    <a:pt x="8114" y="2125"/>
                  </a:cubicBezTo>
                  <a:lnTo>
                    <a:pt x="8114" y="2113"/>
                  </a:lnTo>
                  <a:lnTo>
                    <a:pt x="8100" y="2113"/>
                  </a:lnTo>
                  <a:lnTo>
                    <a:pt x="8100" y="2099"/>
                  </a:lnTo>
                  <a:lnTo>
                    <a:pt x="8100" y="2086"/>
                  </a:lnTo>
                  <a:lnTo>
                    <a:pt x="8087" y="2086"/>
                  </a:lnTo>
                  <a:lnTo>
                    <a:pt x="8087" y="2072"/>
                  </a:lnTo>
                  <a:cubicBezTo>
                    <a:pt x="8073" y="2072"/>
                    <a:pt x="8073" y="2059"/>
                    <a:pt x="8061" y="2045"/>
                  </a:cubicBezTo>
                  <a:close/>
                  <a:moveTo>
                    <a:pt x="468" y="2393"/>
                  </a:moveTo>
                  <a:cubicBezTo>
                    <a:pt x="455" y="2407"/>
                    <a:pt x="442" y="2433"/>
                    <a:pt x="442" y="2460"/>
                  </a:cubicBezTo>
                  <a:lnTo>
                    <a:pt x="428" y="2460"/>
                  </a:lnTo>
                  <a:lnTo>
                    <a:pt x="428" y="2473"/>
                  </a:lnTo>
                  <a:cubicBezTo>
                    <a:pt x="415" y="2500"/>
                    <a:pt x="401" y="2540"/>
                    <a:pt x="374" y="2580"/>
                  </a:cubicBezTo>
                  <a:lnTo>
                    <a:pt x="749" y="2740"/>
                  </a:lnTo>
                  <a:lnTo>
                    <a:pt x="829" y="2580"/>
                  </a:lnTo>
                  <a:lnTo>
                    <a:pt x="468" y="2393"/>
                  </a:lnTo>
                  <a:close/>
                  <a:moveTo>
                    <a:pt x="8261" y="2407"/>
                  </a:moveTo>
                  <a:lnTo>
                    <a:pt x="7900" y="2580"/>
                  </a:lnTo>
                  <a:cubicBezTo>
                    <a:pt x="7927" y="2633"/>
                    <a:pt x="7954" y="2701"/>
                    <a:pt x="7980" y="2754"/>
                  </a:cubicBezTo>
                  <a:lnTo>
                    <a:pt x="8355" y="2580"/>
                  </a:lnTo>
                  <a:cubicBezTo>
                    <a:pt x="8341" y="2567"/>
                    <a:pt x="8341" y="2540"/>
                    <a:pt x="8328" y="2526"/>
                  </a:cubicBezTo>
                  <a:lnTo>
                    <a:pt x="8328" y="2513"/>
                  </a:lnTo>
                  <a:lnTo>
                    <a:pt x="8314" y="2513"/>
                  </a:lnTo>
                  <a:lnTo>
                    <a:pt x="8314" y="2500"/>
                  </a:lnTo>
                  <a:lnTo>
                    <a:pt x="8314" y="2487"/>
                  </a:lnTo>
                  <a:lnTo>
                    <a:pt x="8301" y="2487"/>
                  </a:lnTo>
                  <a:lnTo>
                    <a:pt x="8301" y="2473"/>
                  </a:lnTo>
                  <a:lnTo>
                    <a:pt x="8301" y="2460"/>
                  </a:lnTo>
                  <a:lnTo>
                    <a:pt x="8287" y="2460"/>
                  </a:lnTo>
                  <a:cubicBezTo>
                    <a:pt x="8287" y="2433"/>
                    <a:pt x="8274" y="2419"/>
                    <a:pt x="8261" y="2407"/>
                  </a:cubicBezTo>
                  <a:close/>
                  <a:moveTo>
                    <a:pt x="294" y="2767"/>
                  </a:moveTo>
                  <a:cubicBezTo>
                    <a:pt x="294" y="2781"/>
                    <a:pt x="294" y="2794"/>
                    <a:pt x="281" y="2808"/>
                  </a:cubicBezTo>
                  <a:lnTo>
                    <a:pt x="281" y="2820"/>
                  </a:lnTo>
                  <a:cubicBezTo>
                    <a:pt x="267" y="2861"/>
                    <a:pt x="241" y="2914"/>
                    <a:pt x="228" y="2954"/>
                  </a:cubicBezTo>
                  <a:lnTo>
                    <a:pt x="615" y="3088"/>
                  </a:lnTo>
                  <a:cubicBezTo>
                    <a:pt x="642" y="3034"/>
                    <a:pt x="656" y="2968"/>
                    <a:pt x="682" y="2914"/>
                  </a:cubicBezTo>
                  <a:lnTo>
                    <a:pt x="294" y="2767"/>
                  </a:lnTo>
                  <a:close/>
                  <a:moveTo>
                    <a:pt x="8435" y="2767"/>
                  </a:moveTo>
                  <a:lnTo>
                    <a:pt x="8047" y="2927"/>
                  </a:lnTo>
                  <a:cubicBezTo>
                    <a:pt x="8073" y="2981"/>
                    <a:pt x="8100" y="3034"/>
                    <a:pt x="8114" y="3102"/>
                  </a:cubicBezTo>
                  <a:lnTo>
                    <a:pt x="8501" y="2968"/>
                  </a:lnTo>
                  <a:cubicBezTo>
                    <a:pt x="8501" y="2954"/>
                    <a:pt x="8501" y="2941"/>
                    <a:pt x="8488" y="2941"/>
                  </a:cubicBezTo>
                  <a:lnTo>
                    <a:pt x="8488" y="2927"/>
                  </a:lnTo>
                  <a:cubicBezTo>
                    <a:pt x="8474" y="2874"/>
                    <a:pt x="8462" y="2834"/>
                    <a:pt x="8435" y="2781"/>
                  </a:cubicBezTo>
                  <a:lnTo>
                    <a:pt x="8435" y="2767"/>
                  </a:lnTo>
                  <a:close/>
                  <a:moveTo>
                    <a:pt x="174" y="3155"/>
                  </a:moveTo>
                  <a:cubicBezTo>
                    <a:pt x="160" y="3168"/>
                    <a:pt x="160" y="3182"/>
                    <a:pt x="160" y="3195"/>
                  </a:cubicBezTo>
                  <a:lnTo>
                    <a:pt x="160" y="3209"/>
                  </a:lnTo>
                  <a:cubicBezTo>
                    <a:pt x="148" y="3248"/>
                    <a:pt x="134" y="3302"/>
                    <a:pt x="121" y="3355"/>
                  </a:cubicBezTo>
                  <a:lnTo>
                    <a:pt x="522" y="3449"/>
                  </a:lnTo>
                  <a:cubicBezTo>
                    <a:pt x="535" y="3382"/>
                    <a:pt x="549" y="3328"/>
                    <a:pt x="561" y="3262"/>
                  </a:cubicBezTo>
                  <a:lnTo>
                    <a:pt x="174" y="3155"/>
                  </a:lnTo>
                  <a:close/>
                  <a:moveTo>
                    <a:pt x="8569" y="3155"/>
                  </a:moveTo>
                  <a:lnTo>
                    <a:pt x="8168" y="3275"/>
                  </a:lnTo>
                  <a:cubicBezTo>
                    <a:pt x="8194" y="3328"/>
                    <a:pt x="8207" y="3396"/>
                    <a:pt x="8221" y="3449"/>
                  </a:cubicBezTo>
                  <a:lnTo>
                    <a:pt x="8622" y="3355"/>
                  </a:lnTo>
                  <a:cubicBezTo>
                    <a:pt x="8608" y="3342"/>
                    <a:pt x="8608" y="3342"/>
                    <a:pt x="8608" y="3328"/>
                  </a:cubicBezTo>
                  <a:lnTo>
                    <a:pt x="8608" y="3315"/>
                  </a:lnTo>
                  <a:lnTo>
                    <a:pt x="8608" y="3302"/>
                  </a:lnTo>
                  <a:lnTo>
                    <a:pt x="8595" y="3302"/>
                  </a:lnTo>
                  <a:lnTo>
                    <a:pt x="8595" y="3289"/>
                  </a:lnTo>
                  <a:cubicBezTo>
                    <a:pt x="8581" y="3248"/>
                    <a:pt x="8581" y="3195"/>
                    <a:pt x="8569" y="3155"/>
                  </a:cubicBezTo>
                  <a:close/>
                  <a:moveTo>
                    <a:pt x="80" y="3556"/>
                  </a:moveTo>
                  <a:cubicBezTo>
                    <a:pt x="67" y="3583"/>
                    <a:pt x="67" y="3610"/>
                    <a:pt x="54" y="3636"/>
                  </a:cubicBezTo>
                  <a:lnTo>
                    <a:pt x="54" y="3649"/>
                  </a:lnTo>
                  <a:cubicBezTo>
                    <a:pt x="54" y="3690"/>
                    <a:pt x="41" y="3716"/>
                    <a:pt x="41" y="3756"/>
                  </a:cubicBezTo>
                  <a:lnTo>
                    <a:pt x="442" y="3810"/>
                  </a:lnTo>
                  <a:cubicBezTo>
                    <a:pt x="455" y="3743"/>
                    <a:pt x="468" y="3690"/>
                    <a:pt x="481" y="3622"/>
                  </a:cubicBezTo>
                  <a:lnTo>
                    <a:pt x="80" y="3556"/>
                  </a:lnTo>
                  <a:close/>
                  <a:moveTo>
                    <a:pt x="8662" y="3556"/>
                  </a:moveTo>
                  <a:lnTo>
                    <a:pt x="8261" y="3636"/>
                  </a:lnTo>
                  <a:cubicBezTo>
                    <a:pt x="8274" y="3690"/>
                    <a:pt x="8274" y="3756"/>
                    <a:pt x="8287" y="3823"/>
                  </a:cubicBezTo>
                  <a:lnTo>
                    <a:pt x="8688" y="3756"/>
                  </a:lnTo>
                  <a:cubicBezTo>
                    <a:pt x="8688" y="3743"/>
                    <a:pt x="8688" y="3716"/>
                    <a:pt x="8675" y="3690"/>
                  </a:cubicBezTo>
                  <a:lnTo>
                    <a:pt x="8675" y="3676"/>
                  </a:lnTo>
                  <a:lnTo>
                    <a:pt x="8675" y="3663"/>
                  </a:lnTo>
                  <a:lnTo>
                    <a:pt x="8675" y="3649"/>
                  </a:lnTo>
                  <a:lnTo>
                    <a:pt x="8675" y="3636"/>
                  </a:lnTo>
                  <a:lnTo>
                    <a:pt x="8675" y="3610"/>
                  </a:lnTo>
                  <a:lnTo>
                    <a:pt x="8662" y="3610"/>
                  </a:lnTo>
                  <a:lnTo>
                    <a:pt x="8662" y="3596"/>
                  </a:lnTo>
                  <a:lnTo>
                    <a:pt x="8662" y="3556"/>
                  </a:lnTo>
                  <a:close/>
                  <a:moveTo>
                    <a:pt x="14" y="3957"/>
                  </a:moveTo>
                  <a:cubicBezTo>
                    <a:pt x="14" y="4023"/>
                    <a:pt x="0" y="4091"/>
                    <a:pt x="0" y="4157"/>
                  </a:cubicBezTo>
                  <a:lnTo>
                    <a:pt x="415" y="4184"/>
                  </a:lnTo>
                  <a:cubicBezTo>
                    <a:pt x="415" y="4117"/>
                    <a:pt x="415" y="4050"/>
                    <a:pt x="428" y="3997"/>
                  </a:cubicBezTo>
                  <a:lnTo>
                    <a:pt x="14" y="3957"/>
                  </a:lnTo>
                  <a:close/>
                  <a:moveTo>
                    <a:pt x="8715" y="3970"/>
                  </a:moveTo>
                  <a:lnTo>
                    <a:pt x="8301" y="3997"/>
                  </a:lnTo>
                  <a:cubicBezTo>
                    <a:pt x="8314" y="4064"/>
                    <a:pt x="8314" y="4130"/>
                    <a:pt x="8314" y="4184"/>
                  </a:cubicBezTo>
                  <a:lnTo>
                    <a:pt x="8729" y="4171"/>
                  </a:lnTo>
                  <a:lnTo>
                    <a:pt x="8729" y="4157"/>
                  </a:lnTo>
                  <a:lnTo>
                    <a:pt x="8729" y="4144"/>
                  </a:lnTo>
                  <a:cubicBezTo>
                    <a:pt x="8729" y="4091"/>
                    <a:pt x="8715" y="4023"/>
                    <a:pt x="8715" y="3970"/>
                  </a:cubicBezTo>
                  <a:close/>
                  <a:moveTo>
                    <a:pt x="0" y="4358"/>
                  </a:moveTo>
                  <a:lnTo>
                    <a:pt x="0" y="4572"/>
                  </a:lnTo>
                  <a:lnTo>
                    <a:pt x="415" y="4545"/>
                  </a:lnTo>
                  <a:cubicBezTo>
                    <a:pt x="401" y="4492"/>
                    <a:pt x="401" y="4424"/>
                    <a:pt x="401" y="4358"/>
                  </a:cubicBezTo>
                  <a:close/>
                  <a:moveTo>
                    <a:pt x="8328" y="4371"/>
                  </a:moveTo>
                  <a:cubicBezTo>
                    <a:pt x="8328" y="4438"/>
                    <a:pt x="8328" y="4492"/>
                    <a:pt x="8314" y="4558"/>
                  </a:cubicBezTo>
                  <a:lnTo>
                    <a:pt x="8729" y="4572"/>
                  </a:lnTo>
                  <a:lnTo>
                    <a:pt x="8729" y="4371"/>
                  </a:lnTo>
                  <a:close/>
                  <a:moveTo>
                    <a:pt x="428" y="4732"/>
                  </a:moveTo>
                  <a:lnTo>
                    <a:pt x="14" y="4772"/>
                  </a:lnTo>
                  <a:cubicBezTo>
                    <a:pt x="27" y="4839"/>
                    <a:pt x="27" y="4906"/>
                    <a:pt x="41" y="4973"/>
                  </a:cubicBezTo>
                  <a:lnTo>
                    <a:pt x="442" y="4919"/>
                  </a:lnTo>
                  <a:cubicBezTo>
                    <a:pt x="442" y="4852"/>
                    <a:pt x="428" y="4799"/>
                    <a:pt x="428" y="4732"/>
                  </a:cubicBezTo>
                  <a:close/>
                  <a:moveTo>
                    <a:pt x="8301" y="4745"/>
                  </a:moveTo>
                  <a:lnTo>
                    <a:pt x="8301" y="4825"/>
                  </a:lnTo>
                  <a:cubicBezTo>
                    <a:pt x="8287" y="4866"/>
                    <a:pt x="8287" y="4893"/>
                    <a:pt x="8287" y="4932"/>
                  </a:cubicBezTo>
                  <a:lnTo>
                    <a:pt x="8688" y="4986"/>
                  </a:lnTo>
                  <a:lnTo>
                    <a:pt x="8688" y="4973"/>
                  </a:lnTo>
                  <a:cubicBezTo>
                    <a:pt x="8688" y="4946"/>
                    <a:pt x="8702" y="4919"/>
                    <a:pt x="8702" y="4893"/>
                  </a:cubicBezTo>
                  <a:lnTo>
                    <a:pt x="8702" y="4879"/>
                  </a:lnTo>
                  <a:lnTo>
                    <a:pt x="8702" y="4866"/>
                  </a:lnTo>
                  <a:lnTo>
                    <a:pt x="8702" y="4852"/>
                  </a:lnTo>
                  <a:lnTo>
                    <a:pt x="8702" y="4839"/>
                  </a:lnTo>
                  <a:lnTo>
                    <a:pt x="8702" y="4825"/>
                  </a:lnTo>
                  <a:lnTo>
                    <a:pt x="8715" y="4825"/>
                  </a:lnTo>
                  <a:lnTo>
                    <a:pt x="8715" y="4813"/>
                  </a:lnTo>
                  <a:lnTo>
                    <a:pt x="8715" y="4799"/>
                  </a:lnTo>
                  <a:lnTo>
                    <a:pt x="8715" y="4786"/>
                  </a:lnTo>
                  <a:lnTo>
                    <a:pt x="8301" y="4745"/>
                  </a:lnTo>
                  <a:close/>
                  <a:moveTo>
                    <a:pt x="481" y="5107"/>
                  </a:moveTo>
                  <a:lnTo>
                    <a:pt x="67" y="5173"/>
                  </a:lnTo>
                  <a:cubicBezTo>
                    <a:pt x="67" y="5187"/>
                    <a:pt x="80" y="5200"/>
                    <a:pt x="80" y="5200"/>
                  </a:cubicBezTo>
                  <a:cubicBezTo>
                    <a:pt x="94" y="5267"/>
                    <a:pt x="107" y="5320"/>
                    <a:pt x="121" y="5374"/>
                  </a:cubicBezTo>
                  <a:lnTo>
                    <a:pt x="508" y="5280"/>
                  </a:lnTo>
                  <a:cubicBezTo>
                    <a:pt x="495" y="5226"/>
                    <a:pt x="481" y="5160"/>
                    <a:pt x="481" y="5107"/>
                  </a:cubicBezTo>
                  <a:close/>
                  <a:moveTo>
                    <a:pt x="8248" y="5107"/>
                  </a:moveTo>
                  <a:cubicBezTo>
                    <a:pt x="8234" y="5173"/>
                    <a:pt x="8234" y="5226"/>
                    <a:pt x="8207" y="5294"/>
                  </a:cubicBezTo>
                  <a:lnTo>
                    <a:pt x="8608" y="5387"/>
                  </a:lnTo>
                  <a:cubicBezTo>
                    <a:pt x="8622" y="5347"/>
                    <a:pt x="8635" y="5307"/>
                    <a:pt x="8635" y="5267"/>
                  </a:cubicBezTo>
                  <a:cubicBezTo>
                    <a:pt x="8649" y="5240"/>
                    <a:pt x="8649" y="5214"/>
                    <a:pt x="8649" y="5187"/>
                  </a:cubicBezTo>
                  <a:lnTo>
                    <a:pt x="8248" y="5107"/>
                  </a:lnTo>
                  <a:close/>
                  <a:moveTo>
                    <a:pt x="561" y="5467"/>
                  </a:moveTo>
                  <a:lnTo>
                    <a:pt x="160" y="5574"/>
                  </a:lnTo>
                  <a:lnTo>
                    <a:pt x="174" y="5588"/>
                  </a:lnTo>
                  <a:lnTo>
                    <a:pt x="174" y="5601"/>
                  </a:lnTo>
                  <a:cubicBezTo>
                    <a:pt x="187" y="5654"/>
                    <a:pt x="214" y="5721"/>
                    <a:pt x="228" y="5775"/>
                  </a:cubicBezTo>
                  <a:lnTo>
                    <a:pt x="615" y="5641"/>
                  </a:lnTo>
                  <a:cubicBezTo>
                    <a:pt x="602" y="5574"/>
                    <a:pt x="575" y="5520"/>
                    <a:pt x="561" y="5467"/>
                  </a:cubicBezTo>
                  <a:close/>
                  <a:moveTo>
                    <a:pt x="8168" y="5467"/>
                  </a:moveTo>
                  <a:cubicBezTo>
                    <a:pt x="8154" y="5534"/>
                    <a:pt x="8127" y="5588"/>
                    <a:pt x="8114" y="5654"/>
                  </a:cubicBezTo>
                  <a:lnTo>
                    <a:pt x="8501" y="5775"/>
                  </a:lnTo>
                  <a:lnTo>
                    <a:pt x="8501" y="5748"/>
                  </a:lnTo>
                  <a:lnTo>
                    <a:pt x="8515" y="5748"/>
                  </a:lnTo>
                  <a:lnTo>
                    <a:pt x="8555" y="5588"/>
                  </a:lnTo>
                  <a:lnTo>
                    <a:pt x="8168" y="5467"/>
                  </a:lnTo>
                  <a:close/>
                  <a:moveTo>
                    <a:pt x="682" y="5814"/>
                  </a:moveTo>
                  <a:lnTo>
                    <a:pt x="294" y="5962"/>
                  </a:lnTo>
                  <a:cubicBezTo>
                    <a:pt x="321" y="6016"/>
                    <a:pt x="335" y="6055"/>
                    <a:pt x="362" y="6109"/>
                  </a:cubicBezTo>
                  <a:lnTo>
                    <a:pt x="362" y="6122"/>
                  </a:lnTo>
                  <a:cubicBezTo>
                    <a:pt x="374" y="6135"/>
                    <a:pt x="374" y="6135"/>
                    <a:pt x="374" y="6149"/>
                  </a:cubicBezTo>
                  <a:lnTo>
                    <a:pt x="749" y="5989"/>
                  </a:lnTo>
                  <a:cubicBezTo>
                    <a:pt x="722" y="5921"/>
                    <a:pt x="709" y="5868"/>
                    <a:pt x="682" y="5814"/>
                  </a:cubicBezTo>
                  <a:close/>
                  <a:moveTo>
                    <a:pt x="8047" y="5828"/>
                  </a:moveTo>
                  <a:cubicBezTo>
                    <a:pt x="8020" y="5882"/>
                    <a:pt x="7993" y="5935"/>
                    <a:pt x="7980" y="5989"/>
                  </a:cubicBezTo>
                  <a:lnTo>
                    <a:pt x="8341" y="6162"/>
                  </a:lnTo>
                  <a:cubicBezTo>
                    <a:pt x="8381" y="6096"/>
                    <a:pt x="8408" y="6042"/>
                    <a:pt x="8421" y="5975"/>
                  </a:cubicBezTo>
                  <a:lnTo>
                    <a:pt x="8047" y="5828"/>
                  </a:lnTo>
                  <a:close/>
                  <a:moveTo>
                    <a:pt x="829" y="6149"/>
                  </a:moveTo>
                  <a:lnTo>
                    <a:pt x="468" y="6336"/>
                  </a:lnTo>
                  <a:cubicBezTo>
                    <a:pt x="495" y="6390"/>
                    <a:pt x="522" y="6429"/>
                    <a:pt x="549" y="6483"/>
                  </a:cubicBezTo>
                  <a:cubicBezTo>
                    <a:pt x="549" y="6497"/>
                    <a:pt x="561" y="6510"/>
                    <a:pt x="561" y="6523"/>
                  </a:cubicBezTo>
                  <a:lnTo>
                    <a:pt x="923" y="6310"/>
                  </a:lnTo>
                  <a:cubicBezTo>
                    <a:pt x="896" y="6256"/>
                    <a:pt x="856" y="6203"/>
                    <a:pt x="829" y="6149"/>
                  </a:cubicBezTo>
                  <a:close/>
                  <a:moveTo>
                    <a:pt x="7900" y="6162"/>
                  </a:moveTo>
                  <a:cubicBezTo>
                    <a:pt x="7860" y="6215"/>
                    <a:pt x="7833" y="6269"/>
                    <a:pt x="7806" y="6322"/>
                  </a:cubicBezTo>
                  <a:lnTo>
                    <a:pt x="8168" y="6523"/>
                  </a:lnTo>
                  <a:lnTo>
                    <a:pt x="8207" y="6443"/>
                  </a:lnTo>
                  <a:lnTo>
                    <a:pt x="8207" y="6429"/>
                  </a:lnTo>
                  <a:lnTo>
                    <a:pt x="8221" y="6429"/>
                  </a:lnTo>
                  <a:lnTo>
                    <a:pt x="8221" y="6417"/>
                  </a:lnTo>
                  <a:cubicBezTo>
                    <a:pt x="8234" y="6403"/>
                    <a:pt x="8248" y="6376"/>
                    <a:pt x="8261" y="6349"/>
                  </a:cubicBezTo>
                  <a:lnTo>
                    <a:pt x="7900" y="6162"/>
                  </a:lnTo>
                  <a:close/>
                  <a:moveTo>
                    <a:pt x="1016" y="6470"/>
                  </a:moveTo>
                  <a:lnTo>
                    <a:pt x="668" y="6697"/>
                  </a:lnTo>
                  <a:lnTo>
                    <a:pt x="682" y="6711"/>
                  </a:lnTo>
                  <a:lnTo>
                    <a:pt x="682" y="6723"/>
                  </a:lnTo>
                  <a:lnTo>
                    <a:pt x="695" y="6723"/>
                  </a:lnTo>
                  <a:lnTo>
                    <a:pt x="695" y="6737"/>
                  </a:lnTo>
                  <a:lnTo>
                    <a:pt x="695" y="6750"/>
                  </a:lnTo>
                  <a:lnTo>
                    <a:pt x="709" y="6750"/>
                  </a:lnTo>
                  <a:lnTo>
                    <a:pt x="709" y="6764"/>
                  </a:lnTo>
                  <a:lnTo>
                    <a:pt x="722" y="6764"/>
                  </a:lnTo>
                  <a:lnTo>
                    <a:pt x="722" y="6777"/>
                  </a:lnTo>
                  <a:lnTo>
                    <a:pt x="722" y="6791"/>
                  </a:lnTo>
                  <a:lnTo>
                    <a:pt x="736" y="6791"/>
                  </a:lnTo>
                  <a:lnTo>
                    <a:pt x="736" y="6804"/>
                  </a:lnTo>
                  <a:lnTo>
                    <a:pt x="749" y="6804"/>
                  </a:lnTo>
                  <a:lnTo>
                    <a:pt x="749" y="6818"/>
                  </a:lnTo>
                  <a:lnTo>
                    <a:pt x="749" y="6830"/>
                  </a:lnTo>
                  <a:lnTo>
                    <a:pt x="763" y="6830"/>
                  </a:lnTo>
                  <a:cubicBezTo>
                    <a:pt x="763" y="6844"/>
                    <a:pt x="775" y="6857"/>
                    <a:pt x="775" y="6857"/>
                  </a:cubicBezTo>
                  <a:lnTo>
                    <a:pt x="1123" y="6630"/>
                  </a:lnTo>
                  <a:cubicBezTo>
                    <a:pt x="1083" y="6577"/>
                    <a:pt x="1043" y="6523"/>
                    <a:pt x="1016" y="6470"/>
                  </a:cubicBezTo>
                  <a:close/>
                  <a:moveTo>
                    <a:pt x="7713" y="6483"/>
                  </a:moveTo>
                  <a:cubicBezTo>
                    <a:pt x="7672" y="6536"/>
                    <a:pt x="7646" y="6590"/>
                    <a:pt x="7606" y="6630"/>
                  </a:cubicBezTo>
                  <a:lnTo>
                    <a:pt x="7940" y="6871"/>
                  </a:lnTo>
                  <a:cubicBezTo>
                    <a:pt x="7966" y="6844"/>
                    <a:pt x="7993" y="6804"/>
                    <a:pt x="8007" y="6777"/>
                  </a:cubicBezTo>
                  <a:lnTo>
                    <a:pt x="8007" y="6764"/>
                  </a:lnTo>
                  <a:lnTo>
                    <a:pt x="8020" y="6764"/>
                  </a:lnTo>
                  <a:cubicBezTo>
                    <a:pt x="8034" y="6750"/>
                    <a:pt x="8047" y="6723"/>
                    <a:pt x="8061" y="6697"/>
                  </a:cubicBezTo>
                  <a:lnTo>
                    <a:pt x="7713" y="6483"/>
                  </a:lnTo>
                  <a:close/>
                  <a:moveTo>
                    <a:pt x="1230" y="6777"/>
                  </a:moveTo>
                  <a:lnTo>
                    <a:pt x="909" y="7031"/>
                  </a:lnTo>
                  <a:lnTo>
                    <a:pt x="909" y="7044"/>
                  </a:lnTo>
                  <a:lnTo>
                    <a:pt x="923" y="7044"/>
                  </a:lnTo>
                  <a:lnTo>
                    <a:pt x="923" y="7058"/>
                  </a:lnTo>
                  <a:lnTo>
                    <a:pt x="936" y="7071"/>
                  </a:lnTo>
                  <a:cubicBezTo>
                    <a:pt x="962" y="7112"/>
                    <a:pt x="1003" y="7151"/>
                    <a:pt x="1030" y="7192"/>
                  </a:cubicBezTo>
                  <a:lnTo>
                    <a:pt x="1351" y="6924"/>
                  </a:lnTo>
                  <a:cubicBezTo>
                    <a:pt x="1310" y="6871"/>
                    <a:pt x="1270" y="6830"/>
                    <a:pt x="1230" y="6777"/>
                  </a:cubicBezTo>
                  <a:close/>
                  <a:moveTo>
                    <a:pt x="7499" y="6791"/>
                  </a:moveTo>
                  <a:cubicBezTo>
                    <a:pt x="7459" y="6830"/>
                    <a:pt x="7419" y="6884"/>
                    <a:pt x="7378" y="6924"/>
                  </a:cubicBezTo>
                  <a:lnTo>
                    <a:pt x="7686" y="7192"/>
                  </a:lnTo>
                  <a:cubicBezTo>
                    <a:pt x="7740" y="7138"/>
                    <a:pt x="7779" y="7085"/>
                    <a:pt x="7820" y="7031"/>
                  </a:cubicBezTo>
                  <a:lnTo>
                    <a:pt x="7499" y="6791"/>
                  </a:lnTo>
                  <a:close/>
                  <a:moveTo>
                    <a:pt x="1470" y="7058"/>
                  </a:moveTo>
                  <a:lnTo>
                    <a:pt x="1163" y="7338"/>
                  </a:lnTo>
                  <a:cubicBezTo>
                    <a:pt x="1217" y="7392"/>
                    <a:pt x="1257" y="7445"/>
                    <a:pt x="1310" y="7486"/>
                  </a:cubicBezTo>
                  <a:lnTo>
                    <a:pt x="1591" y="7192"/>
                  </a:lnTo>
                  <a:cubicBezTo>
                    <a:pt x="1551" y="7151"/>
                    <a:pt x="1511" y="7112"/>
                    <a:pt x="1470" y="7058"/>
                  </a:cubicBezTo>
                  <a:close/>
                  <a:moveTo>
                    <a:pt x="7259" y="7071"/>
                  </a:moveTo>
                  <a:lnTo>
                    <a:pt x="7125" y="7205"/>
                  </a:lnTo>
                  <a:lnTo>
                    <a:pt x="7419" y="7499"/>
                  </a:lnTo>
                  <a:cubicBezTo>
                    <a:pt x="7419" y="7486"/>
                    <a:pt x="7419" y="7486"/>
                    <a:pt x="7432" y="7472"/>
                  </a:cubicBezTo>
                  <a:lnTo>
                    <a:pt x="7446" y="7472"/>
                  </a:lnTo>
                  <a:lnTo>
                    <a:pt x="7446" y="7459"/>
                  </a:lnTo>
                  <a:lnTo>
                    <a:pt x="7459" y="7459"/>
                  </a:lnTo>
                  <a:lnTo>
                    <a:pt x="7459" y="7445"/>
                  </a:lnTo>
                  <a:lnTo>
                    <a:pt x="7472" y="7445"/>
                  </a:lnTo>
                  <a:lnTo>
                    <a:pt x="7472" y="7432"/>
                  </a:lnTo>
                  <a:lnTo>
                    <a:pt x="7485" y="7432"/>
                  </a:lnTo>
                  <a:lnTo>
                    <a:pt x="7485" y="7418"/>
                  </a:lnTo>
                  <a:lnTo>
                    <a:pt x="7499" y="7418"/>
                  </a:lnTo>
                  <a:lnTo>
                    <a:pt x="7499" y="7406"/>
                  </a:lnTo>
                  <a:lnTo>
                    <a:pt x="7553" y="7352"/>
                  </a:lnTo>
                  <a:lnTo>
                    <a:pt x="7259" y="7071"/>
                  </a:lnTo>
                  <a:close/>
                  <a:moveTo>
                    <a:pt x="1738" y="7325"/>
                  </a:moveTo>
                  <a:lnTo>
                    <a:pt x="1458" y="7632"/>
                  </a:lnTo>
                  <a:cubicBezTo>
                    <a:pt x="1484" y="7659"/>
                    <a:pt x="1524" y="7673"/>
                    <a:pt x="1551" y="7700"/>
                  </a:cubicBezTo>
                  <a:lnTo>
                    <a:pt x="1551" y="7713"/>
                  </a:lnTo>
                  <a:lnTo>
                    <a:pt x="1564" y="7713"/>
                  </a:lnTo>
                  <a:lnTo>
                    <a:pt x="1564" y="7726"/>
                  </a:lnTo>
                  <a:lnTo>
                    <a:pt x="1577" y="7726"/>
                  </a:lnTo>
                  <a:lnTo>
                    <a:pt x="1577" y="7739"/>
                  </a:lnTo>
                  <a:lnTo>
                    <a:pt x="1604" y="7739"/>
                  </a:lnTo>
                  <a:lnTo>
                    <a:pt x="1604" y="7753"/>
                  </a:lnTo>
                  <a:cubicBezTo>
                    <a:pt x="1604" y="7753"/>
                    <a:pt x="1618" y="7753"/>
                    <a:pt x="1618" y="7766"/>
                  </a:cubicBezTo>
                  <a:lnTo>
                    <a:pt x="1871" y="7445"/>
                  </a:lnTo>
                  <a:cubicBezTo>
                    <a:pt x="1832" y="7406"/>
                    <a:pt x="1778" y="7365"/>
                    <a:pt x="1738" y="7325"/>
                  </a:cubicBezTo>
                  <a:close/>
                  <a:moveTo>
                    <a:pt x="6991" y="7325"/>
                  </a:moveTo>
                  <a:cubicBezTo>
                    <a:pt x="6951" y="7365"/>
                    <a:pt x="6897" y="7406"/>
                    <a:pt x="6844" y="7445"/>
                  </a:cubicBezTo>
                  <a:lnTo>
                    <a:pt x="7111" y="7766"/>
                  </a:lnTo>
                  <a:lnTo>
                    <a:pt x="7111" y="7753"/>
                  </a:lnTo>
                  <a:lnTo>
                    <a:pt x="7125" y="7753"/>
                  </a:lnTo>
                  <a:cubicBezTo>
                    <a:pt x="7152" y="7726"/>
                    <a:pt x="7178" y="7713"/>
                    <a:pt x="7205" y="7686"/>
                  </a:cubicBezTo>
                  <a:lnTo>
                    <a:pt x="7205" y="7673"/>
                  </a:lnTo>
                  <a:lnTo>
                    <a:pt x="7218" y="7673"/>
                  </a:lnTo>
                  <a:lnTo>
                    <a:pt x="7232" y="7659"/>
                  </a:lnTo>
                  <a:lnTo>
                    <a:pt x="7245" y="7659"/>
                  </a:lnTo>
                  <a:lnTo>
                    <a:pt x="7245" y="7646"/>
                  </a:lnTo>
                  <a:lnTo>
                    <a:pt x="7259" y="7646"/>
                  </a:lnTo>
                  <a:lnTo>
                    <a:pt x="7259" y="7632"/>
                  </a:lnTo>
                  <a:lnTo>
                    <a:pt x="6991" y="7325"/>
                  </a:lnTo>
                  <a:close/>
                  <a:moveTo>
                    <a:pt x="2019" y="7552"/>
                  </a:moveTo>
                  <a:lnTo>
                    <a:pt x="1778" y="7887"/>
                  </a:lnTo>
                  <a:cubicBezTo>
                    <a:pt x="1832" y="7926"/>
                    <a:pt x="1885" y="7967"/>
                    <a:pt x="1952" y="8007"/>
                  </a:cubicBezTo>
                  <a:lnTo>
                    <a:pt x="2179" y="7659"/>
                  </a:lnTo>
                  <a:cubicBezTo>
                    <a:pt x="2126" y="7632"/>
                    <a:pt x="2072" y="7593"/>
                    <a:pt x="2019" y="7552"/>
                  </a:cubicBezTo>
                  <a:close/>
                  <a:moveTo>
                    <a:pt x="6697" y="7566"/>
                  </a:moveTo>
                  <a:cubicBezTo>
                    <a:pt x="6657" y="7593"/>
                    <a:pt x="6603" y="7632"/>
                    <a:pt x="6550" y="7673"/>
                  </a:cubicBezTo>
                  <a:lnTo>
                    <a:pt x="6777" y="8007"/>
                  </a:lnTo>
                  <a:cubicBezTo>
                    <a:pt x="6804" y="7994"/>
                    <a:pt x="6831" y="7967"/>
                    <a:pt x="6858" y="7953"/>
                  </a:cubicBezTo>
                  <a:lnTo>
                    <a:pt x="6870" y="7953"/>
                  </a:lnTo>
                  <a:lnTo>
                    <a:pt x="6870" y="7940"/>
                  </a:lnTo>
                  <a:lnTo>
                    <a:pt x="6884" y="7940"/>
                  </a:lnTo>
                  <a:lnTo>
                    <a:pt x="6938" y="7887"/>
                  </a:lnTo>
                  <a:lnTo>
                    <a:pt x="6697" y="7566"/>
                  </a:lnTo>
                  <a:close/>
                  <a:moveTo>
                    <a:pt x="2326" y="7766"/>
                  </a:moveTo>
                  <a:lnTo>
                    <a:pt x="2112" y="8114"/>
                  </a:lnTo>
                  <a:cubicBezTo>
                    <a:pt x="2179" y="8154"/>
                    <a:pt x="2233" y="8181"/>
                    <a:pt x="2299" y="8208"/>
                  </a:cubicBezTo>
                  <a:lnTo>
                    <a:pt x="2486" y="7846"/>
                  </a:lnTo>
                  <a:lnTo>
                    <a:pt x="2326" y="7766"/>
                  </a:lnTo>
                  <a:close/>
                  <a:moveTo>
                    <a:pt x="6389" y="7766"/>
                  </a:moveTo>
                  <a:cubicBezTo>
                    <a:pt x="6336" y="7793"/>
                    <a:pt x="6282" y="7833"/>
                    <a:pt x="6229" y="7860"/>
                  </a:cubicBezTo>
                  <a:lnTo>
                    <a:pt x="6430" y="8220"/>
                  </a:lnTo>
                  <a:cubicBezTo>
                    <a:pt x="6430" y="8208"/>
                    <a:pt x="6443" y="8208"/>
                    <a:pt x="6443" y="8208"/>
                  </a:cubicBezTo>
                  <a:lnTo>
                    <a:pt x="6457" y="8208"/>
                  </a:lnTo>
                  <a:lnTo>
                    <a:pt x="6457" y="8194"/>
                  </a:lnTo>
                  <a:lnTo>
                    <a:pt x="6469" y="8194"/>
                  </a:lnTo>
                  <a:cubicBezTo>
                    <a:pt x="6483" y="8194"/>
                    <a:pt x="6483" y="8181"/>
                    <a:pt x="6483" y="8181"/>
                  </a:cubicBezTo>
                  <a:lnTo>
                    <a:pt x="6496" y="8181"/>
                  </a:lnTo>
                  <a:lnTo>
                    <a:pt x="6510" y="8167"/>
                  </a:lnTo>
                  <a:lnTo>
                    <a:pt x="6523" y="8167"/>
                  </a:lnTo>
                  <a:lnTo>
                    <a:pt x="6523" y="8154"/>
                  </a:lnTo>
                  <a:lnTo>
                    <a:pt x="6550" y="8154"/>
                  </a:lnTo>
                  <a:lnTo>
                    <a:pt x="6550" y="8140"/>
                  </a:lnTo>
                  <a:cubicBezTo>
                    <a:pt x="6564" y="8140"/>
                    <a:pt x="6590" y="8127"/>
                    <a:pt x="6603" y="8114"/>
                  </a:cubicBezTo>
                  <a:lnTo>
                    <a:pt x="6389" y="7766"/>
                  </a:lnTo>
                  <a:close/>
                  <a:moveTo>
                    <a:pt x="2661" y="7940"/>
                  </a:moveTo>
                  <a:lnTo>
                    <a:pt x="2473" y="8301"/>
                  </a:lnTo>
                  <a:lnTo>
                    <a:pt x="2486" y="8315"/>
                  </a:lnTo>
                  <a:lnTo>
                    <a:pt x="2500" y="8315"/>
                  </a:lnTo>
                  <a:lnTo>
                    <a:pt x="2661" y="8395"/>
                  </a:lnTo>
                  <a:lnTo>
                    <a:pt x="2821" y="8007"/>
                  </a:lnTo>
                  <a:cubicBezTo>
                    <a:pt x="2767" y="7994"/>
                    <a:pt x="2714" y="7967"/>
                    <a:pt x="2661" y="7940"/>
                  </a:cubicBezTo>
                  <a:close/>
                  <a:moveTo>
                    <a:pt x="6068" y="7940"/>
                  </a:moveTo>
                  <a:cubicBezTo>
                    <a:pt x="6015" y="7967"/>
                    <a:pt x="5949" y="7994"/>
                    <a:pt x="5895" y="8020"/>
                  </a:cubicBezTo>
                  <a:lnTo>
                    <a:pt x="6056" y="8395"/>
                  </a:lnTo>
                  <a:cubicBezTo>
                    <a:pt x="6068" y="8395"/>
                    <a:pt x="6068" y="8381"/>
                    <a:pt x="6082" y="8381"/>
                  </a:cubicBezTo>
                  <a:lnTo>
                    <a:pt x="6095" y="8381"/>
                  </a:lnTo>
                  <a:lnTo>
                    <a:pt x="6095" y="8368"/>
                  </a:lnTo>
                  <a:lnTo>
                    <a:pt x="6122" y="8368"/>
                  </a:lnTo>
                  <a:lnTo>
                    <a:pt x="6136" y="8354"/>
                  </a:lnTo>
                  <a:lnTo>
                    <a:pt x="6163" y="8354"/>
                  </a:lnTo>
                  <a:lnTo>
                    <a:pt x="6163" y="8341"/>
                  </a:lnTo>
                  <a:lnTo>
                    <a:pt x="6189" y="8341"/>
                  </a:lnTo>
                  <a:lnTo>
                    <a:pt x="6189" y="8327"/>
                  </a:lnTo>
                  <a:lnTo>
                    <a:pt x="6216" y="8327"/>
                  </a:lnTo>
                  <a:lnTo>
                    <a:pt x="6216" y="8315"/>
                  </a:lnTo>
                  <a:lnTo>
                    <a:pt x="6243" y="8315"/>
                  </a:lnTo>
                  <a:lnTo>
                    <a:pt x="6068" y="7940"/>
                  </a:lnTo>
                  <a:close/>
                  <a:moveTo>
                    <a:pt x="2994" y="8087"/>
                  </a:moveTo>
                  <a:lnTo>
                    <a:pt x="2861" y="8461"/>
                  </a:lnTo>
                  <a:cubicBezTo>
                    <a:pt x="2914" y="8488"/>
                    <a:pt x="2981" y="8515"/>
                    <a:pt x="3048" y="8528"/>
                  </a:cubicBezTo>
                  <a:lnTo>
                    <a:pt x="3168" y="8140"/>
                  </a:lnTo>
                  <a:cubicBezTo>
                    <a:pt x="3115" y="8127"/>
                    <a:pt x="3062" y="8101"/>
                    <a:pt x="2994" y="8087"/>
                  </a:cubicBezTo>
                  <a:close/>
                  <a:moveTo>
                    <a:pt x="5721" y="8087"/>
                  </a:moveTo>
                  <a:cubicBezTo>
                    <a:pt x="5667" y="8101"/>
                    <a:pt x="5601" y="8127"/>
                    <a:pt x="5548" y="8140"/>
                  </a:cubicBezTo>
                  <a:lnTo>
                    <a:pt x="5667" y="8528"/>
                  </a:lnTo>
                  <a:cubicBezTo>
                    <a:pt x="5721" y="8515"/>
                    <a:pt x="5774" y="8502"/>
                    <a:pt x="5842" y="8475"/>
                  </a:cubicBezTo>
                  <a:lnTo>
                    <a:pt x="5868" y="8475"/>
                  </a:lnTo>
                  <a:lnTo>
                    <a:pt x="5721" y="8087"/>
                  </a:lnTo>
                  <a:close/>
                  <a:moveTo>
                    <a:pt x="3356" y="8194"/>
                  </a:moveTo>
                  <a:lnTo>
                    <a:pt x="3249" y="8582"/>
                  </a:lnTo>
                  <a:cubicBezTo>
                    <a:pt x="3249" y="8595"/>
                    <a:pt x="3261" y="8595"/>
                    <a:pt x="3261" y="8595"/>
                  </a:cubicBezTo>
                  <a:cubicBezTo>
                    <a:pt x="3302" y="8609"/>
                    <a:pt x="3342" y="8609"/>
                    <a:pt x="3368" y="8621"/>
                  </a:cubicBezTo>
                  <a:lnTo>
                    <a:pt x="3382" y="8621"/>
                  </a:lnTo>
                  <a:cubicBezTo>
                    <a:pt x="3409" y="8621"/>
                    <a:pt x="3422" y="8635"/>
                    <a:pt x="3449" y="8635"/>
                  </a:cubicBezTo>
                  <a:lnTo>
                    <a:pt x="3529" y="8234"/>
                  </a:lnTo>
                  <a:cubicBezTo>
                    <a:pt x="3475" y="8220"/>
                    <a:pt x="3409" y="8208"/>
                    <a:pt x="3356" y="8194"/>
                  </a:cubicBezTo>
                  <a:close/>
                  <a:moveTo>
                    <a:pt x="5373" y="8194"/>
                  </a:moveTo>
                  <a:cubicBezTo>
                    <a:pt x="5307" y="8208"/>
                    <a:pt x="5254" y="8220"/>
                    <a:pt x="5186" y="8234"/>
                  </a:cubicBezTo>
                  <a:lnTo>
                    <a:pt x="5280" y="8635"/>
                  </a:lnTo>
                  <a:cubicBezTo>
                    <a:pt x="5307" y="8635"/>
                    <a:pt x="5334" y="8621"/>
                    <a:pt x="5361" y="8621"/>
                  </a:cubicBezTo>
                  <a:lnTo>
                    <a:pt x="5373" y="8621"/>
                  </a:lnTo>
                  <a:cubicBezTo>
                    <a:pt x="5373" y="8609"/>
                    <a:pt x="5387" y="8609"/>
                    <a:pt x="5387" y="8609"/>
                  </a:cubicBezTo>
                  <a:lnTo>
                    <a:pt x="5427" y="8609"/>
                  </a:lnTo>
                  <a:lnTo>
                    <a:pt x="5441" y="8595"/>
                  </a:lnTo>
                  <a:lnTo>
                    <a:pt x="5467" y="8595"/>
                  </a:lnTo>
                  <a:lnTo>
                    <a:pt x="5373" y="8194"/>
                  </a:lnTo>
                  <a:close/>
                  <a:moveTo>
                    <a:pt x="3716" y="8274"/>
                  </a:moveTo>
                  <a:lnTo>
                    <a:pt x="3650" y="8675"/>
                  </a:lnTo>
                  <a:lnTo>
                    <a:pt x="3676" y="8675"/>
                  </a:lnTo>
                  <a:cubicBezTo>
                    <a:pt x="3730" y="8689"/>
                    <a:pt x="3796" y="8689"/>
                    <a:pt x="3850" y="8702"/>
                  </a:cubicBezTo>
                  <a:lnTo>
                    <a:pt x="3903" y="8301"/>
                  </a:lnTo>
                  <a:cubicBezTo>
                    <a:pt x="3837" y="8288"/>
                    <a:pt x="3769" y="8274"/>
                    <a:pt x="3716" y="8274"/>
                  </a:cubicBezTo>
                  <a:close/>
                  <a:moveTo>
                    <a:pt x="5013" y="8274"/>
                  </a:moveTo>
                  <a:cubicBezTo>
                    <a:pt x="4946" y="8288"/>
                    <a:pt x="4879" y="8288"/>
                    <a:pt x="4826" y="8301"/>
                  </a:cubicBezTo>
                  <a:lnTo>
                    <a:pt x="4865" y="8702"/>
                  </a:lnTo>
                  <a:cubicBezTo>
                    <a:pt x="4919" y="8702"/>
                    <a:pt x="4972" y="8689"/>
                    <a:pt x="5026" y="8689"/>
                  </a:cubicBezTo>
                  <a:lnTo>
                    <a:pt x="5040" y="8689"/>
                  </a:lnTo>
                  <a:cubicBezTo>
                    <a:pt x="5053" y="8675"/>
                    <a:pt x="5067" y="8675"/>
                    <a:pt x="5079" y="8675"/>
                  </a:cubicBezTo>
                  <a:lnTo>
                    <a:pt x="5013" y="8274"/>
                  </a:lnTo>
                  <a:close/>
                  <a:moveTo>
                    <a:pt x="4077" y="8315"/>
                  </a:moveTo>
                  <a:lnTo>
                    <a:pt x="4051" y="8728"/>
                  </a:lnTo>
                  <a:lnTo>
                    <a:pt x="4265" y="8728"/>
                  </a:lnTo>
                  <a:lnTo>
                    <a:pt x="4265" y="8327"/>
                  </a:lnTo>
                  <a:cubicBezTo>
                    <a:pt x="4211" y="8327"/>
                    <a:pt x="4144" y="8315"/>
                    <a:pt x="4077" y="8315"/>
                  </a:cubicBezTo>
                  <a:close/>
                  <a:moveTo>
                    <a:pt x="4639" y="8315"/>
                  </a:moveTo>
                  <a:cubicBezTo>
                    <a:pt x="4571" y="8315"/>
                    <a:pt x="4518" y="8327"/>
                    <a:pt x="4452" y="8327"/>
                  </a:cubicBezTo>
                  <a:lnTo>
                    <a:pt x="4464" y="8728"/>
                  </a:lnTo>
                  <a:lnTo>
                    <a:pt x="4666" y="8728"/>
                  </a:lnTo>
                  <a:lnTo>
                    <a:pt x="4639" y="8315"/>
                  </a:ln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9"/>
            <p:cNvSpPr/>
            <p:nvPr/>
          </p:nvSpPr>
          <p:spPr>
            <a:xfrm rot="-2700000">
              <a:off x="5570005" y="2131839"/>
              <a:ext cx="400971" cy="379250"/>
            </a:xfrm>
            <a:custGeom>
              <a:rect b="b" l="l" r="r" t="t"/>
              <a:pathLst>
                <a:path extrusionOk="0" h="7927" w="8381">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D9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49"/>
            <p:cNvSpPr/>
            <p:nvPr/>
          </p:nvSpPr>
          <p:spPr>
            <a:xfrm rot="-2700000">
              <a:off x="5570005" y="2131839"/>
              <a:ext cx="400971" cy="379250"/>
            </a:xfrm>
            <a:custGeom>
              <a:rect b="b" l="l" r="r" t="t"/>
              <a:pathLst>
                <a:path extrusionOk="0" h="7927" w="8381">
                  <a:moveTo>
                    <a:pt x="4190" y="0"/>
                  </a:moveTo>
                  <a:cubicBezTo>
                    <a:pt x="2214" y="0"/>
                    <a:pt x="502" y="1492"/>
                    <a:pt x="254" y="3503"/>
                  </a:cubicBezTo>
                  <a:cubicBezTo>
                    <a:pt x="0" y="5668"/>
                    <a:pt x="1564" y="7646"/>
                    <a:pt x="3729" y="7900"/>
                  </a:cubicBezTo>
                  <a:cubicBezTo>
                    <a:pt x="3885" y="7918"/>
                    <a:pt x="4041" y="7927"/>
                    <a:pt x="4195" y="7927"/>
                  </a:cubicBezTo>
                  <a:cubicBezTo>
                    <a:pt x="6171" y="7927"/>
                    <a:pt x="7891" y="6446"/>
                    <a:pt x="8127" y="4424"/>
                  </a:cubicBezTo>
                  <a:cubicBezTo>
                    <a:pt x="8381" y="2259"/>
                    <a:pt x="6830" y="295"/>
                    <a:pt x="4652" y="27"/>
                  </a:cubicBezTo>
                  <a:cubicBezTo>
                    <a:pt x="4497" y="9"/>
                    <a:pt x="4343" y="0"/>
                    <a:pt x="4190"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9"/>
            <p:cNvSpPr/>
            <p:nvPr/>
          </p:nvSpPr>
          <p:spPr>
            <a:xfrm rot="-2700000">
              <a:off x="5571871" y="2150738"/>
              <a:ext cx="367098" cy="304950"/>
            </a:xfrm>
            <a:custGeom>
              <a:rect b="b" l="l" r="r" t="t"/>
              <a:pathLst>
                <a:path extrusionOk="0" h="6374" w="7673">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49"/>
            <p:cNvSpPr/>
            <p:nvPr/>
          </p:nvSpPr>
          <p:spPr>
            <a:xfrm rot="-2700000">
              <a:off x="5571871" y="2150738"/>
              <a:ext cx="367098" cy="304950"/>
            </a:xfrm>
            <a:custGeom>
              <a:rect b="b" l="l" r="r" t="t"/>
              <a:pathLst>
                <a:path extrusionOk="0" h="6374" w="7673">
                  <a:moveTo>
                    <a:pt x="3807" y="0"/>
                  </a:moveTo>
                  <a:cubicBezTo>
                    <a:pt x="1959" y="0"/>
                    <a:pt x="358" y="1380"/>
                    <a:pt x="134" y="3245"/>
                  </a:cubicBezTo>
                  <a:cubicBezTo>
                    <a:pt x="0" y="4461"/>
                    <a:pt x="455" y="5598"/>
                    <a:pt x="1284" y="6373"/>
                  </a:cubicBezTo>
                  <a:cubicBezTo>
                    <a:pt x="508" y="5625"/>
                    <a:pt x="81" y="4515"/>
                    <a:pt x="214" y="3352"/>
                  </a:cubicBezTo>
                  <a:cubicBezTo>
                    <a:pt x="425" y="1514"/>
                    <a:pt x="1999" y="160"/>
                    <a:pt x="3808" y="160"/>
                  </a:cubicBezTo>
                  <a:cubicBezTo>
                    <a:pt x="3946" y="160"/>
                    <a:pt x="4084" y="168"/>
                    <a:pt x="4224" y="184"/>
                  </a:cubicBezTo>
                  <a:cubicBezTo>
                    <a:pt x="6215" y="412"/>
                    <a:pt x="7632" y="2216"/>
                    <a:pt x="7391" y="4194"/>
                  </a:cubicBezTo>
                  <a:cubicBezTo>
                    <a:pt x="7338" y="4675"/>
                    <a:pt x="7192" y="5129"/>
                    <a:pt x="6978" y="5518"/>
                  </a:cubicBezTo>
                  <a:cubicBezTo>
                    <a:pt x="7218" y="5103"/>
                    <a:pt x="7379" y="4622"/>
                    <a:pt x="7445" y="4114"/>
                  </a:cubicBezTo>
                  <a:cubicBezTo>
                    <a:pt x="7673" y="2096"/>
                    <a:pt x="6242" y="264"/>
                    <a:pt x="4224" y="23"/>
                  </a:cubicBezTo>
                  <a:cubicBezTo>
                    <a:pt x="4084" y="8"/>
                    <a:pt x="3945" y="0"/>
                    <a:pt x="380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49"/>
            <p:cNvSpPr/>
            <p:nvPr/>
          </p:nvSpPr>
          <p:spPr>
            <a:xfrm rot="-2700000">
              <a:off x="5669303" y="2203357"/>
              <a:ext cx="196969" cy="244333"/>
            </a:xfrm>
            <a:custGeom>
              <a:rect b="b" l="l" r="r" t="t"/>
              <a:pathLst>
                <a:path extrusionOk="0" h="5107" w="4117">
                  <a:moveTo>
                    <a:pt x="3716" y="0"/>
                  </a:moveTo>
                  <a:lnTo>
                    <a:pt x="3461" y="375"/>
                  </a:lnTo>
                  <a:cubicBezTo>
                    <a:pt x="3232" y="235"/>
                    <a:pt x="3010" y="162"/>
                    <a:pt x="2790" y="162"/>
                  </a:cubicBezTo>
                  <a:cubicBezTo>
                    <a:pt x="2715" y="162"/>
                    <a:pt x="2641" y="171"/>
                    <a:pt x="2566" y="187"/>
                  </a:cubicBezTo>
                  <a:cubicBezTo>
                    <a:pt x="2272" y="241"/>
                    <a:pt x="2032" y="415"/>
                    <a:pt x="1831" y="709"/>
                  </a:cubicBezTo>
                  <a:cubicBezTo>
                    <a:pt x="1670" y="936"/>
                    <a:pt x="1590" y="1150"/>
                    <a:pt x="1563" y="1351"/>
                  </a:cubicBezTo>
                  <a:cubicBezTo>
                    <a:pt x="1537" y="1538"/>
                    <a:pt x="1551" y="1765"/>
                    <a:pt x="1617" y="2005"/>
                  </a:cubicBezTo>
                  <a:lnTo>
                    <a:pt x="1831" y="2834"/>
                  </a:lnTo>
                  <a:cubicBezTo>
                    <a:pt x="1857" y="2941"/>
                    <a:pt x="1884" y="3048"/>
                    <a:pt x="1898" y="3115"/>
                  </a:cubicBezTo>
                  <a:cubicBezTo>
                    <a:pt x="1911" y="3195"/>
                    <a:pt x="1911" y="3276"/>
                    <a:pt x="1925" y="3369"/>
                  </a:cubicBezTo>
                  <a:cubicBezTo>
                    <a:pt x="1925" y="3463"/>
                    <a:pt x="1911" y="3543"/>
                    <a:pt x="1871" y="3623"/>
                  </a:cubicBezTo>
                  <a:cubicBezTo>
                    <a:pt x="1845" y="3716"/>
                    <a:pt x="1804" y="3796"/>
                    <a:pt x="1751" y="3877"/>
                  </a:cubicBezTo>
                  <a:cubicBezTo>
                    <a:pt x="1670" y="3997"/>
                    <a:pt x="1577" y="4078"/>
                    <a:pt x="1483" y="4104"/>
                  </a:cubicBezTo>
                  <a:cubicBezTo>
                    <a:pt x="1451" y="4112"/>
                    <a:pt x="1419" y="4117"/>
                    <a:pt x="1387" y="4117"/>
                  </a:cubicBezTo>
                  <a:cubicBezTo>
                    <a:pt x="1312" y="4117"/>
                    <a:pt x="1237" y="4093"/>
                    <a:pt x="1162" y="4037"/>
                  </a:cubicBezTo>
                  <a:cubicBezTo>
                    <a:pt x="868" y="3837"/>
                    <a:pt x="895" y="3463"/>
                    <a:pt x="1243" y="2914"/>
                  </a:cubicBezTo>
                  <a:lnTo>
                    <a:pt x="508" y="2620"/>
                  </a:lnTo>
                  <a:lnTo>
                    <a:pt x="508" y="2620"/>
                  </a:lnTo>
                  <a:cubicBezTo>
                    <a:pt x="0" y="3436"/>
                    <a:pt x="80" y="4090"/>
                    <a:pt x="722" y="4572"/>
                  </a:cubicBezTo>
                  <a:lnTo>
                    <a:pt x="455" y="4960"/>
                  </a:lnTo>
                  <a:lnTo>
                    <a:pt x="655" y="5106"/>
                  </a:lnTo>
                  <a:lnTo>
                    <a:pt x="936" y="4705"/>
                  </a:lnTo>
                  <a:cubicBezTo>
                    <a:pt x="1128" y="4807"/>
                    <a:pt x="1322" y="4857"/>
                    <a:pt x="1519" y="4857"/>
                  </a:cubicBezTo>
                  <a:cubicBezTo>
                    <a:pt x="1609" y="4857"/>
                    <a:pt x="1699" y="4847"/>
                    <a:pt x="1791" y="4826"/>
                  </a:cubicBezTo>
                  <a:cubicBezTo>
                    <a:pt x="2071" y="4759"/>
                    <a:pt x="2299" y="4586"/>
                    <a:pt x="2486" y="4318"/>
                  </a:cubicBezTo>
                  <a:cubicBezTo>
                    <a:pt x="2566" y="4185"/>
                    <a:pt x="2633" y="4051"/>
                    <a:pt x="2686" y="3917"/>
                  </a:cubicBezTo>
                  <a:cubicBezTo>
                    <a:pt x="2740" y="3784"/>
                    <a:pt x="2766" y="3650"/>
                    <a:pt x="2766" y="3516"/>
                  </a:cubicBezTo>
                  <a:cubicBezTo>
                    <a:pt x="2780" y="3369"/>
                    <a:pt x="2766" y="3249"/>
                    <a:pt x="2754" y="3128"/>
                  </a:cubicBezTo>
                  <a:cubicBezTo>
                    <a:pt x="2740" y="3008"/>
                    <a:pt x="2713" y="2875"/>
                    <a:pt x="2686" y="2741"/>
                  </a:cubicBezTo>
                  <a:lnTo>
                    <a:pt x="2472" y="1925"/>
                  </a:lnTo>
                  <a:cubicBezTo>
                    <a:pt x="2433" y="1752"/>
                    <a:pt x="2406" y="1604"/>
                    <a:pt x="2419" y="1484"/>
                  </a:cubicBezTo>
                  <a:cubicBezTo>
                    <a:pt x="2419" y="1364"/>
                    <a:pt x="2472" y="1244"/>
                    <a:pt x="2566" y="1110"/>
                  </a:cubicBezTo>
                  <a:cubicBezTo>
                    <a:pt x="2633" y="1003"/>
                    <a:pt x="2727" y="936"/>
                    <a:pt x="2834" y="909"/>
                  </a:cubicBezTo>
                  <a:cubicBezTo>
                    <a:pt x="2858" y="902"/>
                    <a:pt x="2883" y="899"/>
                    <a:pt x="2909" y="899"/>
                  </a:cubicBezTo>
                  <a:cubicBezTo>
                    <a:pt x="2983" y="899"/>
                    <a:pt x="3065" y="927"/>
                    <a:pt x="3155" y="977"/>
                  </a:cubicBezTo>
                  <a:cubicBezTo>
                    <a:pt x="3221" y="1016"/>
                    <a:pt x="3274" y="1057"/>
                    <a:pt x="3301" y="1110"/>
                  </a:cubicBezTo>
                  <a:cubicBezTo>
                    <a:pt x="3328" y="1164"/>
                    <a:pt x="3355" y="1230"/>
                    <a:pt x="3355" y="1283"/>
                  </a:cubicBezTo>
                  <a:cubicBezTo>
                    <a:pt x="3355" y="1337"/>
                    <a:pt x="3342" y="1404"/>
                    <a:pt x="3315" y="1471"/>
                  </a:cubicBezTo>
                  <a:cubicBezTo>
                    <a:pt x="3288" y="1551"/>
                    <a:pt x="3261" y="1618"/>
                    <a:pt x="3235" y="1684"/>
                  </a:cubicBezTo>
                  <a:cubicBezTo>
                    <a:pt x="3194" y="1752"/>
                    <a:pt x="3155" y="1832"/>
                    <a:pt x="3101" y="1912"/>
                  </a:cubicBezTo>
                  <a:lnTo>
                    <a:pt x="3823" y="2219"/>
                  </a:lnTo>
                  <a:cubicBezTo>
                    <a:pt x="3903" y="2059"/>
                    <a:pt x="3983" y="1912"/>
                    <a:pt x="4023" y="1765"/>
                  </a:cubicBezTo>
                  <a:cubicBezTo>
                    <a:pt x="4076" y="1631"/>
                    <a:pt x="4103" y="1484"/>
                    <a:pt x="4103" y="1337"/>
                  </a:cubicBezTo>
                  <a:cubicBezTo>
                    <a:pt x="4117" y="1190"/>
                    <a:pt x="4076" y="1043"/>
                    <a:pt x="4010" y="909"/>
                  </a:cubicBezTo>
                  <a:cubicBezTo>
                    <a:pt x="3943" y="776"/>
                    <a:pt x="3823" y="642"/>
                    <a:pt x="3675" y="522"/>
                  </a:cubicBezTo>
                  <a:lnTo>
                    <a:pt x="3930" y="148"/>
                  </a:lnTo>
                  <a:lnTo>
                    <a:pt x="37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49"/>
            <p:cNvSpPr/>
            <p:nvPr/>
          </p:nvSpPr>
          <p:spPr>
            <a:xfrm>
              <a:off x="6277742" y="3399942"/>
              <a:ext cx="149707" cy="149085"/>
            </a:xfrm>
            <a:custGeom>
              <a:rect b="b" l="l" r="r" t="t"/>
              <a:pathLst>
                <a:path extrusionOk="0" h="3116" w="3129">
                  <a:moveTo>
                    <a:pt x="1564" y="1"/>
                  </a:moveTo>
                  <a:cubicBezTo>
                    <a:pt x="709" y="1"/>
                    <a:pt x="1" y="696"/>
                    <a:pt x="1" y="1551"/>
                  </a:cubicBezTo>
                  <a:cubicBezTo>
                    <a:pt x="1" y="2420"/>
                    <a:pt x="709" y="3115"/>
                    <a:pt x="1564" y="3115"/>
                  </a:cubicBezTo>
                  <a:cubicBezTo>
                    <a:pt x="2419" y="3115"/>
                    <a:pt x="3128" y="2420"/>
                    <a:pt x="3128" y="1551"/>
                  </a:cubicBezTo>
                  <a:cubicBezTo>
                    <a:pt x="3128" y="696"/>
                    <a:pt x="2419" y="1"/>
                    <a:pt x="156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p:nvPr/>
        </p:nvSpPr>
        <p:spPr>
          <a:xfrm>
            <a:off x="1722025" y="1621075"/>
            <a:ext cx="24672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15" name="Google Shape;315;p31"/>
          <p:cNvSpPr/>
          <p:nvPr/>
        </p:nvSpPr>
        <p:spPr>
          <a:xfrm>
            <a:off x="5939875" y="1621075"/>
            <a:ext cx="24672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16" name="Google Shape;316;p31"/>
          <p:cNvSpPr/>
          <p:nvPr/>
        </p:nvSpPr>
        <p:spPr>
          <a:xfrm>
            <a:off x="1722025" y="2683075"/>
            <a:ext cx="24672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17" name="Google Shape;317;p31"/>
          <p:cNvSpPr/>
          <p:nvPr/>
        </p:nvSpPr>
        <p:spPr>
          <a:xfrm>
            <a:off x="5939875" y="2683075"/>
            <a:ext cx="24672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18" name="Google Shape;318;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19" name="Google Shape;319;p31"/>
          <p:cNvSpPr txBox="1"/>
          <p:nvPr>
            <p:ph idx="1" type="subTitle"/>
          </p:nvPr>
        </p:nvSpPr>
        <p:spPr>
          <a:xfrm>
            <a:off x="1812250" y="1618799"/>
            <a:ext cx="2663400" cy="40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section A</a:t>
            </a:r>
            <a:endParaRPr sz="1800"/>
          </a:p>
        </p:txBody>
      </p:sp>
      <p:sp>
        <p:nvSpPr>
          <p:cNvPr id="320" name="Google Shape;320;p31"/>
          <p:cNvSpPr txBox="1"/>
          <p:nvPr>
            <p:ph idx="2" type="title"/>
          </p:nvPr>
        </p:nvSpPr>
        <p:spPr>
          <a:xfrm>
            <a:off x="474325" y="1556025"/>
            <a:ext cx="1247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01</a:t>
            </a:r>
            <a:endParaRPr sz="1800"/>
          </a:p>
        </p:txBody>
      </p:sp>
      <p:sp>
        <p:nvSpPr>
          <p:cNvPr id="321" name="Google Shape;321;p31"/>
          <p:cNvSpPr txBox="1"/>
          <p:nvPr>
            <p:ph idx="3" type="subTitle"/>
          </p:nvPr>
        </p:nvSpPr>
        <p:spPr>
          <a:xfrm>
            <a:off x="1812250" y="2026975"/>
            <a:ext cx="266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A Quick Overview</a:t>
            </a:r>
            <a:endParaRPr sz="1800"/>
          </a:p>
        </p:txBody>
      </p:sp>
      <p:sp>
        <p:nvSpPr>
          <p:cNvPr id="322" name="Google Shape;322;p31"/>
          <p:cNvSpPr txBox="1"/>
          <p:nvPr>
            <p:ph idx="4" type="title"/>
          </p:nvPr>
        </p:nvSpPr>
        <p:spPr>
          <a:xfrm>
            <a:off x="4692175" y="1556025"/>
            <a:ext cx="1247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02</a:t>
            </a:r>
            <a:endParaRPr sz="1800"/>
          </a:p>
        </p:txBody>
      </p:sp>
      <p:sp>
        <p:nvSpPr>
          <p:cNvPr id="323" name="Google Shape;323;p31"/>
          <p:cNvSpPr txBox="1"/>
          <p:nvPr>
            <p:ph idx="5" type="subTitle"/>
          </p:nvPr>
        </p:nvSpPr>
        <p:spPr>
          <a:xfrm>
            <a:off x="6006275" y="1605525"/>
            <a:ext cx="26634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Section B</a:t>
            </a:r>
            <a:endParaRPr sz="1800"/>
          </a:p>
        </p:txBody>
      </p:sp>
      <p:sp>
        <p:nvSpPr>
          <p:cNvPr id="324" name="Google Shape;324;p31"/>
          <p:cNvSpPr txBox="1"/>
          <p:nvPr>
            <p:ph idx="6" type="subTitle"/>
          </p:nvPr>
        </p:nvSpPr>
        <p:spPr>
          <a:xfrm>
            <a:off x="6006275" y="2026975"/>
            <a:ext cx="266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Core Problem</a:t>
            </a:r>
            <a:endParaRPr sz="1800"/>
          </a:p>
        </p:txBody>
      </p:sp>
      <p:sp>
        <p:nvSpPr>
          <p:cNvPr id="325" name="Google Shape;325;p31"/>
          <p:cNvSpPr txBox="1"/>
          <p:nvPr>
            <p:ph idx="7" type="title"/>
          </p:nvPr>
        </p:nvSpPr>
        <p:spPr>
          <a:xfrm>
            <a:off x="474325" y="2599675"/>
            <a:ext cx="1247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03</a:t>
            </a:r>
            <a:endParaRPr sz="1800"/>
          </a:p>
        </p:txBody>
      </p:sp>
      <p:sp>
        <p:nvSpPr>
          <p:cNvPr id="326" name="Google Shape;326;p31"/>
          <p:cNvSpPr txBox="1"/>
          <p:nvPr>
            <p:ph idx="8" type="subTitle"/>
          </p:nvPr>
        </p:nvSpPr>
        <p:spPr>
          <a:xfrm>
            <a:off x="1812250" y="2649175"/>
            <a:ext cx="26634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section c</a:t>
            </a:r>
            <a:endParaRPr sz="1800"/>
          </a:p>
        </p:txBody>
      </p:sp>
      <p:sp>
        <p:nvSpPr>
          <p:cNvPr id="327" name="Google Shape;327;p31"/>
          <p:cNvSpPr txBox="1"/>
          <p:nvPr>
            <p:ph idx="9" type="subTitle"/>
          </p:nvPr>
        </p:nvSpPr>
        <p:spPr>
          <a:xfrm>
            <a:off x="1812250" y="3126475"/>
            <a:ext cx="266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Method &amp; Process</a:t>
            </a:r>
            <a:endParaRPr sz="1800"/>
          </a:p>
        </p:txBody>
      </p:sp>
      <p:sp>
        <p:nvSpPr>
          <p:cNvPr id="328" name="Google Shape;328;p31"/>
          <p:cNvSpPr txBox="1"/>
          <p:nvPr>
            <p:ph idx="13" type="title"/>
          </p:nvPr>
        </p:nvSpPr>
        <p:spPr>
          <a:xfrm>
            <a:off x="4692175" y="2599675"/>
            <a:ext cx="1247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04</a:t>
            </a:r>
            <a:endParaRPr sz="1800"/>
          </a:p>
        </p:txBody>
      </p:sp>
      <p:sp>
        <p:nvSpPr>
          <p:cNvPr id="329" name="Google Shape;329;p31"/>
          <p:cNvSpPr txBox="1"/>
          <p:nvPr>
            <p:ph idx="14" type="subTitle"/>
          </p:nvPr>
        </p:nvSpPr>
        <p:spPr>
          <a:xfrm>
            <a:off x="6006275" y="2649175"/>
            <a:ext cx="26634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SECTion D</a:t>
            </a:r>
            <a:endParaRPr sz="1800"/>
          </a:p>
        </p:txBody>
      </p:sp>
      <p:sp>
        <p:nvSpPr>
          <p:cNvPr id="330" name="Google Shape;330;p31"/>
          <p:cNvSpPr txBox="1"/>
          <p:nvPr>
            <p:ph idx="15" type="subTitle"/>
          </p:nvPr>
        </p:nvSpPr>
        <p:spPr>
          <a:xfrm>
            <a:off x="6006275" y="3103363"/>
            <a:ext cx="266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Dataset</a:t>
            </a:r>
            <a:endParaRPr sz="1800"/>
          </a:p>
        </p:txBody>
      </p:sp>
      <p:sp>
        <p:nvSpPr>
          <p:cNvPr id="331" name="Google Shape;331;p31"/>
          <p:cNvSpPr/>
          <p:nvPr/>
        </p:nvSpPr>
        <p:spPr>
          <a:xfrm>
            <a:off x="1722025" y="3820075"/>
            <a:ext cx="24672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32" name="Google Shape;332;p31"/>
          <p:cNvSpPr/>
          <p:nvPr/>
        </p:nvSpPr>
        <p:spPr>
          <a:xfrm>
            <a:off x="5939875" y="3820075"/>
            <a:ext cx="2467200" cy="4059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33" name="Google Shape;333;p31"/>
          <p:cNvSpPr txBox="1"/>
          <p:nvPr>
            <p:ph idx="7" type="title"/>
          </p:nvPr>
        </p:nvSpPr>
        <p:spPr>
          <a:xfrm>
            <a:off x="474325" y="3736675"/>
            <a:ext cx="1247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05</a:t>
            </a:r>
            <a:endParaRPr sz="1800"/>
          </a:p>
        </p:txBody>
      </p:sp>
      <p:sp>
        <p:nvSpPr>
          <p:cNvPr id="334" name="Google Shape;334;p31"/>
          <p:cNvSpPr txBox="1"/>
          <p:nvPr>
            <p:ph idx="8" type="subTitle"/>
          </p:nvPr>
        </p:nvSpPr>
        <p:spPr>
          <a:xfrm>
            <a:off x="1812250" y="3786175"/>
            <a:ext cx="26634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section E</a:t>
            </a:r>
            <a:endParaRPr sz="1800"/>
          </a:p>
        </p:txBody>
      </p:sp>
      <p:sp>
        <p:nvSpPr>
          <p:cNvPr id="335" name="Google Shape;335;p31"/>
          <p:cNvSpPr txBox="1"/>
          <p:nvPr>
            <p:ph idx="9" type="subTitle"/>
          </p:nvPr>
        </p:nvSpPr>
        <p:spPr>
          <a:xfrm>
            <a:off x="1812250" y="4225975"/>
            <a:ext cx="266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Business Intelligence</a:t>
            </a:r>
            <a:endParaRPr sz="1800"/>
          </a:p>
        </p:txBody>
      </p:sp>
      <p:sp>
        <p:nvSpPr>
          <p:cNvPr id="336" name="Google Shape;336;p31"/>
          <p:cNvSpPr txBox="1"/>
          <p:nvPr>
            <p:ph idx="13" type="title"/>
          </p:nvPr>
        </p:nvSpPr>
        <p:spPr>
          <a:xfrm>
            <a:off x="4692175" y="3736675"/>
            <a:ext cx="1247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06</a:t>
            </a:r>
            <a:endParaRPr sz="1800"/>
          </a:p>
        </p:txBody>
      </p:sp>
      <p:sp>
        <p:nvSpPr>
          <p:cNvPr id="337" name="Google Shape;337;p31"/>
          <p:cNvSpPr txBox="1"/>
          <p:nvPr>
            <p:ph idx="14" type="subTitle"/>
          </p:nvPr>
        </p:nvSpPr>
        <p:spPr>
          <a:xfrm>
            <a:off x="6006275" y="3786175"/>
            <a:ext cx="2663400" cy="47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SECTion F</a:t>
            </a:r>
            <a:endParaRPr sz="1800"/>
          </a:p>
        </p:txBody>
      </p:sp>
      <p:sp>
        <p:nvSpPr>
          <p:cNvPr id="338" name="Google Shape;338;p31"/>
          <p:cNvSpPr txBox="1"/>
          <p:nvPr>
            <p:ph idx="15" type="subTitle"/>
          </p:nvPr>
        </p:nvSpPr>
        <p:spPr>
          <a:xfrm>
            <a:off x="6006275" y="4225975"/>
            <a:ext cx="266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Our Tech Stack</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2"/>
          <p:cNvSpPr/>
          <p:nvPr/>
        </p:nvSpPr>
        <p:spPr>
          <a:xfrm>
            <a:off x="5388850" y="2767188"/>
            <a:ext cx="3132600" cy="7080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4" name="Google Shape;344;p32"/>
          <p:cNvSpPr/>
          <p:nvPr/>
        </p:nvSpPr>
        <p:spPr>
          <a:xfrm>
            <a:off x="629850" y="-340625"/>
            <a:ext cx="4423525" cy="5701225"/>
          </a:xfrm>
          <a:custGeom>
            <a:rect b="b" l="l" r="r" t="t"/>
            <a:pathLst>
              <a:path extrusionOk="0" h="228049" w="176941">
                <a:moveTo>
                  <a:pt x="0" y="0"/>
                </a:moveTo>
                <a:lnTo>
                  <a:pt x="37363" y="101355"/>
                </a:lnTo>
                <a:lnTo>
                  <a:pt x="76875" y="61844"/>
                </a:lnTo>
                <a:lnTo>
                  <a:pt x="176941" y="228049"/>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345" name="Google Shape;345;p32"/>
          <p:cNvSpPr txBox="1"/>
          <p:nvPr>
            <p:ph type="title"/>
          </p:nvPr>
        </p:nvSpPr>
        <p:spPr>
          <a:xfrm>
            <a:off x="5512150" y="2841150"/>
            <a:ext cx="2886000" cy="56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Overview</a:t>
            </a:r>
            <a:endParaRPr sz="2600"/>
          </a:p>
        </p:txBody>
      </p:sp>
      <p:sp>
        <p:nvSpPr>
          <p:cNvPr id="346" name="Google Shape;346;p32"/>
          <p:cNvSpPr txBox="1"/>
          <p:nvPr>
            <p:ph idx="2" type="title"/>
          </p:nvPr>
        </p:nvSpPr>
        <p:spPr>
          <a:xfrm>
            <a:off x="5068600" y="1059788"/>
            <a:ext cx="3132600" cy="147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grpSp>
        <p:nvGrpSpPr>
          <p:cNvPr id="347" name="Google Shape;347;p32"/>
          <p:cNvGrpSpPr/>
          <p:nvPr/>
        </p:nvGrpSpPr>
        <p:grpSpPr>
          <a:xfrm>
            <a:off x="-487498" y="-685178"/>
            <a:ext cx="4898378" cy="5076191"/>
            <a:chOff x="-106900" y="273425"/>
            <a:chExt cx="4174873" cy="4326422"/>
          </a:xfrm>
        </p:grpSpPr>
        <p:grpSp>
          <p:nvGrpSpPr>
            <p:cNvPr id="348" name="Google Shape;348;p32"/>
            <p:cNvGrpSpPr/>
            <p:nvPr/>
          </p:nvGrpSpPr>
          <p:grpSpPr>
            <a:xfrm>
              <a:off x="720006" y="1328858"/>
              <a:ext cx="3347966" cy="3270989"/>
              <a:chOff x="4571000" y="1484300"/>
              <a:chExt cx="2809875" cy="2745500"/>
            </a:xfrm>
          </p:grpSpPr>
          <p:sp>
            <p:nvSpPr>
              <p:cNvPr id="349" name="Google Shape;349;p32"/>
              <p:cNvSpPr/>
              <p:nvPr/>
            </p:nvSpPr>
            <p:spPr>
              <a:xfrm>
                <a:off x="5189650" y="1859350"/>
                <a:ext cx="943225" cy="238850"/>
              </a:xfrm>
              <a:custGeom>
                <a:rect b="b" l="l" r="r" t="t"/>
                <a:pathLst>
                  <a:path extrusionOk="0" h="9554" w="37729">
                    <a:moveTo>
                      <a:pt x="16024" y="0"/>
                    </a:moveTo>
                    <a:cubicBezTo>
                      <a:pt x="11088" y="0"/>
                      <a:pt x="6895" y="2511"/>
                      <a:pt x="5513" y="5958"/>
                    </a:cubicBezTo>
                    <a:cubicBezTo>
                      <a:pt x="5363" y="5936"/>
                      <a:pt x="5193" y="5936"/>
                      <a:pt x="5044" y="5936"/>
                    </a:cubicBezTo>
                    <a:cubicBezTo>
                      <a:pt x="2256" y="5936"/>
                      <a:pt x="1" y="7553"/>
                      <a:pt x="1" y="9553"/>
                    </a:cubicBezTo>
                    <a:lnTo>
                      <a:pt x="37728" y="9553"/>
                    </a:lnTo>
                    <a:cubicBezTo>
                      <a:pt x="37090" y="7511"/>
                      <a:pt x="33728" y="5936"/>
                      <a:pt x="29685" y="5936"/>
                    </a:cubicBezTo>
                    <a:cubicBezTo>
                      <a:pt x="28599" y="5936"/>
                      <a:pt x="27578" y="6043"/>
                      <a:pt x="26641" y="6256"/>
                    </a:cubicBezTo>
                    <a:cubicBezTo>
                      <a:pt x="25407" y="2659"/>
                      <a:pt x="21109" y="0"/>
                      <a:pt x="16024"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6167950" y="2796100"/>
                <a:ext cx="868200" cy="238900"/>
              </a:xfrm>
              <a:custGeom>
                <a:rect b="b" l="l" r="r" t="t"/>
                <a:pathLst>
                  <a:path extrusionOk="0" h="9556" w="34728">
                    <a:moveTo>
                      <a:pt x="16023" y="1"/>
                    </a:moveTo>
                    <a:cubicBezTo>
                      <a:pt x="11086" y="1"/>
                      <a:pt x="6895" y="2512"/>
                      <a:pt x="5533" y="5959"/>
                    </a:cubicBezTo>
                    <a:cubicBezTo>
                      <a:pt x="5363" y="5938"/>
                      <a:pt x="5213" y="5938"/>
                      <a:pt x="5043" y="5938"/>
                    </a:cubicBezTo>
                    <a:cubicBezTo>
                      <a:pt x="2256" y="5938"/>
                      <a:pt x="1" y="7556"/>
                      <a:pt x="1" y="9556"/>
                    </a:cubicBezTo>
                    <a:lnTo>
                      <a:pt x="34728" y="9556"/>
                    </a:lnTo>
                    <a:cubicBezTo>
                      <a:pt x="34728" y="7556"/>
                      <a:pt x="32472" y="5938"/>
                      <a:pt x="29684" y="5938"/>
                    </a:cubicBezTo>
                    <a:cubicBezTo>
                      <a:pt x="28599" y="5938"/>
                      <a:pt x="27578" y="6194"/>
                      <a:pt x="26769" y="6597"/>
                    </a:cubicBezTo>
                    <a:cubicBezTo>
                      <a:pt x="25683" y="2832"/>
                      <a:pt x="21280" y="1"/>
                      <a:pt x="16023"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4693850" y="2373225"/>
                <a:ext cx="1191650" cy="210675"/>
              </a:xfrm>
              <a:custGeom>
                <a:rect b="b" l="l" r="r" t="t"/>
                <a:pathLst>
                  <a:path extrusionOk="0" h="8427" w="47666">
                    <a:moveTo>
                      <a:pt x="30707" y="0"/>
                    </a:moveTo>
                    <a:cubicBezTo>
                      <a:pt x="26174" y="0"/>
                      <a:pt x="22301" y="2086"/>
                      <a:pt x="20621" y="5085"/>
                    </a:cubicBezTo>
                    <a:cubicBezTo>
                      <a:pt x="20025" y="4915"/>
                      <a:pt x="19364" y="4809"/>
                      <a:pt x="18684" y="4809"/>
                    </a:cubicBezTo>
                    <a:cubicBezTo>
                      <a:pt x="17216" y="4809"/>
                      <a:pt x="15875" y="5277"/>
                      <a:pt x="14961" y="6001"/>
                    </a:cubicBezTo>
                    <a:cubicBezTo>
                      <a:pt x="13492" y="4852"/>
                      <a:pt x="11003" y="4086"/>
                      <a:pt x="8172" y="4086"/>
                    </a:cubicBezTo>
                    <a:cubicBezTo>
                      <a:pt x="3661" y="4086"/>
                      <a:pt x="1" y="6043"/>
                      <a:pt x="1" y="8427"/>
                    </a:cubicBezTo>
                    <a:lnTo>
                      <a:pt x="47665" y="8427"/>
                    </a:lnTo>
                    <a:cubicBezTo>
                      <a:pt x="47665" y="6426"/>
                      <a:pt x="45410" y="4809"/>
                      <a:pt x="42623" y="4809"/>
                    </a:cubicBezTo>
                    <a:cubicBezTo>
                      <a:pt x="41962" y="4809"/>
                      <a:pt x="41346" y="4894"/>
                      <a:pt x="40771" y="5065"/>
                    </a:cubicBezTo>
                    <a:cubicBezTo>
                      <a:pt x="39068" y="2086"/>
                      <a:pt x="35196" y="0"/>
                      <a:pt x="30707"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6244000" y="2033825"/>
                <a:ext cx="1136875" cy="247375"/>
              </a:xfrm>
              <a:custGeom>
                <a:rect b="b" l="l" r="r" t="t"/>
                <a:pathLst>
                  <a:path extrusionOk="0" h="9895" w="45475">
                    <a:moveTo>
                      <a:pt x="16025" y="1"/>
                    </a:moveTo>
                    <a:cubicBezTo>
                      <a:pt x="11088" y="1"/>
                      <a:pt x="6895" y="2511"/>
                      <a:pt x="5513" y="5959"/>
                    </a:cubicBezTo>
                    <a:cubicBezTo>
                      <a:pt x="5363" y="5936"/>
                      <a:pt x="5193" y="5936"/>
                      <a:pt x="5045" y="5936"/>
                    </a:cubicBezTo>
                    <a:cubicBezTo>
                      <a:pt x="2256" y="5936"/>
                      <a:pt x="1" y="7554"/>
                      <a:pt x="1" y="9554"/>
                    </a:cubicBezTo>
                    <a:cubicBezTo>
                      <a:pt x="1" y="9681"/>
                      <a:pt x="1" y="9789"/>
                      <a:pt x="23" y="9894"/>
                    </a:cubicBezTo>
                    <a:lnTo>
                      <a:pt x="45474" y="9894"/>
                    </a:lnTo>
                    <a:cubicBezTo>
                      <a:pt x="45219" y="8086"/>
                      <a:pt x="43069" y="6660"/>
                      <a:pt x="40473" y="6660"/>
                    </a:cubicBezTo>
                    <a:cubicBezTo>
                      <a:pt x="38898" y="6660"/>
                      <a:pt x="37516" y="7171"/>
                      <a:pt x="36580" y="7959"/>
                    </a:cubicBezTo>
                    <a:cubicBezTo>
                      <a:pt x="35133" y="6745"/>
                      <a:pt x="32579" y="5936"/>
                      <a:pt x="29663" y="5936"/>
                    </a:cubicBezTo>
                    <a:cubicBezTo>
                      <a:pt x="28599" y="5936"/>
                      <a:pt x="27578" y="6044"/>
                      <a:pt x="26642" y="6256"/>
                    </a:cubicBezTo>
                    <a:cubicBezTo>
                      <a:pt x="25387" y="2639"/>
                      <a:pt x="21109" y="1"/>
                      <a:pt x="16025"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4571000" y="1484300"/>
                <a:ext cx="2763050" cy="2010325"/>
              </a:xfrm>
              <a:custGeom>
                <a:rect b="b" l="l" r="r" t="t"/>
                <a:pathLst>
                  <a:path extrusionOk="0" h="80413" w="110522">
                    <a:moveTo>
                      <a:pt x="0" y="0"/>
                    </a:moveTo>
                    <a:lnTo>
                      <a:pt x="0" y="21534"/>
                    </a:lnTo>
                    <a:lnTo>
                      <a:pt x="40408" y="55687"/>
                    </a:lnTo>
                    <a:lnTo>
                      <a:pt x="57708" y="33217"/>
                    </a:lnTo>
                    <a:lnTo>
                      <a:pt x="99562" y="73453"/>
                    </a:lnTo>
                    <a:lnTo>
                      <a:pt x="93136" y="75901"/>
                    </a:lnTo>
                    <a:lnTo>
                      <a:pt x="110522" y="80412"/>
                    </a:lnTo>
                    <a:lnTo>
                      <a:pt x="101903" y="63240"/>
                    </a:lnTo>
                    <a:lnTo>
                      <a:pt x="101457" y="69816"/>
                    </a:lnTo>
                    <a:lnTo>
                      <a:pt x="57558" y="20322"/>
                    </a:lnTo>
                    <a:lnTo>
                      <a:pt x="40791" y="36068"/>
                    </a:lnTo>
                    <a:lnTo>
                      <a:pt x="11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5343400" y="3546175"/>
                <a:ext cx="1116100" cy="35700"/>
              </a:xfrm>
              <a:custGeom>
                <a:rect b="b" l="l" r="r" t="t"/>
                <a:pathLst>
                  <a:path extrusionOk="0" h="1428" w="44644">
                    <a:moveTo>
                      <a:pt x="702" y="1"/>
                    </a:moveTo>
                    <a:cubicBezTo>
                      <a:pt x="512" y="1"/>
                      <a:pt x="319" y="86"/>
                      <a:pt x="192" y="213"/>
                    </a:cubicBezTo>
                    <a:cubicBezTo>
                      <a:pt x="64" y="341"/>
                      <a:pt x="1" y="511"/>
                      <a:pt x="1" y="724"/>
                    </a:cubicBezTo>
                    <a:cubicBezTo>
                      <a:pt x="1" y="1107"/>
                      <a:pt x="319" y="1427"/>
                      <a:pt x="702" y="1427"/>
                    </a:cubicBezTo>
                    <a:lnTo>
                      <a:pt x="43920" y="1427"/>
                    </a:lnTo>
                    <a:cubicBezTo>
                      <a:pt x="44111" y="1427"/>
                      <a:pt x="44303" y="1342"/>
                      <a:pt x="44431" y="1214"/>
                    </a:cubicBezTo>
                    <a:cubicBezTo>
                      <a:pt x="44558" y="1087"/>
                      <a:pt x="44644" y="916"/>
                      <a:pt x="44644" y="724"/>
                    </a:cubicBezTo>
                    <a:cubicBezTo>
                      <a:pt x="44644" y="321"/>
                      <a:pt x="44324" y="1"/>
                      <a:pt x="4392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7136125" y="3546175"/>
                <a:ext cx="162275" cy="35700"/>
              </a:xfrm>
              <a:custGeom>
                <a:rect b="b" l="l" r="r" t="t"/>
                <a:pathLst>
                  <a:path extrusionOk="0" h="1428" w="6491">
                    <a:moveTo>
                      <a:pt x="724" y="1"/>
                    </a:moveTo>
                    <a:cubicBezTo>
                      <a:pt x="532" y="1"/>
                      <a:pt x="341" y="86"/>
                      <a:pt x="214" y="213"/>
                    </a:cubicBezTo>
                    <a:cubicBezTo>
                      <a:pt x="86" y="341"/>
                      <a:pt x="1" y="511"/>
                      <a:pt x="1" y="724"/>
                    </a:cubicBezTo>
                    <a:cubicBezTo>
                      <a:pt x="1" y="1107"/>
                      <a:pt x="319" y="1427"/>
                      <a:pt x="724" y="1427"/>
                    </a:cubicBezTo>
                    <a:lnTo>
                      <a:pt x="5767" y="1427"/>
                    </a:lnTo>
                    <a:cubicBezTo>
                      <a:pt x="5959" y="1427"/>
                      <a:pt x="6150" y="1342"/>
                      <a:pt x="6277" y="1214"/>
                    </a:cubicBezTo>
                    <a:cubicBezTo>
                      <a:pt x="6405" y="1087"/>
                      <a:pt x="6490" y="916"/>
                      <a:pt x="6490" y="724"/>
                    </a:cubicBezTo>
                    <a:cubicBezTo>
                      <a:pt x="6490" y="321"/>
                      <a:pt x="6172" y="1"/>
                      <a:pt x="5767"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4818900" y="3546175"/>
                <a:ext cx="162250" cy="35700"/>
              </a:xfrm>
              <a:custGeom>
                <a:rect b="b" l="l" r="r" t="t"/>
                <a:pathLst>
                  <a:path extrusionOk="0" h="1428" w="6490">
                    <a:moveTo>
                      <a:pt x="724" y="1"/>
                    </a:moveTo>
                    <a:cubicBezTo>
                      <a:pt x="531" y="1"/>
                      <a:pt x="341" y="86"/>
                      <a:pt x="213" y="213"/>
                    </a:cubicBezTo>
                    <a:cubicBezTo>
                      <a:pt x="85" y="341"/>
                      <a:pt x="0" y="511"/>
                      <a:pt x="0" y="724"/>
                    </a:cubicBezTo>
                    <a:cubicBezTo>
                      <a:pt x="0" y="1107"/>
                      <a:pt x="319" y="1427"/>
                      <a:pt x="724" y="1427"/>
                    </a:cubicBezTo>
                    <a:lnTo>
                      <a:pt x="5766" y="1427"/>
                    </a:lnTo>
                    <a:cubicBezTo>
                      <a:pt x="5979" y="1427"/>
                      <a:pt x="6149" y="1342"/>
                      <a:pt x="6277" y="1214"/>
                    </a:cubicBezTo>
                    <a:cubicBezTo>
                      <a:pt x="6404" y="1087"/>
                      <a:pt x="6489" y="916"/>
                      <a:pt x="6489" y="724"/>
                    </a:cubicBezTo>
                    <a:cubicBezTo>
                      <a:pt x="6489" y="321"/>
                      <a:pt x="6171" y="1"/>
                      <a:pt x="5766"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5071050" y="3474900"/>
                <a:ext cx="356425" cy="35675"/>
              </a:xfrm>
              <a:custGeom>
                <a:rect b="b" l="l" r="r" t="t"/>
                <a:pathLst>
                  <a:path extrusionOk="0" h="1427" w="14257">
                    <a:moveTo>
                      <a:pt x="702" y="0"/>
                    </a:moveTo>
                    <a:cubicBezTo>
                      <a:pt x="511" y="0"/>
                      <a:pt x="341" y="65"/>
                      <a:pt x="191" y="193"/>
                    </a:cubicBezTo>
                    <a:cubicBezTo>
                      <a:pt x="63" y="320"/>
                      <a:pt x="0" y="511"/>
                      <a:pt x="0" y="703"/>
                    </a:cubicBezTo>
                    <a:cubicBezTo>
                      <a:pt x="0" y="1107"/>
                      <a:pt x="319" y="1427"/>
                      <a:pt x="702" y="1427"/>
                    </a:cubicBezTo>
                    <a:lnTo>
                      <a:pt x="13534" y="1427"/>
                    </a:lnTo>
                    <a:cubicBezTo>
                      <a:pt x="13746" y="1427"/>
                      <a:pt x="13917" y="1342"/>
                      <a:pt x="14044" y="1214"/>
                    </a:cubicBezTo>
                    <a:cubicBezTo>
                      <a:pt x="14172" y="1086"/>
                      <a:pt x="14257" y="894"/>
                      <a:pt x="14257" y="703"/>
                    </a:cubicBezTo>
                    <a:cubicBezTo>
                      <a:pt x="14257" y="320"/>
                      <a:pt x="13937" y="0"/>
                      <a:pt x="13534"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6690850" y="3474900"/>
                <a:ext cx="357000" cy="35675"/>
              </a:xfrm>
              <a:custGeom>
                <a:rect b="b" l="l" r="r" t="t"/>
                <a:pathLst>
                  <a:path extrusionOk="0" h="1427" w="14280">
                    <a:moveTo>
                      <a:pt x="724" y="0"/>
                    </a:moveTo>
                    <a:cubicBezTo>
                      <a:pt x="534" y="0"/>
                      <a:pt x="341" y="65"/>
                      <a:pt x="214" y="193"/>
                    </a:cubicBezTo>
                    <a:cubicBezTo>
                      <a:pt x="86" y="320"/>
                      <a:pt x="1" y="511"/>
                      <a:pt x="1" y="703"/>
                    </a:cubicBezTo>
                    <a:cubicBezTo>
                      <a:pt x="1" y="1107"/>
                      <a:pt x="321" y="1427"/>
                      <a:pt x="724" y="1427"/>
                    </a:cubicBezTo>
                    <a:lnTo>
                      <a:pt x="13556" y="1427"/>
                    </a:lnTo>
                    <a:cubicBezTo>
                      <a:pt x="13747" y="1427"/>
                      <a:pt x="13939" y="1342"/>
                      <a:pt x="14067" y="1214"/>
                    </a:cubicBezTo>
                    <a:cubicBezTo>
                      <a:pt x="14195" y="1086"/>
                      <a:pt x="14280" y="894"/>
                      <a:pt x="14280" y="703"/>
                    </a:cubicBezTo>
                    <a:cubicBezTo>
                      <a:pt x="14280" y="320"/>
                      <a:pt x="13960" y="0"/>
                      <a:pt x="13556"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5884975" y="2620025"/>
                <a:ext cx="468525" cy="211800"/>
              </a:xfrm>
              <a:custGeom>
                <a:rect b="b" l="l" r="r" t="t"/>
                <a:pathLst>
                  <a:path extrusionOk="0" h="8472" w="18741">
                    <a:moveTo>
                      <a:pt x="1064" y="1"/>
                    </a:moveTo>
                    <a:cubicBezTo>
                      <a:pt x="312" y="1"/>
                      <a:pt x="1" y="3607"/>
                      <a:pt x="105" y="4768"/>
                    </a:cubicBezTo>
                    <a:cubicBezTo>
                      <a:pt x="170" y="5554"/>
                      <a:pt x="6809" y="8172"/>
                      <a:pt x="7765" y="8428"/>
                    </a:cubicBezTo>
                    <a:cubicBezTo>
                      <a:pt x="7873" y="8457"/>
                      <a:pt x="8011" y="8471"/>
                      <a:pt x="8176" y="8471"/>
                    </a:cubicBezTo>
                    <a:cubicBezTo>
                      <a:pt x="10487" y="8471"/>
                      <a:pt x="17984" y="5740"/>
                      <a:pt x="18342" y="5639"/>
                    </a:cubicBezTo>
                    <a:cubicBezTo>
                      <a:pt x="18741" y="5555"/>
                      <a:pt x="18495" y="2702"/>
                      <a:pt x="17913" y="2702"/>
                    </a:cubicBezTo>
                    <a:cubicBezTo>
                      <a:pt x="17907" y="2702"/>
                      <a:pt x="17900" y="2702"/>
                      <a:pt x="17894" y="2703"/>
                    </a:cubicBezTo>
                    <a:cubicBezTo>
                      <a:pt x="14175" y="3090"/>
                      <a:pt x="9212" y="4757"/>
                      <a:pt x="8627" y="4757"/>
                    </a:cubicBezTo>
                    <a:cubicBezTo>
                      <a:pt x="8599" y="4757"/>
                      <a:pt x="8582" y="4753"/>
                      <a:pt x="8574" y="4746"/>
                    </a:cubicBezTo>
                    <a:cubicBezTo>
                      <a:pt x="8554" y="4725"/>
                      <a:pt x="1532" y="44"/>
                      <a:pt x="1084" y="1"/>
                    </a:cubicBezTo>
                    <a:cubicBezTo>
                      <a:pt x="1077" y="1"/>
                      <a:pt x="1071" y="1"/>
                      <a:pt x="1064" y="1"/>
                    </a:cubicBezTo>
                    <a:close/>
                  </a:path>
                </a:pathLst>
              </a:custGeom>
              <a:solidFill>
                <a:srgbClr val="F1D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5864625" y="2619600"/>
                <a:ext cx="478350" cy="220900"/>
              </a:xfrm>
              <a:custGeom>
                <a:rect b="b" l="l" r="r" t="t"/>
                <a:pathLst>
                  <a:path extrusionOk="0" h="8836" w="19134">
                    <a:moveTo>
                      <a:pt x="1942" y="1"/>
                    </a:moveTo>
                    <a:cubicBezTo>
                      <a:pt x="1010" y="1"/>
                      <a:pt x="1" y="3316"/>
                      <a:pt x="791" y="4998"/>
                    </a:cubicBezTo>
                    <a:cubicBezTo>
                      <a:pt x="1472" y="6445"/>
                      <a:pt x="7941" y="8317"/>
                      <a:pt x="8900" y="8785"/>
                    </a:cubicBezTo>
                    <a:cubicBezTo>
                      <a:pt x="8969" y="8819"/>
                      <a:pt x="9079" y="8835"/>
                      <a:pt x="9224" y="8835"/>
                    </a:cubicBezTo>
                    <a:cubicBezTo>
                      <a:pt x="11072" y="8835"/>
                      <a:pt x="18539" y="6263"/>
                      <a:pt x="18815" y="6125"/>
                    </a:cubicBezTo>
                    <a:cubicBezTo>
                      <a:pt x="19134" y="5976"/>
                      <a:pt x="18432" y="2870"/>
                      <a:pt x="18007" y="2592"/>
                    </a:cubicBezTo>
                    <a:cubicBezTo>
                      <a:pt x="17971" y="2566"/>
                      <a:pt x="17899" y="2554"/>
                      <a:pt x="17795" y="2554"/>
                    </a:cubicBezTo>
                    <a:cubicBezTo>
                      <a:pt x="16497" y="2554"/>
                      <a:pt x="10270" y="4448"/>
                      <a:pt x="9697" y="4448"/>
                    </a:cubicBezTo>
                    <a:cubicBezTo>
                      <a:pt x="9683" y="4448"/>
                      <a:pt x="9673" y="4447"/>
                      <a:pt x="9666" y="4444"/>
                    </a:cubicBezTo>
                    <a:cubicBezTo>
                      <a:pt x="9325" y="4337"/>
                      <a:pt x="3154" y="635"/>
                      <a:pt x="2153" y="61"/>
                    </a:cubicBezTo>
                    <a:cubicBezTo>
                      <a:pt x="2084" y="20"/>
                      <a:pt x="2013" y="1"/>
                      <a:pt x="1942"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5007725" y="2793975"/>
                <a:ext cx="2059800" cy="734300"/>
              </a:xfrm>
              <a:custGeom>
                <a:rect b="b" l="l" r="r" t="t"/>
                <a:pathLst>
                  <a:path extrusionOk="0" h="29372" w="82392">
                    <a:moveTo>
                      <a:pt x="932" y="1"/>
                    </a:moveTo>
                    <a:cubicBezTo>
                      <a:pt x="599" y="1"/>
                      <a:pt x="349" y="21"/>
                      <a:pt x="193" y="65"/>
                    </a:cubicBezTo>
                    <a:lnTo>
                      <a:pt x="171" y="65"/>
                    </a:lnTo>
                    <a:cubicBezTo>
                      <a:pt x="85" y="86"/>
                      <a:pt x="22" y="128"/>
                      <a:pt x="0" y="171"/>
                    </a:cubicBezTo>
                    <a:cubicBezTo>
                      <a:pt x="618" y="619"/>
                      <a:pt x="34046" y="21279"/>
                      <a:pt x="38217" y="22833"/>
                    </a:cubicBezTo>
                    <a:cubicBezTo>
                      <a:pt x="42284" y="24355"/>
                      <a:pt x="79659" y="29371"/>
                      <a:pt x="82275" y="29371"/>
                    </a:cubicBezTo>
                    <a:cubicBezTo>
                      <a:pt x="82328" y="29371"/>
                      <a:pt x="82367" y="29369"/>
                      <a:pt x="82391" y="29365"/>
                    </a:cubicBezTo>
                    <a:cubicBezTo>
                      <a:pt x="81520" y="27813"/>
                      <a:pt x="46027" y="8342"/>
                      <a:pt x="44708" y="7874"/>
                    </a:cubicBezTo>
                    <a:cubicBezTo>
                      <a:pt x="43474" y="7450"/>
                      <a:pt x="7235" y="1"/>
                      <a:pt x="932" y="1"/>
                    </a:cubicBezTo>
                    <a:close/>
                  </a:path>
                </a:pathLst>
              </a:custGeom>
              <a:solidFill>
                <a:srgbClr val="FFF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5007725" y="2793975"/>
                <a:ext cx="2059800" cy="734300"/>
              </a:xfrm>
              <a:custGeom>
                <a:rect b="b" l="l" r="r" t="t"/>
                <a:pathLst>
                  <a:path extrusionOk="0" h="29372" w="82392">
                    <a:moveTo>
                      <a:pt x="932" y="1"/>
                    </a:moveTo>
                    <a:cubicBezTo>
                      <a:pt x="599" y="1"/>
                      <a:pt x="349" y="21"/>
                      <a:pt x="193" y="65"/>
                    </a:cubicBezTo>
                    <a:lnTo>
                      <a:pt x="171" y="65"/>
                    </a:lnTo>
                    <a:lnTo>
                      <a:pt x="0" y="171"/>
                    </a:lnTo>
                    <a:cubicBezTo>
                      <a:pt x="618" y="619"/>
                      <a:pt x="34046" y="21279"/>
                      <a:pt x="38217" y="22833"/>
                    </a:cubicBezTo>
                    <a:cubicBezTo>
                      <a:pt x="42284" y="24355"/>
                      <a:pt x="79659" y="29371"/>
                      <a:pt x="82275" y="29371"/>
                    </a:cubicBezTo>
                    <a:cubicBezTo>
                      <a:pt x="82328" y="29371"/>
                      <a:pt x="82367" y="29369"/>
                      <a:pt x="82391" y="29365"/>
                    </a:cubicBezTo>
                    <a:cubicBezTo>
                      <a:pt x="81520" y="27813"/>
                      <a:pt x="46027" y="8342"/>
                      <a:pt x="44708" y="7874"/>
                    </a:cubicBezTo>
                    <a:cubicBezTo>
                      <a:pt x="43474" y="7450"/>
                      <a:pt x="7235" y="1"/>
                      <a:pt x="932"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5937600" y="2577275"/>
                <a:ext cx="646900" cy="895000"/>
              </a:xfrm>
              <a:custGeom>
                <a:rect b="b" l="l" r="r" t="t"/>
                <a:pathLst>
                  <a:path extrusionOk="0" h="35800" w="25876">
                    <a:moveTo>
                      <a:pt x="15296" y="1"/>
                    </a:moveTo>
                    <a:cubicBezTo>
                      <a:pt x="15194" y="1"/>
                      <a:pt x="15120" y="36"/>
                      <a:pt x="15088" y="115"/>
                    </a:cubicBezTo>
                    <a:cubicBezTo>
                      <a:pt x="14875" y="625"/>
                      <a:pt x="0" y="31416"/>
                      <a:pt x="746" y="31757"/>
                    </a:cubicBezTo>
                    <a:cubicBezTo>
                      <a:pt x="1512" y="32097"/>
                      <a:pt x="25875" y="35800"/>
                      <a:pt x="25875" y="35800"/>
                    </a:cubicBezTo>
                    <a:cubicBezTo>
                      <a:pt x="25875" y="35800"/>
                      <a:pt x="18450" y="2796"/>
                      <a:pt x="17832" y="1860"/>
                    </a:cubicBezTo>
                    <a:cubicBezTo>
                      <a:pt x="17310" y="1067"/>
                      <a:pt x="15859" y="1"/>
                      <a:pt x="15296" y="1"/>
                    </a:cubicBezTo>
                    <a:close/>
                  </a:path>
                </a:pathLst>
              </a:custGeom>
              <a:solidFill>
                <a:srgbClr val="FFF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5937600" y="2577275"/>
                <a:ext cx="646900" cy="895000"/>
              </a:xfrm>
              <a:custGeom>
                <a:rect b="b" l="l" r="r" t="t"/>
                <a:pathLst>
                  <a:path extrusionOk="0" h="35800" w="25876">
                    <a:moveTo>
                      <a:pt x="15296" y="1"/>
                    </a:moveTo>
                    <a:cubicBezTo>
                      <a:pt x="15194" y="1"/>
                      <a:pt x="15120" y="36"/>
                      <a:pt x="15088" y="115"/>
                    </a:cubicBezTo>
                    <a:cubicBezTo>
                      <a:pt x="14875" y="625"/>
                      <a:pt x="0" y="31416"/>
                      <a:pt x="746" y="31757"/>
                    </a:cubicBezTo>
                    <a:cubicBezTo>
                      <a:pt x="1512" y="32097"/>
                      <a:pt x="25875" y="35800"/>
                      <a:pt x="25875" y="35800"/>
                    </a:cubicBezTo>
                    <a:cubicBezTo>
                      <a:pt x="25875" y="35800"/>
                      <a:pt x="18450" y="2796"/>
                      <a:pt x="17832" y="1860"/>
                    </a:cubicBezTo>
                    <a:cubicBezTo>
                      <a:pt x="17310" y="1067"/>
                      <a:pt x="15859" y="1"/>
                      <a:pt x="15296"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5403500" y="2574225"/>
                <a:ext cx="922200" cy="797025"/>
              </a:xfrm>
              <a:custGeom>
                <a:rect b="b" l="l" r="r" t="t"/>
                <a:pathLst>
                  <a:path extrusionOk="0" h="31881" w="36888">
                    <a:moveTo>
                      <a:pt x="35979" y="0"/>
                    </a:moveTo>
                    <a:cubicBezTo>
                      <a:pt x="35266" y="0"/>
                      <a:pt x="34239" y="190"/>
                      <a:pt x="33600" y="407"/>
                    </a:cubicBezTo>
                    <a:cubicBezTo>
                      <a:pt x="32494" y="790"/>
                      <a:pt x="1" y="19878"/>
                      <a:pt x="1" y="19878"/>
                    </a:cubicBezTo>
                    <a:cubicBezTo>
                      <a:pt x="1" y="19878"/>
                      <a:pt x="19194" y="30985"/>
                      <a:pt x="21684" y="31879"/>
                    </a:cubicBezTo>
                    <a:cubicBezTo>
                      <a:pt x="21688" y="31880"/>
                      <a:pt x="21692" y="31881"/>
                      <a:pt x="21696" y="31881"/>
                    </a:cubicBezTo>
                    <a:cubicBezTo>
                      <a:pt x="22636" y="31881"/>
                      <a:pt x="36453" y="1065"/>
                      <a:pt x="36750" y="407"/>
                    </a:cubicBezTo>
                    <a:cubicBezTo>
                      <a:pt x="36888" y="112"/>
                      <a:pt x="36526" y="0"/>
                      <a:pt x="35979" y="0"/>
                    </a:cubicBezTo>
                    <a:close/>
                  </a:path>
                </a:pathLst>
              </a:custGeom>
              <a:solidFill>
                <a:srgbClr val="FFF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5403500" y="2574225"/>
                <a:ext cx="922200" cy="797025"/>
              </a:xfrm>
              <a:custGeom>
                <a:rect b="b" l="l" r="r" t="t"/>
                <a:pathLst>
                  <a:path extrusionOk="0" h="31881" w="36888">
                    <a:moveTo>
                      <a:pt x="35979" y="0"/>
                    </a:moveTo>
                    <a:cubicBezTo>
                      <a:pt x="35266" y="0"/>
                      <a:pt x="34239" y="190"/>
                      <a:pt x="33600" y="407"/>
                    </a:cubicBezTo>
                    <a:cubicBezTo>
                      <a:pt x="32494" y="790"/>
                      <a:pt x="1" y="19878"/>
                      <a:pt x="1" y="19878"/>
                    </a:cubicBezTo>
                    <a:cubicBezTo>
                      <a:pt x="1" y="19878"/>
                      <a:pt x="19194" y="30985"/>
                      <a:pt x="21684" y="31879"/>
                    </a:cubicBezTo>
                    <a:cubicBezTo>
                      <a:pt x="21688" y="31880"/>
                      <a:pt x="21692" y="31881"/>
                      <a:pt x="21696" y="31881"/>
                    </a:cubicBezTo>
                    <a:cubicBezTo>
                      <a:pt x="22636" y="31881"/>
                      <a:pt x="36453" y="1065"/>
                      <a:pt x="36750" y="407"/>
                    </a:cubicBezTo>
                    <a:cubicBezTo>
                      <a:pt x="36888" y="112"/>
                      <a:pt x="36526" y="0"/>
                      <a:pt x="35979"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6234975" y="3324375"/>
                <a:ext cx="208150" cy="114650"/>
              </a:xfrm>
              <a:custGeom>
                <a:rect b="b" l="l" r="r" t="t"/>
                <a:pathLst>
                  <a:path extrusionOk="0" h="4586" w="8326">
                    <a:moveTo>
                      <a:pt x="2640" y="0"/>
                    </a:moveTo>
                    <a:cubicBezTo>
                      <a:pt x="2640" y="0"/>
                      <a:pt x="64" y="1490"/>
                      <a:pt x="1" y="2298"/>
                    </a:cubicBezTo>
                    <a:cubicBezTo>
                      <a:pt x="1" y="2298"/>
                      <a:pt x="2022" y="4447"/>
                      <a:pt x="2214" y="4574"/>
                    </a:cubicBezTo>
                    <a:cubicBezTo>
                      <a:pt x="2228" y="4582"/>
                      <a:pt x="2247" y="4586"/>
                      <a:pt x="2270" y="4586"/>
                    </a:cubicBezTo>
                    <a:cubicBezTo>
                      <a:pt x="2569" y="4586"/>
                      <a:pt x="3580" y="3991"/>
                      <a:pt x="3639" y="3873"/>
                    </a:cubicBezTo>
                    <a:cubicBezTo>
                      <a:pt x="3703" y="3766"/>
                      <a:pt x="3596" y="3362"/>
                      <a:pt x="3596" y="3362"/>
                    </a:cubicBezTo>
                    <a:lnTo>
                      <a:pt x="3596" y="3362"/>
                    </a:lnTo>
                    <a:cubicBezTo>
                      <a:pt x="3596" y="3362"/>
                      <a:pt x="4064" y="3490"/>
                      <a:pt x="4172" y="3510"/>
                    </a:cubicBezTo>
                    <a:cubicBezTo>
                      <a:pt x="4257" y="3510"/>
                      <a:pt x="8002" y="829"/>
                      <a:pt x="8278" y="213"/>
                    </a:cubicBezTo>
                    <a:cubicBezTo>
                      <a:pt x="8326" y="102"/>
                      <a:pt x="8214" y="56"/>
                      <a:pt x="7997" y="56"/>
                    </a:cubicBezTo>
                    <a:cubicBezTo>
                      <a:pt x="6969" y="56"/>
                      <a:pt x="3576" y="1085"/>
                      <a:pt x="3576" y="1085"/>
                    </a:cubicBezTo>
                    <a:lnTo>
                      <a:pt x="2640"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5420025" y="2544050"/>
                <a:ext cx="530925" cy="540775"/>
              </a:xfrm>
              <a:custGeom>
                <a:rect b="b" l="l" r="r" t="t"/>
                <a:pathLst>
                  <a:path extrusionOk="0" h="21631" w="21237">
                    <a:moveTo>
                      <a:pt x="17254" y="1"/>
                    </a:moveTo>
                    <a:cubicBezTo>
                      <a:pt x="15049" y="1"/>
                      <a:pt x="11872" y="516"/>
                      <a:pt x="10427" y="1444"/>
                    </a:cubicBezTo>
                    <a:cubicBezTo>
                      <a:pt x="9235" y="2210"/>
                      <a:pt x="4021" y="9977"/>
                      <a:pt x="2937" y="12040"/>
                    </a:cubicBezTo>
                    <a:cubicBezTo>
                      <a:pt x="1850" y="14083"/>
                      <a:pt x="0" y="21063"/>
                      <a:pt x="553" y="21573"/>
                    </a:cubicBezTo>
                    <a:cubicBezTo>
                      <a:pt x="598" y="21613"/>
                      <a:pt x="684" y="21631"/>
                      <a:pt x="807" y="21631"/>
                    </a:cubicBezTo>
                    <a:cubicBezTo>
                      <a:pt x="2269" y="21631"/>
                      <a:pt x="8844" y="19034"/>
                      <a:pt x="9766" y="18935"/>
                    </a:cubicBezTo>
                    <a:cubicBezTo>
                      <a:pt x="9973" y="18908"/>
                      <a:pt x="10316" y="18897"/>
                      <a:pt x="10732" y="18897"/>
                    </a:cubicBezTo>
                    <a:cubicBezTo>
                      <a:pt x="12279" y="18897"/>
                      <a:pt x="14835" y="19046"/>
                      <a:pt x="15171" y="19062"/>
                    </a:cubicBezTo>
                    <a:cubicBezTo>
                      <a:pt x="15172" y="19062"/>
                      <a:pt x="15173" y="19062"/>
                      <a:pt x="15174" y="19062"/>
                    </a:cubicBezTo>
                    <a:cubicBezTo>
                      <a:pt x="15394" y="19062"/>
                      <a:pt x="16603" y="16391"/>
                      <a:pt x="17959" y="13445"/>
                    </a:cubicBezTo>
                    <a:cubicBezTo>
                      <a:pt x="19214" y="10701"/>
                      <a:pt x="20874" y="7764"/>
                      <a:pt x="21044" y="6700"/>
                    </a:cubicBezTo>
                    <a:cubicBezTo>
                      <a:pt x="21236" y="5594"/>
                      <a:pt x="21129" y="1040"/>
                      <a:pt x="19256" y="252"/>
                    </a:cubicBezTo>
                    <a:cubicBezTo>
                      <a:pt x="18857" y="83"/>
                      <a:pt x="18132" y="1"/>
                      <a:pt x="17254" y="1"/>
                    </a:cubicBezTo>
                    <a:close/>
                  </a:path>
                </a:pathLst>
              </a:custGeom>
              <a:solidFill>
                <a:srgbClr val="FFF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5420025" y="2544050"/>
                <a:ext cx="530925" cy="540775"/>
              </a:xfrm>
              <a:custGeom>
                <a:rect b="b" l="l" r="r" t="t"/>
                <a:pathLst>
                  <a:path extrusionOk="0" h="21631" w="21237">
                    <a:moveTo>
                      <a:pt x="17254" y="1"/>
                    </a:moveTo>
                    <a:cubicBezTo>
                      <a:pt x="15049" y="1"/>
                      <a:pt x="11872" y="516"/>
                      <a:pt x="10427" y="1444"/>
                    </a:cubicBezTo>
                    <a:cubicBezTo>
                      <a:pt x="9235" y="2210"/>
                      <a:pt x="4021" y="9977"/>
                      <a:pt x="2937" y="12040"/>
                    </a:cubicBezTo>
                    <a:cubicBezTo>
                      <a:pt x="1850" y="14083"/>
                      <a:pt x="0" y="21063"/>
                      <a:pt x="553" y="21573"/>
                    </a:cubicBezTo>
                    <a:cubicBezTo>
                      <a:pt x="598" y="21613"/>
                      <a:pt x="684" y="21631"/>
                      <a:pt x="807" y="21631"/>
                    </a:cubicBezTo>
                    <a:cubicBezTo>
                      <a:pt x="2269" y="21631"/>
                      <a:pt x="8844" y="19034"/>
                      <a:pt x="9766" y="18935"/>
                    </a:cubicBezTo>
                    <a:cubicBezTo>
                      <a:pt x="9973" y="18908"/>
                      <a:pt x="10316" y="18897"/>
                      <a:pt x="10732" y="18897"/>
                    </a:cubicBezTo>
                    <a:cubicBezTo>
                      <a:pt x="12279" y="18897"/>
                      <a:pt x="14835" y="19046"/>
                      <a:pt x="15171" y="19062"/>
                    </a:cubicBezTo>
                    <a:cubicBezTo>
                      <a:pt x="15172" y="19062"/>
                      <a:pt x="15173" y="19062"/>
                      <a:pt x="15174" y="19062"/>
                    </a:cubicBezTo>
                    <a:cubicBezTo>
                      <a:pt x="15394" y="19062"/>
                      <a:pt x="16603" y="16391"/>
                      <a:pt x="17959" y="13445"/>
                    </a:cubicBezTo>
                    <a:cubicBezTo>
                      <a:pt x="19214" y="10701"/>
                      <a:pt x="20874" y="7764"/>
                      <a:pt x="21044" y="6700"/>
                    </a:cubicBezTo>
                    <a:cubicBezTo>
                      <a:pt x="21236" y="5594"/>
                      <a:pt x="21129" y="1040"/>
                      <a:pt x="19256" y="252"/>
                    </a:cubicBezTo>
                    <a:cubicBezTo>
                      <a:pt x="18857" y="83"/>
                      <a:pt x="18132" y="1"/>
                      <a:pt x="1725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5803025" y="2615800"/>
                <a:ext cx="149500" cy="439425"/>
              </a:xfrm>
              <a:custGeom>
                <a:rect b="b" l="l" r="r" t="t"/>
                <a:pathLst>
                  <a:path extrusionOk="0" h="17577" w="5980">
                    <a:moveTo>
                      <a:pt x="5788" y="0"/>
                    </a:moveTo>
                    <a:cubicBezTo>
                      <a:pt x="5788" y="0"/>
                      <a:pt x="2660" y="7278"/>
                      <a:pt x="2447" y="7936"/>
                    </a:cubicBezTo>
                    <a:cubicBezTo>
                      <a:pt x="2319" y="8319"/>
                      <a:pt x="1596" y="10980"/>
                      <a:pt x="1043" y="13150"/>
                    </a:cubicBezTo>
                    <a:cubicBezTo>
                      <a:pt x="659" y="14703"/>
                      <a:pt x="1" y="16320"/>
                      <a:pt x="64" y="16427"/>
                    </a:cubicBezTo>
                    <a:cubicBezTo>
                      <a:pt x="190" y="16722"/>
                      <a:pt x="1272" y="17577"/>
                      <a:pt x="1360" y="17577"/>
                    </a:cubicBezTo>
                    <a:cubicBezTo>
                      <a:pt x="1361" y="17577"/>
                      <a:pt x="1362" y="17577"/>
                      <a:pt x="1363" y="17576"/>
                    </a:cubicBezTo>
                    <a:cubicBezTo>
                      <a:pt x="1448" y="17534"/>
                      <a:pt x="3448" y="9979"/>
                      <a:pt x="3894" y="9022"/>
                    </a:cubicBezTo>
                    <a:cubicBezTo>
                      <a:pt x="4362" y="8064"/>
                      <a:pt x="5746" y="4511"/>
                      <a:pt x="5874" y="3766"/>
                    </a:cubicBezTo>
                    <a:cubicBezTo>
                      <a:pt x="5979" y="3149"/>
                      <a:pt x="5894" y="1042"/>
                      <a:pt x="5809" y="276"/>
                    </a:cubicBezTo>
                    <a:cubicBezTo>
                      <a:pt x="5788" y="106"/>
                      <a:pt x="5788" y="0"/>
                      <a:pt x="5788"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5829075" y="2615250"/>
                <a:ext cx="119175" cy="329325"/>
              </a:xfrm>
              <a:custGeom>
                <a:rect b="b" l="l" r="r" t="t"/>
                <a:pathLst>
                  <a:path extrusionOk="0" h="13173" w="4767">
                    <a:moveTo>
                      <a:pt x="4746" y="0"/>
                    </a:moveTo>
                    <a:cubicBezTo>
                      <a:pt x="4746" y="0"/>
                      <a:pt x="1575" y="7300"/>
                      <a:pt x="1362" y="7958"/>
                    </a:cubicBezTo>
                    <a:cubicBezTo>
                      <a:pt x="1235" y="8341"/>
                      <a:pt x="533" y="10980"/>
                      <a:pt x="1" y="13172"/>
                    </a:cubicBezTo>
                    <a:cubicBezTo>
                      <a:pt x="1" y="13172"/>
                      <a:pt x="1001" y="10341"/>
                      <a:pt x="1087" y="10151"/>
                    </a:cubicBezTo>
                    <a:cubicBezTo>
                      <a:pt x="1192" y="9958"/>
                      <a:pt x="2917" y="7512"/>
                      <a:pt x="2937" y="7300"/>
                    </a:cubicBezTo>
                    <a:cubicBezTo>
                      <a:pt x="2980" y="7065"/>
                      <a:pt x="2767" y="5512"/>
                      <a:pt x="2767" y="5512"/>
                    </a:cubicBezTo>
                    <a:lnTo>
                      <a:pt x="2767" y="5512"/>
                    </a:lnTo>
                    <a:cubicBezTo>
                      <a:pt x="2767" y="5512"/>
                      <a:pt x="3426" y="6241"/>
                      <a:pt x="3602" y="6241"/>
                    </a:cubicBezTo>
                    <a:cubicBezTo>
                      <a:pt x="3620" y="6241"/>
                      <a:pt x="3634" y="6232"/>
                      <a:pt x="3640" y="6213"/>
                    </a:cubicBezTo>
                    <a:cubicBezTo>
                      <a:pt x="3660" y="6150"/>
                      <a:pt x="4001" y="4661"/>
                      <a:pt x="4236" y="3192"/>
                    </a:cubicBezTo>
                    <a:cubicBezTo>
                      <a:pt x="4426" y="1958"/>
                      <a:pt x="4724" y="746"/>
                      <a:pt x="4767" y="255"/>
                    </a:cubicBezTo>
                    <a:cubicBezTo>
                      <a:pt x="4767" y="85"/>
                      <a:pt x="4767" y="0"/>
                      <a:pt x="4746"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5788650" y="2534000"/>
                <a:ext cx="161750" cy="208975"/>
              </a:xfrm>
              <a:custGeom>
                <a:rect b="b" l="l" r="r" t="t"/>
                <a:pathLst>
                  <a:path extrusionOk="0" h="8359" w="6470">
                    <a:moveTo>
                      <a:pt x="4297" y="745"/>
                    </a:moveTo>
                    <a:cubicBezTo>
                      <a:pt x="4383" y="745"/>
                      <a:pt x="4444" y="750"/>
                      <a:pt x="4469" y="761"/>
                    </a:cubicBezTo>
                    <a:cubicBezTo>
                      <a:pt x="4661" y="824"/>
                      <a:pt x="5555" y="3187"/>
                      <a:pt x="5597" y="3357"/>
                    </a:cubicBezTo>
                    <a:cubicBezTo>
                      <a:pt x="5660" y="3548"/>
                      <a:pt x="4554" y="6144"/>
                      <a:pt x="4363" y="6379"/>
                    </a:cubicBezTo>
                    <a:cubicBezTo>
                      <a:pt x="4151" y="6612"/>
                      <a:pt x="3384" y="7719"/>
                      <a:pt x="3172" y="7761"/>
                    </a:cubicBezTo>
                    <a:cubicBezTo>
                      <a:pt x="3142" y="7771"/>
                      <a:pt x="3099" y="7776"/>
                      <a:pt x="3047" y="7776"/>
                    </a:cubicBezTo>
                    <a:cubicBezTo>
                      <a:pt x="2760" y="7776"/>
                      <a:pt x="2204" y="7643"/>
                      <a:pt x="2150" y="7571"/>
                    </a:cubicBezTo>
                    <a:cubicBezTo>
                      <a:pt x="2001" y="7358"/>
                      <a:pt x="874" y="4655"/>
                      <a:pt x="809" y="4336"/>
                    </a:cubicBezTo>
                    <a:cubicBezTo>
                      <a:pt x="746" y="4016"/>
                      <a:pt x="1745" y="1080"/>
                      <a:pt x="1895" y="1017"/>
                    </a:cubicBezTo>
                    <a:cubicBezTo>
                      <a:pt x="2024" y="961"/>
                      <a:pt x="3726" y="745"/>
                      <a:pt x="4297" y="745"/>
                    </a:cubicBezTo>
                    <a:close/>
                    <a:moveTo>
                      <a:pt x="3798" y="1"/>
                    </a:moveTo>
                    <a:cubicBezTo>
                      <a:pt x="2671" y="1"/>
                      <a:pt x="988" y="169"/>
                      <a:pt x="766" y="549"/>
                    </a:cubicBezTo>
                    <a:cubicBezTo>
                      <a:pt x="468" y="1037"/>
                      <a:pt x="0" y="3761"/>
                      <a:pt x="128" y="4506"/>
                    </a:cubicBezTo>
                    <a:cubicBezTo>
                      <a:pt x="235" y="5250"/>
                      <a:pt x="1427" y="7761"/>
                      <a:pt x="1640" y="8039"/>
                    </a:cubicBezTo>
                    <a:cubicBezTo>
                      <a:pt x="1761" y="8179"/>
                      <a:pt x="3026" y="8359"/>
                      <a:pt x="3286" y="8359"/>
                    </a:cubicBezTo>
                    <a:cubicBezTo>
                      <a:pt x="3300" y="8359"/>
                      <a:pt x="3312" y="8358"/>
                      <a:pt x="3320" y="8357"/>
                    </a:cubicBezTo>
                    <a:cubicBezTo>
                      <a:pt x="3470" y="8337"/>
                      <a:pt x="4809" y="7123"/>
                      <a:pt x="5065" y="6719"/>
                    </a:cubicBezTo>
                    <a:cubicBezTo>
                      <a:pt x="5342" y="6336"/>
                      <a:pt x="6469" y="3633"/>
                      <a:pt x="6426" y="3102"/>
                    </a:cubicBezTo>
                    <a:cubicBezTo>
                      <a:pt x="6406" y="2591"/>
                      <a:pt x="5385" y="229"/>
                      <a:pt x="4682" y="58"/>
                    </a:cubicBezTo>
                    <a:cubicBezTo>
                      <a:pt x="4507" y="20"/>
                      <a:pt x="4186" y="1"/>
                      <a:pt x="3798"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5820575" y="2724150"/>
                <a:ext cx="56950" cy="54950"/>
              </a:xfrm>
              <a:custGeom>
                <a:rect b="b" l="l" r="r" t="t"/>
                <a:pathLst>
                  <a:path extrusionOk="0" h="2198" w="2278">
                    <a:moveTo>
                      <a:pt x="757" y="1"/>
                    </a:moveTo>
                    <a:cubicBezTo>
                      <a:pt x="732" y="1"/>
                      <a:pt x="713" y="3"/>
                      <a:pt x="703" y="7"/>
                    </a:cubicBezTo>
                    <a:cubicBezTo>
                      <a:pt x="468" y="135"/>
                      <a:pt x="0" y="751"/>
                      <a:pt x="0" y="921"/>
                    </a:cubicBezTo>
                    <a:cubicBezTo>
                      <a:pt x="0" y="1071"/>
                      <a:pt x="511" y="1985"/>
                      <a:pt x="596" y="2050"/>
                    </a:cubicBezTo>
                    <a:cubicBezTo>
                      <a:pt x="703" y="2113"/>
                      <a:pt x="1319" y="2177"/>
                      <a:pt x="1447" y="2198"/>
                    </a:cubicBezTo>
                    <a:cubicBezTo>
                      <a:pt x="1597" y="2198"/>
                      <a:pt x="2193" y="1432"/>
                      <a:pt x="2235" y="1304"/>
                    </a:cubicBezTo>
                    <a:cubicBezTo>
                      <a:pt x="2278" y="1199"/>
                      <a:pt x="2065" y="368"/>
                      <a:pt x="1915" y="262"/>
                    </a:cubicBezTo>
                    <a:cubicBezTo>
                      <a:pt x="1800" y="166"/>
                      <a:pt x="992" y="1"/>
                      <a:pt x="757"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5765800" y="2775375"/>
                <a:ext cx="90950" cy="276900"/>
              </a:xfrm>
              <a:custGeom>
                <a:rect b="b" l="l" r="r" t="t"/>
                <a:pathLst>
                  <a:path extrusionOk="0" h="11076" w="3638">
                    <a:moveTo>
                      <a:pt x="2787" y="1"/>
                    </a:moveTo>
                    <a:cubicBezTo>
                      <a:pt x="2489" y="299"/>
                      <a:pt x="511" y="4277"/>
                      <a:pt x="256" y="4980"/>
                    </a:cubicBezTo>
                    <a:cubicBezTo>
                      <a:pt x="0" y="5681"/>
                      <a:pt x="170" y="7852"/>
                      <a:pt x="511" y="8703"/>
                    </a:cubicBezTo>
                    <a:cubicBezTo>
                      <a:pt x="829" y="9534"/>
                      <a:pt x="1319" y="10768"/>
                      <a:pt x="1595" y="10981"/>
                    </a:cubicBezTo>
                    <a:cubicBezTo>
                      <a:pt x="1693" y="11048"/>
                      <a:pt x="1770" y="11076"/>
                      <a:pt x="1827" y="11076"/>
                    </a:cubicBezTo>
                    <a:cubicBezTo>
                      <a:pt x="1932" y="11076"/>
                      <a:pt x="1971" y="10983"/>
                      <a:pt x="1958" y="10873"/>
                    </a:cubicBezTo>
                    <a:cubicBezTo>
                      <a:pt x="1936" y="10683"/>
                      <a:pt x="1978" y="8916"/>
                      <a:pt x="1958" y="8277"/>
                    </a:cubicBezTo>
                    <a:cubicBezTo>
                      <a:pt x="1958" y="7937"/>
                      <a:pt x="2852" y="6022"/>
                      <a:pt x="2957" y="5554"/>
                    </a:cubicBezTo>
                    <a:cubicBezTo>
                      <a:pt x="3085" y="5086"/>
                      <a:pt x="3638" y="149"/>
                      <a:pt x="3638" y="149"/>
                    </a:cubicBezTo>
                    <a:lnTo>
                      <a:pt x="2787"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5443925" y="3016100"/>
                <a:ext cx="887725" cy="401500"/>
              </a:xfrm>
              <a:custGeom>
                <a:rect b="b" l="l" r="r" t="t"/>
                <a:pathLst>
                  <a:path extrusionOk="0" h="16060" w="35509">
                    <a:moveTo>
                      <a:pt x="10508" y="0"/>
                    </a:moveTo>
                    <a:cubicBezTo>
                      <a:pt x="8588" y="0"/>
                      <a:pt x="6343" y="75"/>
                      <a:pt x="5045" y="373"/>
                    </a:cubicBezTo>
                    <a:cubicBezTo>
                      <a:pt x="2427" y="989"/>
                      <a:pt x="1" y="2266"/>
                      <a:pt x="1" y="2266"/>
                    </a:cubicBezTo>
                    <a:cubicBezTo>
                      <a:pt x="1" y="2266"/>
                      <a:pt x="1427" y="6033"/>
                      <a:pt x="3873" y="7415"/>
                    </a:cubicBezTo>
                    <a:cubicBezTo>
                      <a:pt x="6001" y="8607"/>
                      <a:pt x="18003" y="8331"/>
                      <a:pt x="19216" y="8459"/>
                    </a:cubicBezTo>
                    <a:cubicBezTo>
                      <a:pt x="20450" y="8586"/>
                      <a:pt x="31813" y="15949"/>
                      <a:pt x="32494" y="16054"/>
                    </a:cubicBezTo>
                    <a:cubicBezTo>
                      <a:pt x="32513" y="16058"/>
                      <a:pt x="32533" y="16059"/>
                      <a:pt x="32554" y="16059"/>
                    </a:cubicBezTo>
                    <a:cubicBezTo>
                      <a:pt x="33301" y="16059"/>
                      <a:pt x="35509" y="13902"/>
                      <a:pt x="35260" y="13055"/>
                    </a:cubicBezTo>
                    <a:cubicBezTo>
                      <a:pt x="34983" y="12161"/>
                      <a:pt x="23302" y="2095"/>
                      <a:pt x="21302" y="1607"/>
                    </a:cubicBezTo>
                    <a:cubicBezTo>
                      <a:pt x="19301" y="1139"/>
                      <a:pt x="14024" y="75"/>
                      <a:pt x="14024" y="75"/>
                    </a:cubicBezTo>
                    <a:cubicBezTo>
                      <a:pt x="14024" y="75"/>
                      <a:pt x="12428" y="0"/>
                      <a:pt x="10508"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5697150" y="3033925"/>
                <a:ext cx="620650" cy="316675"/>
              </a:xfrm>
              <a:custGeom>
                <a:rect b="b" l="l" r="r" t="t"/>
                <a:pathLst>
                  <a:path extrusionOk="0" h="12667" w="24826">
                    <a:moveTo>
                      <a:pt x="23" y="0"/>
                    </a:moveTo>
                    <a:cubicBezTo>
                      <a:pt x="0" y="0"/>
                      <a:pt x="0" y="21"/>
                      <a:pt x="0" y="21"/>
                    </a:cubicBezTo>
                    <a:cubicBezTo>
                      <a:pt x="2341" y="341"/>
                      <a:pt x="9343" y="1575"/>
                      <a:pt x="10449" y="2000"/>
                    </a:cubicBezTo>
                    <a:cubicBezTo>
                      <a:pt x="11556" y="2426"/>
                      <a:pt x="20918" y="9831"/>
                      <a:pt x="24769" y="12660"/>
                    </a:cubicBezTo>
                    <a:cubicBezTo>
                      <a:pt x="24777" y="12664"/>
                      <a:pt x="24785" y="12666"/>
                      <a:pt x="24791" y="12666"/>
                    </a:cubicBezTo>
                    <a:cubicBezTo>
                      <a:pt x="24817" y="12666"/>
                      <a:pt x="24825" y="12635"/>
                      <a:pt x="24791" y="12617"/>
                    </a:cubicBezTo>
                    <a:cubicBezTo>
                      <a:pt x="20918" y="9511"/>
                      <a:pt x="11789" y="2298"/>
                      <a:pt x="10534" y="1808"/>
                    </a:cubicBezTo>
                    <a:cubicBezTo>
                      <a:pt x="9108" y="1234"/>
                      <a:pt x="2469" y="298"/>
                      <a:pt x="23"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5418025" y="2543450"/>
                <a:ext cx="396175" cy="577100"/>
              </a:xfrm>
              <a:custGeom>
                <a:rect b="b" l="l" r="r" t="t"/>
                <a:pathLst>
                  <a:path extrusionOk="0" h="23084" w="15847">
                    <a:moveTo>
                      <a:pt x="15847" y="0"/>
                    </a:moveTo>
                    <a:cubicBezTo>
                      <a:pt x="15847" y="0"/>
                      <a:pt x="15676" y="43"/>
                      <a:pt x="15421" y="85"/>
                    </a:cubicBezTo>
                    <a:cubicBezTo>
                      <a:pt x="14252" y="276"/>
                      <a:pt x="11060" y="872"/>
                      <a:pt x="10527" y="1383"/>
                    </a:cubicBezTo>
                    <a:cubicBezTo>
                      <a:pt x="9868" y="2001"/>
                      <a:pt x="5272" y="6639"/>
                      <a:pt x="2846" y="11704"/>
                    </a:cubicBezTo>
                    <a:cubicBezTo>
                      <a:pt x="491" y="16621"/>
                      <a:pt x="0" y="23084"/>
                      <a:pt x="1143" y="23084"/>
                    </a:cubicBezTo>
                    <a:cubicBezTo>
                      <a:pt x="1177" y="23084"/>
                      <a:pt x="1213" y="23078"/>
                      <a:pt x="1250" y="23066"/>
                    </a:cubicBezTo>
                    <a:cubicBezTo>
                      <a:pt x="2186" y="22768"/>
                      <a:pt x="8399" y="19725"/>
                      <a:pt x="8612" y="19577"/>
                    </a:cubicBezTo>
                    <a:cubicBezTo>
                      <a:pt x="8719" y="19512"/>
                      <a:pt x="9676" y="17937"/>
                      <a:pt x="10697" y="16129"/>
                    </a:cubicBezTo>
                    <a:lnTo>
                      <a:pt x="10719" y="16107"/>
                    </a:lnTo>
                    <a:cubicBezTo>
                      <a:pt x="11889" y="14065"/>
                      <a:pt x="13166" y="11746"/>
                      <a:pt x="13443" y="11023"/>
                    </a:cubicBezTo>
                    <a:cubicBezTo>
                      <a:pt x="13974" y="9661"/>
                      <a:pt x="15443" y="829"/>
                      <a:pt x="15847"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5685450" y="2541950"/>
                <a:ext cx="128750" cy="404750"/>
              </a:xfrm>
              <a:custGeom>
                <a:rect b="b" l="l" r="r" t="t"/>
                <a:pathLst>
                  <a:path extrusionOk="0" h="16190" w="5150">
                    <a:moveTo>
                      <a:pt x="5051" y="1"/>
                    </a:moveTo>
                    <a:cubicBezTo>
                      <a:pt x="4972" y="1"/>
                      <a:pt x="4856" y="52"/>
                      <a:pt x="4724" y="145"/>
                    </a:cubicBezTo>
                    <a:cubicBezTo>
                      <a:pt x="3980" y="549"/>
                      <a:pt x="2937" y="1507"/>
                      <a:pt x="2704" y="1783"/>
                    </a:cubicBezTo>
                    <a:cubicBezTo>
                      <a:pt x="2406" y="2146"/>
                      <a:pt x="383" y="5528"/>
                      <a:pt x="448" y="5678"/>
                    </a:cubicBezTo>
                    <a:cubicBezTo>
                      <a:pt x="511" y="5826"/>
                      <a:pt x="3107" y="6124"/>
                      <a:pt x="3107" y="6124"/>
                    </a:cubicBezTo>
                    <a:cubicBezTo>
                      <a:pt x="3107" y="6124"/>
                      <a:pt x="894" y="7145"/>
                      <a:pt x="916" y="7380"/>
                    </a:cubicBezTo>
                    <a:cubicBezTo>
                      <a:pt x="916" y="7613"/>
                      <a:pt x="1044" y="11466"/>
                      <a:pt x="874" y="11997"/>
                    </a:cubicBezTo>
                    <a:cubicBezTo>
                      <a:pt x="724" y="12530"/>
                      <a:pt x="0" y="16189"/>
                      <a:pt x="0" y="16189"/>
                    </a:cubicBezTo>
                    <a:lnTo>
                      <a:pt x="22" y="16167"/>
                    </a:lnTo>
                    <a:cubicBezTo>
                      <a:pt x="1192" y="14125"/>
                      <a:pt x="2469" y="11806"/>
                      <a:pt x="2746" y="11083"/>
                    </a:cubicBezTo>
                    <a:cubicBezTo>
                      <a:pt x="3277" y="9721"/>
                      <a:pt x="4746" y="889"/>
                      <a:pt x="5150" y="60"/>
                    </a:cubicBezTo>
                    <a:cubicBezTo>
                      <a:pt x="5134" y="20"/>
                      <a:pt x="5099" y="1"/>
                      <a:pt x="5051"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5620550" y="2621000"/>
                <a:ext cx="582550" cy="439550"/>
              </a:xfrm>
              <a:custGeom>
                <a:rect b="b" l="l" r="r" t="t"/>
                <a:pathLst>
                  <a:path extrusionOk="0" h="17582" w="23302">
                    <a:moveTo>
                      <a:pt x="20195" y="15516"/>
                    </a:moveTo>
                    <a:cubicBezTo>
                      <a:pt x="19854" y="15538"/>
                      <a:pt x="19641" y="15559"/>
                      <a:pt x="19641" y="15559"/>
                    </a:cubicBezTo>
                    <a:cubicBezTo>
                      <a:pt x="19641" y="15538"/>
                      <a:pt x="19854" y="15516"/>
                      <a:pt x="20195" y="15516"/>
                    </a:cubicBezTo>
                    <a:close/>
                    <a:moveTo>
                      <a:pt x="3058" y="0"/>
                    </a:moveTo>
                    <a:cubicBezTo>
                      <a:pt x="2042" y="0"/>
                      <a:pt x="614" y="822"/>
                      <a:pt x="341" y="2962"/>
                    </a:cubicBezTo>
                    <a:cubicBezTo>
                      <a:pt x="0" y="5515"/>
                      <a:pt x="3725" y="11198"/>
                      <a:pt x="5022" y="12878"/>
                    </a:cubicBezTo>
                    <a:cubicBezTo>
                      <a:pt x="6661" y="15006"/>
                      <a:pt x="16427" y="17156"/>
                      <a:pt x="16513" y="17241"/>
                    </a:cubicBezTo>
                    <a:cubicBezTo>
                      <a:pt x="16535" y="17261"/>
                      <a:pt x="16662" y="17304"/>
                      <a:pt x="16853" y="17326"/>
                    </a:cubicBezTo>
                    <a:cubicBezTo>
                      <a:pt x="17449" y="17431"/>
                      <a:pt x="18620" y="17581"/>
                      <a:pt x="19066" y="17581"/>
                    </a:cubicBezTo>
                    <a:cubicBezTo>
                      <a:pt x="19662" y="17581"/>
                      <a:pt x="22939" y="16452"/>
                      <a:pt x="22833" y="16155"/>
                    </a:cubicBezTo>
                    <a:cubicBezTo>
                      <a:pt x="22815" y="16114"/>
                      <a:pt x="22696" y="16097"/>
                      <a:pt x="22515" y="16097"/>
                    </a:cubicBezTo>
                    <a:cubicBezTo>
                      <a:pt x="22041" y="16097"/>
                      <a:pt x="21147" y="16212"/>
                      <a:pt x="20578" y="16304"/>
                    </a:cubicBezTo>
                    <a:cubicBezTo>
                      <a:pt x="21449" y="16155"/>
                      <a:pt x="23131" y="15836"/>
                      <a:pt x="23046" y="15581"/>
                    </a:cubicBezTo>
                    <a:cubicBezTo>
                      <a:pt x="23024" y="15453"/>
                      <a:pt x="22471" y="15431"/>
                      <a:pt x="21812" y="15431"/>
                    </a:cubicBezTo>
                    <a:cubicBezTo>
                      <a:pt x="22598" y="15368"/>
                      <a:pt x="23301" y="15261"/>
                      <a:pt x="23279" y="15006"/>
                    </a:cubicBezTo>
                    <a:cubicBezTo>
                      <a:pt x="23237" y="14645"/>
                      <a:pt x="19747" y="14708"/>
                      <a:pt x="19726" y="14602"/>
                    </a:cubicBezTo>
                    <a:lnTo>
                      <a:pt x="19726" y="14602"/>
                    </a:lnTo>
                    <a:cubicBezTo>
                      <a:pt x="19727" y="14602"/>
                      <a:pt x="21078" y="14713"/>
                      <a:pt x="22072" y="14713"/>
                    </a:cubicBezTo>
                    <a:cubicBezTo>
                      <a:pt x="22646" y="14713"/>
                      <a:pt x="23101" y="14676"/>
                      <a:pt x="23109" y="14560"/>
                    </a:cubicBezTo>
                    <a:cubicBezTo>
                      <a:pt x="23151" y="14177"/>
                      <a:pt x="18853" y="13771"/>
                      <a:pt x="18748" y="13729"/>
                    </a:cubicBezTo>
                    <a:cubicBezTo>
                      <a:pt x="18748" y="13728"/>
                      <a:pt x="18754" y="13727"/>
                      <a:pt x="18767" y="13727"/>
                    </a:cubicBezTo>
                    <a:cubicBezTo>
                      <a:pt x="18884" y="13727"/>
                      <a:pt x="19519" y="13770"/>
                      <a:pt x="20105" y="13770"/>
                    </a:cubicBezTo>
                    <a:cubicBezTo>
                      <a:pt x="20634" y="13770"/>
                      <a:pt x="21123" y="13735"/>
                      <a:pt x="21151" y="13601"/>
                    </a:cubicBezTo>
                    <a:cubicBezTo>
                      <a:pt x="21236" y="13176"/>
                      <a:pt x="19151" y="12878"/>
                      <a:pt x="18257" y="12835"/>
                    </a:cubicBezTo>
                    <a:cubicBezTo>
                      <a:pt x="18231" y="12833"/>
                      <a:pt x="18204" y="12832"/>
                      <a:pt x="18177" y="12832"/>
                    </a:cubicBezTo>
                    <a:cubicBezTo>
                      <a:pt x="17314" y="12832"/>
                      <a:pt x="16186" y="13777"/>
                      <a:pt x="15939" y="13942"/>
                    </a:cubicBezTo>
                    <a:lnTo>
                      <a:pt x="15896" y="13984"/>
                    </a:lnTo>
                    <a:cubicBezTo>
                      <a:pt x="15896" y="13984"/>
                      <a:pt x="15895" y="13984"/>
                      <a:pt x="15894" y="13984"/>
                    </a:cubicBezTo>
                    <a:cubicBezTo>
                      <a:pt x="15724" y="13984"/>
                      <a:pt x="8991" y="9685"/>
                      <a:pt x="8646" y="9685"/>
                    </a:cubicBezTo>
                    <a:cubicBezTo>
                      <a:pt x="8643" y="9685"/>
                      <a:pt x="8641" y="9685"/>
                      <a:pt x="8639" y="9686"/>
                    </a:cubicBezTo>
                    <a:cubicBezTo>
                      <a:pt x="8639" y="9686"/>
                      <a:pt x="4341" y="1302"/>
                      <a:pt x="4065" y="516"/>
                    </a:cubicBezTo>
                    <a:cubicBezTo>
                      <a:pt x="3941" y="191"/>
                      <a:pt x="3547" y="0"/>
                      <a:pt x="3058"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5620550" y="2621000"/>
                <a:ext cx="421325" cy="433150"/>
              </a:xfrm>
              <a:custGeom>
                <a:rect b="b" l="l" r="r" t="t"/>
                <a:pathLst>
                  <a:path extrusionOk="0" h="17326" w="16853">
                    <a:moveTo>
                      <a:pt x="3058" y="0"/>
                    </a:moveTo>
                    <a:cubicBezTo>
                      <a:pt x="2042" y="0"/>
                      <a:pt x="614" y="822"/>
                      <a:pt x="341" y="2962"/>
                    </a:cubicBezTo>
                    <a:cubicBezTo>
                      <a:pt x="0" y="5515"/>
                      <a:pt x="3725" y="11198"/>
                      <a:pt x="5022" y="12878"/>
                    </a:cubicBezTo>
                    <a:cubicBezTo>
                      <a:pt x="6661" y="15006"/>
                      <a:pt x="16427" y="17156"/>
                      <a:pt x="16513" y="17241"/>
                    </a:cubicBezTo>
                    <a:cubicBezTo>
                      <a:pt x="16535" y="17261"/>
                      <a:pt x="16662" y="17304"/>
                      <a:pt x="16853" y="17326"/>
                    </a:cubicBezTo>
                    <a:cubicBezTo>
                      <a:pt x="16172" y="16347"/>
                      <a:pt x="15854" y="15176"/>
                      <a:pt x="15939" y="13942"/>
                    </a:cubicBezTo>
                    <a:lnTo>
                      <a:pt x="15939" y="13942"/>
                    </a:lnTo>
                    <a:lnTo>
                      <a:pt x="15896" y="13984"/>
                    </a:lnTo>
                    <a:cubicBezTo>
                      <a:pt x="15896" y="13984"/>
                      <a:pt x="15895" y="13984"/>
                      <a:pt x="15894" y="13984"/>
                    </a:cubicBezTo>
                    <a:cubicBezTo>
                      <a:pt x="15724" y="13984"/>
                      <a:pt x="8991" y="9685"/>
                      <a:pt x="8646" y="9685"/>
                    </a:cubicBezTo>
                    <a:cubicBezTo>
                      <a:pt x="8643" y="9685"/>
                      <a:pt x="8641" y="9685"/>
                      <a:pt x="8639" y="9686"/>
                    </a:cubicBezTo>
                    <a:cubicBezTo>
                      <a:pt x="8639" y="9686"/>
                      <a:pt x="4341" y="1302"/>
                      <a:pt x="4065" y="516"/>
                    </a:cubicBezTo>
                    <a:cubicBezTo>
                      <a:pt x="3941" y="191"/>
                      <a:pt x="3547" y="0"/>
                      <a:pt x="3058"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5614175" y="2588125"/>
                <a:ext cx="401675" cy="464600"/>
              </a:xfrm>
              <a:custGeom>
                <a:rect b="b" l="l" r="r" t="t"/>
                <a:pathLst>
                  <a:path extrusionOk="0" h="18584" w="16067">
                    <a:moveTo>
                      <a:pt x="3709" y="1"/>
                    </a:moveTo>
                    <a:cubicBezTo>
                      <a:pt x="1673" y="1"/>
                      <a:pt x="0" y="4365"/>
                      <a:pt x="170" y="5703"/>
                    </a:cubicBezTo>
                    <a:cubicBezTo>
                      <a:pt x="490" y="8257"/>
                      <a:pt x="3915" y="13193"/>
                      <a:pt x="5362" y="14938"/>
                    </a:cubicBezTo>
                    <a:cubicBezTo>
                      <a:pt x="6799" y="16662"/>
                      <a:pt x="13838" y="18584"/>
                      <a:pt x="14603" y="18584"/>
                    </a:cubicBezTo>
                    <a:cubicBezTo>
                      <a:pt x="14631" y="18584"/>
                      <a:pt x="14651" y="18581"/>
                      <a:pt x="14662" y="18576"/>
                    </a:cubicBezTo>
                    <a:cubicBezTo>
                      <a:pt x="16066" y="17853"/>
                      <a:pt x="15959" y="14959"/>
                      <a:pt x="15704" y="14725"/>
                    </a:cubicBezTo>
                    <a:cubicBezTo>
                      <a:pt x="15215" y="14320"/>
                      <a:pt x="9746" y="11384"/>
                      <a:pt x="9405" y="10873"/>
                    </a:cubicBezTo>
                    <a:cubicBezTo>
                      <a:pt x="9065" y="10363"/>
                      <a:pt x="5257" y="1"/>
                      <a:pt x="3725" y="1"/>
                    </a:cubicBezTo>
                    <a:cubicBezTo>
                      <a:pt x="3719" y="1"/>
                      <a:pt x="3714" y="1"/>
                      <a:pt x="370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5621775" y="2776225"/>
                <a:ext cx="86750" cy="132625"/>
              </a:xfrm>
              <a:custGeom>
                <a:rect b="b" l="l" r="r" t="t"/>
                <a:pathLst>
                  <a:path extrusionOk="0" h="5305" w="3470">
                    <a:moveTo>
                      <a:pt x="28" y="0"/>
                    </a:moveTo>
                    <a:cubicBezTo>
                      <a:pt x="17" y="0"/>
                      <a:pt x="0" y="15"/>
                      <a:pt x="16" y="30"/>
                    </a:cubicBezTo>
                    <a:cubicBezTo>
                      <a:pt x="377" y="520"/>
                      <a:pt x="739" y="1031"/>
                      <a:pt x="1080" y="1562"/>
                    </a:cubicBezTo>
                    <a:cubicBezTo>
                      <a:pt x="1037" y="1541"/>
                      <a:pt x="1015" y="1519"/>
                      <a:pt x="973" y="1499"/>
                    </a:cubicBezTo>
                    <a:cubicBezTo>
                      <a:pt x="782" y="1349"/>
                      <a:pt x="547" y="1244"/>
                      <a:pt x="334" y="1116"/>
                    </a:cubicBezTo>
                    <a:cubicBezTo>
                      <a:pt x="314" y="1116"/>
                      <a:pt x="271" y="1136"/>
                      <a:pt x="314" y="1158"/>
                    </a:cubicBezTo>
                    <a:cubicBezTo>
                      <a:pt x="527" y="1286"/>
                      <a:pt x="717" y="1434"/>
                      <a:pt x="910" y="1584"/>
                    </a:cubicBezTo>
                    <a:cubicBezTo>
                      <a:pt x="1058" y="1690"/>
                      <a:pt x="1185" y="1839"/>
                      <a:pt x="1335" y="1945"/>
                    </a:cubicBezTo>
                    <a:cubicBezTo>
                      <a:pt x="2016" y="3031"/>
                      <a:pt x="2675" y="4137"/>
                      <a:pt x="3293" y="5264"/>
                    </a:cubicBezTo>
                    <a:cubicBezTo>
                      <a:pt x="3307" y="5293"/>
                      <a:pt x="3333" y="5305"/>
                      <a:pt x="3360" y="5305"/>
                    </a:cubicBezTo>
                    <a:cubicBezTo>
                      <a:pt x="3413" y="5305"/>
                      <a:pt x="3469" y="5258"/>
                      <a:pt x="3441" y="5201"/>
                    </a:cubicBezTo>
                    <a:cubicBezTo>
                      <a:pt x="2547" y="3286"/>
                      <a:pt x="1420" y="1604"/>
                      <a:pt x="36" y="9"/>
                    </a:cubicBezTo>
                    <a:cubicBezTo>
                      <a:pt x="36" y="3"/>
                      <a:pt x="33" y="0"/>
                      <a:pt x="28"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5605650" y="2584025"/>
                <a:ext cx="127175" cy="184275"/>
              </a:xfrm>
              <a:custGeom>
                <a:rect b="b" l="l" r="r" t="t"/>
                <a:pathLst>
                  <a:path extrusionOk="0" h="7371" w="5087">
                    <a:moveTo>
                      <a:pt x="3952" y="0"/>
                    </a:moveTo>
                    <a:cubicBezTo>
                      <a:pt x="3887" y="0"/>
                      <a:pt x="3819" y="5"/>
                      <a:pt x="3746" y="15"/>
                    </a:cubicBezTo>
                    <a:cubicBezTo>
                      <a:pt x="2874" y="165"/>
                      <a:pt x="2236" y="866"/>
                      <a:pt x="1810" y="1590"/>
                    </a:cubicBezTo>
                    <a:cubicBezTo>
                      <a:pt x="767" y="3292"/>
                      <a:pt x="0" y="5420"/>
                      <a:pt x="874" y="7357"/>
                    </a:cubicBezTo>
                    <a:cubicBezTo>
                      <a:pt x="882" y="7365"/>
                      <a:pt x="894" y="7370"/>
                      <a:pt x="904" y="7370"/>
                    </a:cubicBezTo>
                    <a:cubicBezTo>
                      <a:pt x="918" y="7370"/>
                      <a:pt x="928" y="7360"/>
                      <a:pt x="916" y="7335"/>
                    </a:cubicBezTo>
                    <a:cubicBezTo>
                      <a:pt x="341" y="5803"/>
                      <a:pt x="767" y="4186"/>
                      <a:pt x="1427" y="2761"/>
                    </a:cubicBezTo>
                    <a:cubicBezTo>
                      <a:pt x="1846" y="1890"/>
                      <a:pt x="2937" y="165"/>
                      <a:pt x="3976" y="165"/>
                    </a:cubicBezTo>
                    <a:cubicBezTo>
                      <a:pt x="4358" y="165"/>
                      <a:pt x="4733" y="399"/>
                      <a:pt x="5065" y="994"/>
                    </a:cubicBezTo>
                    <a:cubicBezTo>
                      <a:pt x="5065" y="1005"/>
                      <a:pt x="5070" y="1010"/>
                      <a:pt x="5076" y="1010"/>
                    </a:cubicBezTo>
                    <a:cubicBezTo>
                      <a:pt x="5081" y="1010"/>
                      <a:pt x="5087" y="1005"/>
                      <a:pt x="5087" y="994"/>
                    </a:cubicBezTo>
                    <a:cubicBezTo>
                      <a:pt x="4817" y="436"/>
                      <a:pt x="4565" y="0"/>
                      <a:pt x="3952"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5774300" y="2501900"/>
                <a:ext cx="189400" cy="201150"/>
              </a:xfrm>
              <a:custGeom>
                <a:rect b="b" l="l" r="r" t="t"/>
                <a:pathLst>
                  <a:path extrusionOk="0" h="8046" w="7576">
                    <a:moveTo>
                      <a:pt x="3994" y="0"/>
                    </a:moveTo>
                    <a:cubicBezTo>
                      <a:pt x="3961" y="0"/>
                      <a:pt x="3928" y="1"/>
                      <a:pt x="3894" y="3"/>
                    </a:cubicBezTo>
                    <a:cubicBezTo>
                      <a:pt x="3468" y="3"/>
                      <a:pt x="1192" y="1853"/>
                      <a:pt x="1150" y="2130"/>
                    </a:cubicBezTo>
                    <a:cubicBezTo>
                      <a:pt x="1085" y="2386"/>
                      <a:pt x="1" y="5152"/>
                      <a:pt x="2384" y="7450"/>
                    </a:cubicBezTo>
                    <a:lnTo>
                      <a:pt x="4788" y="5343"/>
                    </a:lnTo>
                    <a:lnTo>
                      <a:pt x="5383" y="8046"/>
                    </a:lnTo>
                    <a:cubicBezTo>
                      <a:pt x="5383" y="8046"/>
                      <a:pt x="6830" y="6619"/>
                      <a:pt x="6980" y="6173"/>
                    </a:cubicBezTo>
                    <a:cubicBezTo>
                      <a:pt x="7108" y="5726"/>
                      <a:pt x="7576" y="3470"/>
                      <a:pt x="6320" y="1768"/>
                    </a:cubicBezTo>
                    <a:cubicBezTo>
                      <a:pt x="5398" y="538"/>
                      <a:pt x="4851" y="0"/>
                      <a:pt x="399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5837075" y="2417350"/>
                <a:ext cx="175025" cy="216750"/>
              </a:xfrm>
              <a:custGeom>
                <a:rect b="b" l="l" r="r" t="t"/>
                <a:pathLst>
                  <a:path extrusionOk="0" h="8670" w="7001">
                    <a:moveTo>
                      <a:pt x="3426" y="1"/>
                    </a:moveTo>
                    <a:cubicBezTo>
                      <a:pt x="3426" y="1"/>
                      <a:pt x="2639" y="1087"/>
                      <a:pt x="1831" y="2236"/>
                    </a:cubicBezTo>
                    <a:cubicBezTo>
                      <a:pt x="979" y="3448"/>
                      <a:pt x="106" y="4724"/>
                      <a:pt x="64" y="4917"/>
                    </a:cubicBezTo>
                    <a:cubicBezTo>
                      <a:pt x="1" y="5257"/>
                      <a:pt x="532" y="7853"/>
                      <a:pt x="1703" y="8449"/>
                    </a:cubicBezTo>
                    <a:cubicBezTo>
                      <a:pt x="2014" y="8610"/>
                      <a:pt x="2308" y="8669"/>
                      <a:pt x="2572" y="8669"/>
                    </a:cubicBezTo>
                    <a:cubicBezTo>
                      <a:pt x="3320" y="8669"/>
                      <a:pt x="3831" y="8194"/>
                      <a:pt x="3831" y="8194"/>
                    </a:cubicBezTo>
                    <a:lnTo>
                      <a:pt x="4214" y="7725"/>
                    </a:lnTo>
                    <a:lnTo>
                      <a:pt x="7000" y="4406"/>
                    </a:lnTo>
                    <a:lnTo>
                      <a:pt x="3831" y="491"/>
                    </a:lnTo>
                    <a:lnTo>
                      <a:pt x="3426"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5882825" y="2417350"/>
                <a:ext cx="129275" cy="193150"/>
              </a:xfrm>
              <a:custGeom>
                <a:rect b="b" l="l" r="r" t="t"/>
                <a:pathLst>
                  <a:path extrusionOk="0" h="7726" w="5171">
                    <a:moveTo>
                      <a:pt x="1596" y="1"/>
                    </a:moveTo>
                    <a:cubicBezTo>
                      <a:pt x="1596" y="1"/>
                      <a:pt x="809" y="1087"/>
                      <a:pt x="1" y="2236"/>
                    </a:cubicBezTo>
                    <a:cubicBezTo>
                      <a:pt x="21" y="2809"/>
                      <a:pt x="106" y="3385"/>
                      <a:pt x="256" y="3958"/>
                    </a:cubicBezTo>
                    <a:cubicBezTo>
                      <a:pt x="639" y="5385"/>
                      <a:pt x="1362" y="6682"/>
                      <a:pt x="2384" y="7725"/>
                    </a:cubicBezTo>
                    <a:lnTo>
                      <a:pt x="5170" y="4406"/>
                    </a:lnTo>
                    <a:lnTo>
                      <a:pt x="2001" y="491"/>
                    </a:lnTo>
                    <a:lnTo>
                      <a:pt x="1596" y="1"/>
                    </a:ln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5880150" y="2261575"/>
                <a:ext cx="274000" cy="311825"/>
              </a:xfrm>
              <a:custGeom>
                <a:rect b="b" l="l" r="r" t="t"/>
                <a:pathLst>
                  <a:path extrusionOk="0" h="12473" w="10960">
                    <a:moveTo>
                      <a:pt x="5589" y="0"/>
                    </a:moveTo>
                    <a:cubicBezTo>
                      <a:pt x="4673" y="0"/>
                      <a:pt x="3793" y="269"/>
                      <a:pt x="3107" y="869"/>
                    </a:cubicBezTo>
                    <a:cubicBezTo>
                      <a:pt x="1427" y="2359"/>
                      <a:pt x="0" y="7318"/>
                      <a:pt x="681" y="9551"/>
                    </a:cubicBezTo>
                    <a:cubicBezTo>
                      <a:pt x="1149" y="11083"/>
                      <a:pt x="3087" y="12382"/>
                      <a:pt x="4937" y="12467"/>
                    </a:cubicBezTo>
                    <a:cubicBezTo>
                      <a:pt x="5012" y="12471"/>
                      <a:pt x="5087" y="12473"/>
                      <a:pt x="5161" y="12473"/>
                    </a:cubicBezTo>
                    <a:cubicBezTo>
                      <a:pt x="5933" y="12473"/>
                      <a:pt x="6677" y="12267"/>
                      <a:pt x="7278" y="11743"/>
                    </a:cubicBezTo>
                    <a:cubicBezTo>
                      <a:pt x="9405" y="9977"/>
                      <a:pt x="10960" y="4061"/>
                      <a:pt x="10214" y="2679"/>
                    </a:cubicBezTo>
                    <a:cubicBezTo>
                      <a:pt x="9352" y="1053"/>
                      <a:pt x="7401" y="0"/>
                      <a:pt x="5589"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6005700" y="2438425"/>
                <a:ext cx="15975" cy="17000"/>
              </a:xfrm>
              <a:custGeom>
                <a:rect b="b" l="l" r="r" t="t"/>
                <a:pathLst>
                  <a:path extrusionOk="0" h="680" w="639">
                    <a:moveTo>
                      <a:pt x="634" y="0"/>
                    </a:moveTo>
                    <a:cubicBezTo>
                      <a:pt x="626" y="0"/>
                      <a:pt x="612" y="15"/>
                      <a:pt x="596" y="31"/>
                    </a:cubicBezTo>
                    <a:cubicBezTo>
                      <a:pt x="490" y="329"/>
                      <a:pt x="320" y="647"/>
                      <a:pt x="22" y="647"/>
                    </a:cubicBezTo>
                    <a:cubicBezTo>
                      <a:pt x="0" y="647"/>
                      <a:pt x="0" y="669"/>
                      <a:pt x="0" y="669"/>
                    </a:cubicBezTo>
                    <a:cubicBezTo>
                      <a:pt x="31" y="676"/>
                      <a:pt x="60" y="680"/>
                      <a:pt x="89" y="680"/>
                    </a:cubicBezTo>
                    <a:cubicBezTo>
                      <a:pt x="397" y="680"/>
                      <a:pt x="581" y="281"/>
                      <a:pt x="638" y="9"/>
                    </a:cubicBezTo>
                    <a:cubicBezTo>
                      <a:pt x="638" y="3"/>
                      <a:pt x="637" y="0"/>
                      <a:pt x="634"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5997175" y="2427200"/>
                <a:ext cx="29425" cy="25000"/>
              </a:xfrm>
              <a:custGeom>
                <a:rect b="b" l="l" r="r" t="t"/>
                <a:pathLst>
                  <a:path extrusionOk="0" h="1000" w="1177">
                    <a:moveTo>
                      <a:pt x="692" y="1"/>
                    </a:moveTo>
                    <a:cubicBezTo>
                      <a:pt x="290" y="1"/>
                      <a:pt x="1" y="777"/>
                      <a:pt x="384" y="968"/>
                    </a:cubicBezTo>
                    <a:cubicBezTo>
                      <a:pt x="426" y="989"/>
                      <a:pt x="468" y="999"/>
                      <a:pt x="509" y="999"/>
                    </a:cubicBezTo>
                    <a:cubicBezTo>
                      <a:pt x="882" y="999"/>
                      <a:pt x="1176" y="205"/>
                      <a:pt x="831" y="32"/>
                    </a:cubicBezTo>
                    <a:cubicBezTo>
                      <a:pt x="784" y="11"/>
                      <a:pt x="737" y="1"/>
                      <a:pt x="692"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6071650" y="2461900"/>
                <a:ext cx="8550" cy="23050"/>
              </a:xfrm>
              <a:custGeom>
                <a:rect b="b" l="l" r="r" t="t"/>
                <a:pathLst>
                  <a:path extrusionOk="0" h="922" w="342">
                    <a:moveTo>
                      <a:pt x="330" y="0"/>
                    </a:moveTo>
                    <a:cubicBezTo>
                      <a:pt x="327" y="0"/>
                      <a:pt x="324" y="2"/>
                      <a:pt x="321" y="6"/>
                    </a:cubicBezTo>
                    <a:cubicBezTo>
                      <a:pt x="150" y="261"/>
                      <a:pt x="1" y="729"/>
                      <a:pt x="298" y="922"/>
                    </a:cubicBezTo>
                    <a:cubicBezTo>
                      <a:pt x="321" y="922"/>
                      <a:pt x="321" y="900"/>
                      <a:pt x="321" y="900"/>
                    </a:cubicBezTo>
                    <a:cubicBezTo>
                      <a:pt x="86" y="687"/>
                      <a:pt x="193" y="326"/>
                      <a:pt x="341" y="48"/>
                    </a:cubicBezTo>
                    <a:cubicBezTo>
                      <a:pt x="341" y="32"/>
                      <a:pt x="341" y="0"/>
                      <a:pt x="330"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6070875" y="2456875"/>
                <a:ext cx="30275" cy="25275"/>
              </a:xfrm>
              <a:custGeom>
                <a:rect b="b" l="l" r="r" t="t"/>
                <a:pathLst>
                  <a:path extrusionOk="0" h="1011" w="1211">
                    <a:moveTo>
                      <a:pt x="668" y="0"/>
                    </a:moveTo>
                    <a:cubicBezTo>
                      <a:pt x="301" y="0"/>
                      <a:pt x="1" y="837"/>
                      <a:pt x="415" y="995"/>
                    </a:cubicBezTo>
                    <a:cubicBezTo>
                      <a:pt x="447" y="1006"/>
                      <a:pt x="478" y="1011"/>
                      <a:pt x="509" y="1011"/>
                    </a:cubicBezTo>
                    <a:cubicBezTo>
                      <a:pt x="913" y="1011"/>
                      <a:pt x="1210" y="174"/>
                      <a:pt x="755" y="16"/>
                    </a:cubicBezTo>
                    <a:cubicBezTo>
                      <a:pt x="726" y="5"/>
                      <a:pt x="697" y="0"/>
                      <a:pt x="668"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6003050" y="2520700"/>
                <a:ext cx="15975" cy="9450"/>
              </a:xfrm>
              <a:custGeom>
                <a:rect b="b" l="l" r="r" t="t"/>
                <a:pathLst>
                  <a:path extrusionOk="0" h="378" w="639">
                    <a:moveTo>
                      <a:pt x="22" y="0"/>
                    </a:moveTo>
                    <a:cubicBezTo>
                      <a:pt x="11" y="0"/>
                      <a:pt x="0" y="6"/>
                      <a:pt x="0" y="17"/>
                    </a:cubicBezTo>
                    <a:cubicBezTo>
                      <a:pt x="21" y="144"/>
                      <a:pt x="63" y="292"/>
                      <a:pt x="191" y="357"/>
                    </a:cubicBezTo>
                    <a:cubicBezTo>
                      <a:pt x="238" y="371"/>
                      <a:pt x="287" y="378"/>
                      <a:pt x="336" y="378"/>
                    </a:cubicBezTo>
                    <a:cubicBezTo>
                      <a:pt x="442" y="378"/>
                      <a:pt x="544" y="344"/>
                      <a:pt x="617" y="272"/>
                    </a:cubicBezTo>
                    <a:cubicBezTo>
                      <a:pt x="639" y="250"/>
                      <a:pt x="617" y="250"/>
                      <a:pt x="617" y="250"/>
                    </a:cubicBezTo>
                    <a:cubicBezTo>
                      <a:pt x="556" y="263"/>
                      <a:pt x="481" y="275"/>
                      <a:pt x="408" y="275"/>
                    </a:cubicBezTo>
                    <a:cubicBezTo>
                      <a:pt x="354" y="275"/>
                      <a:pt x="301" y="268"/>
                      <a:pt x="256" y="250"/>
                    </a:cubicBezTo>
                    <a:cubicBezTo>
                      <a:pt x="149" y="207"/>
                      <a:pt x="106" y="102"/>
                      <a:pt x="43" y="17"/>
                    </a:cubicBezTo>
                    <a:cubicBezTo>
                      <a:pt x="43" y="6"/>
                      <a:pt x="32" y="0"/>
                      <a:pt x="22"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6005175" y="2402000"/>
                <a:ext cx="31400" cy="15000"/>
              </a:xfrm>
              <a:custGeom>
                <a:rect b="b" l="l" r="r" t="t"/>
                <a:pathLst>
                  <a:path extrusionOk="0" h="600" w="1256">
                    <a:moveTo>
                      <a:pt x="344" y="0"/>
                    </a:moveTo>
                    <a:cubicBezTo>
                      <a:pt x="265" y="0"/>
                      <a:pt x="189" y="14"/>
                      <a:pt x="106" y="61"/>
                    </a:cubicBezTo>
                    <a:cubicBezTo>
                      <a:pt x="43" y="104"/>
                      <a:pt x="1" y="232"/>
                      <a:pt x="43" y="317"/>
                    </a:cubicBezTo>
                    <a:cubicBezTo>
                      <a:pt x="128" y="509"/>
                      <a:pt x="319" y="572"/>
                      <a:pt x="511" y="594"/>
                    </a:cubicBezTo>
                    <a:cubicBezTo>
                      <a:pt x="546" y="597"/>
                      <a:pt x="579" y="599"/>
                      <a:pt x="612" y="599"/>
                    </a:cubicBezTo>
                    <a:cubicBezTo>
                      <a:pt x="779" y="599"/>
                      <a:pt x="922" y="555"/>
                      <a:pt x="1065" y="466"/>
                    </a:cubicBezTo>
                    <a:cubicBezTo>
                      <a:pt x="1255" y="359"/>
                      <a:pt x="1170" y="83"/>
                      <a:pt x="979" y="41"/>
                    </a:cubicBezTo>
                    <a:cubicBezTo>
                      <a:pt x="830" y="19"/>
                      <a:pt x="702" y="19"/>
                      <a:pt x="554" y="19"/>
                    </a:cubicBezTo>
                    <a:cubicBezTo>
                      <a:pt x="477" y="10"/>
                      <a:pt x="410" y="0"/>
                      <a:pt x="344"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a:off x="6088300" y="2429375"/>
                <a:ext cx="23800" cy="24075"/>
              </a:xfrm>
              <a:custGeom>
                <a:rect b="b" l="l" r="r" t="t"/>
                <a:pathLst>
                  <a:path extrusionOk="0" h="963" w="952">
                    <a:moveTo>
                      <a:pt x="258" y="1"/>
                    </a:moveTo>
                    <a:cubicBezTo>
                      <a:pt x="129" y="1"/>
                      <a:pt x="1" y="106"/>
                      <a:pt x="15" y="243"/>
                    </a:cubicBezTo>
                    <a:cubicBezTo>
                      <a:pt x="38" y="456"/>
                      <a:pt x="123" y="606"/>
                      <a:pt x="271" y="754"/>
                    </a:cubicBezTo>
                    <a:cubicBezTo>
                      <a:pt x="393" y="858"/>
                      <a:pt x="530" y="963"/>
                      <a:pt x="692" y="963"/>
                    </a:cubicBezTo>
                    <a:cubicBezTo>
                      <a:pt x="728" y="963"/>
                      <a:pt x="765" y="957"/>
                      <a:pt x="804" y="946"/>
                    </a:cubicBezTo>
                    <a:cubicBezTo>
                      <a:pt x="889" y="924"/>
                      <a:pt x="952" y="818"/>
                      <a:pt x="952" y="711"/>
                    </a:cubicBezTo>
                    <a:cubicBezTo>
                      <a:pt x="909" y="563"/>
                      <a:pt x="804" y="478"/>
                      <a:pt x="696" y="350"/>
                    </a:cubicBezTo>
                    <a:cubicBezTo>
                      <a:pt x="591" y="243"/>
                      <a:pt x="506" y="137"/>
                      <a:pt x="399" y="52"/>
                    </a:cubicBezTo>
                    <a:cubicBezTo>
                      <a:pt x="357" y="17"/>
                      <a:pt x="307" y="1"/>
                      <a:pt x="258"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a:off x="6018450" y="2418600"/>
                <a:ext cx="58025" cy="89200"/>
              </a:xfrm>
              <a:custGeom>
                <a:rect b="b" l="l" r="r" t="t"/>
                <a:pathLst>
                  <a:path extrusionOk="0" h="3568" w="2321">
                    <a:moveTo>
                      <a:pt x="2281" y="1"/>
                    </a:moveTo>
                    <a:cubicBezTo>
                      <a:pt x="2268" y="1"/>
                      <a:pt x="2256" y="6"/>
                      <a:pt x="2256" y="15"/>
                    </a:cubicBezTo>
                    <a:cubicBezTo>
                      <a:pt x="1853" y="972"/>
                      <a:pt x="1640" y="1973"/>
                      <a:pt x="1257" y="2930"/>
                    </a:cubicBezTo>
                    <a:cubicBezTo>
                      <a:pt x="1150" y="2824"/>
                      <a:pt x="959" y="2632"/>
                      <a:pt x="852" y="2589"/>
                    </a:cubicBezTo>
                    <a:cubicBezTo>
                      <a:pt x="809" y="2589"/>
                      <a:pt x="619" y="3270"/>
                      <a:pt x="554" y="3377"/>
                    </a:cubicBezTo>
                    <a:cubicBezTo>
                      <a:pt x="534" y="3355"/>
                      <a:pt x="491" y="3355"/>
                      <a:pt x="469" y="3335"/>
                    </a:cubicBezTo>
                    <a:cubicBezTo>
                      <a:pt x="321" y="3270"/>
                      <a:pt x="171" y="3227"/>
                      <a:pt x="1" y="3207"/>
                    </a:cubicBezTo>
                    <a:lnTo>
                      <a:pt x="1" y="3207"/>
                    </a:lnTo>
                    <a:cubicBezTo>
                      <a:pt x="128" y="3355"/>
                      <a:pt x="299" y="3462"/>
                      <a:pt x="511" y="3525"/>
                    </a:cubicBezTo>
                    <a:cubicBezTo>
                      <a:pt x="554" y="3547"/>
                      <a:pt x="597" y="3568"/>
                      <a:pt x="619" y="3568"/>
                    </a:cubicBezTo>
                    <a:lnTo>
                      <a:pt x="639" y="3568"/>
                    </a:lnTo>
                    <a:cubicBezTo>
                      <a:pt x="639" y="3568"/>
                      <a:pt x="639" y="3547"/>
                      <a:pt x="661" y="3547"/>
                    </a:cubicBezTo>
                    <a:cubicBezTo>
                      <a:pt x="661" y="3547"/>
                      <a:pt x="661" y="3525"/>
                      <a:pt x="682" y="3505"/>
                    </a:cubicBezTo>
                    <a:cubicBezTo>
                      <a:pt x="789" y="3270"/>
                      <a:pt x="917" y="2887"/>
                      <a:pt x="917" y="2887"/>
                    </a:cubicBezTo>
                    <a:cubicBezTo>
                      <a:pt x="971" y="2960"/>
                      <a:pt x="1230" y="3253"/>
                      <a:pt x="1328" y="3253"/>
                    </a:cubicBezTo>
                    <a:cubicBezTo>
                      <a:pt x="1345" y="3253"/>
                      <a:pt x="1357" y="3245"/>
                      <a:pt x="1363" y="3227"/>
                    </a:cubicBezTo>
                    <a:cubicBezTo>
                      <a:pt x="1746" y="2228"/>
                      <a:pt x="2151" y="1100"/>
                      <a:pt x="2321" y="36"/>
                    </a:cubicBezTo>
                    <a:cubicBezTo>
                      <a:pt x="2321" y="11"/>
                      <a:pt x="2299" y="1"/>
                      <a:pt x="2281"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a:off x="5992075" y="2498375"/>
                <a:ext cx="43425" cy="9850"/>
              </a:xfrm>
              <a:custGeom>
                <a:rect b="b" l="l" r="r" t="t"/>
                <a:pathLst>
                  <a:path extrusionOk="0" h="394" w="1737">
                    <a:moveTo>
                      <a:pt x="818" y="1"/>
                    </a:moveTo>
                    <a:cubicBezTo>
                      <a:pt x="551" y="1"/>
                      <a:pt x="281" y="60"/>
                      <a:pt x="34" y="207"/>
                    </a:cubicBezTo>
                    <a:cubicBezTo>
                      <a:pt x="0" y="207"/>
                      <a:pt x="21" y="234"/>
                      <a:pt x="42" y="234"/>
                    </a:cubicBezTo>
                    <a:cubicBezTo>
                      <a:pt x="47" y="234"/>
                      <a:pt x="52" y="233"/>
                      <a:pt x="56" y="229"/>
                    </a:cubicBezTo>
                    <a:cubicBezTo>
                      <a:pt x="299" y="187"/>
                      <a:pt x="512" y="161"/>
                      <a:pt x="712" y="161"/>
                    </a:cubicBezTo>
                    <a:cubicBezTo>
                      <a:pt x="1021" y="161"/>
                      <a:pt x="1299" y="222"/>
                      <a:pt x="1609" y="377"/>
                    </a:cubicBezTo>
                    <a:cubicBezTo>
                      <a:pt x="1620" y="388"/>
                      <a:pt x="1631" y="393"/>
                      <a:pt x="1641" y="393"/>
                    </a:cubicBezTo>
                    <a:cubicBezTo>
                      <a:pt x="1652" y="393"/>
                      <a:pt x="1663" y="388"/>
                      <a:pt x="1674" y="377"/>
                    </a:cubicBezTo>
                    <a:lnTo>
                      <a:pt x="1694" y="377"/>
                    </a:lnTo>
                    <a:cubicBezTo>
                      <a:pt x="1694" y="377"/>
                      <a:pt x="1694" y="356"/>
                      <a:pt x="1716" y="356"/>
                    </a:cubicBezTo>
                    <a:cubicBezTo>
                      <a:pt x="1716" y="356"/>
                      <a:pt x="1716" y="334"/>
                      <a:pt x="1737" y="314"/>
                    </a:cubicBezTo>
                    <a:cubicBezTo>
                      <a:pt x="1737" y="271"/>
                      <a:pt x="1737" y="229"/>
                      <a:pt x="1694" y="207"/>
                    </a:cubicBezTo>
                    <a:cubicBezTo>
                      <a:pt x="1652" y="207"/>
                      <a:pt x="1631" y="186"/>
                      <a:pt x="1609" y="186"/>
                    </a:cubicBezTo>
                    <a:cubicBezTo>
                      <a:pt x="1589" y="164"/>
                      <a:pt x="1546" y="164"/>
                      <a:pt x="1524" y="144"/>
                    </a:cubicBezTo>
                    <a:cubicBezTo>
                      <a:pt x="1376" y="79"/>
                      <a:pt x="1226" y="36"/>
                      <a:pt x="1056" y="16"/>
                    </a:cubicBezTo>
                    <a:cubicBezTo>
                      <a:pt x="977" y="6"/>
                      <a:pt x="898" y="1"/>
                      <a:pt x="818" y="1"/>
                    </a:cubicBezTo>
                    <a:close/>
                  </a:path>
                </a:pathLst>
              </a:custGeom>
              <a:solidFill>
                <a:srgbClr val="CFA8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a:off x="5987600" y="2497150"/>
                <a:ext cx="46850" cy="22925"/>
              </a:xfrm>
              <a:custGeom>
                <a:rect b="b" l="l" r="r" t="t"/>
                <a:pathLst>
                  <a:path extrusionOk="0" h="917" w="1874">
                    <a:moveTo>
                      <a:pt x="1172" y="0"/>
                    </a:moveTo>
                    <a:cubicBezTo>
                      <a:pt x="937" y="0"/>
                      <a:pt x="704" y="43"/>
                      <a:pt x="511" y="108"/>
                    </a:cubicBezTo>
                    <a:cubicBezTo>
                      <a:pt x="298" y="171"/>
                      <a:pt x="128" y="278"/>
                      <a:pt x="108" y="341"/>
                    </a:cubicBezTo>
                    <a:cubicBezTo>
                      <a:pt x="1" y="576"/>
                      <a:pt x="979" y="596"/>
                      <a:pt x="1129" y="661"/>
                    </a:cubicBezTo>
                    <a:cubicBezTo>
                      <a:pt x="1214" y="724"/>
                      <a:pt x="1342" y="809"/>
                      <a:pt x="1447" y="851"/>
                    </a:cubicBezTo>
                    <a:cubicBezTo>
                      <a:pt x="1512" y="894"/>
                      <a:pt x="1555" y="916"/>
                      <a:pt x="1597" y="916"/>
                    </a:cubicBezTo>
                    <a:cubicBezTo>
                      <a:pt x="1725" y="916"/>
                      <a:pt x="1873" y="576"/>
                      <a:pt x="1831" y="363"/>
                    </a:cubicBezTo>
                    <a:cubicBezTo>
                      <a:pt x="1831" y="278"/>
                      <a:pt x="1725" y="43"/>
                      <a:pt x="117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2"/>
              <p:cNvSpPr/>
              <p:nvPr/>
            </p:nvSpPr>
            <p:spPr>
              <a:xfrm>
                <a:off x="5987600" y="2499600"/>
                <a:ext cx="38875" cy="18850"/>
              </a:xfrm>
              <a:custGeom>
                <a:rect b="b" l="l" r="r" t="t"/>
                <a:pathLst>
                  <a:path extrusionOk="0" h="754" w="1555">
                    <a:moveTo>
                      <a:pt x="619" y="1"/>
                    </a:moveTo>
                    <a:cubicBezTo>
                      <a:pt x="582" y="1"/>
                      <a:pt x="546" y="4"/>
                      <a:pt x="511" y="10"/>
                    </a:cubicBezTo>
                    <a:cubicBezTo>
                      <a:pt x="298" y="73"/>
                      <a:pt x="128" y="180"/>
                      <a:pt x="108" y="243"/>
                    </a:cubicBezTo>
                    <a:cubicBezTo>
                      <a:pt x="1" y="478"/>
                      <a:pt x="979" y="498"/>
                      <a:pt x="1129" y="563"/>
                    </a:cubicBezTo>
                    <a:cubicBezTo>
                      <a:pt x="1214" y="626"/>
                      <a:pt x="1342" y="711"/>
                      <a:pt x="1447" y="753"/>
                    </a:cubicBezTo>
                    <a:cubicBezTo>
                      <a:pt x="1470" y="753"/>
                      <a:pt x="1470" y="733"/>
                      <a:pt x="1470" y="733"/>
                    </a:cubicBezTo>
                    <a:cubicBezTo>
                      <a:pt x="1555" y="498"/>
                      <a:pt x="1320" y="180"/>
                      <a:pt x="937" y="52"/>
                    </a:cubicBezTo>
                    <a:cubicBezTo>
                      <a:pt x="829" y="21"/>
                      <a:pt x="720" y="1"/>
                      <a:pt x="619" y="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2"/>
              <p:cNvSpPr/>
              <p:nvPr/>
            </p:nvSpPr>
            <p:spPr>
              <a:xfrm>
                <a:off x="5888150" y="2241225"/>
                <a:ext cx="309450" cy="172650"/>
              </a:xfrm>
              <a:custGeom>
                <a:rect b="b" l="l" r="r" t="t"/>
                <a:pathLst>
                  <a:path extrusionOk="0" h="6906" w="12378">
                    <a:moveTo>
                      <a:pt x="4971" y="1"/>
                    </a:moveTo>
                    <a:cubicBezTo>
                      <a:pt x="4333" y="1"/>
                      <a:pt x="3687" y="192"/>
                      <a:pt x="3127" y="727"/>
                    </a:cubicBezTo>
                    <a:cubicBezTo>
                      <a:pt x="3127" y="727"/>
                      <a:pt x="2875" y="637"/>
                      <a:pt x="2522" y="637"/>
                    </a:cubicBezTo>
                    <a:cubicBezTo>
                      <a:pt x="2000" y="637"/>
                      <a:pt x="1257" y="834"/>
                      <a:pt x="787" y="1811"/>
                    </a:cubicBezTo>
                    <a:cubicBezTo>
                      <a:pt x="0" y="3450"/>
                      <a:pt x="191" y="6620"/>
                      <a:pt x="894" y="6875"/>
                    </a:cubicBezTo>
                    <a:cubicBezTo>
                      <a:pt x="956" y="6896"/>
                      <a:pt x="1018" y="6906"/>
                      <a:pt x="1079" y="6906"/>
                    </a:cubicBezTo>
                    <a:cubicBezTo>
                      <a:pt x="1955" y="6906"/>
                      <a:pt x="2681" y="4897"/>
                      <a:pt x="2681" y="4897"/>
                    </a:cubicBezTo>
                    <a:cubicBezTo>
                      <a:pt x="2681" y="4897"/>
                      <a:pt x="2800" y="4922"/>
                      <a:pt x="3003" y="4922"/>
                    </a:cubicBezTo>
                    <a:cubicBezTo>
                      <a:pt x="3525" y="4922"/>
                      <a:pt x="4608" y="4757"/>
                      <a:pt x="5681" y="3578"/>
                    </a:cubicBezTo>
                    <a:cubicBezTo>
                      <a:pt x="5681" y="3578"/>
                      <a:pt x="7022" y="5450"/>
                      <a:pt x="8660" y="5811"/>
                    </a:cubicBezTo>
                    <a:cubicBezTo>
                      <a:pt x="8858" y="5853"/>
                      <a:pt x="9048" y="5872"/>
                      <a:pt x="9229" y="5872"/>
                    </a:cubicBezTo>
                    <a:cubicBezTo>
                      <a:pt x="11390" y="5872"/>
                      <a:pt x="12378" y="3139"/>
                      <a:pt x="11789" y="2237"/>
                    </a:cubicBezTo>
                    <a:cubicBezTo>
                      <a:pt x="11207" y="1310"/>
                      <a:pt x="9825" y="1148"/>
                      <a:pt x="8929" y="1148"/>
                    </a:cubicBezTo>
                    <a:cubicBezTo>
                      <a:pt x="8447" y="1148"/>
                      <a:pt x="8107" y="1195"/>
                      <a:pt x="8107" y="1195"/>
                    </a:cubicBezTo>
                    <a:cubicBezTo>
                      <a:pt x="8107" y="1195"/>
                      <a:pt x="6565" y="1"/>
                      <a:pt x="49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
              <p:cNvSpPr/>
              <p:nvPr/>
            </p:nvSpPr>
            <p:spPr>
              <a:xfrm>
                <a:off x="5864175" y="2363650"/>
                <a:ext cx="56975" cy="88175"/>
              </a:xfrm>
              <a:custGeom>
                <a:rect b="b" l="l" r="r" t="t"/>
                <a:pathLst>
                  <a:path extrusionOk="0" h="3527" w="2279">
                    <a:moveTo>
                      <a:pt x="1235" y="0"/>
                    </a:moveTo>
                    <a:cubicBezTo>
                      <a:pt x="406" y="0"/>
                      <a:pt x="1" y="2469"/>
                      <a:pt x="597" y="3170"/>
                    </a:cubicBezTo>
                    <a:cubicBezTo>
                      <a:pt x="828" y="3443"/>
                      <a:pt x="1069" y="3527"/>
                      <a:pt x="1278" y="3527"/>
                    </a:cubicBezTo>
                    <a:cubicBezTo>
                      <a:pt x="1606" y="3527"/>
                      <a:pt x="1853" y="3320"/>
                      <a:pt x="1853" y="3320"/>
                    </a:cubicBezTo>
                    <a:lnTo>
                      <a:pt x="2279" y="1978"/>
                    </a:lnTo>
                    <a:cubicBezTo>
                      <a:pt x="2279" y="1978"/>
                      <a:pt x="2066" y="21"/>
                      <a:pt x="1235"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2"/>
              <p:cNvSpPr/>
              <p:nvPr/>
            </p:nvSpPr>
            <p:spPr>
              <a:xfrm>
                <a:off x="5885475" y="2381475"/>
                <a:ext cx="24475" cy="60825"/>
              </a:xfrm>
              <a:custGeom>
                <a:rect b="b" l="l" r="r" t="t"/>
                <a:pathLst>
                  <a:path extrusionOk="0" h="2433" w="979">
                    <a:moveTo>
                      <a:pt x="273" y="1"/>
                    </a:moveTo>
                    <a:lnTo>
                      <a:pt x="273" y="1"/>
                    </a:lnTo>
                    <a:cubicBezTo>
                      <a:pt x="268" y="1"/>
                      <a:pt x="263" y="11"/>
                      <a:pt x="278" y="11"/>
                    </a:cubicBezTo>
                    <a:cubicBezTo>
                      <a:pt x="278" y="3"/>
                      <a:pt x="275" y="1"/>
                      <a:pt x="273" y="1"/>
                    </a:cubicBezTo>
                    <a:close/>
                    <a:moveTo>
                      <a:pt x="278" y="11"/>
                    </a:moveTo>
                    <a:cubicBezTo>
                      <a:pt x="681" y="521"/>
                      <a:pt x="681" y="1180"/>
                      <a:pt x="596" y="1798"/>
                    </a:cubicBezTo>
                    <a:cubicBezTo>
                      <a:pt x="557" y="1526"/>
                      <a:pt x="411" y="1325"/>
                      <a:pt x="111" y="1325"/>
                    </a:cubicBezTo>
                    <a:cubicBezTo>
                      <a:pt x="83" y="1325"/>
                      <a:pt x="53" y="1326"/>
                      <a:pt x="22" y="1330"/>
                    </a:cubicBezTo>
                    <a:cubicBezTo>
                      <a:pt x="0" y="1330"/>
                      <a:pt x="0" y="1350"/>
                      <a:pt x="22" y="1350"/>
                    </a:cubicBezTo>
                    <a:cubicBezTo>
                      <a:pt x="278" y="1436"/>
                      <a:pt x="405" y="1563"/>
                      <a:pt x="448" y="1819"/>
                    </a:cubicBezTo>
                    <a:cubicBezTo>
                      <a:pt x="490" y="1989"/>
                      <a:pt x="468" y="2181"/>
                      <a:pt x="468" y="2372"/>
                    </a:cubicBezTo>
                    <a:cubicBezTo>
                      <a:pt x="468" y="2409"/>
                      <a:pt x="497" y="2432"/>
                      <a:pt x="525" y="2432"/>
                    </a:cubicBezTo>
                    <a:cubicBezTo>
                      <a:pt x="546" y="2432"/>
                      <a:pt x="566" y="2420"/>
                      <a:pt x="575" y="2394"/>
                    </a:cubicBezTo>
                    <a:lnTo>
                      <a:pt x="575" y="2372"/>
                    </a:lnTo>
                    <a:cubicBezTo>
                      <a:pt x="958" y="1713"/>
                      <a:pt x="979" y="479"/>
                      <a:pt x="278" y="11"/>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2"/>
              <p:cNvSpPr/>
              <p:nvPr/>
            </p:nvSpPr>
            <p:spPr>
              <a:xfrm>
                <a:off x="4988575" y="2798225"/>
                <a:ext cx="2100225" cy="990550"/>
              </a:xfrm>
              <a:custGeom>
                <a:rect b="b" l="l" r="r" t="t"/>
                <a:pathLst>
                  <a:path extrusionOk="0" h="39622" w="84009">
                    <a:moveTo>
                      <a:pt x="766" y="1"/>
                    </a:moveTo>
                    <a:lnTo>
                      <a:pt x="766" y="1"/>
                    </a:lnTo>
                    <a:cubicBezTo>
                      <a:pt x="0" y="1470"/>
                      <a:pt x="8406" y="25302"/>
                      <a:pt x="9725" y="26791"/>
                    </a:cubicBezTo>
                    <a:cubicBezTo>
                      <a:pt x="9746" y="26812"/>
                      <a:pt x="9788" y="26854"/>
                      <a:pt x="9853" y="26897"/>
                    </a:cubicBezTo>
                    <a:cubicBezTo>
                      <a:pt x="11320" y="28153"/>
                      <a:pt x="20811" y="33323"/>
                      <a:pt x="27067" y="36685"/>
                    </a:cubicBezTo>
                    <a:cubicBezTo>
                      <a:pt x="27089" y="36685"/>
                      <a:pt x="27109" y="36707"/>
                      <a:pt x="27109" y="36707"/>
                    </a:cubicBezTo>
                    <a:lnTo>
                      <a:pt x="27152" y="36707"/>
                    </a:lnTo>
                    <a:cubicBezTo>
                      <a:pt x="30301" y="38409"/>
                      <a:pt x="32621" y="39622"/>
                      <a:pt x="32621" y="39622"/>
                    </a:cubicBezTo>
                    <a:lnTo>
                      <a:pt x="69135" y="39622"/>
                    </a:lnTo>
                    <a:cubicBezTo>
                      <a:pt x="69135" y="39622"/>
                      <a:pt x="84008" y="30749"/>
                      <a:pt x="83157" y="29195"/>
                    </a:cubicBezTo>
                    <a:lnTo>
                      <a:pt x="83157" y="29195"/>
                    </a:lnTo>
                    <a:cubicBezTo>
                      <a:pt x="83133" y="29199"/>
                      <a:pt x="83094" y="29201"/>
                      <a:pt x="83041" y="29201"/>
                    </a:cubicBezTo>
                    <a:cubicBezTo>
                      <a:pt x="80425" y="29201"/>
                      <a:pt x="43050" y="24185"/>
                      <a:pt x="38983" y="22663"/>
                    </a:cubicBezTo>
                    <a:cubicBezTo>
                      <a:pt x="34812" y="21109"/>
                      <a:pt x="1384" y="449"/>
                      <a:pt x="766"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6302025" y="2645250"/>
                <a:ext cx="129825" cy="120350"/>
              </a:xfrm>
              <a:custGeom>
                <a:rect b="b" l="l" r="r" t="t"/>
                <a:pathLst>
                  <a:path extrusionOk="0" h="4814" w="5193">
                    <a:moveTo>
                      <a:pt x="3335" y="0"/>
                    </a:moveTo>
                    <a:cubicBezTo>
                      <a:pt x="3300" y="0"/>
                      <a:pt x="3266" y="5"/>
                      <a:pt x="3234" y="14"/>
                    </a:cubicBezTo>
                    <a:cubicBezTo>
                      <a:pt x="2702" y="162"/>
                      <a:pt x="148" y="2077"/>
                      <a:pt x="106" y="2567"/>
                    </a:cubicBezTo>
                    <a:cubicBezTo>
                      <a:pt x="99" y="2653"/>
                      <a:pt x="152" y="2689"/>
                      <a:pt x="247" y="2689"/>
                    </a:cubicBezTo>
                    <a:cubicBezTo>
                      <a:pt x="782" y="2689"/>
                      <a:pt x="2657" y="1524"/>
                      <a:pt x="2701" y="1524"/>
                    </a:cubicBezTo>
                    <a:cubicBezTo>
                      <a:pt x="2701" y="1524"/>
                      <a:pt x="2701" y="1524"/>
                      <a:pt x="2702" y="1524"/>
                    </a:cubicBezTo>
                    <a:cubicBezTo>
                      <a:pt x="2744" y="1566"/>
                      <a:pt x="0" y="2865"/>
                      <a:pt x="85" y="3439"/>
                    </a:cubicBezTo>
                    <a:cubicBezTo>
                      <a:pt x="94" y="3507"/>
                      <a:pt x="154" y="3536"/>
                      <a:pt x="253" y="3536"/>
                    </a:cubicBezTo>
                    <a:cubicBezTo>
                      <a:pt x="649" y="3536"/>
                      <a:pt x="1660" y="3061"/>
                      <a:pt x="2376" y="2698"/>
                    </a:cubicBezTo>
                    <a:lnTo>
                      <a:pt x="2376" y="2698"/>
                    </a:lnTo>
                    <a:cubicBezTo>
                      <a:pt x="1518" y="3165"/>
                      <a:pt x="262" y="3903"/>
                      <a:pt x="318" y="4184"/>
                    </a:cubicBezTo>
                    <a:cubicBezTo>
                      <a:pt x="332" y="4261"/>
                      <a:pt x="417" y="4293"/>
                      <a:pt x="550" y="4293"/>
                    </a:cubicBezTo>
                    <a:cubicBezTo>
                      <a:pt x="1256" y="4293"/>
                      <a:pt x="3321" y="3395"/>
                      <a:pt x="3381" y="3395"/>
                    </a:cubicBezTo>
                    <a:cubicBezTo>
                      <a:pt x="3382" y="3395"/>
                      <a:pt x="3383" y="3396"/>
                      <a:pt x="3383" y="3396"/>
                    </a:cubicBezTo>
                    <a:cubicBezTo>
                      <a:pt x="3383" y="3396"/>
                      <a:pt x="1212" y="4270"/>
                      <a:pt x="1192" y="4695"/>
                    </a:cubicBezTo>
                    <a:cubicBezTo>
                      <a:pt x="1182" y="4780"/>
                      <a:pt x="1273" y="4813"/>
                      <a:pt x="1427" y="4813"/>
                    </a:cubicBezTo>
                    <a:cubicBezTo>
                      <a:pt x="1970" y="4813"/>
                      <a:pt x="3309" y="4394"/>
                      <a:pt x="3873" y="4312"/>
                    </a:cubicBezTo>
                    <a:cubicBezTo>
                      <a:pt x="4596" y="4205"/>
                      <a:pt x="5170" y="2715"/>
                      <a:pt x="5192" y="2205"/>
                    </a:cubicBezTo>
                    <a:cubicBezTo>
                      <a:pt x="5192" y="1719"/>
                      <a:pt x="4016" y="0"/>
                      <a:pt x="3335"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p:nvPr/>
            </p:nvSpPr>
            <p:spPr>
              <a:xfrm>
                <a:off x="6793550" y="2776450"/>
                <a:ext cx="367600" cy="285675"/>
              </a:xfrm>
              <a:custGeom>
                <a:rect b="b" l="l" r="r" t="t"/>
                <a:pathLst>
                  <a:path extrusionOk="0" h="11427" w="14704">
                    <a:moveTo>
                      <a:pt x="7341" y="0"/>
                    </a:moveTo>
                    <a:cubicBezTo>
                      <a:pt x="1" y="0"/>
                      <a:pt x="1" y="11426"/>
                      <a:pt x="7341" y="11426"/>
                    </a:cubicBezTo>
                    <a:cubicBezTo>
                      <a:pt x="14703" y="11426"/>
                      <a:pt x="14703" y="0"/>
                      <a:pt x="7341"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2"/>
              <p:cNvSpPr/>
              <p:nvPr/>
            </p:nvSpPr>
            <p:spPr>
              <a:xfrm>
                <a:off x="6928675" y="2827525"/>
                <a:ext cx="97350" cy="183525"/>
              </a:xfrm>
              <a:custGeom>
                <a:rect b="b" l="l" r="r" t="t"/>
                <a:pathLst>
                  <a:path extrusionOk="0" h="7341" w="3894">
                    <a:moveTo>
                      <a:pt x="1723" y="1319"/>
                    </a:moveTo>
                    <a:lnTo>
                      <a:pt x="1723" y="3255"/>
                    </a:lnTo>
                    <a:cubicBezTo>
                      <a:pt x="1192" y="3085"/>
                      <a:pt x="766" y="2872"/>
                      <a:pt x="766" y="2276"/>
                    </a:cubicBezTo>
                    <a:cubicBezTo>
                      <a:pt x="766" y="1680"/>
                      <a:pt x="1170" y="1382"/>
                      <a:pt x="1723" y="1319"/>
                    </a:cubicBezTo>
                    <a:close/>
                    <a:moveTo>
                      <a:pt x="2171" y="4063"/>
                    </a:moveTo>
                    <a:cubicBezTo>
                      <a:pt x="2702" y="4213"/>
                      <a:pt x="3127" y="4446"/>
                      <a:pt x="3127" y="5042"/>
                    </a:cubicBezTo>
                    <a:cubicBezTo>
                      <a:pt x="3127" y="5553"/>
                      <a:pt x="2787" y="5958"/>
                      <a:pt x="2171" y="6043"/>
                    </a:cubicBezTo>
                    <a:lnTo>
                      <a:pt x="2171" y="4063"/>
                    </a:lnTo>
                    <a:close/>
                    <a:moveTo>
                      <a:pt x="1723" y="0"/>
                    </a:moveTo>
                    <a:lnTo>
                      <a:pt x="1723" y="701"/>
                    </a:lnTo>
                    <a:cubicBezTo>
                      <a:pt x="681" y="766"/>
                      <a:pt x="0" y="1404"/>
                      <a:pt x="0" y="2319"/>
                    </a:cubicBezTo>
                    <a:cubicBezTo>
                      <a:pt x="0" y="3468"/>
                      <a:pt x="894" y="3723"/>
                      <a:pt x="1723" y="3936"/>
                    </a:cubicBezTo>
                    <a:lnTo>
                      <a:pt x="1723" y="6021"/>
                    </a:lnTo>
                    <a:cubicBezTo>
                      <a:pt x="1127" y="5936"/>
                      <a:pt x="851" y="5533"/>
                      <a:pt x="809" y="5085"/>
                    </a:cubicBezTo>
                    <a:lnTo>
                      <a:pt x="0" y="5085"/>
                    </a:lnTo>
                    <a:cubicBezTo>
                      <a:pt x="21" y="5979"/>
                      <a:pt x="724" y="6554"/>
                      <a:pt x="1723" y="6659"/>
                    </a:cubicBezTo>
                    <a:lnTo>
                      <a:pt x="1723" y="7340"/>
                    </a:lnTo>
                    <a:lnTo>
                      <a:pt x="2171" y="7340"/>
                    </a:lnTo>
                    <a:lnTo>
                      <a:pt x="2171" y="6659"/>
                    </a:lnTo>
                    <a:cubicBezTo>
                      <a:pt x="3320" y="6574"/>
                      <a:pt x="3893" y="5788"/>
                      <a:pt x="3893" y="5000"/>
                    </a:cubicBezTo>
                    <a:cubicBezTo>
                      <a:pt x="3893" y="3851"/>
                      <a:pt x="3000" y="3595"/>
                      <a:pt x="2171" y="3383"/>
                    </a:cubicBezTo>
                    <a:lnTo>
                      <a:pt x="2171" y="1340"/>
                    </a:lnTo>
                    <a:cubicBezTo>
                      <a:pt x="2681" y="1447"/>
                      <a:pt x="2957" y="1830"/>
                      <a:pt x="3022" y="2191"/>
                    </a:cubicBezTo>
                    <a:lnTo>
                      <a:pt x="3830" y="2191"/>
                    </a:lnTo>
                    <a:cubicBezTo>
                      <a:pt x="3745" y="1340"/>
                      <a:pt x="3127" y="787"/>
                      <a:pt x="2171" y="701"/>
                    </a:cubicBezTo>
                    <a:lnTo>
                      <a:pt x="2171"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2"/>
              <p:cNvSpPr/>
              <p:nvPr/>
            </p:nvSpPr>
            <p:spPr>
              <a:xfrm>
                <a:off x="4794950" y="2188925"/>
                <a:ext cx="411825" cy="287575"/>
              </a:xfrm>
              <a:custGeom>
                <a:rect b="b" l="l" r="r" t="t"/>
                <a:pathLst>
                  <a:path extrusionOk="0" h="11503" w="16473">
                    <a:moveTo>
                      <a:pt x="8219" y="1"/>
                    </a:moveTo>
                    <a:cubicBezTo>
                      <a:pt x="3056" y="1"/>
                      <a:pt x="1" y="8012"/>
                      <a:pt x="5682" y="10862"/>
                    </a:cubicBezTo>
                    <a:cubicBezTo>
                      <a:pt x="6573" y="11306"/>
                      <a:pt x="7437" y="11503"/>
                      <a:pt x="8249" y="11503"/>
                    </a:cubicBezTo>
                    <a:cubicBezTo>
                      <a:pt x="13426" y="11503"/>
                      <a:pt x="16472" y="3499"/>
                      <a:pt x="10789" y="648"/>
                    </a:cubicBezTo>
                    <a:cubicBezTo>
                      <a:pt x="9897" y="199"/>
                      <a:pt x="9032" y="1"/>
                      <a:pt x="8219"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
              <p:cNvSpPr/>
              <p:nvPr/>
            </p:nvSpPr>
            <p:spPr>
              <a:xfrm>
                <a:off x="4932175" y="2248175"/>
                <a:ext cx="135150" cy="169200"/>
              </a:xfrm>
              <a:custGeom>
                <a:rect b="b" l="l" r="r" t="t"/>
                <a:pathLst>
                  <a:path extrusionOk="0" h="6768" w="5406">
                    <a:moveTo>
                      <a:pt x="3106" y="1085"/>
                    </a:moveTo>
                    <a:cubicBezTo>
                      <a:pt x="3263" y="1085"/>
                      <a:pt x="3429" y="1122"/>
                      <a:pt x="3598" y="1193"/>
                    </a:cubicBezTo>
                    <a:lnTo>
                      <a:pt x="2724" y="2917"/>
                    </a:lnTo>
                    <a:cubicBezTo>
                      <a:pt x="2321" y="2534"/>
                      <a:pt x="2066" y="2129"/>
                      <a:pt x="2321" y="1598"/>
                    </a:cubicBezTo>
                    <a:cubicBezTo>
                      <a:pt x="2506" y="1241"/>
                      <a:pt x="2787" y="1085"/>
                      <a:pt x="3106" y="1085"/>
                    </a:cubicBezTo>
                    <a:close/>
                    <a:moveTo>
                      <a:pt x="2789" y="3831"/>
                    </a:moveTo>
                    <a:cubicBezTo>
                      <a:pt x="3193" y="4214"/>
                      <a:pt x="3470" y="4619"/>
                      <a:pt x="3193" y="5150"/>
                    </a:cubicBezTo>
                    <a:cubicBezTo>
                      <a:pt x="3036" y="5479"/>
                      <a:pt x="2731" y="5681"/>
                      <a:pt x="2345" y="5681"/>
                    </a:cubicBezTo>
                    <a:cubicBezTo>
                      <a:pt x="2205" y="5681"/>
                      <a:pt x="2054" y="5655"/>
                      <a:pt x="1895" y="5598"/>
                    </a:cubicBezTo>
                    <a:lnTo>
                      <a:pt x="2789" y="3831"/>
                    </a:lnTo>
                    <a:close/>
                    <a:moveTo>
                      <a:pt x="4193" y="1"/>
                    </a:moveTo>
                    <a:lnTo>
                      <a:pt x="3873" y="619"/>
                    </a:lnTo>
                    <a:cubicBezTo>
                      <a:pt x="3580" y="494"/>
                      <a:pt x="3292" y="434"/>
                      <a:pt x="3022" y="434"/>
                    </a:cubicBezTo>
                    <a:cubicBezTo>
                      <a:pt x="2414" y="434"/>
                      <a:pt x="1899" y="740"/>
                      <a:pt x="1618" y="1300"/>
                    </a:cubicBezTo>
                    <a:cubicBezTo>
                      <a:pt x="1087" y="2321"/>
                      <a:pt x="1788" y="2937"/>
                      <a:pt x="2426" y="3513"/>
                    </a:cubicBezTo>
                    <a:lnTo>
                      <a:pt x="1490" y="5385"/>
                    </a:lnTo>
                    <a:cubicBezTo>
                      <a:pt x="1002" y="5045"/>
                      <a:pt x="937" y="4555"/>
                      <a:pt x="1107" y="4151"/>
                    </a:cubicBezTo>
                    <a:lnTo>
                      <a:pt x="384" y="3768"/>
                    </a:lnTo>
                    <a:lnTo>
                      <a:pt x="384" y="3768"/>
                    </a:lnTo>
                    <a:cubicBezTo>
                      <a:pt x="1" y="4577"/>
                      <a:pt x="363" y="5428"/>
                      <a:pt x="1214" y="5959"/>
                    </a:cubicBezTo>
                    <a:lnTo>
                      <a:pt x="917" y="6555"/>
                    </a:lnTo>
                    <a:lnTo>
                      <a:pt x="1320" y="6768"/>
                    </a:lnTo>
                    <a:lnTo>
                      <a:pt x="1618" y="6151"/>
                    </a:lnTo>
                    <a:cubicBezTo>
                      <a:pt x="1913" y="6275"/>
                      <a:pt x="2193" y="6330"/>
                      <a:pt x="2452" y="6330"/>
                    </a:cubicBezTo>
                    <a:cubicBezTo>
                      <a:pt x="3125" y="6330"/>
                      <a:pt x="3650" y="5956"/>
                      <a:pt x="3896" y="5448"/>
                    </a:cubicBezTo>
                    <a:cubicBezTo>
                      <a:pt x="4427" y="4406"/>
                      <a:pt x="3725" y="3789"/>
                      <a:pt x="3087" y="3235"/>
                    </a:cubicBezTo>
                    <a:lnTo>
                      <a:pt x="4001" y="1405"/>
                    </a:lnTo>
                    <a:cubicBezTo>
                      <a:pt x="4406" y="1725"/>
                      <a:pt x="4491" y="2193"/>
                      <a:pt x="4364" y="2534"/>
                    </a:cubicBezTo>
                    <a:lnTo>
                      <a:pt x="5087" y="2895"/>
                    </a:lnTo>
                    <a:cubicBezTo>
                      <a:pt x="5405" y="2108"/>
                      <a:pt x="5108" y="1342"/>
                      <a:pt x="4279" y="832"/>
                    </a:cubicBezTo>
                    <a:lnTo>
                      <a:pt x="4597" y="214"/>
                    </a:lnTo>
                    <a:lnTo>
                      <a:pt x="4193"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2"/>
              <p:cNvSpPr/>
              <p:nvPr/>
            </p:nvSpPr>
            <p:spPr>
              <a:xfrm>
                <a:off x="6123300" y="1769650"/>
                <a:ext cx="412250" cy="287400"/>
              </a:xfrm>
              <a:custGeom>
                <a:rect b="b" l="l" r="r" t="t"/>
                <a:pathLst>
                  <a:path extrusionOk="0" h="11496" w="16490">
                    <a:moveTo>
                      <a:pt x="8194" y="1"/>
                    </a:moveTo>
                    <a:cubicBezTo>
                      <a:pt x="7255" y="1"/>
                      <a:pt x="6259" y="269"/>
                      <a:pt x="5254" y="885"/>
                    </a:cubicBezTo>
                    <a:cubicBezTo>
                      <a:pt x="1" y="4120"/>
                      <a:pt x="3361" y="11496"/>
                      <a:pt x="8290" y="11496"/>
                    </a:cubicBezTo>
                    <a:cubicBezTo>
                      <a:pt x="9231" y="11496"/>
                      <a:pt x="10229" y="11227"/>
                      <a:pt x="11235" y="10610"/>
                    </a:cubicBezTo>
                    <a:cubicBezTo>
                      <a:pt x="16490" y="7393"/>
                      <a:pt x="13126" y="1"/>
                      <a:pt x="8194"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6258400" y="1832750"/>
                <a:ext cx="140450" cy="161725"/>
              </a:xfrm>
              <a:custGeom>
                <a:rect b="b" l="l" r="r" t="t"/>
                <a:pathLst>
                  <a:path extrusionOk="0" h="6469" w="5618">
                    <a:moveTo>
                      <a:pt x="1425" y="1362"/>
                    </a:moveTo>
                    <a:lnTo>
                      <a:pt x="2426" y="3000"/>
                    </a:lnTo>
                    <a:cubicBezTo>
                      <a:pt x="2230" y="3055"/>
                      <a:pt x="2042" y="3092"/>
                      <a:pt x="1868" y="3092"/>
                    </a:cubicBezTo>
                    <a:cubicBezTo>
                      <a:pt x="1569" y="3092"/>
                      <a:pt x="1308" y="2982"/>
                      <a:pt x="1107" y="2659"/>
                    </a:cubicBezTo>
                    <a:cubicBezTo>
                      <a:pt x="787" y="2149"/>
                      <a:pt x="979" y="1703"/>
                      <a:pt x="1425" y="1362"/>
                    </a:cubicBezTo>
                    <a:close/>
                    <a:moveTo>
                      <a:pt x="3808" y="3355"/>
                    </a:moveTo>
                    <a:cubicBezTo>
                      <a:pt x="4112" y="3355"/>
                      <a:pt x="4373" y="3465"/>
                      <a:pt x="4574" y="3788"/>
                    </a:cubicBezTo>
                    <a:cubicBezTo>
                      <a:pt x="4830" y="4213"/>
                      <a:pt x="4767" y="4745"/>
                      <a:pt x="4276" y="5128"/>
                    </a:cubicBezTo>
                    <a:lnTo>
                      <a:pt x="3235" y="3447"/>
                    </a:lnTo>
                    <a:cubicBezTo>
                      <a:pt x="3438" y="3392"/>
                      <a:pt x="3631" y="3355"/>
                      <a:pt x="3808" y="3355"/>
                    </a:cubicBezTo>
                    <a:close/>
                    <a:moveTo>
                      <a:pt x="1107" y="0"/>
                    </a:moveTo>
                    <a:lnTo>
                      <a:pt x="724" y="233"/>
                    </a:lnTo>
                    <a:lnTo>
                      <a:pt x="1085" y="829"/>
                    </a:lnTo>
                    <a:cubicBezTo>
                      <a:pt x="233" y="1425"/>
                      <a:pt x="0" y="2341"/>
                      <a:pt x="468" y="3107"/>
                    </a:cubicBezTo>
                    <a:cubicBezTo>
                      <a:pt x="793" y="3641"/>
                      <a:pt x="1206" y="3807"/>
                      <a:pt x="1650" y="3807"/>
                    </a:cubicBezTo>
                    <a:cubicBezTo>
                      <a:pt x="2019" y="3807"/>
                      <a:pt x="2410" y="3691"/>
                      <a:pt x="2787" y="3575"/>
                    </a:cubicBezTo>
                    <a:lnTo>
                      <a:pt x="3873" y="5362"/>
                    </a:lnTo>
                    <a:cubicBezTo>
                      <a:pt x="3711" y="5431"/>
                      <a:pt x="3559" y="5461"/>
                      <a:pt x="3418" y="5461"/>
                    </a:cubicBezTo>
                    <a:cubicBezTo>
                      <a:pt x="3075" y="5461"/>
                      <a:pt x="2797" y="5284"/>
                      <a:pt x="2617" y="5042"/>
                    </a:cubicBezTo>
                    <a:lnTo>
                      <a:pt x="1915" y="5468"/>
                    </a:lnTo>
                    <a:cubicBezTo>
                      <a:pt x="2216" y="5928"/>
                      <a:pt x="2672" y="6152"/>
                      <a:pt x="3191" y="6152"/>
                    </a:cubicBezTo>
                    <a:cubicBezTo>
                      <a:pt x="3514" y="6152"/>
                      <a:pt x="3862" y="6065"/>
                      <a:pt x="4213" y="5894"/>
                    </a:cubicBezTo>
                    <a:lnTo>
                      <a:pt x="4574" y="6469"/>
                    </a:lnTo>
                    <a:lnTo>
                      <a:pt x="4957" y="6234"/>
                    </a:lnTo>
                    <a:lnTo>
                      <a:pt x="4596" y="5660"/>
                    </a:lnTo>
                    <a:cubicBezTo>
                      <a:pt x="5533" y="5000"/>
                      <a:pt x="5618" y="4021"/>
                      <a:pt x="5192" y="3340"/>
                    </a:cubicBezTo>
                    <a:cubicBezTo>
                      <a:pt x="4867" y="2807"/>
                      <a:pt x="4454" y="2640"/>
                      <a:pt x="4014" y="2640"/>
                    </a:cubicBezTo>
                    <a:cubicBezTo>
                      <a:pt x="3647" y="2640"/>
                      <a:pt x="3262" y="2756"/>
                      <a:pt x="2894" y="2872"/>
                    </a:cubicBezTo>
                    <a:lnTo>
                      <a:pt x="1808" y="1127"/>
                    </a:lnTo>
                    <a:cubicBezTo>
                      <a:pt x="1948" y="1081"/>
                      <a:pt x="2081" y="1060"/>
                      <a:pt x="2206" y="1060"/>
                    </a:cubicBezTo>
                    <a:cubicBezTo>
                      <a:pt x="2537" y="1060"/>
                      <a:pt x="2809" y="1209"/>
                      <a:pt x="2979" y="1425"/>
                    </a:cubicBezTo>
                    <a:lnTo>
                      <a:pt x="3660" y="1000"/>
                    </a:lnTo>
                    <a:cubicBezTo>
                      <a:pt x="3337" y="568"/>
                      <a:pt x="2894" y="342"/>
                      <a:pt x="2396" y="342"/>
                    </a:cubicBezTo>
                    <a:cubicBezTo>
                      <a:pt x="2108" y="342"/>
                      <a:pt x="1802" y="418"/>
                      <a:pt x="1490" y="574"/>
                    </a:cubicBezTo>
                    <a:lnTo>
                      <a:pt x="110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6427000" y="2557800"/>
                <a:ext cx="302750" cy="164625"/>
              </a:xfrm>
              <a:custGeom>
                <a:rect b="b" l="l" r="r" t="t"/>
                <a:pathLst>
                  <a:path extrusionOk="0" h="6585" w="12110">
                    <a:moveTo>
                      <a:pt x="1022" y="0"/>
                    </a:moveTo>
                    <a:lnTo>
                      <a:pt x="406" y="1532"/>
                    </a:lnTo>
                    <a:cubicBezTo>
                      <a:pt x="1" y="2553"/>
                      <a:pt x="2171" y="4363"/>
                      <a:pt x="5235" y="5555"/>
                    </a:cubicBezTo>
                    <a:cubicBezTo>
                      <a:pt x="6949" y="6232"/>
                      <a:pt x="8582" y="6584"/>
                      <a:pt x="9761" y="6584"/>
                    </a:cubicBezTo>
                    <a:cubicBezTo>
                      <a:pt x="10689" y="6584"/>
                      <a:pt x="11335" y="6366"/>
                      <a:pt x="11513" y="5915"/>
                    </a:cubicBezTo>
                    <a:lnTo>
                      <a:pt x="12109" y="4383"/>
                    </a:lnTo>
                    <a:lnTo>
                      <a:pt x="12109" y="4383"/>
                    </a:lnTo>
                    <a:cubicBezTo>
                      <a:pt x="12002" y="4639"/>
                      <a:pt x="11726" y="4831"/>
                      <a:pt x="11301" y="4937"/>
                    </a:cubicBezTo>
                    <a:cubicBezTo>
                      <a:pt x="11033" y="5006"/>
                      <a:pt x="10711" y="5039"/>
                      <a:pt x="10347" y="5039"/>
                    </a:cubicBezTo>
                    <a:cubicBezTo>
                      <a:pt x="9927" y="5039"/>
                      <a:pt x="9451" y="4996"/>
                      <a:pt x="8938" y="4916"/>
                    </a:cubicBezTo>
                    <a:cubicBezTo>
                      <a:pt x="8024" y="4746"/>
                      <a:pt x="6938" y="4448"/>
                      <a:pt x="5853" y="4023"/>
                    </a:cubicBezTo>
                    <a:cubicBezTo>
                      <a:pt x="4747" y="3575"/>
                      <a:pt x="3768" y="3064"/>
                      <a:pt x="2959" y="2553"/>
                    </a:cubicBezTo>
                    <a:cubicBezTo>
                      <a:pt x="2151" y="2022"/>
                      <a:pt x="1555" y="1469"/>
                      <a:pt x="1235" y="979"/>
                    </a:cubicBezTo>
                    <a:cubicBezTo>
                      <a:pt x="1002" y="596"/>
                      <a:pt x="917" y="278"/>
                      <a:pt x="1022"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6449900" y="2541025"/>
                <a:ext cx="287275" cy="142750"/>
              </a:xfrm>
              <a:custGeom>
                <a:rect b="b" l="l" r="r" t="t"/>
                <a:pathLst>
                  <a:path extrusionOk="0" h="5710" w="11491">
                    <a:moveTo>
                      <a:pt x="1870" y="0"/>
                    </a:moveTo>
                    <a:cubicBezTo>
                      <a:pt x="935" y="0"/>
                      <a:pt x="285" y="219"/>
                      <a:pt x="106" y="671"/>
                    </a:cubicBezTo>
                    <a:cubicBezTo>
                      <a:pt x="1" y="949"/>
                      <a:pt x="86" y="1267"/>
                      <a:pt x="319" y="1629"/>
                    </a:cubicBezTo>
                    <a:cubicBezTo>
                      <a:pt x="639" y="2140"/>
                      <a:pt x="1235" y="2693"/>
                      <a:pt x="2043" y="3224"/>
                    </a:cubicBezTo>
                    <a:cubicBezTo>
                      <a:pt x="2852" y="3735"/>
                      <a:pt x="3831" y="4246"/>
                      <a:pt x="4937" y="4694"/>
                    </a:cubicBezTo>
                    <a:cubicBezTo>
                      <a:pt x="6022" y="5119"/>
                      <a:pt x="7108" y="5417"/>
                      <a:pt x="8022" y="5587"/>
                    </a:cubicBezTo>
                    <a:cubicBezTo>
                      <a:pt x="8535" y="5667"/>
                      <a:pt x="9011" y="5710"/>
                      <a:pt x="9431" y="5710"/>
                    </a:cubicBezTo>
                    <a:cubicBezTo>
                      <a:pt x="9795" y="5710"/>
                      <a:pt x="10117" y="5677"/>
                      <a:pt x="10385" y="5608"/>
                    </a:cubicBezTo>
                    <a:cubicBezTo>
                      <a:pt x="10810" y="5502"/>
                      <a:pt x="11086" y="5310"/>
                      <a:pt x="11193" y="5034"/>
                    </a:cubicBezTo>
                    <a:cubicBezTo>
                      <a:pt x="11214" y="5012"/>
                      <a:pt x="11214" y="4991"/>
                      <a:pt x="11214" y="4969"/>
                    </a:cubicBezTo>
                    <a:cubicBezTo>
                      <a:pt x="11491" y="3948"/>
                      <a:pt x="9363" y="2203"/>
                      <a:pt x="6384" y="1011"/>
                    </a:cubicBezTo>
                    <a:cubicBezTo>
                      <a:pt x="4676" y="347"/>
                      <a:pt x="3047" y="0"/>
                      <a:pt x="1870"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6513175" y="2568675"/>
                <a:ext cx="158050" cy="67300"/>
              </a:xfrm>
              <a:custGeom>
                <a:rect b="b" l="l" r="r" t="t"/>
                <a:pathLst>
                  <a:path extrusionOk="0" h="2692" w="6322">
                    <a:moveTo>
                      <a:pt x="1107" y="651"/>
                    </a:moveTo>
                    <a:lnTo>
                      <a:pt x="2789" y="1310"/>
                    </a:lnTo>
                    <a:cubicBezTo>
                      <a:pt x="2681" y="1394"/>
                      <a:pt x="2547" y="1451"/>
                      <a:pt x="2364" y="1451"/>
                    </a:cubicBezTo>
                    <a:cubicBezTo>
                      <a:pt x="2220" y="1451"/>
                      <a:pt x="2046" y="1416"/>
                      <a:pt x="1831" y="1332"/>
                    </a:cubicBezTo>
                    <a:cubicBezTo>
                      <a:pt x="1385" y="1162"/>
                      <a:pt x="1087" y="906"/>
                      <a:pt x="1107" y="651"/>
                    </a:cubicBezTo>
                    <a:close/>
                    <a:moveTo>
                      <a:pt x="3976" y="1276"/>
                    </a:moveTo>
                    <a:cubicBezTo>
                      <a:pt x="4117" y="1276"/>
                      <a:pt x="4288" y="1311"/>
                      <a:pt x="4512" y="1395"/>
                    </a:cubicBezTo>
                    <a:cubicBezTo>
                      <a:pt x="5023" y="1608"/>
                      <a:pt x="5215" y="1843"/>
                      <a:pt x="5193" y="2055"/>
                    </a:cubicBezTo>
                    <a:lnTo>
                      <a:pt x="3533" y="1417"/>
                    </a:lnTo>
                    <a:cubicBezTo>
                      <a:pt x="3665" y="1333"/>
                      <a:pt x="3796" y="1276"/>
                      <a:pt x="3976" y="1276"/>
                    </a:cubicBezTo>
                    <a:close/>
                    <a:moveTo>
                      <a:pt x="1340" y="1"/>
                    </a:moveTo>
                    <a:cubicBezTo>
                      <a:pt x="1015" y="1"/>
                      <a:pt x="771" y="98"/>
                      <a:pt x="639" y="289"/>
                    </a:cubicBezTo>
                    <a:lnTo>
                      <a:pt x="66" y="55"/>
                    </a:lnTo>
                    <a:lnTo>
                      <a:pt x="1" y="226"/>
                    </a:lnTo>
                    <a:lnTo>
                      <a:pt x="576" y="438"/>
                    </a:lnTo>
                    <a:cubicBezTo>
                      <a:pt x="491" y="884"/>
                      <a:pt x="1087" y="1352"/>
                      <a:pt x="1746" y="1608"/>
                    </a:cubicBezTo>
                    <a:cubicBezTo>
                      <a:pt x="2131" y="1755"/>
                      <a:pt x="2414" y="1811"/>
                      <a:pt x="2635" y="1811"/>
                    </a:cubicBezTo>
                    <a:cubicBezTo>
                      <a:pt x="2988" y="1811"/>
                      <a:pt x="3180" y="1667"/>
                      <a:pt x="3363" y="1523"/>
                    </a:cubicBezTo>
                    <a:lnTo>
                      <a:pt x="5108" y="2204"/>
                    </a:lnTo>
                    <a:cubicBezTo>
                      <a:pt x="5023" y="2278"/>
                      <a:pt x="4890" y="2310"/>
                      <a:pt x="4741" y="2310"/>
                    </a:cubicBezTo>
                    <a:cubicBezTo>
                      <a:pt x="4592" y="2310"/>
                      <a:pt x="4428" y="2278"/>
                      <a:pt x="4279" y="2226"/>
                    </a:cubicBezTo>
                    <a:lnTo>
                      <a:pt x="4151" y="2524"/>
                    </a:lnTo>
                    <a:cubicBezTo>
                      <a:pt x="4480" y="2637"/>
                      <a:pt x="4772" y="2691"/>
                      <a:pt x="5014" y="2691"/>
                    </a:cubicBezTo>
                    <a:cubicBezTo>
                      <a:pt x="5318" y="2691"/>
                      <a:pt x="5542" y="2605"/>
                      <a:pt x="5661" y="2438"/>
                    </a:cubicBezTo>
                    <a:lnTo>
                      <a:pt x="6257" y="2651"/>
                    </a:lnTo>
                    <a:lnTo>
                      <a:pt x="6321" y="2501"/>
                    </a:lnTo>
                    <a:lnTo>
                      <a:pt x="5726" y="2268"/>
                    </a:lnTo>
                    <a:cubicBezTo>
                      <a:pt x="5811" y="1863"/>
                      <a:pt x="5363" y="1417"/>
                      <a:pt x="4597" y="1097"/>
                    </a:cubicBezTo>
                    <a:cubicBezTo>
                      <a:pt x="4222" y="953"/>
                      <a:pt x="3943" y="900"/>
                      <a:pt x="3724" y="900"/>
                    </a:cubicBezTo>
                    <a:cubicBezTo>
                      <a:pt x="3358" y="900"/>
                      <a:pt x="3158" y="1049"/>
                      <a:pt x="2959" y="1182"/>
                    </a:cubicBezTo>
                    <a:lnTo>
                      <a:pt x="1192" y="501"/>
                    </a:lnTo>
                    <a:cubicBezTo>
                      <a:pt x="1265" y="409"/>
                      <a:pt x="1391" y="372"/>
                      <a:pt x="1546" y="372"/>
                    </a:cubicBezTo>
                    <a:cubicBezTo>
                      <a:pt x="1712" y="372"/>
                      <a:pt x="1910" y="415"/>
                      <a:pt x="2108" y="481"/>
                    </a:cubicBezTo>
                    <a:lnTo>
                      <a:pt x="2236" y="183"/>
                    </a:lnTo>
                    <a:cubicBezTo>
                      <a:pt x="1899" y="61"/>
                      <a:pt x="1595" y="1"/>
                      <a:pt x="134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5314675" y="2631750"/>
                <a:ext cx="246325" cy="257675"/>
              </a:xfrm>
              <a:custGeom>
                <a:rect b="b" l="l" r="r" t="t"/>
                <a:pathLst>
                  <a:path extrusionOk="0" h="10307" w="9853">
                    <a:moveTo>
                      <a:pt x="7767" y="1"/>
                    </a:moveTo>
                    <a:lnTo>
                      <a:pt x="7797" y="26"/>
                    </a:lnTo>
                    <a:lnTo>
                      <a:pt x="7797" y="26"/>
                    </a:lnTo>
                    <a:cubicBezTo>
                      <a:pt x="7787" y="18"/>
                      <a:pt x="7777" y="9"/>
                      <a:pt x="7767" y="1"/>
                    </a:cubicBezTo>
                    <a:close/>
                    <a:moveTo>
                      <a:pt x="1" y="9043"/>
                    </a:moveTo>
                    <a:lnTo>
                      <a:pt x="1" y="9043"/>
                    </a:lnTo>
                    <a:cubicBezTo>
                      <a:pt x="7" y="9049"/>
                      <a:pt x="13" y="9054"/>
                      <a:pt x="20" y="9059"/>
                    </a:cubicBezTo>
                    <a:lnTo>
                      <a:pt x="20" y="9059"/>
                    </a:lnTo>
                    <a:lnTo>
                      <a:pt x="1" y="9043"/>
                    </a:lnTo>
                    <a:close/>
                    <a:moveTo>
                      <a:pt x="7797" y="26"/>
                    </a:moveTo>
                    <a:lnTo>
                      <a:pt x="7797" y="26"/>
                    </a:lnTo>
                    <a:cubicBezTo>
                      <a:pt x="8009" y="221"/>
                      <a:pt x="8085" y="550"/>
                      <a:pt x="8044" y="957"/>
                    </a:cubicBezTo>
                    <a:cubicBezTo>
                      <a:pt x="7980" y="1533"/>
                      <a:pt x="7704" y="2319"/>
                      <a:pt x="7236" y="3170"/>
                    </a:cubicBezTo>
                    <a:cubicBezTo>
                      <a:pt x="6788" y="4001"/>
                      <a:pt x="6150" y="4915"/>
                      <a:pt x="5384" y="5809"/>
                    </a:cubicBezTo>
                    <a:cubicBezTo>
                      <a:pt x="4597" y="6702"/>
                      <a:pt x="3789" y="7469"/>
                      <a:pt x="3043" y="8044"/>
                    </a:cubicBezTo>
                    <a:cubicBezTo>
                      <a:pt x="2277" y="8618"/>
                      <a:pt x="1553" y="9023"/>
                      <a:pt x="980" y="9171"/>
                    </a:cubicBezTo>
                    <a:cubicBezTo>
                      <a:pt x="826" y="9202"/>
                      <a:pt x="683" y="9219"/>
                      <a:pt x="553" y="9219"/>
                    </a:cubicBezTo>
                    <a:cubicBezTo>
                      <a:pt x="335" y="9219"/>
                      <a:pt x="154" y="9171"/>
                      <a:pt x="20" y="9059"/>
                    </a:cubicBezTo>
                    <a:lnTo>
                      <a:pt x="20" y="9059"/>
                    </a:lnTo>
                    <a:lnTo>
                      <a:pt x="1256" y="10129"/>
                    </a:lnTo>
                    <a:cubicBezTo>
                      <a:pt x="1394" y="10249"/>
                      <a:pt x="1579" y="10306"/>
                      <a:pt x="1802" y="10306"/>
                    </a:cubicBezTo>
                    <a:cubicBezTo>
                      <a:pt x="2884" y="10306"/>
                      <a:pt x="4857" y="8959"/>
                      <a:pt x="6640" y="6895"/>
                    </a:cubicBezTo>
                    <a:cubicBezTo>
                      <a:pt x="8788" y="4384"/>
                      <a:pt x="9852" y="1788"/>
                      <a:pt x="9023" y="1085"/>
                    </a:cubicBezTo>
                    <a:lnTo>
                      <a:pt x="7797" y="26"/>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5293925" y="2627000"/>
                <a:ext cx="222925" cy="235100"/>
              </a:xfrm>
              <a:custGeom>
                <a:rect b="b" l="l" r="r" t="t"/>
                <a:pathLst>
                  <a:path extrusionOk="0" h="9404" w="8917">
                    <a:moveTo>
                      <a:pt x="8057" y="1"/>
                    </a:moveTo>
                    <a:cubicBezTo>
                      <a:pt x="6975" y="1"/>
                      <a:pt x="5009" y="1357"/>
                      <a:pt x="3214" y="3425"/>
                    </a:cubicBezTo>
                    <a:cubicBezTo>
                      <a:pt x="1064" y="5914"/>
                      <a:pt x="0" y="8510"/>
                      <a:pt x="809" y="9233"/>
                    </a:cubicBezTo>
                    <a:cubicBezTo>
                      <a:pt x="952" y="9350"/>
                      <a:pt x="1134" y="9404"/>
                      <a:pt x="1351" y="9404"/>
                    </a:cubicBezTo>
                    <a:cubicBezTo>
                      <a:pt x="1490" y="9404"/>
                      <a:pt x="1643" y="9382"/>
                      <a:pt x="1810" y="9340"/>
                    </a:cubicBezTo>
                    <a:cubicBezTo>
                      <a:pt x="2383" y="9213"/>
                      <a:pt x="3107" y="8808"/>
                      <a:pt x="3873" y="8234"/>
                    </a:cubicBezTo>
                    <a:cubicBezTo>
                      <a:pt x="4619" y="7659"/>
                      <a:pt x="5427" y="6892"/>
                      <a:pt x="6214" y="5999"/>
                    </a:cubicBezTo>
                    <a:cubicBezTo>
                      <a:pt x="6980" y="5105"/>
                      <a:pt x="7618" y="4191"/>
                      <a:pt x="8066" y="3360"/>
                    </a:cubicBezTo>
                    <a:cubicBezTo>
                      <a:pt x="8534" y="2509"/>
                      <a:pt x="8810" y="1723"/>
                      <a:pt x="8874" y="1147"/>
                    </a:cubicBezTo>
                    <a:cubicBezTo>
                      <a:pt x="8917" y="722"/>
                      <a:pt x="8832" y="381"/>
                      <a:pt x="8597" y="191"/>
                    </a:cubicBezTo>
                    <a:lnTo>
                      <a:pt x="8534" y="126"/>
                    </a:lnTo>
                    <a:cubicBezTo>
                      <a:pt x="8405" y="41"/>
                      <a:pt x="8244" y="1"/>
                      <a:pt x="805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5346600" y="2675375"/>
                <a:ext cx="112250" cy="130325"/>
              </a:xfrm>
              <a:custGeom>
                <a:rect b="b" l="l" r="r" t="t"/>
                <a:pathLst>
                  <a:path extrusionOk="0" h="5213" w="4490">
                    <a:moveTo>
                      <a:pt x="3432" y="879"/>
                    </a:moveTo>
                    <a:cubicBezTo>
                      <a:pt x="3485" y="879"/>
                      <a:pt x="3533" y="891"/>
                      <a:pt x="3575" y="915"/>
                    </a:cubicBezTo>
                    <a:lnTo>
                      <a:pt x="2426" y="2256"/>
                    </a:lnTo>
                    <a:cubicBezTo>
                      <a:pt x="2362" y="2021"/>
                      <a:pt x="2384" y="1745"/>
                      <a:pt x="2724" y="1340"/>
                    </a:cubicBezTo>
                    <a:cubicBezTo>
                      <a:pt x="3005" y="1026"/>
                      <a:pt x="3248" y="879"/>
                      <a:pt x="3432" y="879"/>
                    </a:cubicBezTo>
                    <a:close/>
                    <a:moveTo>
                      <a:pt x="2086" y="2937"/>
                    </a:moveTo>
                    <a:lnTo>
                      <a:pt x="2086" y="2937"/>
                    </a:lnTo>
                    <a:cubicBezTo>
                      <a:pt x="2149" y="3170"/>
                      <a:pt x="2128" y="3448"/>
                      <a:pt x="1788" y="3851"/>
                    </a:cubicBezTo>
                    <a:cubicBezTo>
                      <a:pt x="1545" y="4146"/>
                      <a:pt x="1260" y="4328"/>
                      <a:pt x="1047" y="4328"/>
                    </a:cubicBezTo>
                    <a:cubicBezTo>
                      <a:pt x="999" y="4328"/>
                      <a:pt x="954" y="4318"/>
                      <a:pt x="915" y="4299"/>
                    </a:cubicBezTo>
                    <a:lnTo>
                      <a:pt x="2086" y="2937"/>
                    </a:lnTo>
                    <a:close/>
                    <a:moveTo>
                      <a:pt x="4362" y="0"/>
                    </a:moveTo>
                    <a:lnTo>
                      <a:pt x="3958" y="489"/>
                    </a:lnTo>
                    <a:cubicBezTo>
                      <a:pt x="3877" y="441"/>
                      <a:pt x="3785" y="418"/>
                      <a:pt x="3685" y="418"/>
                    </a:cubicBezTo>
                    <a:cubicBezTo>
                      <a:pt x="3340" y="418"/>
                      <a:pt x="2902" y="692"/>
                      <a:pt x="2489" y="1170"/>
                    </a:cubicBezTo>
                    <a:cubicBezTo>
                      <a:pt x="1788" y="1978"/>
                      <a:pt x="1916" y="2362"/>
                      <a:pt x="2021" y="2724"/>
                    </a:cubicBezTo>
                    <a:lnTo>
                      <a:pt x="787" y="4191"/>
                    </a:lnTo>
                    <a:cubicBezTo>
                      <a:pt x="659" y="3979"/>
                      <a:pt x="830" y="3618"/>
                      <a:pt x="1065" y="3298"/>
                    </a:cubicBezTo>
                    <a:lnTo>
                      <a:pt x="830" y="3107"/>
                    </a:lnTo>
                    <a:cubicBezTo>
                      <a:pt x="319" y="3723"/>
                      <a:pt x="171" y="4319"/>
                      <a:pt x="404" y="4617"/>
                    </a:cubicBezTo>
                    <a:lnTo>
                      <a:pt x="1" y="5085"/>
                    </a:lnTo>
                    <a:lnTo>
                      <a:pt x="128" y="5213"/>
                    </a:lnTo>
                    <a:lnTo>
                      <a:pt x="532" y="4745"/>
                    </a:lnTo>
                    <a:cubicBezTo>
                      <a:pt x="606" y="4790"/>
                      <a:pt x="690" y="4811"/>
                      <a:pt x="780" y="4811"/>
                    </a:cubicBezTo>
                    <a:cubicBezTo>
                      <a:pt x="1155" y="4811"/>
                      <a:pt x="1644" y="4451"/>
                      <a:pt x="2021" y="4021"/>
                    </a:cubicBezTo>
                    <a:cubicBezTo>
                      <a:pt x="2724" y="3213"/>
                      <a:pt x="2597" y="2809"/>
                      <a:pt x="2489" y="2469"/>
                    </a:cubicBezTo>
                    <a:lnTo>
                      <a:pt x="3703" y="1042"/>
                    </a:lnTo>
                    <a:lnTo>
                      <a:pt x="3703" y="1042"/>
                    </a:lnTo>
                    <a:cubicBezTo>
                      <a:pt x="3788" y="1255"/>
                      <a:pt x="3638" y="1575"/>
                      <a:pt x="3448" y="1851"/>
                    </a:cubicBezTo>
                    <a:lnTo>
                      <a:pt x="3681" y="2043"/>
                    </a:lnTo>
                    <a:cubicBezTo>
                      <a:pt x="4149" y="1447"/>
                      <a:pt x="4319" y="894"/>
                      <a:pt x="4086" y="596"/>
                    </a:cubicBezTo>
                    <a:lnTo>
                      <a:pt x="4490" y="106"/>
                    </a:lnTo>
                    <a:lnTo>
                      <a:pt x="4362"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6447775" y="3969625"/>
                <a:ext cx="264400" cy="35675"/>
              </a:xfrm>
              <a:custGeom>
                <a:rect b="b" l="l" r="r" t="t"/>
                <a:pathLst>
                  <a:path extrusionOk="0" h="1427" w="10576">
                    <a:moveTo>
                      <a:pt x="0" y="0"/>
                    </a:moveTo>
                    <a:cubicBezTo>
                      <a:pt x="383" y="0"/>
                      <a:pt x="702" y="320"/>
                      <a:pt x="702" y="724"/>
                    </a:cubicBezTo>
                    <a:cubicBezTo>
                      <a:pt x="702" y="916"/>
                      <a:pt x="639" y="1086"/>
                      <a:pt x="489" y="1234"/>
                    </a:cubicBezTo>
                    <a:cubicBezTo>
                      <a:pt x="361" y="1362"/>
                      <a:pt x="191" y="1427"/>
                      <a:pt x="0" y="1427"/>
                    </a:cubicBezTo>
                    <a:lnTo>
                      <a:pt x="10575" y="1427"/>
                    </a:lnTo>
                    <a:cubicBezTo>
                      <a:pt x="10172" y="1427"/>
                      <a:pt x="9852" y="1107"/>
                      <a:pt x="9852" y="724"/>
                    </a:cubicBezTo>
                    <a:cubicBezTo>
                      <a:pt x="9852" y="533"/>
                      <a:pt x="9937" y="341"/>
                      <a:pt x="10064" y="213"/>
                    </a:cubicBezTo>
                    <a:cubicBezTo>
                      <a:pt x="10192" y="85"/>
                      <a:pt x="10362" y="0"/>
                      <a:pt x="10575"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5897725" y="4041450"/>
                <a:ext cx="264375" cy="35650"/>
              </a:xfrm>
              <a:custGeom>
                <a:rect b="b" l="l" r="r" t="t"/>
                <a:pathLst>
                  <a:path extrusionOk="0" h="1426" w="10575">
                    <a:moveTo>
                      <a:pt x="0" y="1"/>
                    </a:moveTo>
                    <a:cubicBezTo>
                      <a:pt x="404" y="1"/>
                      <a:pt x="724" y="319"/>
                      <a:pt x="724" y="702"/>
                    </a:cubicBezTo>
                    <a:cubicBezTo>
                      <a:pt x="724" y="894"/>
                      <a:pt x="639" y="1085"/>
                      <a:pt x="511" y="1213"/>
                    </a:cubicBezTo>
                    <a:cubicBezTo>
                      <a:pt x="383" y="1340"/>
                      <a:pt x="213" y="1425"/>
                      <a:pt x="0" y="1425"/>
                    </a:cubicBezTo>
                    <a:lnTo>
                      <a:pt x="10575" y="1425"/>
                    </a:lnTo>
                    <a:cubicBezTo>
                      <a:pt x="10192" y="1425"/>
                      <a:pt x="9874" y="1107"/>
                      <a:pt x="9874" y="702"/>
                    </a:cubicBezTo>
                    <a:cubicBezTo>
                      <a:pt x="9874" y="511"/>
                      <a:pt x="9937" y="319"/>
                      <a:pt x="10086" y="191"/>
                    </a:cubicBezTo>
                    <a:cubicBezTo>
                      <a:pt x="10214" y="64"/>
                      <a:pt x="10384" y="1"/>
                      <a:pt x="10575"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6250400" y="3969625"/>
                <a:ext cx="264925" cy="35675"/>
              </a:xfrm>
              <a:custGeom>
                <a:rect b="b" l="l" r="r" t="t"/>
                <a:pathLst>
                  <a:path extrusionOk="0" h="1427" w="10597">
                    <a:moveTo>
                      <a:pt x="0" y="0"/>
                    </a:moveTo>
                    <a:cubicBezTo>
                      <a:pt x="405" y="0"/>
                      <a:pt x="724" y="320"/>
                      <a:pt x="724" y="724"/>
                    </a:cubicBezTo>
                    <a:cubicBezTo>
                      <a:pt x="724" y="916"/>
                      <a:pt x="639" y="1086"/>
                      <a:pt x="511" y="1234"/>
                    </a:cubicBezTo>
                    <a:cubicBezTo>
                      <a:pt x="383" y="1362"/>
                      <a:pt x="213" y="1427"/>
                      <a:pt x="0" y="1427"/>
                    </a:cubicBezTo>
                    <a:lnTo>
                      <a:pt x="10597" y="1427"/>
                    </a:lnTo>
                    <a:cubicBezTo>
                      <a:pt x="10194" y="1427"/>
                      <a:pt x="9873" y="1107"/>
                      <a:pt x="9873" y="724"/>
                    </a:cubicBezTo>
                    <a:cubicBezTo>
                      <a:pt x="9873" y="533"/>
                      <a:pt x="9959" y="341"/>
                      <a:pt x="10086" y="213"/>
                    </a:cubicBezTo>
                    <a:cubicBezTo>
                      <a:pt x="10214" y="85"/>
                      <a:pt x="10384" y="0"/>
                      <a:pt x="10597"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5668425" y="4005275"/>
                <a:ext cx="1116075" cy="36200"/>
              </a:xfrm>
              <a:custGeom>
                <a:rect b="b" l="l" r="r" t="t"/>
                <a:pathLst>
                  <a:path extrusionOk="0" h="1448" w="44643">
                    <a:moveTo>
                      <a:pt x="724" y="1"/>
                    </a:moveTo>
                    <a:cubicBezTo>
                      <a:pt x="511" y="1"/>
                      <a:pt x="341" y="86"/>
                      <a:pt x="213" y="214"/>
                    </a:cubicBezTo>
                    <a:cubicBezTo>
                      <a:pt x="85" y="341"/>
                      <a:pt x="0" y="532"/>
                      <a:pt x="0" y="724"/>
                    </a:cubicBezTo>
                    <a:cubicBezTo>
                      <a:pt x="0" y="1128"/>
                      <a:pt x="320" y="1448"/>
                      <a:pt x="724" y="1448"/>
                    </a:cubicBezTo>
                    <a:lnTo>
                      <a:pt x="43919" y="1448"/>
                    </a:lnTo>
                    <a:cubicBezTo>
                      <a:pt x="44132" y="1448"/>
                      <a:pt x="44302" y="1363"/>
                      <a:pt x="44430" y="1235"/>
                    </a:cubicBezTo>
                    <a:cubicBezTo>
                      <a:pt x="44558" y="1107"/>
                      <a:pt x="44643" y="915"/>
                      <a:pt x="44643" y="724"/>
                    </a:cubicBezTo>
                    <a:cubicBezTo>
                      <a:pt x="44643" y="319"/>
                      <a:pt x="44325" y="1"/>
                      <a:pt x="43919"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6180175" y="3934000"/>
                <a:ext cx="855425" cy="35650"/>
              </a:xfrm>
              <a:custGeom>
                <a:rect b="b" l="l" r="r" t="t"/>
                <a:pathLst>
                  <a:path extrusionOk="0" h="1426" w="34217">
                    <a:moveTo>
                      <a:pt x="703" y="0"/>
                    </a:moveTo>
                    <a:cubicBezTo>
                      <a:pt x="511" y="0"/>
                      <a:pt x="341" y="86"/>
                      <a:pt x="213" y="213"/>
                    </a:cubicBezTo>
                    <a:cubicBezTo>
                      <a:pt x="86" y="341"/>
                      <a:pt x="0" y="511"/>
                      <a:pt x="0" y="724"/>
                    </a:cubicBezTo>
                    <a:cubicBezTo>
                      <a:pt x="0" y="1107"/>
                      <a:pt x="320" y="1425"/>
                      <a:pt x="703" y="1425"/>
                    </a:cubicBezTo>
                    <a:lnTo>
                      <a:pt x="33515" y="1425"/>
                    </a:lnTo>
                    <a:cubicBezTo>
                      <a:pt x="33706" y="1425"/>
                      <a:pt x="33876" y="1340"/>
                      <a:pt x="34004" y="1212"/>
                    </a:cubicBezTo>
                    <a:cubicBezTo>
                      <a:pt x="34131" y="1085"/>
                      <a:pt x="34216" y="915"/>
                      <a:pt x="34216" y="724"/>
                    </a:cubicBezTo>
                    <a:cubicBezTo>
                      <a:pt x="34216" y="319"/>
                      <a:pt x="33898" y="0"/>
                      <a:pt x="33515"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5853025" y="4077075"/>
                <a:ext cx="629875" cy="35675"/>
              </a:xfrm>
              <a:custGeom>
                <a:rect b="b" l="l" r="r" t="t"/>
                <a:pathLst>
                  <a:path extrusionOk="0" h="1427" w="25195">
                    <a:moveTo>
                      <a:pt x="702" y="0"/>
                    </a:moveTo>
                    <a:cubicBezTo>
                      <a:pt x="512" y="0"/>
                      <a:pt x="341" y="86"/>
                      <a:pt x="192" y="213"/>
                    </a:cubicBezTo>
                    <a:cubicBezTo>
                      <a:pt x="64" y="341"/>
                      <a:pt x="1" y="511"/>
                      <a:pt x="1" y="704"/>
                    </a:cubicBezTo>
                    <a:cubicBezTo>
                      <a:pt x="1" y="1107"/>
                      <a:pt x="319" y="1427"/>
                      <a:pt x="702" y="1427"/>
                    </a:cubicBezTo>
                    <a:lnTo>
                      <a:pt x="24471" y="1427"/>
                    </a:lnTo>
                    <a:cubicBezTo>
                      <a:pt x="24684" y="1427"/>
                      <a:pt x="24854" y="1342"/>
                      <a:pt x="24982" y="1214"/>
                    </a:cubicBezTo>
                    <a:cubicBezTo>
                      <a:pt x="25110" y="1087"/>
                      <a:pt x="25195" y="916"/>
                      <a:pt x="25195" y="704"/>
                    </a:cubicBezTo>
                    <a:cubicBezTo>
                      <a:pt x="25195" y="321"/>
                      <a:pt x="24875" y="0"/>
                      <a:pt x="24471"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5431175" y="4005275"/>
                <a:ext cx="162275" cy="36200"/>
              </a:xfrm>
              <a:custGeom>
                <a:rect b="b" l="l" r="r" t="t"/>
                <a:pathLst>
                  <a:path extrusionOk="0" h="1448" w="6491">
                    <a:moveTo>
                      <a:pt x="724" y="1"/>
                    </a:moveTo>
                    <a:cubicBezTo>
                      <a:pt x="533" y="1"/>
                      <a:pt x="341" y="86"/>
                      <a:pt x="213" y="214"/>
                    </a:cubicBezTo>
                    <a:cubicBezTo>
                      <a:pt x="85" y="341"/>
                      <a:pt x="0" y="532"/>
                      <a:pt x="0" y="724"/>
                    </a:cubicBezTo>
                    <a:cubicBezTo>
                      <a:pt x="0" y="1128"/>
                      <a:pt x="320" y="1448"/>
                      <a:pt x="724" y="1448"/>
                    </a:cubicBezTo>
                    <a:lnTo>
                      <a:pt x="5767" y="1448"/>
                    </a:lnTo>
                    <a:cubicBezTo>
                      <a:pt x="5980" y="1448"/>
                      <a:pt x="6150" y="1363"/>
                      <a:pt x="6278" y="1235"/>
                    </a:cubicBezTo>
                    <a:cubicBezTo>
                      <a:pt x="6406" y="1107"/>
                      <a:pt x="6491" y="915"/>
                      <a:pt x="6491" y="724"/>
                    </a:cubicBezTo>
                    <a:cubicBezTo>
                      <a:pt x="6491" y="319"/>
                      <a:pt x="6171" y="1"/>
                      <a:pt x="5767"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5277950" y="4077075"/>
                <a:ext cx="356450" cy="35675"/>
              </a:xfrm>
              <a:custGeom>
                <a:rect b="b" l="l" r="r" t="t"/>
                <a:pathLst>
                  <a:path extrusionOk="0" h="1427" w="14258">
                    <a:moveTo>
                      <a:pt x="704" y="0"/>
                    </a:moveTo>
                    <a:cubicBezTo>
                      <a:pt x="512" y="0"/>
                      <a:pt x="341" y="86"/>
                      <a:pt x="214" y="213"/>
                    </a:cubicBezTo>
                    <a:cubicBezTo>
                      <a:pt x="86" y="341"/>
                      <a:pt x="1" y="511"/>
                      <a:pt x="1" y="704"/>
                    </a:cubicBezTo>
                    <a:cubicBezTo>
                      <a:pt x="1" y="1107"/>
                      <a:pt x="321" y="1427"/>
                      <a:pt x="704" y="1427"/>
                    </a:cubicBezTo>
                    <a:lnTo>
                      <a:pt x="13556" y="1427"/>
                    </a:lnTo>
                    <a:cubicBezTo>
                      <a:pt x="13747" y="1427"/>
                      <a:pt x="13917" y="1342"/>
                      <a:pt x="14045" y="1214"/>
                    </a:cubicBezTo>
                    <a:cubicBezTo>
                      <a:pt x="14172" y="1087"/>
                      <a:pt x="14258" y="916"/>
                      <a:pt x="14258" y="704"/>
                    </a:cubicBezTo>
                    <a:cubicBezTo>
                      <a:pt x="14258" y="321"/>
                      <a:pt x="13939" y="0"/>
                      <a:pt x="13556"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363075" y="3775475"/>
                <a:ext cx="1578375" cy="35650"/>
              </a:xfrm>
              <a:custGeom>
                <a:rect b="b" l="l" r="r" t="t"/>
                <a:pathLst>
                  <a:path extrusionOk="0" h="1426" w="63135">
                    <a:moveTo>
                      <a:pt x="86" y="0"/>
                    </a:moveTo>
                    <a:cubicBezTo>
                      <a:pt x="43" y="0"/>
                      <a:pt x="0" y="43"/>
                      <a:pt x="0" y="86"/>
                    </a:cubicBezTo>
                    <a:lnTo>
                      <a:pt x="0" y="1362"/>
                    </a:lnTo>
                    <a:cubicBezTo>
                      <a:pt x="0" y="1405"/>
                      <a:pt x="43" y="1425"/>
                      <a:pt x="86" y="1425"/>
                    </a:cubicBezTo>
                    <a:lnTo>
                      <a:pt x="63070" y="1425"/>
                    </a:lnTo>
                    <a:cubicBezTo>
                      <a:pt x="63113" y="1425"/>
                      <a:pt x="63135" y="1405"/>
                      <a:pt x="63135" y="1362"/>
                    </a:cubicBezTo>
                    <a:lnTo>
                      <a:pt x="63135" y="86"/>
                    </a:lnTo>
                    <a:cubicBezTo>
                      <a:pt x="63135" y="43"/>
                      <a:pt x="63113" y="0"/>
                      <a:pt x="63070"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2"/>
              <p:cNvSpPr/>
              <p:nvPr/>
            </p:nvSpPr>
            <p:spPr>
              <a:xfrm>
                <a:off x="5707275" y="3811100"/>
                <a:ext cx="264400" cy="35675"/>
              </a:xfrm>
              <a:custGeom>
                <a:rect b="b" l="l" r="r" t="t"/>
                <a:pathLst>
                  <a:path extrusionOk="0" h="1427" w="10576">
                    <a:moveTo>
                      <a:pt x="1" y="0"/>
                    </a:moveTo>
                    <a:cubicBezTo>
                      <a:pt x="404" y="0"/>
                      <a:pt x="724" y="320"/>
                      <a:pt x="724" y="724"/>
                    </a:cubicBezTo>
                    <a:cubicBezTo>
                      <a:pt x="724" y="916"/>
                      <a:pt x="639" y="1086"/>
                      <a:pt x="511" y="1214"/>
                    </a:cubicBezTo>
                    <a:cubicBezTo>
                      <a:pt x="384" y="1362"/>
                      <a:pt x="213" y="1427"/>
                      <a:pt x="1" y="1427"/>
                    </a:cubicBezTo>
                    <a:lnTo>
                      <a:pt x="10575" y="1427"/>
                    </a:lnTo>
                    <a:cubicBezTo>
                      <a:pt x="10192" y="1427"/>
                      <a:pt x="9874" y="1107"/>
                      <a:pt x="9874" y="724"/>
                    </a:cubicBezTo>
                    <a:cubicBezTo>
                      <a:pt x="9874" y="533"/>
                      <a:pt x="9937" y="341"/>
                      <a:pt x="10087" y="213"/>
                    </a:cubicBezTo>
                    <a:cubicBezTo>
                      <a:pt x="10214" y="85"/>
                      <a:pt x="10385" y="0"/>
                      <a:pt x="10575"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2"/>
              <p:cNvSpPr/>
              <p:nvPr/>
            </p:nvSpPr>
            <p:spPr>
              <a:xfrm>
                <a:off x="6199875" y="3846750"/>
                <a:ext cx="161750" cy="36200"/>
              </a:xfrm>
              <a:custGeom>
                <a:rect b="b" l="l" r="r" t="t"/>
                <a:pathLst>
                  <a:path extrusionOk="0" h="1448" w="6470">
                    <a:moveTo>
                      <a:pt x="702" y="1"/>
                    </a:moveTo>
                    <a:cubicBezTo>
                      <a:pt x="511" y="1"/>
                      <a:pt x="341" y="86"/>
                      <a:pt x="191" y="214"/>
                    </a:cubicBezTo>
                    <a:cubicBezTo>
                      <a:pt x="64" y="341"/>
                      <a:pt x="1" y="532"/>
                      <a:pt x="1" y="724"/>
                    </a:cubicBezTo>
                    <a:cubicBezTo>
                      <a:pt x="1" y="1107"/>
                      <a:pt x="319" y="1448"/>
                      <a:pt x="702" y="1448"/>
                    </a:cubicBezTo>
                    <a:lnTo>
                      <a:pt x="5746" y="1448"/>
                    </a:lnTo>
                    <a:cubicBezTo>
                      <a:pt x="5959" y="1448"/>
                      <a:pt x="6129" y="1363"/>
                      <a:pt x="6256" y="1235"/>
                    </a:cubicBezTo>
                    <a:cubicBezTo>
                      <a:pt x="6384" y="1107"/>
                      <a:pt x="6469" y="915"/>
                      <a:pt x="6469" y="724"/>
                    </a:cubicBezTo>
                    <a:cubicBezTo>
                      <a:pt x="6469" y="319"/>
                      <a:pt x="6149" y="1"/>
                      <a:pt x="5746"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5573225" y="3846750"/>
                <a:ext cx="555400" cy="36200"/>
              </a:xfrm>
              <a:custGeom>
                <a:rect b="b" l="l" r="r" t="t"/>
                <a:pathLst>
                  <a:path extrusionOk="0" h="1448" w="22216">
                    <a:moveTo>
                      <a:pt x="724" y="1"/>
                    </a:moveTo>
                    <a:cubicBezTo>
                      <a:pt x="531" y="1"/>
                      <a:pt x="341" y="86"/>
                      <a:pt x="213" y="214"/>
                    </a:cubicBezTo>
                    <a:cubicBezTo>
                      <a:pt x="85" y="341"/>
                      <a:pt x="0" y="532"/>
                      <a:pt x="0" y="724"/>
                    </a:cubicBezTo>
                    <a:cubicBezTo>
                      <a:pt x="0" y="1107"/>
                      <a:pt x="319" y="1448"/>
                      <a:pt x="724" y="1448"/>
                    </a:cubicBezTo>
                    <a:lnTo>
                      <a:pt x="21492" y="1448"/>
                    </a:lnTo>
                    <a:cubicBezTo>
                      <a:pt x="21705" y="1448"/>
                      <a:pt x="21875" y="1363"/>
                      <a:pt x="22002" y="1235"/>
                    </a:cubicBezTo>
                    <a:cubicBezTo>
                      <a:pt x="22130" y="1107"/>
                      <a:pt x="22215" y="915"/>
                      <a:pt x="22215" y="724"/>
                    </a:cubicBezTo>
                    <a:cubicBezTo>
                      <a:pt x="22215" y="319"/>
                      <a:pt x="21895" y="1"/>
                      <a:pt x="21492"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
              <p:cNvSpPr/>
              <p:nvPr/>
            </p:nvSpPr>
            <p:spPr>
              <a:xfrm>
                <a:off x="5088575" y="3846750"/>
                <a:ext cx="356450" cy="36200"/>
              </a:xfrm>
              <a:custGeom>
                <a:rect b="b" l="l" r="r" t="t"/>
                <a:pathLst>
                  <a:path extrusionOk="0" h="1448" w="14258">
                    <a:moveTo>
                      <a:pt x="724" y="1"/>
                    </a:moveTo>
                    <a:cubicBezTo>
                      <a:pt x="511" y="1"/>
                      <a:pt x="341" y="86"/>
                      <a:pt x="213" y="214"/>
                    </a:cubicBezTo>
                    <a:cubicBezTo>
                      <a:pt x="86" y="341"/>
                      <a:pt x="1" y="532"/>
                      <a:pt x="1" y="724"/>
                    </a:cubicBezTo>
                    <a:cubicBezTo>
                      <a:pt x="1" y="1107"/>
                      <a:pt x="321" y="1448"/>
                      <a:pt x="724" y="1448"/>
                    </a:cubicBezTo>
                    <a:lnTo>
                      <a:pt x="13556" y="1448"/>
                    </a:lnTo>
                    <a:cubicBezTo>
                      <a:pt x="13747" y="1448"/>
                      <a:pt x="13917" y="1363"/>
                      <a:pt x="14067" y="1235"/>
                    </a:cubicBezTo>
                    <a:cubicBezTo>
                      <a:pt x="14194" y="1107"/>
                      <a:pt x="14257" y="915"/>
                      <a:pt x="14257" y="724"/>
                    </a:cubicBezTo>
                    <a:cubicBezTo>
                      <a:pt x="14257" y="319"/>
                      <a:pt x="13939" y="1"/>
                      <a:pt x="13556"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2"/>
              <p:cNvSpPr/>
              <p:nvPr/>
            </p:nvSpPr>
            <p:spPr>
              <a:xfrm>
                <a:off x="7024425" y="3775475"/>
                <a:ext cx="356450" cy="35650"/>
              </a:xfrm>
              <a:custGeom>
                <a:rect b="b" l="l" r="r" t="t"/>
                <a:pathLst>
                  <a:path extrusionOk="0" h="1426" w="14258">
                    <a:moveTo>
                      <a:pt x="724" y="0"/>
                    </a:moveTo>
                    <a:cubicBezTo>
                      <a:pt x="511" y="0"/>
                      <a:pt x="341" y="86"/>
                      <a:pt x="213" y="213"/>
                    </a:cubicBezTo>
                    <a:cubicBezTo>
                      <a:pt x="86" y="341"/>
                      <a:pt x="0" y="511"/>
                      <a:pt x="0" y="724"/>
                    </a:cubicBezTo>
                    <a:cubicBezTo>
                      <a:pt x="0" y="1107"/>
                      <a:pt x="319" y="1425"/>
                      <a:pt x="724" y="1425"/>
                    </a:cubicBezTo>
                    <a:lnTo>
                      <a:pt x="13554" y="1425"/>
                    </a:lnTo>
                    <a:cubicBezTo>
                      <a:pt x="13746" y="1425"/>
                      <a:pt x="13917" y="1340"/>
                      <a:pt x="14065" y="1212"/>
                    </a:cubicBezTo>
                    <a:cubicBezTo>
                      <a:pt x="14192" y="1085"/>
                      <a:pt x="14257" y="915"/>
                      <a:pt x="14257" y="724"/>
                    </a:cubicBezTo>
                    <a:cubicBezTo>
                      <a:pt x="14257" y="319"/>
                      <a:pt x="13937" y="0"/>
                      <a:pt x="13554"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6944175" y="3830000"/>
                <a:ext cx="353600" cy="279325"/>
              </a:xfrm>
              <a:custGeom>
                <a:rect b="b" l="l" r="r" t="t"/>
                <a:pathLst>
                  <a:path extrusionOk="0" h="11173" w="14144">
                    <a:moveTo>
                      <a:pt x="6743" y="0"/>
                    </a:moveTo>
                    <a:cubicBezTo>
                      <a:pt x="4737" y="0"/>
                      <a:pt x="2767" y="1017"/>
                      <a:pt x="1784" y="3437"/>
                    </a:cubicBezTo>
                    <a:cubicBezTo>
                      <a:pt x="1" y="7826"/>
                      <a:pt x="3762" y="11172"/>
                      <a:pt x="7401" y="11172"/>
                    </a:cubicBezTo>
                    <a:cubicBezTo>
                      <a:pt x="9408" y="11172"/>
                      <a:pt x="11377" y="10155"/>
                      <a:pt x="12360" y="7735"/>
                    </a:cubicBezTo>
                    <a:cubicBezTo>
                      <a:pt x="14143" y="3346"/>
                      <a:pt x="10382" y="0"/>
                      <a:pt x="674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7034000" y="3910425"/>
                <a:ext cx="173950" cy="120375"/>
              </a:xfrm>
              <a:custGeom>
                <a:rect b="b" l="l" r="r" t="t"/>
                <a:pathLst>
                  <a:path extrusionOk="0" h="4815" w="6958">
                    <a:moveTo>
                      <a:pt x="1235" y="1687"/>
                    </a:moveTo>
                    <a:lnTo>
                      <a:pt x="3022" y="2433"/>
                    </a:lnTo>
                    <a:cubicBezTo>
                      <a:pt x="2742" y="2762"/>
                      <a:pt x="2463" y="3014"/>
                      <a:pt x="2096" y="3014"/>
                    </a:cubicBezTo>
                    <a:cubicBezTo>
                      <a:pt x="1987" y="3014"/>
                      <a:pt x="1871" y="2992"/>
                      <a:pt x="1745" y="2944"/>
                    </a:cubicBezTo>
                    <a:cubicBezTo>
                      <a:pt x="1192" y="2709"/>
                      <a:pt x="1064" y="2241"/>
                      <a:pt x="1235" y="1687"/>
                    </a:cubicBezTo>
                    <a:close/>
                    <a:moveTo>
                      <a:pt x="4842" y="1715"/>
                    </a:moveTo>
                    <a:cubicBezTo>
                      <a:pt x="4952" y="1715"/>
                      <a:pt x="5068" y="1740"/>
                      <a:pt x="5192" y="1795"/>
                    </a:cubicBezTo>
                    <a:cubicBezTo>
                      <a:pt x="5661" y="1965"/>
                      <a:pt x="5936" y="2453"/>
                      <a:pt x="5746" y="3049"/>
                    </a:cubicBezTo>
                    <a:lnTo>
                      <a:pt x="3916" y="2305"/>
                    </a:lnTo>
                    <a:cubicBezTo>
                      <a:pt x="4192" y="1979"/>
                      <a:pt x="4482" y="1715"/>
                      <a:pt x="4842" y="1715"/>
                    </a:cubicBezTo>
                    <a:close/>
                    <a:moveTo>
                      <a:pt x="2334" y="1"/>
                    </a:moveTo>
                    <a:cubicBezTo>
                      <a:pt x="1715" y="1"/>
                      <a:pt x="1166" y="368"/>
                      <a:pt x="809" y="1049"/>
                    </a:cubicBezTo>
                    <a:lnTo>
                      <a:pt x="171" y="773"/>
                    </a:lnTo>
                    <a:lnTo>
                      <a:pt x="0" y="1199"/>
                    </a:lnTo>
                    <a:lnTo>
                      <a:pt x="639" y="1454"/>
                    </a:lnTo>
                    <a:cubicBezTo>
                      <a:pt x="319" y="2453"/>
                      <a:pt x="659" y="3327"/>
                      <a:pt x="1490" y="3667"/>
                    </a:cubicBezTo>
                    <a:cubicBezTo>
                      <a:pt x="1714" y="3761"/>
                      <a:pt x="1916" y="3802"/>
                      <a:pt x="2100" y="3802"/>
                    </a:cubicBezTo>
                    <a:cubicBezTo>
                      <a:pt x="2792" y="3802"/>
                      <a:pt x="3235" y="3221"/>
                      <a:pt x="3638" y="2666"/>
                    </a:cubicBezTo>
                    <a:lnTo>
                      <a:pt x="5575" y="3475"/>
                    </a:lnTo>
                    <a:cubicBezTo>
                      <a:pt x="5352" y="3858"/>
                      <a:pt x="5020" y="4014"/>
                      <a:pt x="4688" y="4014"/>
                    </a:cubicBezTo>
                    <a:cubicBezTo>
                      <a:pt x="4578" y="4014"/>
                      <a:pt x="4468" y="3997"/>
                      <a:pt x="4362" y="3965"/>
                    </a:cubicBezTo>
                    <a:lnTo>
                      <a:pt x="4064" y="4709"/>
                    </a:lnTo>
                    <a:cubicBezTo>
                      <a:pt x="4250" y="4781"/>
                      <a:pt x="4435" y="4815"/>
                      <a:pt x="4615" y="4815"/>
                    </a:cubicBezTo>
                    <a:cubicBezTo>
                      <a:pt x="5239" y="4815"/>
                      <a:pt x="5803" y="4403"/>
                      <a:pt x="6149" y="3710"/>
                    </a:cubicBezTo>
                    <a:lnTo>
                      <a:pt x="6788" y="3965"/>
                    </a:lnTo>
                    <a:lnTo>
                      <a:pt x="6958" y="3539"/>
                    </a:lnTo>
                    <a:lnTo>
                      <a:pt x="6319" y="3284"/>
                    </a:lnTo>
                    <a:cubicBezTo>
                      <a:pt x="6682" y="2198"/>
                      <a:pt x="6171" y="1347"/>
                      <a:pt x="5448" y="1071"/>
                    </a:cubicBezTo>
                    <a:cubicBezTo>
                      <a:pt x="5219" y="977"/>
                      <a:pt x="5013" y="935"/>
                      <a:pt x="4827" y="935"/>
                    </a:cubicBezTo>
                    <a:cubicBezTo>
                      <a:pt x="4130" y="935"/>
                      <a:pt x="3701" y="1513"/>
                      <a:pt x="3298" y="2050"/>
                    </a:cubicBezTo>
                    <a:lnTo>
                      <a:pt x="1405" y="1284"/>
                    </a:lnTo>
                    <a:cubicBezTo>
                      <a:pt x="1637" y="952"/>
                      <a:pt x="1960" y="801"/>
                      <a:pt x="2263" y="801"/>
                    </a:cubicBezTo>
                    <a:cubicBezTo>
                      <a:pt x="2348" y="801"/>
                      <a:pt x="2432" y="813"/>
                      <a:pt x="2511" y="836"/>
                    </a:cubicBezTo>
                    <a:lnTo>
                      <a:pt x="2809" y="70"/>
                    </a:lnTo>
                    <a:cubicBezTo>
                      <a:pt x="2648" y="24"/>
                      <a:pt x="2489" y="1"/>
                      <a:pt x="2334"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6054250" y="3931050"/>
                <a:ext cx="392850" cy="284100"/>
              </a:xfrm>
              <a:custGeom>
                <a:rect b="b" l="l" r="r" t="t"/>
                <a:pathLst>
                  <a:path extrusionOk="0" h="11364" w="15714">
                    <a:moveTo>
                      <a:pt x="7555" y="1"/>
                    </a:moveTo>
                    <a:cubicBezTo>
                      <a:pt x="6087" y="1"/>
                      <a:pt x="4597" y="622"/>
                      <a:pt x="3400" y="2119"/>
                    </a:cubicBezTo>
                    <a:cubicBezTo>
                      <a:pt x="1" y="6351"/>
                      <a:pt x="3991" y="11364"/>
                      <a:pt x="8160" y="11364"/>
                    </a:cubicBezTo>
                    <a:cubicBezTo>
                      <a:pt x="9628" y="11364"/>
                      <a:pt x="11118" y="10742"/>
                      <a:pt x="12315" y="9246"/>
                    </a:cubicBezTo>
                    <a:cubicBezTo>
                      <a:pt x="15714" y="5013"/>
                      <a:pt x="11723" y="1"/>
                      <a:pt x="755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6172725" y="4005125"/>
                <a:ext cx="154300" cy="134775"/>
              </a:xfrm>
              <a:custGeom>
                <a:rect b="b" l="l" r="r" t="t"/>
                <a:pathLst>
                  <a:path extrusionOk="0" h="5391" w="6172">
                    <a:moveTo>
                      <a:pt x="1129" y="1432"/>
                    </a:moveTo>
                    <a:lnTo>
                      <a:pt x="2661" y="2666"/>
                    </a:lnTo>
                    <a:cubicBezTo>
                      <a:pt x="2391" y="2859"/>
                      <a:pt x="2122" y="2997"/>
                      <a:pt x="1848" y="2997"/>
                    </a:cubicBezTo>
                    <a:cubicBezTo>
                      <a:pt x="1667" y="2997"/>
                      <a:pt x="1485" y="2937"/>
                      <a:pt x="1299" y="2793"/>
                    </a:cubicBezTo>
                    <a:cubicBezTo>
                      <a:pt x="894" y="2475"/>
                      <a:pt x="789" y="1942"/>
                      <a:pt x="1129" y="1432"/>
                    </a:cubicBezTo>
                    <a:close/>
                    <a:moveTo>
                      <a:pt x="4407" y="2469"/>
                    </a:moveTo>
                    <a:cubicBezTo>
                      <a:pt x="4581" y="2469"/>
                      <a:pt x="4756" y="2526"/>
                      <a:pt x="4937" y="2666"/>
                    </a:cubicBezTo>
                    <a:cubicBezTo>
                      <a:pt x="5405" y="3049"/>
                      <a:pt x="5385" y="3539"/>
                      <a:pt x="5087" y="4007"/>
                    </a:cubicBezTo>
                    <a:lnTo>
                      <a:pt x="3575" y="2793"/>
                    </a:lnTo>
                    <a:cubicBezTo>
                      <a:pt x="3862" y="2611"/>
                      <a:pt x="4133" y="2469"/>
                      <a:pt x="4407" y="2469"/>
                    </a:cubicBezTo>
                    <a:close/>
                    <a:moveTo>
                      <a:pt x="2348" y="1"/>
                    </a:moveTo>
                    <a:cubicBezTo>
                      <a:pt x="1856" y="1"/>
                      <a:pt x="1346" y="244"/>
                      <a:pt x="916" y="688"/>
                    </a:cubicBezTo>
                    <a:lnTo>
                      <a:pt x="406" y="262"/>
                    </a:lnTo>
                    <a:lnTo>
                      <a:pt x="108" y="603"/>
                    </a:lnTo>
                    <a:lnTo>
                      <a:pt x="639" y="1028"/>
                    </a:lnTo>
                    <a:cubicBezTo>
                      <a:pt x="1" y="1964"/>
                      <a:pt x="256" y="2921"/>
                      <a:pt x="852" y="3411"/>
                    </a:cubicBezTo>
                    <a:cubicBezTo>
                      <a:pt x="1167" y="3661"/>
                      <a:pt x="1463" y="3758"/>
                      <a:pt x="1742" y="3758"/>
                    </a:cubicBezTo>
                    <a:cubicBezTo>
                      <a:pt x="2273" y="3758"/>
                      <a:pt x="2746" y="3405"/>
                      <a:pt x="3192" y="3071"/>
                    </a:cubicBezTo>
                    <a:lnTo>
                      <a:pt x="4789" y="4348"/>
                    </a:lnTo>
                    <a:cubicBezTo>
                      <a:pt x="4566" y="4535"/>
                      <a:pt x="4324" y="4613"/>
                      <a:pt x="4098" y="4613"/>
                    </a:cubicBezTo>
                    <a:cubicBezTo>
                      <a:pt x="3914" y="4613"/>
                      <a:pt x="3741" y="4561"/>
                      <a:pt x="3597" y="4475"/>
                    </a:cubicBezTo>
                    <a:lnTo>
                      <a:pt x="3087" y="5114"/>
                    </a:lnTo>
                    <a:cubicBezTo>
                      <a:pt x="3373" y="5299"/>
                      <a:pt x="3676" y="5391"/>
                      <a:pt x="3978" y="5391"/>
                    </a:cubicBezTo>
                    <a:cubicBezTo>
                      <a:pt x="4440" y="5391"/>
                      <a:pt x="4901" y="5176"/>
                      <a:pt x="5300" y="4751"/>
                    </a:cubicBezTo>
                    <a:lnTo>
                      <a:pt x="5831" y="5199"/>
                    </a:lnTo>
                    <a:lnTo>
                      <a:pt x="6108" y="4836"/>
                    </a:lnTo>
                    <a:lnTo>
                      <a:pt x="5576" y="4411"/>
                    </a:lnTo>
                    <a:cubicBezTo>
                      <a:pt x="6171" y="3539"/>
                      <a:pt x="6108" y="2603"/>
                      <a:pt x="5405" y="2049"/>
                    </a:cubicBezTo>
                    <a:cubicBezTo>
                      <a:pt x="5086" y="1797"/>
                      <a:pt x="4787" y="1697"/>
                      <a:pt x="4504" y="1697"/>
                    </a:cubicBezTo>
                    <a:cubicBezTo>
                      <a:pt x="3976" y="1697"/>
                      <a:pt x="3501" y="2043"/>
                      <a:pt x="3044" y="2390"/>
                    </a:cubicBezTo>
                    <a:lnTo>
                      <a:pt x="1427" y="1071"/>
                    </a:lnTo>
                    <a:cubicBezTo>
                      <a:pt x="1654" y="854"/>
                      <a:pt x="1906" y="766"/>
                      <a:pt x="2145" y="766"/>
                    </a:cubicBezTo>
                    <a:cubicBezTo>
                      <a:pt x="2355" y="766"/>
                      <a:pt x="2556" y="833"/>
                      <a:pt x="2724" y="943"/>
                    </a:cubicBezTo>
                    <a:lnTo>
                      <a:pt x="3235" y="305"/>
                    </a:lnTo>
                    <a:cubicBezTo>
                      <a:pt x="2963" y="98"/>
                      <a:pt x="2659" y="1"/>
                      <a:pt x="234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4851325" y="3670150"/>
                <a:ext cx="305925" cy="140375"/>
              </a:xfrm>
              <a:custGeom>
                <a:rect b="b" l="l" r="r" t="t"/>
                <a:pathLst>
                  <a:path extrusionOk="0" h="5615" w="12237">
                    <a:moveTo>
                      <a:pt x="11533" y="0"/>
                    </a:moveTo>
                    <a:cubicBezTo>
                      <a:pt x="11598" y="276"/>
                      <a:pt x="11491" y="596"/>
                      <a:pt x="11215" y="937"/>
                    </a:cubicBezTo>
                    <a:cubicBezTo>
                      <a:pt x="10832" y="1383"/>
                      <a:pt x="10172" y="1873"/>
                      <a:pt x="9300" y="2319"/>
                    </a:cubicBezTo>
                    <a:cubicBezTo>
                      <a:pt x="8469" y="2744"/>
                      <a:pt x="7427" y="3149"/>
                      <a:pt x="6278" y="3447"/>
                    </a:cubicBezTo>
                    <a:cubicBezTo>
                      <a:pt x="5150" y="3766"/>
                      <a:pt x="4043" y="3936"/>
                      <a:pt x="3107" y="4001"/>
                    </a:cubicBezTo>
                    <a:cubicBezTo>
                      <a:pt x="2942" y="4008"/>
                      <a:pt x="2781" y="4011"/>
                      <a:pt x="2626" y="4011"/>
                    </a:cubicBezTo>
                    <a:cubicBezTo>
                      <a:pt x="1862" y="4011"/>
                      <a:pt x="1226" y="3926"/>
                      <a:pt x="766" y="3766"/>
                    </a:cubicBezTo>
                    <a:cubicBezTo>
                      <a:pt x="363" y="3618"/>
                      <a:pt x="85" y="3383"/>
                      <a:pt x="0" y="3107"/>
                    </a:cubicBezTo>
                    <a:lnTo>
                      <a:pt x="0" y="3107"/>
                    </a:lnTo>
                    <a:lnTo>
                      <a:pt x="448" y="4702"/>
                    </a:lnTo>
                    <a:cubicBezTo>
                      <a:pt x="604" y="5305"/>
                      <a:pt x="1574" y="5614"/>
                      <a:pt x="2966" y="5614"/>
                    </a:cubicBezTo>
                    <a:cubicBezTo>
                      <a:pt x="4030" y="5614"/>
                      <a:pt x="5341" y="5433"/>
                      <a:pt x="6724" y="5065"/>
                    </a:cubicBezTo>
                    <a:cubicBezTo>
                      <a:pt x="9896" y="4191"/>
                      <a:pt x="12236" y="2639"/>
                      <a:pt x="11959" y="1595"/>
                    </a:cubicBezTo>
                    <a:lnTo>
                      <a:pt x="11533"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4844425" y="3647375"/>
                <a:ext cx="296875" cy="123075"/>
              </a:xfrm>
              <a:custGeom>
                <a:rect b="b" l="l" r="r" t="t"/>
                <a:pathLst>
                  <a:path extrusionOk="0" h="4923" w="11875">
                    <a:moveTo>
                      <a:pt x="9283" y="1"/>
                    </a:moveTo>
                    <a:cubicBezTo>
                      <a:pt x="8221" y="1"/>
                      <a:pt x="6913" y="180"/>
                      <a:pt x="5533" y="549"/>
                    </a:cubicBezTo>
                    <a:cubicBezTo>
                      <a:pt x="2341" y="1422"/>
                      <a:pt x="1" y="2974"/>
                      <a:pt x="276" y="4018"/>
                    </a:cubicBezTo>
                    <a:cubicBezTo>
                      <a:pt x="361" y="4294"/>
                      <a:pt x="639" y="4529"/>
                      <a:pt x="1042" y="4677"/>
                    </a:cubicBezTo>
                    <a:cubicBezTo>
                      <a:pt x="1502" y="4837"/>
                      <a:pt x="2138" y="4922"/>
                      <a:pt x="2902" y="4922"/>
                    </a:cubicBezTo>
                    <a:cubicBezTo>
                      <a:pt x="3057" y="4922"/>
                      <a:pt x="3218" y="4919"/>
                      <a:pt x="3383" y="4912"/>
                    </a:cubicBezTo>
                    <a:cubicBezTo>
                      <a:pt x="4319" y="4847"/>
                      <a:pt x="5426" y="4677"/>
                      <a:pt x="6554" y="4358"/>
                    </a:cubicBezTo>
                    <a:cubicBezTo>
                      <a:pt x="7703" y="4060"/>
                      <a:pt x="8745" y="3655"/>
                      <a:pt x="9576" y="3230"/>
                    </a:cubicBezTo>
                    <a:cubicBezTo>
                      <a:pt x="10448" y="2784"/>
                      <a:pt x="11108" y="2294"/>
                      <a:pt x="11491" y="1848"/>
                    </a:cubicBezTo>
                    <a:cubicBezTo>
                      <a:pt x="11767" y="1507"/>
                      <a:pt x="11874" y="1187"/>
                      <a:pt x="11809" y="911"/>
                    </a:cubicBezTo>
                    <a:cubicBezTo>
                      <a:pt x="11789" y="869"/>
                      <a:pt x="11789" y="847"/>
                      <a:pt x="11767" y="826"/>
                    </a:cubicBezTo>
                    <a:cubicBezTo>
                      <a:pt x="11554" y="282"/>
                      <a:pt x="10612" y="1"/>
                      <a:pt x="9283"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4909325" y="3671125"/>
                <a:ext cx="162800" cy="58350"/>
              </a:xfrm>
              <a:custGeom>
                <a:rect b="b" l="l" r="r" t="t"/>
                <a:pathLst>
                  <a:path extrusionOk="0" h="2334" w="6512">
                    <a:moveTo>
                      <a:pt x="4842" y="320"/>
                    </a:moveTo>
                    <a:cubicBezTo>
                      <a:pt x="5082" y="320"/>
                      <a:pt x="5230" y="390"/>
                      <a:pt x="5298" y="515"/>
                    </a:cubicBezTo>
                    <a:lnTo>
                      <a:pt x="3575" y="983"/>
                    </a:lnTo>
                    <a:cubicBezTo>
                      <a:pt x="3681" y="748"/>
                      <a:pt x="3831" y="535"/>
                      <a:pt x="4362" y="387"/>
                    </a:cubicBezTo>
                    <a:cubicBezTo>
                      <a:pt x="4551" y="342"/>
                      <a:pt x="4711" y="320"/>
                      <a:pt x="4842" y="320"/>
                    </a:cubicBezTo>
                    <a:close/>
                    <a:moveTo>
                      <a:pt x="2937" y="1344"/>
                    </a:moveTo>
                    <a:cubicBezTo>
                      <a:pt x="2852" y="1578"/>
                      <a:pt x="2682" y="1812"/>
                      <a:pt x="2149" y="1939"/>
                    </a:cubicBezTo>
                    <a:cubicBezTo>
                      <a:pt x="1968" y="1991"/>
                      <a:pt x="1793" y="2019"/>
                      <a:pt x="1643" y="2019"/>
                    </a:cubicBezTo>
                    <a:cubicBezTo>
                      <a:pt x="1423" y="2019"/>
                      <a:pt x="1255" y="1960"/>
                      <a:pt x="1192" y="1834"/>
                    </a:cubicBezTo>
                    <a:lnTo>
                      <a:pt x="2937" y="1344"/>
                    </a:lnTo>
                    <a:close/>
                    <a:moveTo>
                      <a:pt x="4998" y="1"/>
                    </a:moveTo>
                    <a:cubicBezTo>
                      <a:pt x="4772" y="1"/>
                      <a:pt x="4513" y="36"/>
                      <a:pt x="4234" y="109"/>
                    </a:cubicBezTo>
                    <a:cubicBezTo>
                      <a:pt x="3235" y="387"/>
                      <a:pt x="3107" y="790"/>
                      <a:pt x="3000" y="1153"/>
                    </a:cubicBezTo>
                    <a:lnTo>
                      <a:pt x="1150" y="1664"/>
                    </a:lnTo>
                    <a:cubicBezTo>
                      <a:pt x="1170" y="1408"/>
                      <a:pt x="1511" y="1216"/>
                      <a:pt x="1873" y="1088"/>
                    </a:cubicBezTo>
                    <a:lnTo>
                      <a:pt x="1808" y="790"/>
                    </a:lnTo>
                    <a:cubicBezTo>
                      <a:pt x="1022" y="1003"/>
                      <a:pt x="574" y="1408"/>
                      <a:pt x="596" y="1812"/>
                    </a:cubicBezTo>
                    <a:lnTo>
                      <a:pt x="1" y="1982"/>
                    </a:lnTo>
                    <a:lnTo>
                      <a:pt x="43" y="2132"/>
                    </a:lnTo>
                    <a:lnTo>
                      <a:pt x="639" y="1982"/>
                    </a:lnTo>
                    <a:cubicBezTo>
                      <a:pt x="755" y="2229"/>
                      <a:pt x="1079" y="2333"/>
                      <a:pt x="1473" y="2333"/>
                    </a:cubicBezTo>
                    <a:cubicBezTo>
                      <a:pt x="1724" y="2333"/>
                      <a:pt x="2004" y="2291"/>
                      <a:pt x="2277" y="2217"/>
                    </a:cubicBezTo>
                    <a:cubicBezTo>
                      <a:pt x="3298" y="1939"/>
                      <a:pt x="3426" y="1536"/>
                      <a:pt x="3511" y="1195"/>
                    </a:cubicBezTo>
                    <a:lnTo>
                      <a:pt x="5320" y="685"/>
                    </a:lnTo>
                    <a:lnTo>
                      <a:pt x="5320" y="685"/>
                    </a:lnTo>
                    <a:cubicBezTo>
                      <a:pt x="5278" y="918"/>
                      <a:pt x="4980" y="1110"/>
                      <a:pt x="4660" y="1216"/>
                    </a:cubicBezTo>
                    <a:lnTo>
                      <a:pt x="4745" y="1514"/>
                    </a:lnTo>
                    <a:cubicBezTo>
                      <a:pt x="5490" y="1281"/>
                      <a:pt x="5916" y="918"/>
                      <a:pt x="5894" y="535"/>
                    </a:cubicBezTo>
                    <a:lnTo>
                      <a:pt x="6512" y="365"/>
                    </a:lnTo>
                    <a:lnTo>
                      <a:pt x="6469" y="194"/>
                    </a:lnTo>
                    <a:lnTo>
                      <a:pt x="5851" y="365"/>
                    </a:lnTo>
                    <a:cubicBezTo>
                      <a:pt x="5740" y="128"/>
                      <a:pt x="5427" y="1"/>
                      <a:pt x="499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a:off x="4693850" y="3775475"/>
                <a:ext cx="555400" cy="35650"/>
              </a:xfrm>
              <a:custGeom>
                <a:rect b="b" l="l" r="r" t="t"/>
                <a:pathLst>
                  <a:path extrusionOk="0" h="1426" w="22216">
                    <a:moveTo>
                      <a:pt x="724" y="0"/>
                    </a:moveTo>
                    <a:cubicBezTo>
                      <a:pt x="512" y="0"/>
                      <a:pt x="341" y="86"/>
                      <a:pt x="214" y="213"/>
                    </a:cubicBezTo>
                    <a:cubicBezTo>
                      <a:pt x="86" y="341"/>
                      <a:pt x="1" y="511"/>
                      <a:pt x="1" y="724"/>
                    </a:cubicBezTo>
                    <a:cubicBezTo>
                      <a:pt x="1" y="1107"/>
                      <a:pt x="321" y="1425"/>
                      <a:pt x="724" y="1425"/>
                    </a:cubicBezTo>
                    <a:lnTo>
                      <a:pt x="21492" y="1425"/>
                    </a:lnTo>
                    <a:cubicBezTo>
                      <a:pt x="21705" y="1425"/>
                      <a:pt x="21875" y="1340"/>
                      <a:pt x="22003" y="1212"/>
                    </a:cubicBezTo>
                    <a:cubicBezTo>
                      <a:pt x="22131" y="1085"/>
                      <a:pt x="22216" y="915"/>
                      <a:pt x="22216" y="724"/>
                    </a:cubicBezTo>
                    <a:cubicBezTo>
                      <a:pt x="22216" y="319"/>
                      <a:pt x="21897" y="0"/>
                      <a:pt x="21492"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6941450" y="4077075"/>
                <a:ext cx="356950" cy="35675"/>
              </a:xfrm>
              <a:custGeom>
                <a:rect b="b" l="l" r="r" t="t"/>
                <a:pathLst>
                  <a:path extrusionOk="0" h="1427" w="14278">
                    <a:moveTo>
                      <a:pt x="723" y="0"/>
                    </a:moveTo>
                    <a:cubicBezTo>
                      <a:pt x="531" y="0"/>
                      <a:pt x="340" y="86"/>
                      <a:pt x="213" y="213"/>
                    </a:cubicBezTo>
                    <a:cubicBezTo>
                      <a:pt x="85" y="341"/>
                      <a:pt x="0" y="511"/>
                      <a:pt x="0" y="704"/>
                    </a:cubicBezTo>
                    <a:cubicBezTo>
                      <a:pt x="0" y="1107"/>
                      <a:pt x="318" y="1427"/>
                      <a:pt x="723" y="1427"/>
                    </a:cubicBezTo>
                    <a:lnTo>
                      <a:pt x="13554" y="1427"/>
                    </a:lnTo>
                    <a:cubicBezTo>
                      <a:pt x="13746" y="1427"/>
                      <a:pt x="13937" y="1342"/>
                      <a:pt x="14064" y="1214"/>
                    </a:cubicBezTo>
                    <a:cubicBezTo>
                      <a:pt x="14192" y="1087"/>
                      <a:pt x="14277" y="916"/>
                      <a:pt x="14277" y="704"/>
                    </a:cubicBezTo>
                    <a:cubicBezTo>
                      <a:pt x="14277" y="321"/>
                      <a:pt x="13959" y="0"/>
                      <a:pt x="13554"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a:off x="6321175" y="4119625"/>
                <a:ext cx="301100" cy="98375"/>
              </a:xfrm>
              <a:custGeom>
                <a:rect b="b" l="l" r="r" t="t"/>
                <a:pathLst>
                  <a:path extrusionOk="0" h="3935" w="12044">
                    <a:moveTo>
                      <a:pt x="0" y="554"/>
                    </a:moveTo>
                    <a:cubicBezTo>
                      <a:pt x="0" y="570"/>
                      <a:pt x="1" y="586"/>
                      <a:pt x="2" y="601"/>
                    </a:cubicBezTo>
                    <a:lnTo>
                      <a:pt x="2" y="601"/>
                    </a:lnTo>
                    <a:lnTo>
                      <a:pt x="0" y="554"/>
                    </a:lnTo>
                    <a:close/>
                    <a:moveTo>
                      <a:pt x="11916" y="1"/>
                    </a:moveTo>
                    <a:cubicBezTo>
                      <a:pt x="11916" y="299"/>
                      <a:pt x="11746" y="597"/>
                      <a:pt x="11383" y="852"/>
                    </a:cubicBezTo>
                    <a:cubicBezTo>
                      <a:pt x="10937" y="1214"/>
                      <a:pt x="10171" y="1555"/>
                      <a:pt x="9235" y="1788"/>
                    </a:cubicBezTo>
                    <a:cubicBezTo>
                      <a:pt x="8319" y="2023"/>
                      <a:pt x="7235" y="2193"/>
                      <a:pt x="6043" y="2256"/>
                    </a:cubicBezTo>
                    <a:cubicBezTo>
                      <a:pt x="5803" y="2265"/>
                      <a:pt x="5564" y="2269"/>
                      <a:pt x="5329" y="2269"/>
                    </a:cubicBezTo>
                    <a:cubicBezTo>
                      <a:pt x="4417" y="2269"/>
                      <a:pt x="3553" y="2205"/>
                      <a:pt x="2809" y="2086"/>
                    </a:cubicBezTo>
                    <a:cubicBezTo>
                      <a:pt x="1850" y="1938"/>
                      <a:pt x="1084" y="1683"/>
                      <a:pt x="574" y="1363"/>
                    </a:cubicBezTo>
                    <a:cubicBezTo>
                      <a:pt x="232" y="1142"/>
                      <a:pt x="23" y="881"/>
                      <a:pt x="2" y="601"/>
                    </a:cubicBezTo>
                    <a:lnTo>
                      <a:pt x="2" y="601"/>
                    </a:lnTo>
                    <a:lnTo>
                      <a:pt x="63" y="2214"/>
                    </a:lnTo>
                    <a:cubicBezTo>
                      <a:pt x="122" y="3208"/>
                      <a:pt x="2394" y="3935"/>
                      <a:pt x="5310" y="3935"/>
                    </a:cubicBezTo>
                    <a:cubicBezTo>
                      <a:pt x="5578" y="3935"/>
                      <a:pt x="5851" y="3929"/>
                      <a:pt x="6128" y="3916"/>
                    </a:cubicBezTo>
                    <a:cubicBezTo>
                      <a:pt x="9405" y="3768"/>
                      <a:pt x="12044" y="2747"/>
                      <a:pt x="11979" y="1660"/>
                    </a:cubicBezTo>
                    <a:lnTo>
                      <a:pt x="119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a:off x="6319550" y="4077125"/>
                <a:ext cx="299550" cy="99250"/>
              </a:xfrm>
              <a:custGeom>
                <a:rect b="b" l="l" r="r" t="t"/>
                <a:pathLst>
                  <a:path extrusionOk="0" h="3970" w="11982">
                    <a:moveTo>
                      <a:pt x="6771" y="1"/>
                    </a:moveTo>
                    <a:cubicBezTo>
                      <a:pt x="6492" y="1"/>
                      <a:pt x="6206" y="7"/>
                      <a:pt x="5916" y="21"/>
                    </a:cubicBezTo>
                    <a:cubicBezTo>
                      <a:pt x="2639" y="169"/>
                      <a:pt x="0" y="1170"/>
                      <a:pt x="65" y="2254"/>
                    </a:cubicBezTo>
                    <a:cubicBezTo>
                      <a:pt x="65" y="2552"/>
                      <a:pt x="278" y="2829"/>
                      <a:pt x="639" y="3063"/>
                    </a:cubicBezTo>
                    <a:cubicBezTo>
                      <a:pt x="1149" y="3383"/>
                      <a:pt x="1915" y="3638"/>
                      <a:pt x="2874" y="3786"/>
                    </a:cubicBezTo>
                    <a:cubicBezTo>
                      <a:pt x="3618" y="3905"/>
                      <a:pt x="4482" y="3969"/>
                      <a:pt x="5394" y="3969"/>
                    </a:cubicBezTo>
                    <a:cubicBezTo>
                      <a:pt x="5629" y="3969"/>
                      <a:pt x="5868" y="3965"/>
                      <a:pt x="6108" y="3956"/>
                    </a:cubicBezTo>
                    <a:cubicBezTo>
                      <a:pt x="7300" y="3893"/>
                      <a:pt x="8384" y="3723"/>
                      <a:pt x="9300" y="3488"/>
                    </a:cubicBezTo>
                    <a:cubicBezTo>
                      <a:pt x="10236" y="3255"/>
                      <a:pt x="11002" y="2914"/>
                      <a:pt x="11448" y="2552"/>
                    </a:cubicBezTo>
                    <a:cubicBezTo>
                      <a:pt x="11811" y="2297"/>
                      <a:pt x="11981" y="1999"/>
                      <a:pt x="11981" y="1701"/>
                    </a:cubicBezTo>
                    <a:cubicBezTo>
                      <a:pt x="11981" y="1680"/>
                      <a:pt x="11959" y="1658"/>
                      <a:pt x="11959" y="1616"/>
                    </a:cubicBezTo>
                    <a:cubicBezTo>
                      <a:pt x="11804" y="668"/>
                      <a:pt x="9590" y="1"/>
                      <a:pt x="6771"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6382875" y="4096650"/>
                <a:ext cx="167575" cy="41150"/>
              </a:xfrm>
              <a:custGeom>
                <a:rect b="b" l="l" r="r" t="t"/>
                <a:pathLst>
                  <a:path extrusionOk="0" h="1646" w="6703">
                    <a:moveTo>
                      <a:pt x="4719" y="301"/>
                    </a:moveTo>
                    <a:cubicBezTo>
                      <a:pt x="5188" y="301"/>
                      <a:pt x="5451" y="445"/>
                      <a:pt x="5490" y="644"/>
                    </a:cubicBezTo>
                    <a:lnTo>
                      <a:pt x="3723" y="729"/>
                    </a:lnTo>
                    <a:cubicBezTo>
                      <a:pt x="3873" y="516"/>
                      <a:pt x="4064" y="346"/>
                      <a:pt x="4617" y="304"/>
                    </a:cubicBezTo>
                    <a:cubicBezTo>
                      <a:pt x="4652" y="302"/>
                      <a:pt x="4686" y="301"/>
                      <a:pt x="4719" y="301"/>
                    </a:cubicBezTo>
                    <a:close/>
                    <a:moveTo>
                      <a:pt x="3000" y="942"/>
                    </a:moveTo>
                    <a:lnTo>
                      <a:pt x="3000" y="942"/>
                    </a:lnTo>
                    <a:cubicBezTo>
                      <a:pt x="2872" y="1155"/>
                      <a:pt x="2659" y="1325"/>
                      <a:pt x="2128" y="1345"/>
                    </a:cubicBezTo>
                    <a:cubicBezTo>
                      <a:pt x="2088" y="1347"/>
                      <a:pt x="2049" y="1348"/>
                      <a:pt x="2010" y="1348"/>
                    </a:cubicBezTo>
                    <a:cubicBezTo>
                      <a:pt x="1597" y="1348"/>
                      <a:pt x="1272" y="1240"/>
                      <a:pt x="1212" y="1027"/>
                    </a:cubicBezTo>
                    <a:lnTo>
                      <a:pt x="3000" y="942"/>
                    </a:lnTo>
                    <a:close/>
                    <a:moveTo>
                      <a:pt x="4744" y="1"/>
                    </a:moveTo>
                    <a:cubicBezTo>
                      <a:pt x="4682" y="1"/>
                      <a:pt x="4619" y="2"/>
                      <a:pt x="4554" y="6"/>
                    </a:cubicBezTo>
                    <a:cubicBezTo>
                      <a:pt x="3511" y="69"/>
                      <a:pt x="3298" y="431"/>
                      <a:pt x="3107" y="750"/>
                    </a:cubicBezTo>
                    <a:lnTo>
                      <a:pt x="1212" y="857"/>
                    </a:lnTo>
                    <a:cubicBezTo>
                      <a:pt x="1277" y="622"/>
                      <a:pt x="1638" y="494"/>
                      <a:pt x="2043" y="452"/>
                    </a:cubicBezTo>
                    <a:lnTo>
                      <a:pt x="2021" y="133"/>
                    </a:lnTo>
                    <a:cubicBezTo>
                      <a:pt x="1212" y="196"/>
                      <a:pt x="702" y="494"/>
                      <a:pt x="639" y="877"/>
                    </a:cubicBezTo>
                    <a:lnTo>
                      <a:pt x="0" y="899"/>
                    </a:lnTo>
                    <a:lnTo>
                      <a:pt x="21" y="1090"/>
                    </a:lnTo>
                    <a:lnTo>
                      <a:pt x="639" y="1047"/>
                    </a:lnTo>
                    <a:cubicBezTo>
                      <a:pt x="719" y="1470"/>
                      <a:pt x="1385" y="1645"/>
                      <a:pt x="2051" y="1645"/>
                    </a:cubicBezTo>
                    <a:cubicBezTo>
                      <a:pt x="2091" y="1645"/>
                      <a:pt x="2131" y="1644"/>
                      <a:pt x="2171" y="1643"/>
                    </a:cubicBezTo>
                    <a:cubicBezTo>
                      <a:pt x="3235" y="1580"/>
                      <a:pt x="3448" y="1240"/>
                      <a:pt x="3618" y="899"/>
                    </a:cubicBezTo>
                    <a:lnTo>
                      <a:pt x="5490" y="814"/>
                    </a:lnTo>
                    <a:lnTo>
                      <a:pt x="5490" y="814"/>
                    </a:lnTo>
                    <a:cubicBezTo>
                      <a:pt x="5405" y="1005"/>
                      <a:pt x="5065" y="1133"/>
                      <a:pt x="4724" y="1175"/>
                    </a:cubicBezTo>
                    <a:lnTo>
                      <a:pt x="4745" y="1473"/>
                    </a:lnTo>
                    <a:cubicBezTo>
                      <a:pt x="5511" y="1410"/>
                      <a:pt x="6021" y="1155"/>
                      <a:pt x="6086" y="772"/>
                    </a:cubicBezTo>
                    <a:lnTo>
                      <a:pt x="6702" y="750"/>
                    </a:lnTo>
                    <a:lnTo>
                      <a:pt x="6702" y="579"/>
                    </a:lnTo>
                    <a:lnTo>
                      <a:pt x="6064" y="601"/>
                    </a:lnTo>
                    <a:cubicBezTo>
                      <a:pt x="5986" y="228"/>
                      <a:pt x="5473" y="1"/>
                      <a:pt x="4744"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6098800" y="4194100"/>
                <a:ext cx="630375" cy="35700"/>
              </a:xfrm>
              <a:custGeom>
                <a:rect b="b" l="l" r="r" t="t"/>
                <a:pathLst>
                  <a:path extrusionOk="0" h="1428" w="25215">
                    <a:moveTo>
                      <a:pt x="724" y="1"/>
                    </a:moveTo>
                    <a:cubicBezTo>
                      <a:pt x="532" y="1"/>
                      <a:pt x="341" y="86"/>
                      <a:pt x="213" y="214"/>
                    </a:cubicBezTo>
                    <a:cubicBezTo>
                      <a:pt x="86" y="341"/>
                      <a:pt x="1" y="511"/>
                      <a:pt x="1" y="724"/>
                    </a:cubicBezTo>
                    <a:cubicBezTo>
                      <a:pt x="1" y="1107"/>
                      <a:pt x="319" y="1427"/>
                      <a:pt x="724" y="1427"/>
                    </a:cubicBezTo>
                    <a:lnTo>
                      <a:pt x="24492" y="1427"/>
                    </a:lnTo>
                    <a:cubicBezTo>
                      <a:pt x="24704" y="1427"/>
                      <a:pt x="24875" y="1363"/>
                      <a:pt x="25002" y="1214"/>
                    </a:cubicBezTo>
                    <a:cubicBezTo>
                      <a:pt x="25130" y="1087"/>
                      <a:pt x="25215" y="917"/>
                      <a:pt x="25215" y="724"/>
                    </a:cubicBezTo>
                    <a:cubicBezTo>
                      <a:pt x="25215" y="321"/>
                      <a:pt x="24897" y="1"/>
                      <a:pt x="24492"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32"/>
            <p:cNvSpPr/>
            <p:nvPr/>
          </p:nvSpPr>
          <p:spPr>
            <a:xfrm>
              <a:off x="-106900" y="273425"/>
              <a:ext cx="2047250" cy="2142650"/>
            </a:xfrm>
            <a:custGeom>
              <a:rect b="b" l="l" r="r" t="t"/>
              <a:pathLst>
                <a:path extrusionOk="0" h="85706" w="81890">
                  <a:moveTo>
                    <a:pt x="81890" y="85706"/>
                  </a:moveTo>
                  <a:lnTo>
                    <a:pt x="12839" y="0"/>
                  </a:lnTo>
                  <a:lnTo>
                    <a:pt x="0" y="0"/>
                  </a:lnTo>
                  <a:lnTo>
                    <a:pt x="651" y="42448"/>
                  </a:lnTo>
                  <a:lnTo>
                    <a:pt x="46755" y="79383"/>
                  </a:lnTo>
                  <a:lnTo>
                    <a:pt x="51701" y="69398"/>
                  </a:lnTo>
                  <a:close/>
                </a:path>
              </a:pathLst>
            </a:custGeom>
            <a:solidFill>
              <a:schemeClr val="accent1"/>
            </a:solidFill>
            <a:ln>
              <a:noFill/>
            </a:ln>
          </p:spPr>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449" name="Google Shape;449;p33"/>
          <p:cNvSpPr txBox="1"/>
          <p:nvPr>
            <p:ph idx="1" type="body"/>
          </p:nvPr>
        </p:nvSpPr>
        <p:spPr>
          <a:xfrm>
            <a:off x="720000" y="1152475"/>
            <a:ext cx="492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Objective: </a:t>
            </a:r>
            <a:endParaRPr b="1"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Conduct an in-depth comparative analysis of GPU market shares, focusing on the three leading players: AMD, NVIDIA, and Intel. We will assess stock trends, market share, and performance indicators over time.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Data Analysis &amp; Visualization:</a:t>
            </a:r>
            <a:endParaRPr b="1" sz="1300"/>
          </a:p>
          <a:p>
            <a:pPr indent="0" lvl="0" marL="0" rtl="0" algn="l">
              <a:lnSpc>
                <a:spcPct val="115000"/>
              </a:lnSpc>
              <a:spcBef>
                <a:spcPts val="1200"/>
              </a:spcBef>
              <a:spcAft>
                <a:spcPts val="0"/>
              </a:spcAft>
              <a:buNone/>
            </a:pPr>
            <a:r>
              <a:rPr b="1" lang="en" sz="1300"/>
              <a:t>Python Libraries:</a:t>
            </a:r>
            <a:r>
              <a:rPr lang="en" sz="1300"/>
              <a:t> Utilize </a:t>
            </a:r>
            <a:r>
              <a:rPr i="1" lang="en" sz="1300"/>
              <a:t>Pandas</a:t>
            </a:r>
            <a:r>
              <a:rPr lang="en" sz="1300"/>
              <a:t> for data manipulation and cleaning, </a:t>
            </a:r>
            <a:r>
              <a:rPr i="1" lang="en" sz="1300"/>
              <a:t>Matplotlib</a:t>
            </a:r>
            <a:r>
              <a:rPr lang="en" sz="1300"/>
              <a:t> and </a:t>
            </a:r>
            <a:r>
              <a:rPr i="1" lang="en" sz="1300"/>
              <a:t>Seaborn</a:t>
            </a:r>
            <a:r>
              <a:rPr lang="en" sz="1300"/>
              <a:t> for detailed visualizations to highlight trends, seasonality, and price patterns across each company's stock.</a:t>
            </a:r>
            <a:endParaRPr sz="1300"/>
          </a:p>
          <a:p>
            <a:pPr indent="0" lvl="0" marL="0" rtl="0" algn="l">
              <a:lnSpc>
                <a:spcPct val="115000"/>
              </a:lnSpc>
              <a:spcBef>
                <a:spcPts val="1200"/>
              </a:spcBef>
              <a:spcAft>
                <a:spcPts val="0"/>
              </a:spcAft>
              <a:buNone/>
            </a:pPr>
            <a:r>
              <a:rPr b="1" lang="en" sz="1300"/>
              <a:t>SQL Integration:</a:t>
            </a:r>
            <a:r>
              <a:rPr lang="en" sz="1300"/>
              <a:t> Use </a:t>
            </a:r>
            <a:r>
              <a:rPr i="1" lang="en" sz="1300"/>
              <a:t>PostgreSQL</a:t>
            </a:r>
            <a:r>
              <a:rPr lang="en" sz="1300"/>
              <a:t> to manage and query large datasets efficiently, providing a foundation for complex data joins and aggregations.</a:t>
            </a:r>
            <a:endParaRPr sz="1300"/>
          </a:p>
          <a:p>
            <a:pPr indent="0" lvl="0" marL="0" rtl="0" algn="l">
              <a:lnSpc>
                <a:spcPct val="100000"/>
              </a:lnSpc>
              <a:spcBef>
                <a:spcPts val="1200"/>
              </a:spcBef>
              <a:spcAft>
                <a:spcPts val="0"/>
              </a:spcAft>
              <a:buNone/>
            </a:pPr>
            <a:r>
              <a:t/>
            </a:r>
            <a:endParaRPr/>
          </a:p>
        </p:txBody>
      </p:sp>
      <p:grpSp>
        <p:nvGrpSpPr>
          <p:cNvPr id="450" name="Google Shape;450;p33"/>
          <p:cNvGrpSpPr/>
          <p:nvPr/>
        </p:nvGrpSpPr>
        <p:grpSpPr>
          <a:xfrm>
            <a:off x="5763719" y="1604151"/>
            <a:ext cx="3942627" cy="2513032"/>
            <a:chOff x="1745275" y="238125"/>
            <a:chExt cx="2435675" cy="1552500"/>
          </a:xfrm>
        </p:grpSpPr>
        <p:sp>
          <p:nvSpPr>
            <p:cNvPr id="451" name="Google Shape;451;p33"/>
            <p:cNvSpPr/>
            <p:nvPr/>
          </p:nvSpPr>
          <p:spPr>
            <a:xfrm>
              <a:off x="1772875" y="484350"/>
              <a:ext cx="2335550" cy="1097225"/>
            </a:xfrm>
            <a:custGeom>
              <a:rect b="b" l="l" r="r" t="t"/>
              <a:pathLst>
                <a:path extrusionOk="0" h="43889" w="93422">
                  <a:moveTo>
                    <a:pt x="18067" y="1"/>
                  </a:moveTo>
                  <a:cubicBezTo>
                    <a:pt x="16321" y="1"/>
                    <a:pt x="14554" y="234"/>
                    <a:pt x="12803" y="773"/>
                  </a:cubicBezTo>
                  <a:cubicBezTo>
                    <a:pt x="51" y="4691"/>
                    <a:pt x="0" y="16048"/>
                    <a:pt x="3321" y="22221"/>
                  </a:cubicBezTo>
                  <a:cubicBezTo>
                    <a:pt x="6400" y="27945"/>
                    <a:pt x="26880" y="43888"/>
                    <a:pt x="54194" y="43888"/>
                  </a:cubicBezTo>
                  <a:cubicBezTo>
                    <a:pt x="56341" y="43888"/>
                    <a:pt x="58529" y="43790"/>
                    <a:pt x="60755" y="43580"/>
                  </a:cubicBezTo>
                  <a:cubicBezTo>
                    <a:pt x="88097" y="41006"/>
                    <a:pt x="93421" y="11561"/>
                    <a:pt x="78844" y="6237"/>
                  </a:cubicBezTo>
                  <a:cubicBezTo>
                    <a:pt x="76737" y="5468"/>
                    <a:pt x="74860" y="5154"/>
                    <a:pt x="73127" y="5154"/>
                  </a:cubicBezTo>
                  <a:cubicBezTo>
                    <a:pt x="69230" y="5154"/>
                    <a:pt x="66058" y="6745"/>
                    <a:pt x="62619" y="8341"/>
                  </a:cubicBezTo>
                  <a:cubicBezTo>
                    <a:pt x="59172" y="9935"/>
                    <a:pt x="55447" y="11529"/>
                    <a:pt x="50450" y="11529"/>
                  </a:cubicBezTo>
                  <a:cubicBezTo>
                    <a:pt x="49327" y="11529"/>
                    <a:pt x="48139" y="11448"/>
                    <a:pt x="46875" y="11269"/>
                  </a:cubicBezTo>
                  <a:cubicBezTo>
                    <a:pt x="43085" y="10724"/>
                    <a:pt x="39485" y="9241"/>
                    <a:pt x="36392" y="6998"/>
                  </a:cubicBezTo>
                  <a:cubicBezTo>
                    <a:pt x="32631" y="4274"/>
                    <a:pt x="25545" y="1"/>
                    <a:pt x="18067"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2402525" y="428325"/>
              <a:ext cx="77975" cy="72450"/>
            </a:xfrm>
            <a:custGeom>
              <a:rect b="b" l="l" r="r" t="t"/>
              <a:pathLst>
                <a:path extrusionOk="0" h="2898" w="3119">
                  <a:moveTo>
                    <a:pt x="1563" y="1"/>
                  </a:moveTo>
                  <a:cubicBezTo>
                    <a:pt x="875" y="1"/>
                    <a:pt x="265" y="500"/>
                    <a:pt x="141" y="1202"/>
                  </a:cubicBezTo>
                  <a:cubicBezTo>
                    <a:pt x="1" y="1988"/>
                    <a:pt x="521" y="2735"/>
                    <a:pt x="1307" y="2875"/>
                  </a:cubicBezTo>
                  <a:cubicBezTo>
                    <a:pt x="1391" y="2890"/>
                    <a:pt x="1475" y="2897"/>
                    <a:pt x="1558" y="2897"/>
                  </a:cubicBezTo>
                  <a:cubicBezTo>
                    <a:pt x="2248" y="2897"/>
                    <a:pt x="2867" y="2398"/>
                    <a:pt x="2980" y="1696"/>
                  </a:cubicBezTo>
                  <a:cubicBezTo>
                    <a:pt x="3119" y="910"/>
                    <a:pt x="2600" y="163"/>
                    <a:pt x="1814" y="23"/>
                  </a:cubicBezTo>
                  <a:cubicBezTo>
                    <a:pt x="1730" y="8"/>
                    <a:pt x="1646" y="1"/>
                    <a:pt x="1563"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3820650" y="601275"/>
              <a:ext cx="51675" cy="51700"/>
            </a:xfrm>
            <a:custGeom>
              <a:rect b="b" l="l" r="r" t="t"/>
              <a:pathLst>
                <a:path extrusionOk="0" h="2068" w="2067">
                  <a:moveTo>
                    <a:pt x="1040" y="1"/>
                  </a:moveTo>
                  <a:cubicBezTo>
                    <a:pt x="457" y="1"/>
                    <a:pt x="0" y="457"/>
                    <a:pt x="0" y="1040"/>
                  </a:cubicBezTo>
                  <a:cubicBezTo>
                    <a:pt x="0" y="1611"/>
                    <a:pt x="457" y="2067"/>
                    <a:pt x="1040" y="2067"/>
                  </a:cubicBezTo>
                  <a:cubicBezTo>
                    <a:pt x="1610" y="2067"/>
                    <a:pt x="2066" y="1611"/>
                    <a:pt x="2066" y="1040"/>
                  </a:cubicBezTo>
                  <a:cubicBezTo>
                    <a:pt x="2066" y="457"/>
                    <a:pt x="1610" y="1"/>
                    <a:pt x="104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2341675" y="413300"/>
              <a:ext cx="47275" cy="43550"/>
            </a:xfrm>
            <a:custGeom>
              <a:rect b="b" l="l" r="r" t="t"/>
              <a:pathLst>
                <a:path extrusionOk="0" h="1742" w="1891">
                  <a:moveTo>
                    <a:pt x="933" y="1"/>
                  </a:moveTo>
                  <a:cubicBezTo>
                    <a:pt x="524" y="1"/>
                    <a:pt x="158" y="298"/>
                    <a:pt x="90" y="725"/>
                  </a:cubicBezTo>
                  <a:cubicBezTo>
                    <a:pt x="1" y="1195"/>
                    <a:pt x="318" y="1651"/>
                    <a:pt x="800" y="1727"/>
                  </a:cubicBezTo>
                  <a:cubicBezTo>
                    <a:pt x="853" y="1737"/>
                    <a:pt x="905" y="1742"/>
                    <a:pt x="957" y="1742"/>
                  </a:cubicBezTo>
                  <a:cubicBezTo>
                    <a:pt x="1367" y="1742"/>
                    <a:pt x="1733" y="1445"/>
                    <a:pt x="1801" y="1017"/>
                  </a:cubicBezTo>
                  <a:cubicBezTo>
                    <a:pt x="1890" y="548"/>
                    <a:pt x="1573" y="91"/>
                    <a:pt x="1091" y="15"/>
                  </a:cubicBezTo>
                  <a:cubicBezTo>
                    <a:pt x="1038" y="5"/>
                    <a:pt x="985" y="1"/>
                    <a:pt x="933"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771275" y="1014500"/>
              <a:ext cx="52000" cy="51700"/>
            </a:xfrm>
            <a:custGeom>
              <a:rect b="b" l="l" r="r" t="t"/>
              <a:pathLst>
                <a:path extrusionOk="0" h="2068" w="2080">
                  <a:moveTo>
                    <a:pt x="1040" y="1"/>
                  </a:moveTo>
                  <a:cubicBezTo>
                    <a:pt x="470" y="1"/>
                    <a:pt x="0" y="457"/>
                    <a:pt x="0" y="1028"/>
                  </a:cubicBezTo>
                  <a:cubicBezTo>
                    <a:pt x="0" y="1611"/>
                    <a:pt x="470" y="2067"/>
                    <a:pt x="1040" y="2067"/>
                  </a:cubicBezTo>
                  <a:cubicBezTo>
                    <a:pt x="1611" y="2067"/>
                    <a:pt x="2079" y="1611"/>
                    <a:pt x="2079" y="1028"/>
                  </a:cubicBezTo>
                  <a:cubicBezTo>
                    <a:pt x="2079" y="457"/>
                    <a:pt x="1611" y="1"/>
                    <a:pt x="104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3737625" y="1247600"/>
              <a:ext cx="321650" cy="276200"/>
            </a:xfrm>
            <a:custGeom>
              <a:rect b="b" l="l" r="r" t="t"/>
              <a:pathLst>
                <a:path extrusionOk="0" h="11048" w="12866">
                  <a:moveTo>
                    <a:pt x="10515" y="1"/>
                  </a:moveTo>
                  <a:cubicBezTo>
                    <a:pt x="9549" y="1"/>
                    <a:pt x="8172" y="845"/>
                    <a:pt x="6642" y="3214"/>
                  </a:cubicBezTo>
                  <a:cubicBezTo>
                    <a:pt x="4119" y="7130"/>
                    <a:pt x="0" y="10223"/>
                    <a:pt x="0" y="10223"/>
                  </a:cubicBezTo>
                  <a:lnTo>
                    <a:pt x="381" y="10490"/>
                  </a:lnTo>
                  <a:lnTo>
                    <a:pt x="570" y="10629"/>
                  </a:lnTo>
                  <a:lnTo>
                    <a:pt x="1141" y="11047"/>
                  </a:lnTo>
                  <a:cubicBezTo>
                    <a:pt x="1141" y="11047"/>
                    <a:pt x="12866" y="6484"/>
                    <a:pt x="11902" y="1223"/>
                  </a:cubicBezTo>
                  <a:cubicBezTo>
                    <a:pt x="11775" y="517"/>
                    <a:pt x="11271" y="1"/>
                    <a:pt x="1051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3747125" y="1318800"/>
              <a:ext cx="229125" cy="194525"/>
            </a:xfrm>
            <a:custGeom>
              <a:rect b="b" l="l" r="r" t="t"/>
              <a:pathLst>
                <a:path extrusionOk="0" h="7781" w="9165">
                  <a:moveTo>
                    <a:pt x="9042" y="0"/>
                  </a:moveTo>
                  <a:cubicBezTo>
                    <a:pt x="9006" y="0"/>
                    <a:pt x="8972" y="14"/>
                    <a:pt x="8950" y="36"/>
                  </a:cubicBezTo>
                  <a:cubicBezTo>
                    <a:pt x="8950" y="48"/>
                    <a:pt x="7885" y="1380"/>
                    <a:pt x="6173" y="3002"/>
                  </a:cubicBezTo>
                  <a:cubicBezTo>
                    <a:pt x="4728" y="4397"/>
                    <a:pt x="2510" y="6273"/>
                    <a:pt x="1" y="7642"/>
                  </a:cubicBezTo>
                  <a:lnTo>
                    <a:pt x="190" y="7781"/>
                  </a:lnTo>
                  <a:cubicBezTo>
                    <a:pt x="2700" y="6412"/>
                    <a:pt x="4880" y="4549"/>
                    <a:pt x="6325" y="3167"/>
                  </a:cubicBezTo>
                  <a:cubicBezTo>
                    <a:pt x="8049" y="1519"/>
                    <a:pt x="9114" y="188"/>
                    <a:pt x="9127" y="175"/>
                  </a:cubicBezTo>
                  <a:cubicBezTo>
                    <a:pt x="9165" y="138"/>
                    <a:pt x="9153" y="62"/>
                    <a:pt x="9114" y="23"/>
                  </a:cubicBezTo>
                  <a:cubicBezTo>
                    <a:pt x="9093" y="7"/>
                    <a:pt x="9067" y="0"/>
                    <a:pt x="9042"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3660600" y="1324125"/>
              <a:ext cx="520350" cy="267150"/>
            </a:xfrm>
            <a:custGeom>
              <a:rect b="b" l="l" r="r" t="t"/>
              <a:pathLst>
                <a:path extrusionOk="0" h="10686" w="20814">
                  <a:moveTo>
                    <a:pt x="18282" y="1"/>
                  </a:moveTo>
                  <a:cubicBezTo>
                    <a:pt x="16921" y="1"/>
                    <a:pt x="14972" y="721"/>
                    <a:pt x="12448" y="2663"/>
                  </a:cubicBezTo>
                  <a:cubicBezTo>
                    <a:pt x="7112" y="6782"/>
                    <a:pt x="1" y="9013"/>
                    <a:pt x="1" y="9013"/>
                  </a:cubicBezTo>
                  <a:lnTo>
                    <a:pt x="381" y="9570"/>
                  </a:lnTo>
                  <a:lnTo>
                    <a:pt x="584" y="9862"/>
                  </a:lnTo>
                  <a:lnTo>
                    <a:pt x="1155" y="10686"/>
                  </a:lnTo>
                  <a:cubicBezTo>
                    <a:pt x="1155" y="10686"/>
                    <a:pt x="19357" y="10141"/>
                    <a:pt x="20599" y="2510"/>
                  </a:cubicBezTo>
                  <a:cubicBezTo>
                    <a:pt x="20813" y="1191"/>
                    <a:pt x="20033" y="1"/>
                    <a:pt x="18282"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3670100" y="1411875"/>
              <a:ext cx="404400" cy="158825"/>
            </a:xfrm>
            <a:custGeom>
              <a:rect b="b" l="l" r="r" t="t"/>
              <a:pathLst>
                <a:path extrusionOk="0" h="6353" w="16176">
                  <a:moveTo>
                    <a:pt x="15987" y="0"/>
                  </a:moveTo>
                  <a:cubicBezTo>
                    <a:pt x="15959" y="0"/>
                    <a:pt x="15932" y="9"/>
                    <a:pt x="15910" y="27"/>
                  </a:cubicBezTo>
                  <a:cubicBezTo>
                    <a:pt x="15884" y="40"/>
                    <a:pt x="13792" y="1320"/>
                    <a:pt x="10674" y="2727"/>
                  </a:cubicBezTo>
                  <a:cubicBezTo>
                    <a:pt x="8025" y="3919"/>
                    <a:pt x="4096" y="5414"/>
                    <a:pt x="1" y="6060"/>
                  </a:cubicBezTo>
                  <a:lnTo>
                    <a:pt x="204" y="6352"/>
                  </a:lnTo>
                  <a:cubicBezTo>
                    <a:pt x="4273" y="5693"/>
                    <a:pt x="8164" y="4198"/>
                    <a:pt x="10814" y="3018"/>
                  </a:cubicBezTo>
                  <a:cubicBezTo>
                    <a:pt x="13944" y="1612"/>
                    <a:pt x="16048" y="306"/>
                    <a:pt x="16074" y="293"/>
                  </a:cubicBezTo>
                  <a:cubicBezTo>
                    <a:pt x="16150" y="243"/>
                    <a:pt x="16175" y="153"/>
                    <a:pt x="16125" y="77"/>
                  </a:cubicBezTo>
                  <a:cubicBezTo>
                    <a:pt x="16092" y="28"/>
                    <a:pt x="16038" y="0"/>
                    <a:pt x="15987"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3383975" y="238125"/>
              <a:ext cx="418325" cy="118850"/>
            </a:xfrm>
            <a:custGeom>
              <a:rect b="b" l="l" r="r" t="t"/>
              <a:pathLst>
                <a:path extrusionOk="0" h="4754" w="16733">
                  <a:moveTo>
                    <a:pt x="10077" y="0"/>
                  </a:moveTo>
                  <a:cubicBezTo>
                    <a:pt x="8936" y="0"/>
                    <a:pt x="7961" y="647"/>
                    <a:pt x="7454" y="1585"/>
                  </a:cubicBezTo>
                  <a:cubicBezTo>
                    <a:pt x="7225" y="1509"/>
                    <a:pt x="6972" y="1470"/>
                    <a:pt x="6705" y="1470"/>
                  </a:cubicBezTo>
                  <a:cubicBezTo>
                    <a:pt x="5755" y="1470"/>
                    <a:pt x="4918" y="1977"/>
                    <a:pt x="4474" y="2751"/>
                  </a:cubicBezTo>
                  <a:cubicBezTo>
                    <a:pt x="4132" y="2408"/>
                    <a:pt x="3663" y="2193"/>
                    <a:pt x="3144" y="2193"/>
                  </a:cubicBezTo>
                  <a:cubicBezTo>
                    <a:pt x="2383" y="2193"/>
                    <a:pt x="1724" y="2662"/>
                    <a:pt x="1432" y="3321"/>
                  </a:cubicBezTo>
                  <a:lnTo>
                    <a:pt x="710" y="3321"/>
                  </a:lnTo>
                  <a:cubicBezTo>
                    <a:pt x="519" y="3321"/>
                    <a:pt x="342" y="3410"/>
                    <a:pt x="203" y="3537"/>
                  </a:cubicBezTo>
                  <a:cubicBezTo>
                    <a:pt x="76" y="3664"/>
                    <a:pt x="0" y="3841"/>
                    <a:pt x="0" y="4044"/>
                  </a:cubicBezTo>
                  <a:cubicBezTo>
                    <a:pt x="0" y="4437"/>
                    <a:pt x="317" y="4754"/>
                    <a:pt x="710" y="4754"/>
                  </a:cubicBezTo>
                  <a:lnTo>
                    <a:pt x="16022" y="4754"/>
                  </a:lnTo>
                  <a:cubicBezTo>
                    <a:pt x="16212" y="4754"/>
                    <a:pt x="16389" y="4678"/>
                    <a:pt x="16529" y="4551"/>
                  </a:cubicBezTo>
                  <a:cubicBezTo>
                    <a:pt x="16656" y="4411"/>
                    <a:pt x="16732" y="4234"/>
                    <a:pt x="16732" y="4044"/>
                  </a:cubicBezTo>
                  <a:cubicBezTo>
                    <a:pt x="16732" y="3651"/>
                    <a:pt x="16415" y="3321"/>
                    <a:pt x="16022" y="3321"/>
                  </a:cubicBezTo>
                  <a:lnTo>
                    <a:pt x="15553" y="3321"/>
                  </a:lnTo>
                  <a:cubicBezTo>
                    <a:pt x="15338" y="2548"/>
                    <a:pt x="14615" y="1977"/>
                    <a:pt x="13766" y="1977"/>
                  </a:cubicBezTo>
                  <a:cubicBezTo>
                    <a:pt x="13462" y="1977"/>
                    <a:pt x="13183" y="2053"/>
                    <a:pt x="12929" y="2180"/>
                  </a:cubicBezTo>
                  <a:cubicBezTo>
                    <a:pt x="12587" y="926"/>
                    <a:pt x="11434" y="0"/>
                    <a:pt x="10077"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1964275" y="259350"/>
              <a:ext cx="270325" cy="76725"/>
            </a:xfrm>
            <a:custGeom>
              <a:rect b="b" l="l" r="r" t="t"/>
              <a:pathLst>
                <a:path extrusionOk="0" h="3069" w="10813">
                  <a:moveTo>
                    <a:pt x="6516" y="1"/>
                  </a:moveTo>
                  <a:cubicBezTo>
                    <a:pt x="5781" y="1"/>
                    <a:pt x="5147" y="406"/>
                    <a:pt x="4817" y="1015"/>
                  </a:cubicBezTo>
                  <a:cubicBezTo>
                    <a:pt x="4665" y="964"/>
                    <a:pt x="4500" y="939"/>
                    <a:pt x="4336" y="939"/>
                  </a:cubicBezTo>
                  <a:cubicBezTo>
                    <a:pt x="3714" y="939"/>
                    <a:pt x="3182" y="1268"/>
                    <a:pt x="2891" y="1762"/>
                  </a:cubicBezTo>
                  <a:cubicBezTo>
                    <a:pt x="2675" y="1547"/>
                    <a:pt x="2370" y="1407"/>
                    <a:pt x="2041" y="1407"/>
                  </a:cubicBezTo>
                  <a:cubicBezTo>
                    <a:pt x="1534" y="1407"/>
                    <a:pt x="1116" y="1712"/>
                    <a:pt x="925" y="2143"/>
                  </a:cubicBezTo>
                  <a:lnTo>
                    <a:pt x="457" y="2143"/>
                  </a:lnTo>
                  <a:cubicBezTo>
                    <a:pt x="330" y="2143"/>
                    <a:pt x="215" y="2193"/>
                    <a:pt x="127" y="2282"/>
                  </a:cubicBezTo>
                  <a:cubicBezTo>
                    <a:pt x="51" y="2358"/>
                    <a:pt x="0" y="2472"/>
                    <a:pt x="0" y="2612"/>
                  </a:cubicBezTo>
                  <a:cubicBezTo>
                    <a:pt x="0" y="2866"/>
                    <a:pt x="203" y="3068"/>
                    <a:pt x="457" y="3068"/>
                  </a:cubicBezTo>
                  <a:lnTo>
                    <a:pt x="10356" y="3068"/>
                  </a:lnTo>
                  <a:cubicBezTo>
                    <a:pt x="10483" y="3068"/>
                    <a:pt x="10597" y="3018"/>
                    <a:pt x="10686" y="2928"/>
                  </a:cubicBezTo>
                  <a:cubicBezTo>
                    <a:pt x="10762" y="2852"/>
                    <a:pt x="10812" y="2739"/>
                    <a:pt x="10812" y="2612"/>
                  </a:cubicBezTo>
                  <a:cubicBezTo>
                    <a:pt x="10812" y="2345"/>
                    <a:pt x="10610" y="2143"/>
                    <a:pt x="10356" y="2143"/>
                  </a:cubicBezTo>
                  <a:lnTo>
                    <a:pt x="10065" y="2143"/>
                  </a:lnTo>
                  <a:cubicBezTo>
                    <a:pt x="9913" y="1635"/>
                    <a:pt x="9443" y="1268"/>
                    <a:pt x="8899" y="1268"/>
                  </a:cubicBezTo>
                  <a:cubicBezTo>
                    <a:pt x="8708" y="1268"/>
                    <a:pt x="8519" y="1319"/>
                    <a:pt x="8353" y="1395"/>
                  </a:cubicBezTo>
                  <a:cubicBezTo>
                    <a:pt x="8138" y="596"/>
                    <a:pt x="7390" y="1"/>
                    <a:pt x="6516"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3828250" y="452675"/>
              <a:ext cx="270325" cy="76700"/>
            </a:xfrm>
            <a:custGeom>
              <a:rect b="b" l="l" r="r" t="t"/>
              <a:pathLst>
                <a:path extrusionOk="0" h="3068" w="10813">
                  <a:moveTo>
                    <a:pt x="6516" y="0"/>
                  </a:moveTo>
                  <a:cubicBezTo>
                    <a:pt x="5781" y="0"/>
                    <a:pt x="5147" y="406"/>
                    <a:pt x="4817" y="1014"/>
                  </a:cubicBezTo>
                  <a:cubicBezTo>
                    <a:pt x="4665" y="976"/>
                    <a:pt x="4500" y="950"/>
                    <a:pt x="4336" y="950"/>
                  </a:cubicBezTo>
                  <a:cubicBezTo>
                    <a:pt x="3714" y="950"/>
                    <a:pt x="3182" y="1280"/>
                    <a:pt x="2891" y="1775"/>
                  </a:cubicBezTo>
                  <a:cubicBezTo>
                    <a:pt x="2675" y="1547"/>
                    <a:pt x="2371" y="1420"/>
                    <a:pt x="2029" y="1420"/>
                  </a:cubicBezTo>
                  <a:cubicBezTo>
                    <a:pt x="1534" y="1420"/>
                    <a:pt x="1103" y="1711"/>
                    <a:pt x="925" y="2142"/>
                  </a:cubicBezTo>
                  <a:lnTo>
                    <a:pt x="457" y="2142"/>
                  </a:lnTo>
                  <a:cubicBezTo>
                    <a:pt x="330" y="2142"/>
                    <a:pt x="216" y="2192"/>
                    <a:pt x="127" y="2282"/>
                  </a:cubicBezTo>
                  <a:cubicBezTo>
                    <a:pt x="51" y="2370"/>
                    <a:pt x="1" y="2485"/>
                    <a:pt x="1" y="2611"/>
                  </a:cubicBezTo>
                  <a:cubicBezTo>
                    <a:pt x="1" y="2865"/>
                    <a:pt x="203" y="3068"/>
                    <a:pt x="457" y="3068"/>
                  </a:cubicBezTo>
                  <a:lnTo>
                    <a:pt x="10356" y="3068"/>
                  </a:lnTo>
                  <a:cubicBezTo>
                    <a:pt x="10483" y="3068"/>
                    <a:pt x="10598" y="3017"/>
                    <a:pt x="10686" y="2941"/>
                  </a:cubicBezTo>
                  <a:cubicBezTo>
                    <a:pt x="10762" y="2852"/>
                    <a:pt x="10813" y="2738"/>
                    <a:pt x="10813" y="2611"/>
                  </a:cubicBezTo>
                  <a:cubicBezTo>
                    <a:pt x="10813" y="2358"/>
                    <a:pt x="10610" y="2142"/>
                    <a:pt x="10356" y="2142"/>
                  </a:cubicBezTo>
                  <a:lnTo>
                    <a:pt x="10052" y="2142"/>
                  </a:lnTo>
                  <a:cubicBezTo>
                    <a:pt x="9913" y="1648"/>
                    <a:pt x="9444" y="1280"/>
                    <a:pt x="8899" y="1280"/>
                  </a:cubicBezTo>
                  <a:cubicBezTo>
                    <a:pt x="8708" y="1280"/>
                    <a:pt x="8519" y="1318"/>
                    <a:pt x="8354" y="1407"/>
                  </a:cubicBezTo>
                  <a:cubicBezTo>
                    <a:pt x="8139" y="595"/>
                    <a:pt x="7390" y="0"/>
                    <a:pt x="6516"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2835725" y="344600"/>
              <a:ext cx="330250" cy="93825"/>
            </a:xfrm>
            <a:custGeom>
              <a:rect b="b" l="l" r="r" t="t"/>
              <a:pathLst>
                <a:path extrusionOk="0" h="3753" w="13210">
                  <a:moveTo>
                    <a:pt x="7948" y="0"/>
                  </a:moveTo>
                  <a:cubicBezTo>
                    <a:pt x="7061" y="0"/>
                    <a:pt x="6288" y="507"/>
                    <a:pt x="5895" y="1242"/>
                  </a:cubicBezTo>
                  <a:cubicBezTo>
                    <a:pt x="5705" y="1192"/>
                    <a:pt x="5502" y="1154"/>
                    <a:pt x="5299" y="1154"/>
                  </a:cubicBezTo>
                  <a:cubicBezTo>
                    <a:pt x="4539" y="1154"/>
                    <a:pt x="3892" y="1560"/>
                    <a:pt x="3537" y="2168"/>
                  </a:cubicBezTo>
                  <a:cubicBezTo>
                    <a:pt x="3271" y="1901"/>
                    <a:pt x="2891" y="1737"/>
                    <a:pt x="2485" y="1737"/>
                  </a:cubicBezTo>
                  <a:cubicBezTo>
                    <a:pt x="1877" y="1737"/>
                    <a:pt x="1357" y="2104"/>
                    <a:pt x="1142" y="2624"/>
                  </a:cubicBezTo>
                  <a:lnTo>
                    <a:pt x="571" y="2624"/>
                  </a:lnTo>
                  <a:cubicBezTo>
                    <a:pt x="407" y="2624"/>
                    <a:pt x="267" y="2687"/>
                    <a:pt x="165" y="2789"/>
                  </a:cubicBezTo>
                  <a:cubicBezTo>
                    <a:pt x="64" y="2890"/>
                    <a:pt x="1" y="3030"/>
                    <a:pt x="1" y="3182"/>
                  </a:cubicBezTo>
                  <a:cubicBezTo>
                    <a:pt x="1" y="3499"/>
                    <a:pt x="255" y="3752"/>
                    <a:pt x="571" y="3752"/>
                  </a:cubicBezTo>
                  <a:lnTo>
                    <a:pt x="12638" y="3752"/>
                  </a:lnTo>
                  <a:cubicBezTo>
                    <a:pt x="12804" y="3752"/>
                    <a:pt x="12942" y="3689"/>
                    <a:pt x="13044" y="3588"/>
                  </a:cubicBezTo>
                  <a:cubicBezTo>
                    <a:pt x="13145" y="3486"/>
                    <a:pt x="13209" y="3347"/>
                    <a:pt x="13209" y="3182"/>
                  </a:cubicBezTo>
                  <a:cubicBezTo>
                    <a:pt x="13209" y="2878"/>
                    <a:pt x="12956" y="2624"/>
                    <a:pt x="12638" y="2624"/>
                  </a:cubicBezTo>
                  <a:lnTo>
                    <a:pt x="12283" y="2624"/>
                  </a:lnTo>
                  <a:cubicBezTo>
                    <a:pt x="12106" y="2016"/>
                    <a:pt x="11536" y="1560"/>
                    <a:pt x="10864" y="1560"/>
                  </a:cubicBezTo>
                  <a:cubicBezTo>
                    <a:pt x="10623" y="1560"/>
                    <a:pt x="10407" y="1623"/>
                    <a:pt x="10205" y="1712"/>
                  </a:cubicBezTo>
                  <a:cubicBezTo>
                    <a:pt x="9939" y="735"/>
                    <a:pt x="9026" y="0"/>
                    <a:pt x="7948"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2670000" y="438775"/>
              <a:ext cx="246550" cy="293725"/>
            </a:xfrm>
            <a:custGeom>
              <a:rect b="b" l="l" r="r" t="t"/>
              <a:pathLst>
                <a:path extrusionOk="0" h="11749" w="9862">
                  <a:moveTo>
                    <a:pt x="3255" y="1"/>
                  </a:moveTo>
                  <a:cubicBezTo>
                    <a:pt x="2779" y="1"/>
                    <a:pt x="2377" y="286"/>
                    <a:pt x="2143" y="734"/>
                  </a:cubicBezTo>
                  <a:cubicBezTo>
                    <a:pt x="0" y="4903"/>
                    <a:pt x="8696" y="11748"/>
                    <a:pt x="8696" y="11748"/>
                  </a:cubicBezTo>
                  <a:lnTo>
                    <a:pt x="9267" y="11559"/>
                  </a:lnTo>
                  <a:lnTo>
                    <a:pt x="9469" y="11483"/>
                  </a:lnTo>
                  <a:lnTo>
                    <a:pt x="9862" y="11356"/>
                  </a:lnTo>
                  <a:cubicBezTo>
                    <a:pt x="9862" y="11356"/>
                    <a:pt x="7188" y="7692"/>
                    <a:pt x="6072" y="3750"/>
                  </a:cubicBezTo>
                  <a:cubicBezTo>
                    <a:pt x="5281" y="988"/>
                    <a:pt x="4140" y="1"/>
                    <a:pt x="325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2762225" y="506925"/>
              <a:ext cx="144525" cy="220825"/>
            </a:xfrm>
            <a:custGeom>
              <a:rect b="b" l="l" r="r" t="t"/>
              <a:pathLst>
                <a:path extrusionOk="0" h="8833" w="5781">
                  <a:moveTo>
                    <a:pt x="117" y="0"/>
                  </a:moveTo>
                  <a:cubicBezTo>
                    <a:pt x="103" y="0"/>
                    <a:pt x="90" y="4"/>
                    <a:pt x="76" y="10"/>
                  </a:cubicBezTo>
                  <a:cubicBezTo>
                    <a:pt x="26" y="36"/>
                    <a:pt x="0" y="86"/>
                    <a:pt x="12" y="137"/>
                  </a:cubicBezTo>
                  <a:cubicBezTo>
                    <a:pt x="26" y="149"/>
                    <a:pt x="583" y="1544"/>
                    <a:pt x="1610" y="3369"/>
                  </a:cubicBezTo>
                  <a:cubicBezTo>
                    <a:pt x="2471" y="4903"/>
                    <a:pt x="3828" y="7033"/>
                    <a:pt x="5578" y="8833"/>
                  </a:cubicBezTo>
                  <a:lnTo>
                    <a:pt x="5780" y="8757"/>
                  </a:lnTo>
                  <a:cubicBezTo>
                    <a:pt x="4018" y="6969"/>
                    <a:pt x="2637" y="4814"/>
                    <a:pt x="1775" y="3267"/>
                  </a:cubicBezTo>
                  <a:cubicBezTo>
                    <a:pt x="761" y="1468"/>
                    <a:pt x="203" y="73"/>
                    <a:pt x="203" y="61"/>
                  </a:cubicBezTo>
                  <a:cubicBezTo>
                    <a:pt x="184" y="24"/>
                    <a:pt x="152" y="0"/>
                    <a:pt x="117"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2559400" y="471375"/>
              <a:ext cx="371425" cy="323875"/>
            </a:xfrm>
            <a:custGeom>
              <a:rect b="b" l="l" r="r" t="t"/>
              <a:pathLst>
                <a:path extrusionOk="0" h="12955" w="14857">
                  <a:moveTo>
                    <a:pt x="2534" y="1"/>
                  </a:moveTo>
                  <a:cubicBezTo>
                    <a:pt x="1513" y="1"/>
                    <a:pt x="862" y="704"/>
                    <a:pt x="736" y="1647"/>
                  </a:cubicBezTo>
                  <a:cubicBezTo>
                    <a:pt x="1" y="7086"/>
                    <a:pt x="9736" y="11472"/>
                    <a:pt x="13538" y="12954"/>
                  </a:cubicBezTo>
                  <a:cubicBezTo>
                    <a:pt x="13982" y="12396"/>
                    <a:pt x="14426" y="11839"/>
                    <a:pt x="14857" y="11256"/>
                  </a:cubicBezTo>
                  <a:cubicBezTo>
                    <a:pt x="12993" y="9798"/>
                    <a:pt x="9837" y="7086"/>
                    <a:pt x="7555" y="3866"/>
                  </a:cubicBezTo>
                  <a:cubicBezTo>
                    <a:pt x="5526" y="1020"/>
                    <a:pt x="3762" y="1"/>
                    <a:pt x="2534"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2655400" y="560425"/>
              <a:ext cx="262750" cy="214875"/>
            </a:xfrm>
            <a:custGeom>
              <a:rect b="b" l="l" r="r" t="t"/>
              <a:pathLst>
                <a:path extrusionOk="0" h="8595" w="10510">
                  <a:moveTo>
                    <a:pt x="164" y="1"/>
                  </a:moveTo>
                  <a:cubicBezTo>
                    <a:pt x="130" y="1"/>
                    <a:pt x="94" y="13"/>
                    <a:pt x="65" y="37"/>
                  </a:cubicBezTo>
                  <a:cubicBezTo>
                    <a:pt x="14" y="88"/>
                    <a:pt x="1" y="177"/>
                    <a:pt x="52" y="240"/>
                  </a:cubicBezTo>
                  <a:cubicBezTo>
                    <a:pt x="65" y="253"/>
                    <a:pt x="1510" y="1888"/>
                    <a:pt x="3792" y="3879"/>
                  </a:cubicBezTo>
                  <a:cubicBezTo>
                    <a:pt x="5401" y="5285"/>
                    <a:pt x="7708" y="7098"/>
                    <a:pt x="10332" y="8594"/>
                  </a:cubicBezTo>
                  <a:cubicBezTo>
                    <a:pt x="10395" y="8518"/>
                    <a:pt x="10446" y="8442"/>
                    <a:pt x="10510" y="8366"/>
                  </a:cubicBezTo>
                  <a:cubicBezTo>
                    <a:pt x="7885" y="6882"/>
                    <a:pt x="5578" y="5070"/>
                    <a:pt x="3969" y="3663"/>
                  </a:cubicBezTo>
                  <a:cubicBezTo>
                    <a:pt x="1713" y="1685"/>
                    <a:pt x="280" y="63"/>
                    <a:pt x="268" y="51"/>
                  </a:cubicBezTo>
                  <a:cubicBezTo>
                    <a:pt x="241" y="17"/>
                    <a:pt x="203" y="1"/>
                    <a:pt x="16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1745275" y="1356700"/>
              <a:ext cx="364800" cy="268750"/>
            </a:xfrm>
            <a:custGeom>
              <a:rect b="b" l="l" r="r" t="t"/>
              <a:pathLst>
                <a:path extrusionOk="0" h="10750" w="14592">
                  <a:moveTo>
                    <a:pt x="1805" y="0"/>
                  </a:moveTo>
                  <a:cubicBezTo>
                    <a:pt x="777" y="0"/>
                    <a:pt x="1" y="586"/>
                    <a:pt x="432" y="1828"/>
                  </a:cubicBezTo>
                  <a:cubicBezTo>
                    <a:pt x="1155" y="3907"/>
                    <a:pt x="3259" y="3755"/>
                    <a:pt x="3285" y="5467"/>
                  </a:cubicBezTo>
                  <a:cubicBezTo>
                    <a:pt x="3317" y="6969"/>
                    <a:pt x="4192" y="8121"/>
                    <a:pt x="5401" y="8121"/>
                  </a:cubicBezTo>
                  <a:cubicBezTo>
                    <a:pt x="5569" y="8121"/>
                    <a:pt x="5742" y="8099"/>
                    <a:pt x="5921" y="8052"/>
                  </a:cubicBezTo>
                  <a:cubicBezTo>
                    <a:pt x="6543" y="7890"/>
                    <a:pt x="7094" y="7730"/>
                    <a:pt x="7579" y="7730"/>
                  </a:cubicBezTo>
                  <a:cubicBezTo>
                    <a:pt x="8230" y="7730"/>
                    <a:pt x="8763" y="8018"/>
                    <a:pt x="9191" y="8977"/>
                  </a:cubicBezTo>
                  <a:cubicBezTo>
                    <a:pt x="9669" y="10055"/>
                    <a:pt x="10738" y="10749"/>
                    <a:pt x="11652" y="10749"/>
                  </a:cubicBezTo>
                  <a:cubicBezTo>
                    <a:pt x="12168" y="10749"/>
                    <a:pt x="12635" y="10528"/>
                    <a:pt x="12918" y="10030"/>
                  </a:cubicBezTo>
                  <a:cubicBezTo>
                    <a:pt x="13121" y="9687"/>
                    <a:pt x="13336" y="9307"/>
                    <a:pt x="13539" y="8952"/>
                  </a:cubicBezTo>
                  <a:cubicBezTo>
                    <a:pt x="13603" y="8850"/>
                    <a:pt x="13653" y="8749"/>
                    <a:pt x="13716" y="8648"/>
                  </a:cubicBezTo>
                  <a:cubicBezTo>
                    <a:pt x="13729" y="8622"/>
                    <a:pt x="13742" y="8597"/>
                    <a:pt x="13755" y="8585"/>
                  </a:cubicBezTo>
                  <a:cubicBezTo>
                    <a:pt x="14591" y="7114"/>
                    <a:pt x="14211" y="5225"/>
                    <a:pt x="12829" y="4236"/>
                  </a:cubicBezTo>
                  <a:cubicBezTo>
                    <a:pt x="12437" y="3961"/>
                    <a:pt x="11995" y="3772"/>
                    <a:pt x="11517" y="3772"/>
                  </a:cubicBezTo>
                  <a:cubicBezTo>
                    <a:pt x="11314" y="3772"/>
                    <a:pt x="11105" y="3806"/>
                    <a:pt x="10890" y="3882"/>
                  </a:cubicBezTo>
                  <a:cubicBezTo>
                    <a:pt x="10579" y="3988"/>
                    <a:pt x="10324" y="4036"/>
                    <a:pt x="10113" y="4036"/>
                  </a:cubicBezTo>
                  <a:cubicBezTo>
                    <a:pt x="8792" y="4036"/>
                    <a:pt x="9162" y="2184"/>
                    <a:pt x="7949" y="1397"/>
                  </a:cubicBezTo>
                  <a:cubicBezTo>
                    <a:pt x="7436" y="1066"/>
                    <a:pt x="6954" y="975"/>
                    <a:pt x="6497" y="975"/>
                  </a:cubicBezTo>
                  <a:cubicBezTo>
                    <a:pt x="6219" y="975"/>
                    <a:pt x="5952" y="1009"/>
                    <a:pt x="5693" y="1042"/>
                  </a:cubicBezTo>
                  <a:cubicBezTo>
                    <a:pt x="5429" y="1079"/>
                    <a:pt x="5177" y="1115"/>
                    <a:pt x="4935" y="1115"/>
                  </a:cubicBezTo>
                  <a:cubicBezTo>
                    <a:pt x="4585" y="1115"/>
                    <a:pt x="4253" y="1039"/>
                    <a:pt x="3930" y="776"/>
                  </a:cubicBezTo>
                  <a:cubicBezTo>
                    <a:pt x="3303" y="266"/>
                    <a:pt x="2497" y="0"/>
                    <a:pt x="1805"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1822600" y="1414325"/>
              <a:ext cx="265600" cy="166175"/>
            </a:xfrm>
            <a:custGeom>
              <a:rect b="b" l="l" r="r" t="t"/>
              <a:pathLst>
                <a:path extrusionOk="0" h="6647" w="10624">
                  <a:moveTo>
                    <a:pt x="201" y="0"/>
                  </a:moveTo>
                  <a:cubicBezTo>
                    <a:pt x="140" y="0"/>
                    <a:pt x="78" y="28"/>
                    <a:pt x="52" y="81"/>
                  </a:cubicBezTo>
                  <a:cubicBezTo>
                    <a:pt x="1" y="157"/>
                    <a:pt x="26" y="271"/>
                    <a:pt x="102" y="309"/>
                  </a:cubicBezTo>
                  <a:lnTo>
                    <a:pt x="10446" y="6647"/>
                  </a:lnTo>
                  <a:cubicBezTo>
                    <a:pt x="10510" y="6545"/>
                    <a:pt x="10560" y="6444"/>
                    <a:pt x="10623" y="6343"/>
                  </a:cubicBezTo>
                  <a:lnTo>
                    <a:pt x="280" y="18"/>
                  </a:lnTo>
                  <a:cubicBezTo>
                    <a:pt x="256" y="6"/>
                    <a:pt x="229" y="0"/>
                    <a:pt x="201"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1827675" y="1122500"/>
              <a:ext cx="344175" cy="445450"/>
            </a:xfrm>
            <a:custGeom>
              <a:rect b="b" l="l" r="r" t="t"/>
              <a:pathLst>
                <a:path extrusionOk="0" h="17818" w="13767">
                  <a:moveTo>
                    <a:pt x="1800" y="0"/>
                  </a:moveTo>
                  <a:cubicBezTo>
                    <a:pt x="1076" y="0"/>
                    <a:pt x="482" y="453"/>
                    <a:pt x="343" y="1550"/>
                  </a:cubicBezTo>
                  <a:cubicBezTo>
                    <a:pt x="1" y="4263"/>
                    <a:pt x="2422" y="5238"/>
                    <a:pt x="1522" y="7153"/>
                  </a:cubicBezTo>
                  <a:cubicBezTo>
                    <a:pt x="609" y="9080"/>
                    <a:pt x="1180" y="11082"/>
                    <a:pt x="3018" y="11475"/>
                  </a:cubicBezTo>
                  <a:cubicBezTo>
                    <a:pt x="4856" y="11855"/>
                    <a:pt x="6225" y="12033"/>
                    <a:pt x="6136" y="14302"/>
                  </a:cubicBezTo>
                  <a:cubicBezTo>
                    <a:pt x="6074" y="16134"/>
                    <a:pt x="7377" y="17817"/>
                    <a:pt x="8741" y="17817"/>
                  </a:cubicBezTo>
                  <a:cubicBezTo>
                    <a:pt x="9066" y="17817"/>
                    <a:pt x="9395" y="17721"/>
                    <a:pt x="9710" y="17509"/>
                  </a:cubicBezTo>
                  <a:cubicBezTo>
                    <a:pt x="10116" y="17230"/>
                    <a:pt x="10560" y="16939"/>
                    <a:pt x="10991" y="16647"/>
                  </a:cubicBezTo>
                  <a:cubicBezTo>
                    <a:pt x="11105" y="16571"/>
                    <a:pt x="11219" y="16482"/>
                    <a:pt x="11333" y="16406"/>
                  </a:cubicBezTo>
                  <a:cubicBezTo>
                    <a:pt x="11371" y="16393"/>
                    <a:pt x="11397" y="16368"/>
                    <a:pt x="11422" y="16356"/>
                  </a:cubicBezTo>
                  <a:cubicBezTo>
                    <a:pt x="13158" y="15176"/>
                    <a:pt x="13767" y="12882"/>
                    <a:pt x="12778" y="11032"/>
                  </a:cubicBezTo>
                  <a:cubicBezTo>
                    <a:pt x="12385" y="10283"/>
                    <a:pt x="11764" y="9688"/>
                    <a:pt x="10839" y="9574"/>
                  </a:cubicBezTo>
                  <a:cubicBezTo>
                    <a:pt x="7910" y="9193"/>
                    <a:pt x="9989" y="6988"/>
                    <a:pt x="8924" y="5213"/>
                  </a:cubicBezTo>
                  <a:cubicBezTo>
                    <a:pt x="7708" y="3160"/>
                    <a:pt x="5553" y="3920"/>
                    <a:pt x="4805" y="2298"/>
                  </a:cubicBezTo>
                  <a:cubicBezTo>
                    <a:pt x="4196" y="966"/>
                    <a:pt x="2858" y="0"/>
                    <a:pt x="1800"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1900575" y="1213050"/>
              <a:ext cx="210425" cy="325625"/>
            </a:xfrm>
            <a:custGeom>
              <a:rect b="b" l="l" r="r" t="t"/>
              <a:pathLst>
                <a:path extrusionOk="0" h="13025" w="8417">
                  <a:moveTo>
                    <a:pt x="239" y="1"/>
                  </a:moveTo>
                  <a:cubicBezTo>
                    <a:pt x="201" y="1"/>
                    <a:pt x="162" y="11"/>
                    <a:pt x="127" y="32"/>
                  </a:cubicBezTo>
                  <a:cubicBezTo>
                    <a:pt x="39" y="95"/>
                    <a:pt x="0" y="222"/>
                    <a:pt x="64" y="323"/>
                  </a:cubicBezTo>
                  <a:lnTo>
                    <a:pt x="8075" y="13025"/>
                  </a:lnTo>
                  <a:cubicBezTo>
                    <a:pt x="8189" y="12949"/>
                    <a:pt x="8303" y="12860"/>
                    <a:pt x="8417" y="12784"/>
                  </a:cubicBezTo>
                  <a:lnTo>
                    <a:pt x="419" y="95"/>
                  </a:lnTo>
                  <a:cubicBezTo>
                    <a:pt x="386" y="37"/>
                    <a:pt x="314" y="1"/>
                    <a:pt x="239"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3268925" y="1009575"/>
              <a:ext cx="123300" cy="358300"/>
            </a:xfrm>
            <a:custGeom>
              <a:rect b="b" l="l" r="r" t="t"/>
              <a:pathLst>
                <a:path extrusionOk="0" h="14332" w="4932">
                  <a:moveTo>
                    <a:pt x="807" y="0"/>
                  </a:moveTo>
                  <a:cubicBezTo>
                    <a:pt x="735" y="0"/>
                    <a:pt x="665" y="39"/>
                    <a:pt x="634" y="110"/>
                  </a:cubicBezTo>
                  <a:cubicBezTo>
                    <a:pt x="76" y="1516"/>
                    <a:pt x="228" y="3620"/>
                    <a:pt x="1078" y="6371"/>
                  </a:cubicBezTo>
                  <a:cubicBezTo>
                    <a:pt x="1737" y="8476"/>
                    <a:pt x="2789" y="10960"/>
                    <a:pt x="4234" y="13774"/>
                  </a:cubicBezTo>
                  <a:lnTo>
                    <a:pt x="4932" y="14332"/>
                  </a:lnTo>
                  <a:cubicBezTo>
                    <a:pt x="1369" y="7563"/>
                    <a:pt x="0" y="2695"/>
                    <a:pt x="964" y="249"/>
                  </a:cubicBezTo>
                  <a:cubicBezTo>
                    <a:pt x="1002" y="160"/>
                    <a:pt x="964" y="46"/>
                    <a:pt x="862" y="8"/>
                  </a:cubicBezTo>
                  <a:cubicBezTo>
                    <a:pt x="844" y="3"/>
                    <a:pt x="825" y="0"/>
                    <a:pt x="807" y="0"/>
                  </a:cubicBezTo>
                  <a:close/>
                </a:path>
              </a:pathLst>
            </a:custGeom>
            <a:solidFill>
              <a:srgbClr val="0E1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3223625" y="1058475"/>
              <a:ext cx="59375" cy="49225"/>
            </a:xfrm>
            <a:custGeom>
              <a:rect b="b" l="l" r="r" t="t"/>
              <a:pathLst>
                <a:path extrusionOk="0" h="1969" w="2375">
                  <a:moveTo>
                    <a:pt x="302" y="1"/>
                  </a:moveTo>
                  <a:cubicBezTo>
                    <a:pt x="119" y="1"/>
                    <a:pt x="0" y="16"/>
                    <a:pt x="0" y="16"/>
                  </a:cubicBezTo>
                  <a:cubicBezTo>
                    <a:pt x="643" y="1696"/>
                    <a:pt x="1488" y="1968"/>
                    <a:pt x="1968" y="1968"/>
                  </a:cubicBezTo>
                  <a:cubicBezTo>
                    <a:pt x="2198" y="1968"/>
                    <a:pt x="2345" y="1906"/>
                    <a:pt x="2345" y="1906"/>
                  </a:cubicBezTo>
                  <a:cubicBezTo>
                    <a:pt x="2375" y="192"/>
                    <a:pt x="942" y="1"/>
                    <a:pt x="302"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3275900" y="1077575"/>
              <a:ext cx="71625" cy="61175"/>
            </a:xfrm>
            <a:custGeom>
              <a:rect b="b" l="l" r="r" t="t"/>
              <a:pathLst>
                <a:path extrusionOk="0" h="2447" w="2865">
                  <a:moveTo>
                    <a:pt x="2422" y="1"/>
                  </a:moveTo>
                  <a:lnTo>
                    <a:pt x="2422" y="1"/>
                  </a:lnTo>
                  <a:cubicBezTo>
                    <a:pt x="0" y="1091"/>
                    <a:pt x="673" y="2447"/>
                    <a:pt x="673" y="2447"/>
                  </a:cubicBezTo>
                  <a:cubicBezTo>
                    <a:pt x="2865" y="2359"/>
                    <a:pt x="2422" y="1"/>
                    <a:pt x="2422"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3255300" y="969500"/>
              <a:ext cx="78300" cy="72275"/>
            </a:xfrm>
            <a:custGeom>
              <a:rect b="b" l="l" r="r" t="t"/>
              <a:pathLst>
                <a:path extrusionOk="0" h="2891" w="3132">
                  <a:moveTo>
                    <a:pt x="1927" y="1"/>
                  </a:moveTo>
                  <a:cubicBezTo>
                    <a:pt x="1" y="1839"/>
                    <a:pt x="1091" y="2891"/>
                    <a:pt x="1091" y="2891"/>
                  </a:cubicBezTo>
                  <a:cubicBezTo>
                    <a:pt x="3131" y="2080"/>
                    <a:pt x="1928" y="1"/>
                    <a:pt x="1927"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3241025" y="1173125"/>
              <a:ext cx="71025" cy="38400"/>
            </a:xfrm>
            <a:custGeom>
              <a:rect b="b" l="l" r="r" t="t"/>
              <a:pathLst>
                <a:path extrusionOk="0" h="1536" w="2841">
                  <a:moveTo>
                    <a:pt x="1204" y="0"/>
                  </a:moveTo>
                  <a:cubicBezTo>
                    <a:pt x="562" y="0"/>
                    <a:pt x="1" y="286"/>
                    <a:pt x="1" y="286"/>
                  </a:cubicBezTo>
                  <a:cubicBezTo>
                    <a:pt x="861" y="1284"/>
                    <a:pt x="1566" y="1536"/>
                    <a:pt x="2058" y="1536"/>
                  </a:cubicBezTo>
                  <a:cubicBezTo>
                    <a:pt x="2560" y="1536"/>
                    <a:pt x="2840" y="1275"/>
                    <a:pt x="2840" y="1275"/>
                  </a:cubicBezTo>
                  <a:cubicBezTo>
                    <a:pt x="2500" y="260"/>
                    <a:pt x="1816" y="0"/>
                    <a:pt x="1204"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3305375" y="1168850"/>
              <a:ext cx="76075" cy="67500"/>
            </a:xfrm>
            <a:custGeom>
              <a:rect b="b" l="l" r="r" t="t"/>
              <a:pathLst>
                <a:path extrusionOk="0" h="2700" w="3043">
                  <a:moveTo>
                    <a:pt x="2206" y="0"/>
                  </a:moveTo>
                  <a:lnTo>
                    <a:pt x="2206" y="0"/>
                  </a:lnTo>
                  <a:cubicBezTo>
                    <a:pt x="1" y="1483"/>
                    <a:pt x="900" y="2700"/>
                    <a:pt x="900" y="2700"/>
                  </a:cubicBezTo>
                  <a:cubicBezTo>
                    <a:pt x="3043" y="2244"/>
                    <a:pt x="2206" y="1"/>
                    <a:pt x="2206"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3273675" y="1250850"/>
              <a:ext cx="71650" cy="38100"/>
            </a:xfrm>
            <a:custGeom>
              <a:rect b="b" l="l" r="r" t="t"/>
              <a:pathLst>
                <a:path extrusionOk="0" h="1524" w="2866">
                  <a:moveTo>
                    <a:pt x="1235" y="0"/>
                  </a:moveTo>
                  <a:cubicBezTo>
                    <a:pt x="578" y="0"/>
                    <a:pt x="1" y="307"/>
                    <a:pt x="1" y="307"/>
                  </a:cubicBezTo>
                  <a:cubicBezTo>
                    <a:pt x="863" y="1275"/>
                    <a:pt x="1564" y="1523"/>
                    <a:pt x="2057" y="1523"/>
                  </a:cubicBezTo>
                  <a:cubicBezTo>
                    <a:pt x="2578" y="1523"/>
                    <a:pt x="2866" y="1245"/>
                    <a:pt x="2866" y="1245"/>
                  </a:cubicBezTo>
                  <a:cubicBezTo>
                    <a:pt x="2508" y="258"/>
                    <a:pt x="1838" y="0"/>
                    <a:pt x="1235"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2699150" y="940675"/>
              <a:ext cx="192700" cy="747900"/>
            </a:xfrm>
            <a:custGeom>
              <a:rect b="b" l="l" r="r" t="t"/>
              <a:pathLst>
                <a:path extrusionOk="0" h="29916" w="7708">
                  <a:moveTo>
                    <a:pt x="0" y="1"/>
                  </a:moveTo>
                  <a:lnTo>
                    <a:pt x="0" y="10142"/>
                  </a:lnTo>
                  <a:lnTo>
                    <a:pt x="0" y="29916"/>
                  </a:lnTo>
                  <a:lnTo>
                    <a:pt x="7707" y="29916"/>
                  </a:lnTo>
                  <a:lnTo>
                    <a:pt x="7707" y="12714"/>
                  </a:lnTo>
                  <a:lnTo>
                    <a:pt x="7707"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3014125" y="1185950"/>
              <a:ext cx="192700" cy="502625"/>
            </a:xfrm>
            <a:custGeom>
              <a:rect b="b" l="l" r="r" t="t"/>
              <a:pathLst>
                <a:path extrusionOk="0" h="20105" w="7708">
                  <a:moveTo>
                    <a:pt x="1" y="1"/>
                  </a:moveTo>
                  <a:lnTo>
                    <a:pt x="1" y="3728"/>
                  </a:lnTo>
                  <a:lnTo>
                    <a:pt x="1" y="20105"/>
                  </a:lnTo>
                  <a:lnTo>
                    <a:pt x="7708" y="20105"/>
                  </a:lnTo>
                  <a:lnTo>
                    <a:pt x="7708" y="3410"/>
                  </a:lnTo>
                  <a:lnTo>
                    <a:pt x="7708"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2384150" y="667525"/>
              <a:ext cx="192700" cy="1021050"/>
            </a:xfrm>
            <a:custGeom>
              <a:rect b="b" l="l" r="r" t="t"/>
              <a:pathLst>
                <a:path extrusionOk="0" h="40842" w="7708">
                  <a:moveTo>
                    <a:pt x="0" y="0"/>
                  </a:moveTo>
                  <a:lnTo>
                    <a:pt x="0" y="12600"/>
                  </a:lnTo>
                  <a:lnTo>
                    <a:pt x="0" y="40842"/>
                  </a:lnTo>
                  <a:lnTo>
                    <a:pt x="7707" y="40842"/>
                  </a:lnTo>
                  <a:lnTo>
                    <a:pt x="7707" y="18570"/>
                  </a:lnTo>
                  <a:lnTo>
                    <a:pt x="7707"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2072950" y="444100"/>
              <a:ext cx="192700" cy="1244475"/>
            </a:xfrm>
            <a:custGeom>
              <a:rect b="b" l="l" r="r" t="t"/>
              <a:pathLst>
                <a:path extrusionOk="0" h="49779" w="7708">
                  <a:moveTo>
                    <a:pt x="1" y="0"/>
                  </a:moveTo>
                  <a:lnTo>
                    <a:pt x="1" y="16555"/>
                  </a:lnTo>
                  <a:lnTo>
                    <a:pt x="1" y="49779"/>
                  </a:lnTo>
                  <a:lnTo>
                    <a:pt x="7708" y="49779"/>
                  </a:lnTo>
                  <a:lnTo>
                    <a:pt x="7708" y="18241"/>
                  </a:lnTo>
                  <a:lnTo>
                    <a:pt x="7708"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2106250" y="461525"/>
              <a:ext cx="1608575" cy="661075"/>
            </a:xfrm>
            <a:custGeom>
              <a:rect b="b" l="l" r="r" t="t"/>
              <a:pathLst>
                <a:path extrusionOk="0" h="26443" w="64343">
                  <a:moveTo>
                    <a:pt x="61224" y="1"/>
                  </a:moveTo>
                  <a:lnTo>
                    <a:pt x="48028" y="13196"/>
                  </a:lnTo>
                  <a:lnTo>
                    <a:pt x="36874" y="2041"/>
                  </a:lnTo>
                  <a:lnTo>
                    <a:pt x="19635" y="19268"/>
                  </a:lnTo>
                  <a:lnTo>
                    <a:pt x="11839" y="11472"/>
                  </a:lnTo>
                  <a:lnTo>
                    <a:pt x="0" y="23325"/>
                  </a:lnTo>
                  <a:lnTo>
                    <a:pt x="3119" y="26443"/>
                  </a:lnTo>
                  <a:lnTo>
                    <a:pt x="11839" y="17709"/>
                  </a:lnTo>
                  <a:lnTo>
                    <a:pt x="19635" y="25505"/>
                  </a:lnTo>
                  <a:lnTo>
                    <a:pt x="36874" y="8278"/>
                  </a:lnTo>
                  <a:lnTo>
                    <a:pt x="48028" y="19433"/>
                  </a:lnTo>
                  <a:lnTo>
                    <a:pt x="64343" y="3119"/>
                  </a:lnTo>
                  <a:lnTo>
                    <a:pt x="61224"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2149350" y="992950"/>
              <a:ext cx="106175" cy="87825"/>
            </a:xfrm>
            <a:custGeom>
              <a:rect b="b" l="l" r="r" t="t"/>
              <a:pathLst>
                <a:path extrusionOk="0" h="3513" w="4247">
                  <a:moveTo>
                    <a:pt x="342" y="1"/>
                  </a:moveTo>
                  <a:lnTo>
                    <a:pt x="0" y="330"/>
                  </a:lnTo>
                  <a:lnTo>
                    <a:pt x="3055" y="3513"/>
                  </a:lnTo>
                  <a:lnTo>
                    <a:pt x="4246" y="2321"/>
                  </a:lnTo>
                  <a:lnTo>
                    <a:pt x="342"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2006400" y="918800"/>
              <a:ext cx="290950" cy="288400"/>
            </a:xfrm>
            <a:custGeom>
              <a:rect b="b" l="l" r="r" t="t"/>
              <a:pathLst>
                <a:path extrusionOk="0" h="11536" w="11638">
                  <a:moveTo>
                    <a:pt x="2549" y="1"/>
                  </a:moveTo>
                  <a:lnTo>
                    <a:pt x="1" y="11536"/>
                  </a:lnTo>
                  <a:lnTo>
                    <a:pt x="11637" y="9445"/>
                  </a:lnTo>
                  <a:lnTo>
                    <a:pt x="2549"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1832450" y="539500"/>
              <a:ext cx="34550" cy="34550"/>
            </a:xfrm>
            <a:custGeom>
              <a:rect b="b" l="l" r="r" t="t"/>
              <a:pathLst>
                <a:path extrusionOk="0" h="1382" w="1382">
                  <a:moveTo>
                    <a:pt x="685" y="215"/>
                  </a:moveTo>
                  <a:cubicBezTo>
                    <a:pt x="951" y="215"/>
                    <a:pt x="1167" y="431"/>
                    <a:pt x="1167" y="697"/>
                  </a:cubicBezTo>
                  <a:cubicBezTo>
                    <a:pt x="1167" y="950"/>
                    <a:pt x="951" y="1166"/>
                    <a:pt x="685" y="1166"/>
                  </a:cubicBezTo>
                  <a:cubicBezTo>
                    <a:pt x="431" y="1166"/>
                    <a:pt x="215" y="950"/>
                    <a:pt x="215" y="697"/>
                  </a:cubicBezTo>
                  <a:cubicBezTo>
                    <a:pt x="215" y="431"/>
                    <a:pt x="431" y="215"/>
                    <a:pt x="685" y="215"/>
                  </a:cubicBezTo>
                  <a:close/>
                  <a:moveTo>
                    <a:pt x="685" y="0"/>
                  </a:moveTo>
                  <a:cubicBezTo>
                    <a:pt x="305" y="0"/>
                    <a:pt x="0" y="317"/>
                    <a:pt x="0" y="697"/>
                  </a:cubicBezTo>
                  <a:cubicBezTo>
                    <a:pt x="0" y="1077"/>
                    <a:pt x="305" y="1381"/>
                    <a:pt x="685" y="1381"/>
                  </a:cubicBezTo>
                  <a:cubicBezTo>
                    <a:pt x="1065" y="1381"/>
                    <a:pt x="1382" y="1077"/>
                    <a:pt x="1382" y="697"/>
                  </a:cubicBezTo>
                  <a:cubicBezTo>
                    <a:pt x="1382" y="317"/>
                    <a:pt x="1065" y="0"/>
                    <a:pt x="68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1902800" y="516350"/>
              <a:ext cx="34550" cy="34575"/>
            </a:xfrm>
            <a:custGeom>
              <a:rect b="b" l="l" r="r" t="t"/>
              <a:pathLst>
                <a:path extrusionOk="0" h="1383" w="1382">
                  <a:moveTo>
                    <a:pt x="685" y="216"/>
                  </a:moveTo>
                  <a:cubicBezTo>
                    <a:pt x="951" y="216"/>
                    <a:pt x="1167" y="431"/>
                    <a:pt x="1167" y="685"/>
                  </a:cubicBezTo>
                  <a:cubicBezTo>
                    <a:pt x="1167" y="952"/>
                    <a:pt x="951" y="1167"/>
                    <a:pt x="685" y="1167"/>
                  </a:cubicBezTo>
                  <a:cubicBezTo>
                    <a:pt x="431" y="1167"/>
                    <a:pt x="215" y="952"/>
                    <a:pt x="215" y="685"/>
                  </a:cubicBezTo>
                  <a:cubicBezTo>
                    <a:pt x="215" y="431"/>
                    <a:pt x="431" y="216"/>
                    <a:pt x="685" y="216"/>
                  </a:cubicBezTo>
                  <a:close/>
                  <a:moveTo>
                    <a:pt x="685" y="0"/>
                  </a:moveTo>
                  <a:cubicBezTo>
                    <a:pt x="305" y="0"/>
                    <a:pt x="0" y="305"/>
                    <a:pt x="0" y="685"/>
                  </a:cubicBezTo>
                  <a:cubicBezTo>
                    <a:pt x="0" y="1065"/>
                    <a:pt x="305" y="1383"/>
                    <a:pt x="685" y="1383"/>
                  </a:cubicBezTo>
                  <a:cubicBezTo>
                    <a:pt x="1065" y="1383"/>
                    <a:pt x="1382" y="1065"/>
                    <a:pt x="1382" y="685"/>
                  </a:cubicBezTo>
                  <a:cubicBezTo>
                    <a:pt x="1382" y="305"/>
                    <a:pt x="1065" y="0"/>
                    <a:pt x="68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1936700" y="459625"/>
              <a:ext cx="5425" cy="17150"/>
            </a:xfrm>
            <a:custGeom>
              <a:rect b="b" l="l" r="r" t="t"/>
              <a:pathLst>
                <a:path extrusionOk="0" h="686" w="217">
                  <a:moveTo>
                    <a:pt x="115" y="1"/>
                  </a:moveTo>
                  <a:cubicBezTo>
                    <a:pt x="51" y="1"/>
                    <a:pt x="0" y="52"/>
                    <a:pt x="0" y="102"/>
                  </a:cubicBezTo>
                  <a:lnTo>
                    <a:pt x="0" y="584"/>
                  </a:lnTo>
                  <a:cubicBezTo>
                    <a:pt x="0" y="647"/>
                    <a:pt x="51" y="685"/>
                    <a:pt x="115" y="685"/>
                  </a:cubicBezTo>
                  <a:cubicBezTo>
                    <a:pt x="165" y="685"/>
                    <a:pt x="216" y="647"/>
                    <a:pt x="216" y="584"/>
                  </a:cubicBezTo>
                  <a:lnTo>
                    <a:pt x="216" y="102"/>
                  </a:lnTo>
                  <a:cubicBezTo>
                    <a:pt x="216" y="52"/>
                    <a:pt x="165" y="1"/>
                    <a:pt x="11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1936700" y="438725"/>
              <a:ext cx="5425" cy="17425"/>
            </a:xfrm>
            <a:custGeom>
              <a:rect b="b" l="l" r="r" t="t"/>
              <a:pathLst>
                <a:path extrusionOk="0" h="697" w="217">
                  <a:moveTo>
                    <a:pt x="115" y="0"/>
                  </a:moveTo>
                  <a:cubicBezTo>
                    <a:pt x="51" y="0"/>
                    <a:pt x="0" y="51"/>
                    <a:pt x="0" y="114"/>
                  </a:cubicBezTo>
                  <a:lnTo>
                    <a:pt x="0" y="583"/>
                  </a:lnTo>
                  <a:cubicBezTo>
                    <a:pt x="0" y="646"/>
                    <a:pt x="51" y="697"/>
                    <a:pt x="115" y="697"/>
                  </a:cubicBezTo>
                  <a:cubicBezTo>
                    <a:pt x="165" y="697"/>
                    <a:pt x="216" y="646"/>
                    <a:pt x="216" y="583"/>
                  </a:cubicBezTo>
                  <a:lnTo>
                    <a:pt x="216" y="114"/>
                  </a:lnTo>
                  <a:cubicBezTo>
                    <a:pt x="216" y="51"/>
                    <a:pt x="165" y="0"/>
                    <a:pt x="11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1942725" y="455200"/>
              <a:ext cx="16175" cy="5400"/>
            </a:xfrm>
            <a:custGeom>
              <a:rect b="b" l="l" r="r" t="t"/>
              <a:pathLst>
                <a:path extrusionOk="0" h="216" w="647">
                  <a:moveTo>
                    <a:pt x="114" y="0"/>
                  </a:moveTo>
                  <a:cubicBezTo>
                    <a:pt x="51" y="0"/>
                    <a:pt x="1" y="51"/>
                    <a:pt x="1" y="102"/>
                  </a:cubicBezTo>
                  <a:cubicBezTo>
                    <a:pt x="1" y="165"/>
                    <a:pt x="51" y="215"/>
                    <a:pt x="114" y="215"/>
                  </a:cubicBezTo>
                  <a:lnTo>
                    <a:pt x="533" y="215"/>
                  </a:lnTo>
                  <a:cubicBezTo>
                    <a:pt x="596" y="215"/>
                    <a:pt x="646" y="165"/>
                    <a:pt x="646" y="102"/>
                  </a:cubicBezTo>
                  <a:cubicBezTo>
                    <a:pt x="646" y="51"/>
                    <a:pt x="596" y="0"/>
                    <a:pt x="53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1919900" y="455200"/>
              <a:ext cx="16175" cy="5400"/>
            </a:xfrm>
            <a:custGeom>
              <a:rect b="b" l="l" r="r" t="t"/>
              <a:pathLst>
                <a:path extrusionOk="0" h="216" w="647">
                  <a:moveTo>
                    <a:pt x="114" y="0"/>
                  </a:moveTo>
                  <a:cubicBezTo>
                    <a:pt x="52" y="0"/>
                    <a:pt x="1" y="51"/>
                    <a:pt x="1" y="102"/>
                  </a:cubicBezTo>
                  <a:cubicBezTo>
                    <a:pt x="1" y="165"/>
                    <a:pt x="52" y="215"/>
                    <a:pt x="114" y="215"/>
                  </a:cubicBezTo>
                  <a:lnTo>
                    <a:pt x="545" y="215"/>
                  </a:lnTo>
                  <a:cubicBezTo>
                    <a:pt x="596" y="215"/>
                    <a:pt x="647" y="165"/>
                    <a:pt x="647" y="102"/>
                  </a:cubicBezTo>
                  <a:cubicBezTo>
                    <a:pt x="647" y="51"/>
                    <a:pt x="596" y="0"/>
                    <a:pt x="54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1863800" y="478650"/>
              <a:ext cx="5425" cy="17450"/>
            </a:xfrm>
            <a:custGeom>
              <a:rect b="b" l="l" r="r" t="t"/>
              <a:pathLst>
                <a:path extrusionOk="0" h="698" w="217">
                  <a:moveTo>
                    <a:pt x="102" y="0"/>
                  </a:moveTo>
                  <a:cubicBezTo>
                    <a:pt x="51" y="0"/>
                    <a:pt x="1" y="51"/>
                    <a:pt x="1" y="114"/>
                  </a:cubicBezTo>
                  <a:lnTo>
                    <a:pt x="1" y="584"/>
                  </a:lnTo>
                  <a:cubicBezTo>
                    <a:pt x="1" y="646"/>
                    <a:pt x="51" y="697"/>
                    <a:pt x="102" y="697"/>
                  </a:cubicBezTo>
                  <a:cubicBezTo>
                    <a:pt x="166" y="697"/>
                    <a:pt x="217" y="646"/>
                    <a:pt x="217" y="584"/>
                  </a:cubicBezTo>
                  <a:lnTo>
                    <a:pt x="217" y="114"/>
                  </a:lnTo>
                  <a:cubicBezTo>
                    <a:pt x="217" y="51"/>
                    <a:pt x="166" y="0"/>
                    <a:pt x="102"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1863800" y="457725"/>
              <a:ext cx="5425" cy="17450"/>
            </a:xfrm>
            <a:custGeom>
              <a:rect b="b" l="l" r="r" t="t"/>
              <a:pathLst>
                <a:path extrusionOk="0" h="698" w="217">
                  <a:moveTo>
                    <a:pt x="102" y="1"/>
                  </a:moveTo>
                  <a:cubicBezTo>
                    <a:pt x="51" y="1"/>
                    <a:pt x="1" y="52"/>
                    <a:pt x="1" y="114"/>
                  </a:cubicBezTo>
                  <a:lnTo>
                    <a:pt x="1" y="584"/>
                  </a:lnTo>
                  <a:cubicBezTo>
                    <a:pt x="1" y="647"/>
                    <a:pt x="51" y="698"/>
                    <a:pt x="102" y="698"/>
                  </a:cubicBezTo>
                  <a:cubicBezTo>
                    <a:pt x="166" y="698"/>
                    <a:pt x="217" y="647"/>
                    <a:pt x="217" y="584"/>
                  </a:cubicBezTo>
                  <a:lnTo>
                    <a:pt x="217" y="114"/>
                  </a:lnTo>
                  <a:cubicBezTo>
                    <a:pt x="217" y="52"/>
                    <a:pt x="166" y="1"/>
                    <a:pt x="102"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1869850" y="474225"/>
              <a:ext cx="16175" cy="5375"/>
            </a:xfrm>
            <a:custGeom>
              <a:rect b="b" l="l" r="r" t="t"/>
              <a:pathLst>
                <a:path extrusionOk="0" h="215" w="647">
                  <a:moveTo>
                    <a:pt x="102" y="0"/>
                  </a:moveTo>
                  <a:cubicBezTo>
                    <a:pt x="51" y="0"/>
                    <a:pt x="0" y="51"/>
                    <a:pt x="0" y="101"/>
                  </a:cubicBezTo>
                  <a:cubicBezTo>
                    <a:pt x="0" y="164"/>
                    <a:pt x="51" y="215"/>
                    <a:pt x="102" y="215"/>
                  </a:cubicBezTo>
                  <a:lnTo>
                    <a:pt x="532" y="215"/>
                  </a:lnTo>
                  <a:cubicBezTo>
                    <a:pt x="595" y="215"/>
                    <a:pt x="646" y="164"/>
                    <a:pt x="646" y="101"/>
                  </a:cubicBezTo>
                  <a:cubicBezTo>
                    <a:pt x="646" y="51"/>
                    <a:pt x="595" y="0"/>
                    <a:pt x="532"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1847025" y="474225"/>
              <a:ext cx="16175" cy="5375"/>
            </a:xfrm>
            <a:custGeom>
              <a:rect b="b" l="l" r="r" t="t"/>
              <a:pathLst>
                <a:path extrusionOk="0" h="215" w="647">
                  <a:moveTo>
                    <a:pt x="102" y="0"/>
                  </a:moveTo>
                  <a:cubicBezTo>
                    <a:pt x="51" y="0"/>
                    <a:pt x="0" y="51"/>
                    <a:pt x="0" y="101"/>
                  </a:cubicBezTo>
                  <a:cubicBezTo>
                    <a:pt x="0" y="164"/>
                    <a:pt x="51" y="215"/>
                    <a:pt x="102" y="215"/>
                  </a:cubicBezTo>
                  <a:lnTo>
                    <a:pt x="533" y="215"/>
                  </a:lnTo>
                  <a:cubicBezTo>
                    <a:pt x="596" y="215"/>
                    <a:pt x="646" y="164"/>
                    <a:pt x="646" y="101"/>
                  </a:cubicBezTo>
                  <a:cubicBezTo>
                    <a:pt x="646" y="51"/>
                    <a:pt x="596" y="0"/>
                    <a:pt x="53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3946150" y="1164075"/>
              <a:ext cx="34550" cy="34575"/>
            </a:xfrm>
            <a:custGeom>
              <a:rect b="b" l="l" r="r" t="t"/>
              <a:pathLst>
                <a:path extrusionOk="0" h="1383" w="1382">
                  <a:moveTo>
                    <a:pt x="685" y="217"/>
                  </a:moveTo>
                  <a:cubicBezTo>
                    <a:pt x="950" y="217"/>
                    <a:pt x="1166" y="432"/>
                    <a:pt x="1166" y="699"/>
                  </a:cubicBezTo>
                  <a:cubicBezTo>
                    <a:pt x="1166" y="952"/>
                    <a:pt x="950" y="1167"/>
                    <a:pt x="685" y="1167"/>
                  </a:cubicBezTo>
                  <a:cubicBezTo>
                    <a:pt x="431" y="1167"/>
                    <a:pt x="215" y="952"/>
                    <a:pt x="215" y="699"/>
                  </a:cubicBezTo>
                  <a:cubicBezTo>
                    <a:pt x="215" y="432"/>
                    <a:pt x="431" y="217"/>
                    <a:pt x="685" y="217"/>
                  </a:cubicBezTo>
                  <a:close/>
                  <a:moveTo>
                    <a:pt x="685" y="1"/>
                  </a:moveTo>
                  <a:cubicBezTo>
                    <a:pt x="304" y="1"/>
                    <a:pt x="0" y="318"/>
                    <a:pt x="0" y="699"/>
                  </a:cubicBezTo>
                  <a:cubicBezTo>
                    <a:pt x="0" y="1079"/>
                    <a:pt x="304" y="1383"/>
                    <a:pt x="685" y="1383"/>
                  </a:cubicBezTo>
                  <a:cubicBezTo>
                    <a:pt x="1065" y="1383"/>
                    <a:pt x="1381" y="1079"/>
                    <a:pt x="1381" y="699"/>
                  </a:cubicBezTo>
                  <a:cubicBezTo>
                    <a:pt x="1381" y="318"/>
                    <a:pt x="1065" y="1"/>
                    <a:pt x="68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4016500" y="1140950"/>
              <a:ext cx="34550" cy="34575"/>
            </a:xfrm>
            <a:custGeom>
              <a:rect b="b" l="l" r="r" t="t"/>
              <a:pathLst>
                <a:path extrusionOk="0" h="1383" w="1382">
                  <a:moveTo>
                    <a:pt x="685" y="216"/>
                  </a:moveTo>
                  <a:cubicBezTo>
                    <a:pt x="950" y="216"/>
                    <a:pt x="1166" y="432"/>
                    <a:pt x="1166" y="685"/>
                  </a:cubicBezTo>
                  <a:cubicBezTo>
                    <a:pt x="1166" y="951"/>
                    <a:pt x="950" y="1167"/>
                    <a:pt x="685" y="1167"/>
                  </a:cubicBezTo>
                  <a:cubicBezTo>
                    <a:pt x="431" y="1167"/>
                    <a:pt x="215" y="951"/>
                    <a:pt x="215" y="685"/>
                  </a:cubicBezTo>
                  <a:cubicBezTo>
                    <a:pt x="215" y="432"/>
                    <a:pt x="431" y="216"/>
                    <a:pt x="685" y="216"/>
                  </a:cubicBezTo>
                  <a:close/>
                  <a:moveTo>
                    <a:pt x="685" y="1"/>
                  </a:moveTo>
                  <a:cubicBezTo>
                    <a:pt x="304" y="1"/>
                    <a:pt x="0" y="305"/>
                    <a:pt x="0" y="685"/>
                  </a:cubicBezTo>
                  <a:cubicBezTo>
                    <a:pt x="0" y="1066"/>
                    <a:pt x="304" y="1382"/>
                    <a:pt x="685" y="1382"/>
                  </a:cubicBezTo>
                  <a:cubicBezTo>
                    <a:pt x="1065" y="1382"/>
                    <a:pt x="1381" y="1066"/>
                    <a:pt x="1381" y="685"/>
                  </a:cubicBezTo>
                  <a:cubicBezTo>
                    <a:pt x="1381" y="305"/>
                    <a:pt x="1065" y="1"/>
                    <a:pt x="68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4050375" y="1084225"/>
              <a:ext cx="5425" cy="17475"/>
            </a:xfrm>
            <a:custGeom>
              <a:rect b="b" l="l" r="r" t="t"/>
              <a:pathLst>
                <a:path extrusionOk="0" h="699" w="217">
                  <a:moveTo>
                    <a:pt x="115" y="1"/>
                  </a:moveTo>
                  <a:cubicBezTo>
                    <a:pt x="52" y="1"/>
                    <a:pt x="1" y="51"/>
                    <a:pt x="1" y="102"/>
                  </a:cubicBezTo>
                  <a:lnTo>
                    <a:pt x="1" y="584"/>
                  </a:lnTo>
                  <a:cubicBezTo>
                    <a:pt x="1" y="647"/>
                    <a:pt x="52" y="698"/>
                    <a:pt x="115" y="698"/>
                  </a:cubicBezTo>
                  <a:cubicBezTo>
                    <a:pt x="166" y="698"/>
                    <a:pt x="217" y="647"/>
                    <a:pt x="217" y="584"/>
                  </a:cubicBezTo>
                  <a:lnTo>
                    <a:pt x="217" y="102"/>
                  </a:lnTo>
                  <a:cubicBezTo>
                    <a:pt x="217" y="51"/>
                    <a:pt x="166" y="1"/>
                    <a:pt x="11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4050375" y="1063300"/>
              <a:ext cx="5425" cy="17475"/>
            </a:xfrm>
            <a:custGeom>
              <a:rect b="b" l="l" r="r" t="t"/>
              <a:pathLst>
                <a:path extrusionOk="0" h="699" w="217">
                  <a:moveTo>
                    <a:pt x="115" y="1"/>
                  </a:moveTo>
                  <a:cubicBezTo>
                    <a:pt x="52" y="1"/>
                    <a:pt x="1" y="52"/>
                    <a:pt x="1" y="115"/>
                  </a:cubicBezTo>
                  <a:lnTo>
                    <a:pt x="1" y="584"/>
                  </a:lnTo>
                  <a:cubicBezTo>
                    <a:pt x="1" y="648"/>
                    <a:pt x="52" y="699"/>
                    <a:pt x="115" y="699"/>
                  </a:cubicBezTo>
                  <a:cubicBezTo>
                    <a:pt x="166" y="699"/>
                    <a:pt x="217" y="648"/>
                    <a:pt x="217" y="584"/>
                  </a:cubicBezTo>
                  <a:lnTo>
                    <a:pt x="217" y="115"/>
                  </a:lnTo>
                  <a:cubicBezTo>
                    <a:pt x="217" y="52"/>
                    <a:pt x="166" y="1"/>
                    <a:pt x="11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4056425" y="1079800"/>
              <a:ext cx="16175" cy="5425"/>
            </a:xfrm>
            <a:custGeom>
              <a:rect b="b" l="l" r="r" t="t"/>
              <a:pathLst>
                <a:path extrusionOk="0" h="217" w="647">
                  <a:moveTo>
                    <a:pt x="114" y="0"/>
                  </a:moveTo>
                  <a:cubicBezTo>
                    <a:pt x="51" y="0"/>
                    <a:pt x="0" y="51"/>
                    <a:pt x="0" y="101"/>
                  </a:cubicBezTo>
                  <a:cubicBezTo>
                    <a:pt x="0" y="165"/>
                    <a:pt x="51" y="216"/>
                    <a:pt x="114" y="216"/>
                  </a:cubicBezTo>
                  <a:lnTo>
                    <a:pt x="533" y="216"/>
                  </a:lnTo>
                  <a:cubicBezTo>
                    <a:pt x="595" y="216"/>
                    <a:pt x="646" y="165"/>
                    <a:pt x="646" y="101"/>
                  </a:cubicBezTo>
                  <a:cubicBezTo>
                    <a:pt x="646" y="51"/>
                    <a:pt x="595" y="0"/>
                    <a:pt x="53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4033600" y="1079800"/>
              <a:ext cx="16175" cy="5425"/>
            </a:xfrm>
            <a:custGeom>
              <a:rect b="b" l="l" r="r" t="t"/>
              <a:pathLst>
                <a:path extrusionOk="0" h="217" w="647">
                  <a:moveTo>
                    <a:pt x="114" y="0"/>
                  </a:moveTo>
                  <a:cubicBezTo>
                    <a:pt x="51" y="0"/>
                    <a:pt x="1" y="51"/>
                    <a:pt x="1" y="101"/>
                  </a:cubicBezTo>
                  <a:cubicBezTo>
                    <a:pt x="1" y="165"/>
                    <a:pt x="51" y="216"/>
                    <a:pt x="114" y="216"/>
                  </a:cubicBezTo>
                  <a:lnTo>
                    <a:pt x="545" y="216"/>
                  </a:lnTo>
                  <a:cubicBezTo>
                    <a:pt x="596" y="216"/>
                    <a:pt x="647" y="165"/>
                    <a:pt x="647" y="101"/>
                  </a:cubicBezTo>
                  <a:cubicBezTo>
                    <a:pt x="647" y="51"/>
                    <a:pt x="596" y="0"/>
                    <a:pt x="54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3977500" y="1103250"/>
              <a:ext cx="5425" cy="17450"/>
            </a:xfrm>
            <a:custGeom>
              <a:rect b="b" l="l" r="r" t="t"/>
              <a:pathLst>
                <a:path extrusionOk="0" h="698" w="217">
                  <a:moveTo>
                    <a:pt x="102" y="0"/>
                  </a:moveTo>
                  <a:cubicBezTo>
                    <a:pt x="39" y="0"/>
                    <a:pt x="0" y="51"/>
                    <a:pt x="0" y="115"/>
                  </a:cubicBezTo>
                  <a:lnTo>
                    <a:pt x="0" y="583"/>
                  </a:lnTo>
                  <a:cubicBezTo>
                    <a:pt x="0" y="647"/>
                    <a:pt x="39" y="698"/>
                    <a:pt x="102" y="698"/>
                  </a:cubicBezTo>
                  <a:cubicBezTo>
                    <a:pt x="166" y="698"/>
                    <a:pt x="216" y="647"/>
                    <a:pt x="216" y="583"/>
                  </a:cubicBezTo>
                  <a:lnTo>
                    <a:pt x="216" y="115"/>
                  </a:lnTo>
                  <a:cubicBezTo>
                    <a:pt x="216" y="51"/>
                    <a:pt x="166" y="0"/>
                    <a:pt x="102"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3977500" y="1082325"/>
              <a:ext cx="5425" cy="17475"/>
            </a:xfrm>
            <a:custGeom>
              <a:rect b="b" l="l" r="r" t="t"/>
              <a:pathLst>
                <a:path extrusionOk="0" h="699" w="217">
                  <a:moveTo>
                    <a:pt x="102" y="0"/>
                  </a:moveTo>
                  <a:cubicBezTo>
                    <a:pt x="39" y="0"/>
                    <a:pt x="0" y="51"/>
                    <a:pt x="0" y="115"/>
                  </a:cubicBezTo>
                  <a:lnTo>
                    <a:pt x="0" y="584"/>
                  </a:lnTo>
                  <a:cubicBezTo>
                    <a:pt x="0" y="647"/>
                    <a:pt x="39" y="698"/>
                    <a:pt x="102" y="698"/>
                  </a:cubicBezTo>
                  <a:cubicBezTo>
                    <a:pt x="166" y="698"/>
                    <a:pt x="216" y="647"/>
                    <a:pt x="216" y="584"/>
                  </a:cubicBezTo>
                  <a:lnTo>
                    <a:pt x="216" y="115"/>
                  </a:lnTo>
                  <a:cubicBezTo>
                    <a:pt x="216" y="51"/>
                    <a:pt x="166" y="0"/>
                    <a:pt x="102"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3983525" y="1098800"/>
              <a:ext cx="16175" cy="5425"/>
            </a:xfrm>
            <a:custGeom>
              <a:rect b="b" l="l" r="r" t="t"/>
              <a:pathLst>
                <a:path extrusionOk="0" h="217" w="647">
                  <a:moveTo>
                    <a:pt x="102" y="1"/>
                  </a:moveTo>
                  <a:cubicBezTo>
                    <a:pt x="52" y="1"/>
                    <a:pt x="1" y="51"/>
                    <a:pt x="1" y="115"/>
                  </a:cubicBezTo>
                  <a:cubicBezTo>
                    <a:pt x="1" y="166"/>
                    <a:pt x="52" y="217"/>
                    <a:pt x="102" y="217"/>
                  </a:cubicBezTo>
                  <a:lnTo>
                    <a:pt x="533" y="217"/>
                  </a:lnTo>
                  <a:cubicBezTo>
                    <a:pt x="596" y="217"/>
                    <a:pt x="647" y="166"/>
                    <a:pt x="647" y="115"/>
                  </a:cubicBezTo>
                  <a:cubicBezTo>
                    <a:pt x="647" y="51"/>
                    <a:pt x="596" y="1"/>
                    <a:pt x="533"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3960725" y="1098800"/>
              <a:ext cx="16175" cy="5425"/>
            </a:xfrm>
            <a:custGeom>
              <a:rect b="b" l="l" r="r" t="t"/>
              <a:pathLst>
                <a:path extrusionOk="0" h="217" w="647">
                  <a:moveTo>
                    <a:pt x="102" y="1"/>
                  </a:moveTo>
                  <a:cubicBezTo>
                    <a:pt x="51" y="1"/>
                    <a:pt x="0" y="51"/>
                    <a:pt x="0" y="115"/>
                  </a:cubicBezTo>
                  <a:cubicBezTo>
                    <a:pt x="0" y="166"/>
                    <a:pt x="51" y="217"/>
                    <a:pt x="102" y="217"/>
                  </a:cubicBezTo>
                  <a:lnTo>
                    <a:pt x="533" y="217"/>
                  </a:lnTo>
                  <a:cubicBezTo>
                    <a:pt x="595" y="217"/>
                    <a:pt x="646" y="166"/>
                    <a:pt x="646" y="115"/>
                  </a:cubicBezTo>
                  <a:cubicBezTo>
                    <a:pt x="646" y="51"/>
                    <a:pt x="595" y="1"/>
                    <a:pt x="533"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1845425" y="808450"/>
              <a:ext cx="149300" cy="131050"/>
            </a:xfrm>
            <a:custGeom>
              <a:rect b="b" l="l" r="r" t="t"/>
              <a:pathLst>
                <a:path extrusionOk="0" h="5242" w="5972">
                  <a:moveTo>
                    <a:pt x="2977" y="1"/>
                  </a:moveTo>
                  <a:cubicBezTo>
                    <a:pt x="2505" y="1"/>
                    <a:pt x="2027" y="129"/>
                    <a:pt x="1598" y="397"/>
                  </a:cubicBezTo>
                  <a:lnTo>
                    <a:pt x="1586" y="409"/>
                  </a:lnTo>
                  <a:cubicBezTo>
                    <a:pt x="369" y="1183"/>
                    <a:pt x="1" y="2792"/>
                    <a:pt x="761" y="4009"/>
                  </a:cubicBezTo>
                  <a:lnTo>
                    <a:pt x="774" y="4022"/>
                  </a:lnTo>
                  <a:cubicBezTo>
                    <a:pt x="1275" y="4810"/>
                    <a:pt x="2120" y="5242"/>
                    <a:pt x="2989" y="5242"/>
                  </a:cubicBezTo>
                  <a:cubicBezTo>
                    <a:pt x="3461" y="5242"/>
                    <a:pt x="3941" y="5114"/>
                    <a:pt x="4374" y="4846"/>
                  </a:cubicBezTo>
                  <a:lnTo>
                    <a:pt x="4386" y="4834"/>
                  </a:lnTo>
                  <a:cubicBezTo>
                    <a:pt x="5603" y="4060"/>
                    <a:pt x="5971" y="2450"/>
                    <a:pt x="5198" y="1234"/>
                  </a:cubicBezTo>
                  <a:lnTo>
                    <a:pt x="5198" y="1220"/>
                  </a:lnTo>
                  <a:cubicBezTo>
                    <a:pt x="4697" y="433"/>
                    <a:pt x="3846" y="1"/>
                    <a:pt x="297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884725" y="831675"/>
              <a:ext cx="73225" cy="82725"/>
            </a:xfrm>
            <a:custGeom>
              <a:rect b="b" l="l" r="r" t="t"/>
              <a:pathLst>
                <a:path extrusionOk="0" h="3309" w="2929">
                  <a:moveTo>
                    <a:pt x="825" y="0"/>
                  </a:moveTo>
                  <a:lnTo>
                    <a:pt x="368" y="266"/>
                  </a:lnTo>
                  <a:lnTo>
                    <a:pt x="571" y="621"/>
                  </a:lnTo>
                  <a:cubicBezTo>
                    <a:pt x="90" y="1014"/>
                    <a:pt x="0" y="1471"/>
                    <a:pt x="229" y="1838"/>
                  </a:cubicBezTo>
                  <a:cubicBezTo>
                    <a:pt x="292" y="1965"/>
                    <a:pt x="381" y="2054"/>
                    <a:pt x="482" y="2105"/>
                  </a:cubicBezTo>
                  <a:cubicBezTo>
                    <a:pt x="597" y="2181"/>
                    <a:pt x="736" y="2193"/>
                    <a:pt x="875" y="2193"/>
                  </a:cubicBezTo>
                  <a:cubicBezTo>
                    <a:pt x="1116" y="2181"/>
                    <a:pt x="1369" y="2091"/>
                    <a:pt x="1572" y="2015"/>
                  </a:cubicBezTo>
                  <a:cubicBezTo>
                    <a:pt x="1705" y="1977"/>
                    <a:pt x="1818" y="1943"/>
                    <a:pt x="1898" y="1943"/>
                  </a:cubicBezTo>
                  <a:cubicBezTo>
                    <a:pt x="1947" y="1943"/>
                    <a:pt x="1984" y="1956"/>
                    <a:pt x="2003" y="1990"/>
                  </a:cubicBezTo>
                  <a:cubicBezTo>
                    <a:pt x="2054" y="2079"/>
                    <a:pt x="2003" y="2167"/>
                    <a:pt x="1788" y="2294"/>
                  </a:cubicBezTo>
                  <a:cubicBezTo>
                    <a:pt x="1699" y="2345"/>
                    <a:pt x="1598" y="2396"/>
                    <a:pt x="1484" y="2434"/>
                  </a:cubicBezTo>
                  <a:cubicBezTo>
                    <a:pt x="1306" y="2497"/>
                    <a:pt x="1104" y="2536"/>
                    <a:pt x="913" y="2536"/>
                  </a:cubicBezTo>
                  <a:lnTo>
                    <a:pt x="1002" y="3232"/>
                  </a:lnTo>
                  <a:cubicBezTo>
                    <a:pt x="1104" y="3232"/>
                    <a:pt x="1205" y="3220"/>
                    <a:pt x="1319" y="3195"/>
                  </a:cubicBezTo>
                  <a:cubicBezTo>
                    <a:pt x="1521" y="3156"/>
                    <a:pt x="1750" y="3080"/>
                    <a:pt x="1966" y="2967"/>
                  </a:cubicBezTo>
                  <a:lnTo>
                    <a:pt x="2079" y="3156"/>
                  </a:lnTo>
                  <a:lnTo>
                    <a:pt x="2168" y="3308"/>
                  </a:lnTo>
                  <a:lnTo>
                    <a:pt x="2625" y="3043"/>
                  </a:lnTo>
                  <a:lnTo>
                    <a:pt x="2409" y="2674"/>
                  </a:lnTo>
                  <a:cubicBezTo>
                    <a:pt x="2865" y="2294"/>
                    <a:pt x="2929" y="1838"/>
                    <a:pt x="2726" y="1496"/>
                  </a:cubicBezTo>
                  <a:cubicBezTo>
                    <a:pt x="2662" y="1382"/>
                    <a:pt x="2586" y="1305"/>
                    <a:pt x="2498" y="1243"/>
                  </a:cubicBezTo>
                  <a:cubicBezTo>
                    <a:pt x="2387" y="1170"/>
                    <a:pt x="2259" y="1142"/>
                    <a:pt x="2126" y="1142"/>
                  </a:cubicBezTo>
                  <a:cubicBezTo>
                    <a:pt x="2001" y="1142"/>
                    <a:pt x="1872" y="1167"/>
                    <a:pt x="1750" y="1204"/>
                  </a:cubicBezTo>
                  <a:cubicBezTo>
                    <a:pt x="1459" y="1280"/>
                    <a:pt x="1192" y="1407"/>
                    <a:pt x="1053" y="1407"/>
                  </a:cubicBezTo>
                  <a:cubicBezTo>
                    <a:pt x="1002" y="1407"/>
                    <a:pt x="977" y="1382"/>
                    <a:pt x="952" y="1356"/>
                  </a:cubicBezTo>
                  <a:cubicBezTo>
                    <a:pt x="913" y="1280"/>
                    <a:pt x="938" y="1179"/>
                    <a:pt x="1129" y="1065"/>
                  </a:cubicBezTo>
                  <a:cubicBezTo>
                    <a:pt x="1141" y="1052"/>
                    <a:pt x="1154" y="1052"/>
                    <a:pt x="1167" y="1040"/>
                  </a:cubicBezTo>
                  <a:cubicBezTo>
                    <a:pt x="1344" y="925"/>
                    <a:pt x="1572" y="862"/>
                    <a:pt x="1839" y="837"/>
                  </a:cubicBezTo>
                  <a:lnTo>
                    <a:pt x="1890" y="837"/>
                  </a:lnTo>
                  <a:lnTo>
                    <a:pt x="1864" y="672"/>
                  </a:lnTo>
                  <a:lnTo>
                    <a:pt x="1788" y="139"/>
                  </a:lnTo>
                  <a:cubicBezTo>
                    <a:pt x="1636" y="152"/>
                    <a:pt x="1471" y="178"/>
                    <a:pt x="1306" y="229"/>
                  </a:cubicBezTo>
                  <a:cubicBezTo>
                    <a:pt x="1205" y="266"/>
                    <a:pt x="1116" y="305"/>
                    <a:pt x="1028" y="342"/>
                  </a:cubicBezTo>
                  <a:lnTo>
                    <a:pt x="901" y="139"/>
                  </a:lnTo>
                  <a:lnTo>
                    <a:pt x="825"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3243900" y="502550"/>
              <a:ext cx="146425" cy="130925"/>
            </a:xfrm>
            <a:custGeom>
              <a:rect b="b" l="l" r="r" t="t"/>
              <a:pathLst>
                <a:path extrusionOk="0" h="5237" w="5857">
                  <a:moveTo>
                    <a:pt x="2920" y="1"/>
                  </a:moveTo>
                  <a:cubicBezTo>
                    <a:pt x="1812" y="1"/>
                    <a:pt x="781" y="711"/>
                    <a:pt x="431" y="1820"/>
                  </a:cubicBezTo>
                  <a:lnTo>
                    <a:pt x="431" y="1845"/>
                  </a:lnTo>
                  <a:cubicBezTo>
                    <a:pt x="0" y="3214"/>
                    <a:pt x="761" y="4673"/>
                    <a:pt x="2130" y="5104"/>
                  </a:cubicBezTo>
                  <a:lnTo>
                    <a:pt x="2155" y="5116"/>
                  </a:lnTo>
                  <a:cubicBezTo>
                    <a:pt x="2415" y="5197"/>
                    <a:pt x="2678" y="5236"/>
                    <a:pt x="2936" y="5236"/>
                  </a:cubicBezTo>
                  <a:cubicBezTo>
                    <a:pt x="4040" y="5236"/>
                    <a:pt x="5063" y="4526"/>
                    <a:pt x="5413" y="3417"/>
                  </a:cubicBezTo>
                  <a:lnTo>
                    <a:pt x="5426" y="3392"/>
                  </a:lnTo>
                  <a:cubicBezTo>
                    <a:pt x="5857" y="2023"/>
                    <a:pt x="5096" y="552"/>
                    <a:pt x="3727" y="121"/>
                  </a:cubicBezTo>
                  <a:lnTo>
                    <a:pt x="3702" y="121"/>
                  </a:lnTo>
                  <a:cubicBezTo>
                    <a:pt x="3442" y="40"/>
                    <a:pt x="3179" y="1"/>
                    <a:pt x="2920"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3280975" y="524925"/>
              <a:ext cx="71950" cy="87775"/>
            </a:xfrm>
            <a:custGeom>
              <a:rect b="b" l="l" r="r" t="t"/>
              <a:pathLst>
                <a:path extrusionOk="0" h="3511" w="2878">
                  <a:moveTo>
                    <a:pt x="1851" y="0"/>
                  </a:moveTo>
                  <a:lnTo>
                    <a:pt x="1712" y="393"/>
                  </a:lnTo>
                  <a:cubicBezTo>
                    <a:pt x="1601" y="370"/>
                    <a:pt x="1498" y="359"/>
                    <a:pt x="1401" y="359"/>
                  </a:cubicBezTo>
                  <a:cubicBezTo>
                    <a:pt x="965" y="359"/>
                    <a:pt x="672" y="581"/>
                    <a:pt x="558" y="913"/>
                  </a:cubicBezTo>
                  <a:cubicBezTo>
                    <a:pt x="507" y="1052"/>
                    <a:pt x="507" y="1166"/>
                    <a:pt x="520" y="1280"/>
                  </a:cubicBezTo>
                  <a:cubicBezTo>
                    <a:pt x="546" y="1420"/>
                    <a:pt x="622" y="1533"/>
                    <a:pt x="723" y="1635"/>
                  </a:cubicBezTo>
                  <a:cubicBezTo>
                    <a:pt x="887" y="1812"/>
                    <a:pt x="1115" y="1952"/>
                    <a:pt x="1306" y="2054"/>
                  </a:cubicBezTo>
                  <a:cubicBezTo>
                    <a:pt x="1496" y="2167"/>
                    <a:pt x="1636" y="2269"/>
                    <a:pt x="1597" y="2370"/>
                  </a:cubicBezTo>
                  <a:cubicBezTo>
                    <a:pt x="1583" y="2421"/>
                    <a:pt x="1544" y="2451"/>
                    <a:pt x="1468" y="2451"/>
                  </a:cubicBezTo>
                  <a:cubicBezTo>
                    <a:pt x="1411" y="2451"/>
                    <a:pt x="1333" y="2434"/>
                    <a:pt x="1230" y="2395"/>
                  </a:cubicBezTo>
                  <a:cubicBezTo>
                    <a:pt x="1129" y="2358"/>
                    <a:pt x="1027" y="2319"/>
                    <a:pt x="926" y="2256"/>
                  </a:cubicBezTo>
                  <a:cubicBezTo>
                    <a:pt x="761" y="2155"/>
                    <a:pt x="608" y="2028"/>
                    <a:pt x="482" y="1888"/>
                  </a:cubicBezTo>
                  <a:lnTo>
                    <a:pt x="0" y="2409"/>
                  </a:lnTo>
                  <a:cubicBezTo>
                    <a:pt x="64" y="2485"/>
                    <a:pt x="140" y="2561"/>
                    <a:pt x="241" y="2624"/>
                  </a:cubicBezTo>
                  <a:cubicBezTo>
                    <a:pt x="406" y="2750"/>
                    <a:pt x="608" y="2877"/>
                    <a:pt x="837" y="2966"/>
                  </a:cubicBezTo>
                  <a:lnTo>
                    <a:pt x="761" y="3181"/>
                  </a:lnTo>
                  <a:lnTo>
                    <a:pt x="698" y="3347"/>
                  </a:lnTo>
                  <a:lnTo>
                    <a:pt x="1205" y="3511"/>
                  </a:lnTo>
                  <a:lnTo>
                    <a:pt x="1344" y="3118"/>
                  </a:lnTo>
                  <a:cubicBezTo>
                    <a:pt x="1434" y="3134"/>
                    <a:pt x="1520" y="3142"/>
                    <a:pt x="1601" y="3142"/>
                  </a:cubicBezTo>
                  <a:cubicBezTo>
                    <a:pt x="2042" y="3142"/>
                    <a:pt x="2340" y="2919"/>
                    <a:pt x="2447" y="2598"/>
                  </a:cubicBezTo>
                  <a:cubicBezTo>
                    <a:pt x="2484" y="2471"/>
                    <a:pt x="2498" y="2358"/>
                    <a:pt x="2484" y="2256"/>
                  </a:cubicBezTo>
                  <a:cubicBezTo>
                    <a:pt x="2447" y="2003"/>
                    <a:pt x="2256" y="1812"/>
                    <a:pt x="2041" y="1660"/>
                  </a:cubicBezTo>
                  <a:cubicBezTo>
                    <a:pt x="1788" y="1496"/>
                    <a:pt x="1521" y="1369"/>
                    <a:pt x="1433" y="1255"/>
                  </a:cubicBezTo>
                  <a:cubicBezTo>
                    <a:pt x="1408" y="1229"/>
                    <a:pt x="1394" y="1192"/>
                    <a:pt x="1408" y="1153"/>
                  </a:cubicBezTo>
                  <a:cubicBezTo>
                    <a:pt x="1425" y="1101"/>
                    <a:pt x="1471" y="1061"/>
                    <a:pt x="1568" y="1061"/>
                  </a:cubicBezTo>
                  <a:cubicBezTo>
                    <a:pt x="1613" y="1061"/>
                    <a:pt x="1668" y="1070"/>
                    <a:pt x="1737" y="1090"/>
                  </a:cubicBezTo>
                  <a:cubicBezTo>
                    <a:pt x="1749" y="1102"/>
                    <a:pt x="1762" y="1102"/>
                    <a:pt x="1775" y="1102"/>
                  </a:cubicBezTo>
                  <a:cubicBezTo>
                    <a:pt x="1977" y="1178"/>
                    <a:pt x="2180" y="1305"/>
                    <a:pt x="2371" y="1483"/>
                  </a:cubicBezTo>
                  <a:cubicBezTo>
                    <a:pt x="2383" y="1496"/>
                    <a:pt x="2396" y="1521"/>
                    <a:pt x="2408" y="1533"/>
                  </a:cubicBezTo>
                  <a:lnTo>
                    <a:pt x="2523" y="1407"/>
                  </a:lnTo>
                  <a:lnTo>
                    <a:pt x="2878" y="1014"/>
                  </a:lnTo>
                  <a:cubicBezTo>
                    <a:pt x="2763" y="887"/>
                    <a:pt x="2637" y="786"/>
                    <a:pt x="2484" y="697"/>
                  </a:cubicBezTo>
                  <a:cubicBezTo>
                    <a:pt x="2396" y="646"/>
                    <a:pt x="2307" y="595"/>
                    <a:pt x="2219" y="558"/>
                  </a:cubicBezTo>
                  <a:lnTo>
                    <a:pt x="2295" y="330"/>
                  </a:lnTo>
                  <a:lnTo>
                    <a:pt x="2346" y="178"/>
                  </a:lnTo>
                  <a:lnTo>
                    <a:pt x="1851"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2616750" y="1702175"/>
              <a:ext cx="781825" cy="88450"/>
            </a:xfrm>
            <a:custGeom>
              <a:rect b="b" l="l" r="r" t="t"/>
              <a:pathLst>
                <a:path extrusionOk="0" h="3538" w="31273">
                  <a:moveTo>
                    <a:pt x="15642" y="0"/>
                  </a:moveTo>
                  <a:cubicBezTo>
                    <a:pt x="6998" y="0"/>
                    <a:pt x="0" y="786"/>
                    <a:pt x="0" y="1763"/>
                  </a:cubicBezTo>
                  <a:cubicBezTo>
                    <a:pt x="0" y="2738"/>
                    <a:pt x="6998" y="3537"/>
                    <a:pt x="15642" y="3537"/>
                  </a:cubicBezTo>
                  <a:cubicBezTo>
                    <a:pt x="24275" y="3537"/>
                    <a:pt x="31272" y="2738"/>
                    <a:pt x="31272" y="1763"/>
                  </a:cubicBezTo>
                  <a:cubicBezTo>
                    <a:pt x="31272" y="786"/>
                    <a:pt x="24275" y="0"/>
                    <a:pt x="15642"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2761325" y="781575"/>
              <a:ext cx="425250" cy="97325"/>
            </a:xfrm>
            <a:custGeom>
              <a:rect b="b" l="l" r="r" t="t"/>
              <a:pathLst>
                <a:path extrusionOk="0" h="3893" w="17010">
                  <a:moveTo>
                    <a:pt x="3378" y="0"/>
                  </a:moveTo>
                  <a:cubicBezTo>
                    <a:pt x="0" y="0"/>
                    <a:pt x="974" y="2524"/>
                    <a:pt x="974" y="2524"/>
                  </a:cubicBezTo>
                  <a:cubicBezTo>
                    <a:pt x="974" y="2524"/>
                    <a:pt x="1228" y="2664"/>
                    <a:pt x="1760" y="2866"/>
                  </a:cubicBezTo>
                  <a:cubicBezTo>
                    <a:pt x="2850" y="3284"/>
                    <a:pt x="5107" y="3893"/>
                    <a:pt x="8845" y="3893"/>
                  </a:cubicBezTo>
                  <a:cubicBezTo>
                    <a:pt x="13371" y="3893"/>
                    <a:pt x="15577" y="2473"/>
                    <a:pt x="16363" y="1802"/>
                  </a:cubicBezTo>
                  <a:cubicBezTo>
                    <a:pt x="16603" y="1599"/>
                    <a:pt x="16718" y="1472"/>
                    <a:pt x="16718" y="1472"/>
                  </a:cubicBezTo>
                  <a:cubicBezTo>
                    <a:pt x="17009" y="895"/>
                    <a:pt x="16432" y="660"/>
                    <a:pt x="15561" y="660"/>
                  </a:cubicBezTo>
                  <a:cubicBezTo>
                    <a:pt x="14689" y="660"/>
                    <a:pt x="13523" y="895"/>
                    <a:pt x="12636" y="1256"/>
                  </a:cubicBezTo>
                  <a:cubicBezTo>
                    <a:pt x="12307" y="1390"/>
                    <a:pt x="11957" y="1446"/>
                    <a:pt x="11577" y="1446"/>
                  </a:cubicBezTo>
                  <a:cubicBezTo>
                    <a:pt x="9905" y="1446"/>
                    <a:pt x="7657" y="360"/>
                    <a:pt x="4155" y="39"/>
                  </a:cubicBezTo>
                  <a:cubicBezTo>
                    <a:pt x="3874" y="13"/>
                    <a:pt x="3615" y="0"/>
                    <a:pt x="3378"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2764250" y="795425"/>
              <a:ext cx="408025" cy="83475"/>
            </a:xfrm>
            <a:custGeom>
              <a:rect b="b" l="l" r="r" t="t"/>
              <a:pathLst>
                <a:path extrusionOk="0" h="3339" w="16321">
                  <a:moveTo>
                    <a:pt x="3219" y="1"/>
                  </a:moveTo>
                  <a:cubicBezTo>
                    <a:pt x="0" y="1"/>
                    <a:pt x="1643" y="2312"/>
                    <a:pt x="1643" y="2312"/>
                  </a:cubicBezTo>
                  <a:cubicBezTo>
                    <a:pt x="2733" y="2730"/>
                    <a:pt x="4990" y="3339"/>
                    <a:pt x="8728" y="3339"/>
                  </a:cubicBezTo>
                  <a:cubicBezTo>
                    <a:pt x="13254" y="3339"/>
                    <a:pt x="15460" y="1919"/>
                    <a:pt x="16246" y="1248"/>
                  </a:cubicBezTo>
                  <a:cubicBezTo>
                    <a:pt x="16321" y="797"/>
                    <a:pt x="15902" y="633"/>
                    <a:pt x="15264" y="633"/>
                  </a:cubicBezTo>
                  <a:cubicBezTo>
                    <a:pt x="14503" y="633"/>
                    <a:pt x="13430" y="865"/>
                    <a:pt x="12506" y="1121"/>
                  </a:cubicBezTo>
                  <a:cubicBezTo>
                    <a:pt x="12188" y="1208"/>
                    <a:pt x="11856" y="1245"/>
                    <a:pt x="11502" y="1245"/>
                  </a:cubicBezTo>
                  <a:cubicBezTo>
                    <a:pt x="9799" y="1245"/>
                    <a:pt x="7597" y="379"/>
                    <a:pt x="4038" y="43"/>
                  </a:cubicBezTo>
                  <a:cubicBezTo>
                    <a:pt x="3736" y="14"/>
                    <a:pt x="3464" y="1"/>
                    <a:pt x="321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3071800" y="961000"/>
              <a:ext cx="175300" cy="134125"/>
            </a:xfrm>
            <a:custGeom>
              <a:rect b="b" l="l" r="r" t="t"/>
              <a:pathLst>
                <a:path extrusionOk="0" h="5365" w="7012">
                  <a:moveTo>
                    <a:pt x="619" y="1"/>
                  </a:moveTo>
                  <a:cubicBezTo>
                    <a:pt x="401" y="1"/>
                    <a:pt x="193" y="25"/>
                    <a:pt x="1" y="62"/>
                  </a:cubicBezTo>
                  <a:lnTo>
                    <a:pt x="1" y="481"/>
                  </a:lnTo>
                  <a:lnTo>
                    <a:pt x="1" y="823"/>
                  </a:lnTo>
                  <a:lnTo>
                    <a:pt x="1" y="1191"/>
                  </a:lnTo>
                  <a:cubicBezTo>
                    <a:pt x="331" y="1267"/>
                    <a:pt x="825" y="1419"/>
                    <a:pt x="1358" y="1799"/>
                  </a:cubicBezTo>
                  <a:cubicBezTo>
                    <a:pt x="1383" y="1811"/>
                    <a:pt x="1408" y="1837"/>
                    <a:pt x="1421" y="1850"/>
                  </a:cubicBezTo>
                  <a:cubicBezTo>
                    <a:pt x="2080" y="2394"/>
                    <a:pt x="2980" y="4284"/>
                    <a:pt x="4133" y="4980"/>
                  </a:cubicBezTo>
                  <a:cubicBezTo>
                    <a:pt x="4607" y="5264"/>
                    <a:pt x="5076" y="5364"/>
                    <a:pt x="5478" y="5364"/>
                  </a:cubicBezTo>
                  <a:cubicBezTo>
                    <a:pt x="5776" y="5364"/>
                    <a:pt x="6038" y="5309"/>
                    <a:pt x="6237" y="5234"/>
                  </a:cubicBezTo>
                  <a:cubicBezTo>
                    <a:pt x="6403" y="5183"/>
                    <a:pt x="6491" y="5044"/>
                    <a:pt x="6491" y="4879"/>
                  </a:cubicBezTo>
                  <a:cubicBezTo>
                    <a:pt x="6491" y="4853"/>
                    <a:pt x="6491" y="4816"/>
                    <a:pt x="6479" y="4791"/>
                  </a:cubicBezTo>
                  <a:cubicBezTo>
                    <a:pt x="6436" y="4618"/>
                    <a:pt x="6282" y="4501"/>
                    <a:pt x="6113" y="4501"/>
                  </a:cubicBezTo>
                  <a:cubicBezTo>
                    <a:pt x="6083" y="4501"/>
                    <a:pt x="6053" y="4504"/>
                    <a:pt x="6022" y="4512"/>
                  </a:cubicBezTo>
                  <a:cubicBezTo>
                    <a:pt x="5853" y="4555"/>
                    <a:pt x="5685" y="4577"/>
                    <a:pt x="5519" y="4577"/>
                  </a:cubicBezTo>
                  <a:cubicBezTo>
                    <a:pt x="4426" y="4577"/>
                    <a:pt x="3399" y="3654"/>
                    <a:pt x="2485" y="2014"/>
                  </a:cubicBezTo>
                  <a:cubicBezTo>
                    <a:pt x="2308" y="1698"/>
                    <a:pt x="2080" y="1431"/>
                    <a:pt x="1839" y="1228"/>
                  </a:cubicBezTo>
                  <a:cubicBezTo>
                    <a:pt x="1637" y="1051"/>
                    <a:pt x="1421" y="912"/>
                    <a:pt x="1192" y="810"/>
                  </a:cubicBezTo>
                  <a:lnTo>
                    <a:pt x="1192" y="810"/>
                  </a:lnTo>
                  <a:cubicBezTo>
                    <a:pt x="1395" y="861"/>
                    <a:pt x="1637" y="949"/>
                    <a:pt x="1916" y="1064"/>
                  </a:cubicBezTo>
                  <a:cubicBezTo>
                    <a:pt x="2805" y="1440"/>
                    <a:pt x="3994" y="2040"/>
                    <a:pt x="4964" y="2040"/>
                  </a:cubicBezTo>
                  <a:cubicBezTo>
                    <a:pt x="4974" y="2040"/>
                    <a:pt x="4985" y="2040"/>
                    <a:pt x="4995" y="2039"/>
                  </a:cubicBezTo>
                  <a:cubicBezTo>
                    <a:pt x="5959" y="2039"/>
                    <a:pt x="6618" y="1558"/>
                    <a:pt x="6935" y="1165"/>
                  </a:cubicBezTo>
                  <a:cubicBezTo>
                    <a:pt x="6986" y="1101"/>
                    <a:pt x="7011" y="1013"/>
                    <a:pt x="7011" y="924"/>
                  </a:cubicBezTo>
                  <a:cubicBezTo>
                    <a:pt x="7011" y="823"/>
                    <a:pt x="6973" y="734"/>
                    <a:pt x="6897" y="658"/>
                  </a:cubicBezTo>
                  <a:cubicBezTo>
                    <a:pt x="6822" y="584"/>
                    <a:pt x="6727" y="549"/>
                    <a:pt x="6632" y="549"/>
                  </a:cubicBezTo>
                  <a:cubicBezTo>
                    <a:pt x="6533" y="549"/>
                    <a:pt x="6436" y="587"/>
                    <a:pt x="6364" y="658"/>
                  </a:cubicBezTo>
                  <a:cubicBezTo>
                    <a:pt x="5960" y="1080"/>
                    <a:pt x="5433" y="1279"/>
                    <a:pt x="4809" y="1279"/>
                  </a:cubicBezTo>
                  <a:cubicBezTo>
                    <a:pt x="4027" y="1279"/>
                    <a:pt x="3092" y="965"/>
                    <a:pt x="2054" y="379"/>
                  </a:cubicBezTo>
                  <a:lnTo>
                    <a:pt x="2042" y="379"/>
                  </a:lnTo>
                  <a:cubicBezTo>
                    <a:pt x="1550" y="99"/>
                    <a:pt x="1063" y="1"/>
                    <a:pt x="619"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3071800" y="961000"/>
              <a:ext cx="51375" cy="46250"/>
            </a:xfrm>
            <a:custGeom>
              <a:rect b="b" l="l" r="r" t="t"/>
              <a:pathLst>
                <a:path extrusionOk="0" h="1850" w="2055">
                  <a:moveTo>
                    <a:pt x="619" y="1"/>
                  </a:moveTo>
                  <a:cubicBezTo>
                    <a:pt x="401" y="1"/>
                    <a:pt x="193" y="25"/>
                    <a:pt x="1" y="62"/>
                  </a:cubicBezTo>
                  <a:lnTo>
                    <a:pt x="1" y="1191"/>
                  </a:lnTo>
                  <a:cubicBezTo>
                    <a:pt x="331" y="1267"/>
                    <a:pt x="825" y="1419"/>
                    <a:pt x="1358" y="1799"/>
                  </a:cubicBezTo>
                  <a:cubicBezTo>
                    <a:pt x="1383" y="1811"/>
                    <a:pt x="1408" y="1837"/>
                    <a:pt x="1421" y="1850"/>
                  </a:cubicBezTo>
                  <a:cubicBezTo>
                    <a:pt x="1611" y="1659"/>
                    <a:pt x="1750" y="1444"/>
                    <a:pt x="1839" y="1228"/>
                  </a:cubicBezTo>
                  <a:cubicBezTo>
                    <a:pt x="1637" y="1051"/>
                    <a:pt x="1421" y="912"/>
                    <a:pt x="1192" y="810"/>
                  </a:cubicBezTo>
                  <a:lnTo>
                    <a:pt x="1192" y="810"/>
                  </a:lnTo>
                  <a:cubicBezTo>
                    <a:pt x="1395" y="861"/>
                    <a:pt x="1637" y="949"/>
                    <a:pt x="1916" y="1064"/>
                  </a:cubicBezTo>
                  <a:cubicBezTo>
                    <a:pt x="1992" y="810"/>
                    <a:pt x="2029" y="569"/>
                    <a:pt x="2054" y="379"/>
                  </a:cubicBezTo>
                  <a:lnTo>
                    <a:pt x="2042" y="379"/>
                  </a:lnTo>
                  <a:cubicBezTo>
                    <a:pt x="1550" y="99"/>
                    <a:pt x="1063" y="1"/>
                    <a:pt x="61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2785675" y="808500"/>
              <a:ext cx="393600" cy="186050"/>
            </a:xfrm>
            <a:custGeom>
              <a:rect b="b" l="l" r="r" t="t"/>
              <a:pathLst>
                <a:path extrusionOk="0" h="7442" w="15744">
                  <a:moveTo>
                    <a:pt x="3913" y="0"/>
                  </a:moveTo>
                  <a:cubicBezTo>
                    <a:pt x="3876" y="0"/>
                    <a:pt x="3840" y="1"/>
                    <a:pt x="3803" y="2"/>
                  </a:cubicBezTo>
                  <a:cubicBezTo>
                    <a:pt x="545" y="103"/>
                    <a:pt x="0" y="1447"/>
                    <a:pt x="0" y="1447"/>
                  </a:cubicBezTo>
                  <a:cubicBezTo>
                    <a:pt x="849" y="3196"/>
                    <a:pt x="5197" y="6505"/>
                    <a:pt x="5197" y="6505"/>
                  </a:cubicBezTo>
                  <a:cubicBezTo>
                    <a:pt x="5552" y="6860"/>
                    <a:pt x="5995" y="7088"/>
                    <a:pt x="6465" y="7240"/>
                  </a:cubicBezTo>
                  <a:cubicBezTo>
                    <a:pt x="6948" y="7386"/>
                    <a:pt x="7469" y="7442"/>
                    <a:pt x="7981" y="7442"/>
                  </a:cubicBezTo>
                  <a:cubicBezTo>
                    <a:pt x="9550" y="7442"/>
                    <a:pt x="11028" y="6923"/>
                    <a:pt x="11028" y="6923"/>
                  </a:cubicBezTo>
                  <a:cubicBezTo>
                    <a:pt x="15034" y="4603"/>
                    <a:pt x="15744" y="395"/>
                    <a:pt x="15744" y="395"/>
                  </a:cubicBezTo>
                  <a:lnTo>
                    <a:pt x="15744" y="395"/>
                  </a:lnTo>
                  <a:cubicBezTo>
                    <a:pt x="14147" y="1004"/>
                    <a:pt x="12722" y="1218"/>
                    <a:pt x="11430" y="1218"/>
                  </a:cubicBezTo>
                  <a:cubicBezTo>
                    <a:pt x="9172" y="1218"/>
                    <a:pt x="7319" y="564"/>
                    <a:pt x="5666" y="218"/>
                  </a:cubicBezTo>
                  <a:cubicBezTo>
                    <a:pt x="5060" y="86"/>
                    <a:pt x="4475" y="0"/>
                    <a:pt x="3913"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3071800" y="830075"/>
              <a:ext cx="94175" cy="110000"/>
            </a:xfrm>
            <a:custGeom>
              <a:rect b="b" l="l" r="r" t="t"/>
              <a:pathLst>
                <a:path extrusionOk="0" h="4400" w="3767">
                  <a:moveTo>
                    <a:pt x="3766" y="0"/>
                  </a:moveTo>
                  <a:lnTo>
                    <a:pt x="3766" y="0"/>
                  </a:lnTo>
                  <a:cubicBezTo>
                    <a:pt x="2054" y="3284"/>
                    <a:pt x="1" y="4107"/>
                    <a:pt x="1" y="4107"/>
                  </a:cubicBezTo>
                  <a:cubicBezTo>
                    <a:pt x="470" y="4349"/>
                    <a:pt x="952" y="4400"/>
                    <a:pt x="952" y="4400"/>
                  </a:cubicBezTo>
                  <a:cubicBezTo>
                    <a:pt x="2803" y="3322"/>
                    <a:pt x="3766" y="1"/>
                    <a:pt x="3766"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2603125" y="964450"/>
              <a:ext cx="751700" cy="803350"/>
            </a:xfrm>
            <a:custGeom>
              <a:rect b="b" l="l" r="r" t="t"/>
              <a:pathLst>
                <a:path extrusionOk="0" h="32134" w="30068">
                  <a:moveTo>
                    <a:pt x="12588" y="0"/>
                  </a:moveTo>
                  <a:cubicBezTo>
                    <a:pt x="12588" y="0"/>
                    <a:pt x="9773" y="5527"/>
                    <a:pt x="4881" y="12904"/>
                  </a:cubicBezTo>
                  <a:cubicBezTo>
                    <a:pt x="1" y="20269"/>
                    <a:pt x="241" y="32134"/>
                    <a:pt x="15909" y="32134"/>
                  </a:cubicBezTo>
                  <a:cubicBezTo>
                    <a:pt x="26544" y="32134"/>
                    <a:pt x="30068" y="26683"/>
                    <a:pt x="29713" y="20864"/>
                  </a:cubicBezTo>
                  <a:cubicBezTo>
                    <a:pt x="29548" y="18114"/>
                    <a:pt x="28508" y="15275"/>
                    <a:pt x="26937" y="12904"/>
                  </a:cubicBezTo>
                  <a:cubicBezTo>
                    <a:pt x="24491" y="9216"/>
                    <a:pt x="22449" y="5996"/>
                    <a:pt x="21043" y="3689"/>
                  </a:cubicBezTo>
                  <a:cubicBezTo>
                    <a:pt x="19623" y="1382"/>
                    <a:pt x="18812" y="0"/>
                    <a:pt x="18812" y="0"/>
                  </a:cubicBezTo>
                  <a:cubicBezTo>
                    <a:pt x="17787" y="195"/>
                    <a:pt x="16755" y="293"/>
                    <a:pt x="15715" y="293"/>
                  </a:cubicBezTo>
                  <a:cubicBezTo>
                    <a:pt x="15405" y="293"/>
                    <a:pt x="15093" y="284"/>
                    <a:pt x="14781" y="267"/>
                  </a:cubicBezTo>
                  <a:cubicBezTo>
                    <a:pt x="14185" y="228"/>
                    <a:pt x="13589" y="165"/>
                    <a:pt x="12993" y="64"/>
                  </a:cubicBezTo>
                  <a:lnTo>
                    <a:pt x="12588"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3074050" y="1011975"/>
              <a:ext cx="268425" cy="562525"/>
            </a:xfrm>
            <a:custGeom>
              <a:rect b="b" l="l" r="r" t="t"/>
              <a:pathLst>
                <a:path extrusionOk="0" h="22501" w="10737">
                  <a:moveTo>
                    <a:pt x="0" y="0"/>
                  </a:moveTo>
                  <a:cubicBezTo>
                    <a:pt x="1026" y="3448"/>
                    <a:pt x="5172" y="8950"/>
                    <a:pt x="6744" y="11890"/>
                  </a:cubicBezTo>
                  <a:cubicBezTo>
                    <a:pt x="10128" y="18254"/>
                    <a:pt x="8531" y="22501"/>
                    <a:pt x="8531" y="22501"/>
                  </a:cubicBezTo>
                  <a:cubicBezTo>
                    <a:pt x="10736" y="19661"/>
                    <a:pt x="9862" y="15605"/>
                    <a:pt x="7504" y="11611"/>
                  </a:cubicBezTo>
                  <a:cubicBezTo>
                    <a:pt x="4728" y="6884"/>
                    <a:pt x="1" y="1"/>
                    <a:pt x="0"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2909900" y="1166625"/>
              <a:ext cx="224375" cy="334025"/>
            </a:xfrm>
            <a:custGeom>
              <a:rect b="b" l="l" r="r" t="t"/>
              <a:pathLst>
                <a:path extrusionOk="0" h="13361" w="8975">
                  <a:moveTo>
                    <a:pt x="3651" y="0"/>
                  </a:moveTo>
                  <a:lnTo>
                    <a:pt x="3651" y="1547"/>
                  </a:lnTo>
                  <a:cubicBezTo>
                    <a:pt x="1318" y="1876"/>
                    <a:pt x="152" y="3233"/>
                    <a:pt x="152" y="4842"/>
                  </a:cubicBezTo>
                  <a:cubicBezTo>
                    <a:pt x="164" y="8544"/>
                    <a:pt x="5654" y="7530"/>
                    <a:pt x="5654" y="8785"/>
                  </a:cubicBezTo>
                  <a:cubicBezTo>
                    <a:pt x="5654" y="9127"/>
                    <a:pt x="5324" y="9317"/>
                    <a:pt x="4361" y="9330"/>
                  </a:cubicBezTo>
                  <a:cubicBezTo>
                    <a:pt x="3270" y="9330"/>
                    <a:pt x="2015" y="8975"/>
                    <a:pt x="1077" y="8417"/>
                  </a:cubicBezTo>
                  <a:lnTo>
                    <a:pt x="0" y="10864"/>
                  </a:lnTo>
                  <a:cubicBezTo>
                    <a:pt x="862" y="11383"/>
                    <a:pt x="2231" y="11777"/>
                    <a:pt x="3663" y="11853"/>
                  </a:cubicBezTo>
                  <a:lnTo>
                    <a:pt x="3663" y="13361"/>
                  </a:lnTo>
                  <a:lnTo>
                    <a:pt x="5666" y="13361"/>
                  </a:lnTo>
                  <a:lnTo>
                    <a:pt x="5666" y="11777"/>
                  </a:lnTo>
                  <a:cubicBezTo>
                    <a:pt x="7859" y="11396"/>
                    <a:pt x="8975" y="10065"/>
                    <a:pt x="8975" y="8518"/>
                  </a:cubicBezTo>
                  <a:cubicBezTo>
                    <a:pt x="8961" y="4856"/>
                    <a:pt x="3473" y="5856"/>
                    <a:pt x="3460" y="4665"/>
                  </a:cubicBezTo>
                  <a:cubicBezTo>
                    <a:pt x="3460" y="4323"/>
                    <a:pt x="3778" y="4044"/>
                    <a:pt x="4753" y="4044"/>
                  </a:cubicBezTo>
                  <a:cubicBezTo>
                    <a:pt x="4776" y="4044"/>
                    <a:pt x="4798" y="4044"/>
                    <a:pt x="4821" y="4044"/>
                  </a:cubicBezTo>
                  <a:cubicBezTo>
                    <a:pt x="5676" y="4044"/>
                    <a:pt x="6578" y="4286"/>
                    <a:pt x="7530" y="4780"/>
                  </a:cubicBezTo>
                  <a:lnTo>
                    <a:pt x="8544" y="2346"/>
                  </a:lnTo>
                  <a:cubicBezTo>
                    <a:pt x="7732" y="1889"/>
                    <a:pt x="6705" y="1623"/>
                    <a:pt x="5654" y="1521"/>
                  </a:cubicBezTo>
                  <a:lnTo>
                    <a:pt x="5654"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2603125" y="964450"/>
              <a:ext cx="748975" cy="803350"/>
            </a:xfrm>
            <a:custGeom>
              <a:rect b="b" l="l" r="r" t="t"/>
              <a:pathLst>
                <a:path extrusionOk="0" h="32134" w="29959">
                  <a:moveTo>
                    <a:pt x="29713" y="20864"/>
                  </a:moveTo>
                  <a:cubicBezTo>
                    <a:pt x="29714" y="20876"/>
                    <a:pt x="29715" y="20888"/>
                    <a:pt x="29715" y="20900"/>
                  </a:cubicBezTo>
                  <a:lnTo>
                    <a:pt x="29715" y="20900"/>
                  </a:lnTo>
                  <a:cubicBezTo>
                    <a:pt x="29715" y="20888"/>
                    <a:pt x="29714" y="20876"/>
                    <a:pt x="29713" y="20864"/>
                  </a:cubicBezTo>
                  <a:close/>
                  <a:moveTo>
                    <a:pt x="12588" y="0"/>
                  </a:moveTo>
                  <a:cubicBezTo>
                    <a:pt x="12588" y="0"/>
                    <a:pt x="9773" y="5527"/>
                    <a:pt x="4881" y="12904"/>
                  </a:cubicBezTo>
                  <a:cubicBezTo>
                    <a:pt x="1" y="20269"/>
                    <a:pt x="241" y="32134"/>
                    <a:pt x="15909" y="32134"/>
                  </a:cubicBezTo>
                  <a:cubicBezTo>
                    <a:pt x="20954" y="32134"/>
                    <a:pt x="24401" y="30917"/>
                    <a:pt x="26582" y="29002"/>
                  </a:cubicBezTo>
                  <a:cubicBezTo>
                    <a:pt x="29006" y="26894"/>
                    <a:pt x="29896" y="23943"/>
                    <a:pt x="29715" y="20900"/>
                  </a:cubicBezTo>
                  <a:lnTo>
                    <a:pt x="29715" y="20900"/>
                  </a:lnTo>
                  <a:cubicBezTo>
                    <a:pt x="29959" y="25168"/>
                    <a:pt x="24457" y="27173"/>
                    <a:pt x="19280" y="27173"/>
                  </a:cubicBezTo>
                  <a:cubicBezTo>
                    <a:pt x="18047" y="27173"/>
                    <a:pt x="16833" y="27059"/>
                    <a:pt x="15719" y="26835"/>
                  </a:cubicBezTo>
                  <a:cubicBezTo>
                    <a:pt x="7353" y="25149"/>
                    <a:pt x="6491" y="18583"/>
                    <a:pt x="10522" y="12980"/>
                  </a:cubicBezTo>
                  <a:cubicBezTo>
                    <a:pt x="14540" y="7365"/>
                    <a:pt x="14781" y="267"/>
                    <a:pt x="14781" y="267"/>
                  </a:cubicBezTo>
                  <a:cubicBezTo>
                    <a:pt x="14401" y="241"/>
                    <a:pt x="14020" y="203"/>
                    <a:pt x="13640" y="165"/>
                  </a:cubicBezTo>
                  <a:cubicBezTo>
                    <a:pt x="13424" y="127"/>
                    <a:pt x="13209" y="101"/>
                    <a:pt x="12993" y="64"/>
                  </a:cubicBezTo>
                  <a:lnTo>
                    <a:pt x="12588"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2927300" y="813600"/>
              <a:ext cx="350" cy="350"/>
            </a:xfrm>
            <a:custGeom>
              <a:rect b="b" l="l" r="r" t="t"/>
              <a:pathLst>
                <a:path extrusionOk="0" h="14" w="14">
                  <a:moveTo>
                    <a:pt x="14" y="0"/>
                  </a:moveTo>
                  <a:cubicBezTo>
                    <a:pt x="1" y="0"/>
                    <a:pt x="1" y="14"/>
                    <a:pt x="1" y="14"/>
                  </a:cubicBezTo>
                  <a:lnTo>
                    <a:pt x="14" y="0"/>
                  </a:lnTo>
                  <a:close/>
                </a:path>
              </a:pathLst>
            </a:custGeom>
            <a:solidFill>
              <a:srgbClr val="D7E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2785675" y="808500"/>
              <a:ext cx="190150" cy="157550"/>
            </a:xfrm>
            <a:custGeom>
              <a:rect b="b" l="l" r="r" t="t"/>
              <a:pathLst>
                <a:path extrusionOk="0" h="6302" w="7606">
                  <a:moveTo>
                    <a:pt x="3913" y="0"/>
                  </a:moveTo>
                  <a:cubicBezTo>
                    <a:pt x="3876" y="0"/>
                    <a:pt x="3840" y="1"/>
                    <a:pt x="3803" y="2"/>
                  </a:cubicBezTo>
                  <a:cubicBezTo>
                    <a:pt x="2738" y="40"/>
                    <a:pt x="1964" y="204"/>
                    <a:pt x="1407" y="407"/>
                  </a:cubicBezTo>
                  <a:cubicBezTo>
                    <a:pt x="254" y="838"/>
                    <a:pt x="0" y="1447"/>
                    <a:pt x="0" y="1447"/>
                  </a:cubicBezTo>
                  <a:cubicBezTo>
                    <a:pt x="722" y="2942"/>
                    <a:pt x="3993" y="5554"/>
                    <a:pt x="4944" y="6302"/>
                  </a:cubicBezTo>
                  <a:lnTo>
                    <a:pt x="7516" y="6302"/>
                  </a:lnTo>
                  <a:cubicBezTo>
                    <a:pt x="7606" y="4818"/>
                    <a:pt x="5425" y="4337"/>
                    <a:pt x="4361" y="2537"/>
                  </a:cubicBezTo>
                  <a:cubicBezTo>
                    <a:pt x="3232" y="674"/>
                    <a:pt x="5666" y="218"/>
                    <a:pt x="5666" y="218"/>
                  </a:cubicBezTo>
                  <a:cubicBezTo>
                    <a:pt x="5060" y="86"/>
                    <a:pt x="4475" y="0"/>
                    <a:pt x="3913"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2896250" y="950900"/>
              <a:ext cx="197775" cy="43675"/>
            </a:xfrm>
            <a:custGeom>
              <a:rect b="b" l="l" r="r" t="t"/>
              <a:pathLst>
                <a:path extrusionOk="0" h="1747" w="7911">
                  <a:moveTo>
                    <a:pt x="4019" y="1"/>
                  </a:moveTo>
                  <a:cubicBezTo>
                    <a:pt x="1809" y="1"/>
                    <a:pt x="217" y="454"/>
                    <a:pt x="217" y="454"/>
                  </a:cubicBezTo>
                  <a:cubicBezTo>
                    <a:pt x="90" y="657"/>
                    <a:pt x="39" y="846"/>
                    <a:pt x="26" y="1024"/>
                  </a:cubicBezTo>
                  <a:cubicBezTo>
                    <a:pt x="1" y="1443"/>
                    <a:pt x="229" y="1747"/>
                    <a:pt x="229" y="1747"/>
                  </a:cubicBezTo>
                  <a:cubicBezTo>
                    <a:pt x="1613" y="1244"/>
                    <a:pt x="2994" y="1086"/>
                    <a:pt x="4185" y="1086"/>
                  </a:cubicBezTo>
                  <a:cubicBezTo>
                    <a:pt x="6209" y="1086"/>
                    <a:pt x="7682" y="1544"/>
                    <a:pt x="7682" y="1544"/>
                  </a:cubicBezTo>
                  <a:cubicBezTo>
                    <a:pt x="7860" y="1366"/>
                    <a:pt x="7910" y="1176"/>
                    <a:pt x="7910" y="1012"/>
                  </a:cubicBezTo>
                  <a:cubicBezTo>
                    <a:pt x="7910" y="707"/>
                    <a:pt x="7721" y="466"/>
                    <a:pt x="7721" y="466"/>
                  </a:cubicBezTo>
                  <a:cubicBezTo>
                    <a:pt x="6413" y="117"/>
                    <a:pt x="5137" y="1"/>
                    <a:pt x="401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2896250" y="962925"/>
              <a:ext cx="197775" cy="31650"/>
            </a:xfrm>
            <a:custGeom>
              <a:rect b="b" l="l" r="r" t="t"/>
              <a:pathLst>
                <a:path extrusionOk="0" h="1266" w="7911">
                  <a:moveTo>
                    <a:pt x="4077" y="1"/>
                  </a:moveTo>
                  <a:cubicBezTo>
                    <a:pt x="2136" y="1"/>
                    <a:pt x="569" y="362"/>
                    <a:pt x="26" y="543"/>
                  </a:cubicBezTo>
                  <a:cubicBezTo>
                    <a:pt x="1" y="962"/>
                    <a:pt x="229" y="1266"/>
                    <a:pt x="229" y="1266"/>
                  </a:cubicBezTo>
                  <a:cubicBezTo>
                    <a:pt x="1613" y="763"/>
                    <a:pt x="2994" y="605"/>
                    <a:pt x="4185" y="605"/>
                  </a:cubicBezTo>
                  <a:cubicBezTo>
                    <a:pt x="6209" y="605"/>
                    <a:pt x="7682" y="1063"/>
                    <a:pt x="7682" y="1063"/>
                  </a:cubicBezTo>
                  <a:cubicBezTo>
                    <a:pt x="7860" y="885"/>
                    <a:pt x="7910" y="695"/>
                    <a:pt x="7910" y="531"/>
                  </a:cubicBezTo>
                  <a:cubicBezTo>
                    <a:pt x="6592" y="136"/>
                    <a:pt x="5265" y="1"/>
                    <a:pt x="407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2888975" y="935925"/>
              <a:ext cx="214550" cy="30125"/>
            </a:xfrm>
            <a:custGeom>
              <a:rect b="b" l="l" r="r" t="t"/>
              <a:pathLst>
                <a:path extrusionOk="0" h="1205" w="8582">
                  <a:moveTo>
                    <a:pt x="4442" y="1"/>
                  </a:moveTo>
                  <a:cubicBezTo>
                    <a:pt x="1942" y="1"/>
                    <a:pt x="1" y="685"/>
                    <a:pt x="1" y="685"/>
                  </a:cubicBezTo>
                  <a:cubicBezTo>
                    <a:pt x="1" y="811"/>
                    <a:pt x="38" y="913"/>
                    <a:pt x="89" y="977"/>
                  </a:cubicBezTo>
                  <a:cubicBezTo>
                    <a:pt x="241" y="1180"/>
                    <a:pt x="508" y="1192"/>
                    <a:pt x="508" y="1192"/>
                  </a:cubicBezTo>
                  <a:cubicBezTo>
                    <a:pt x="1867" y="760"/>
                    <a:pt x="3149" y="615"/>
                    <a:pt x="4256" y="615"/>
                  </a:cubicBezTo>
                  <a:cubicBezTo>
                    <a:pt x="6492" y="615"/>
                    <a:pt x="8012" y="1205"/>
                    <a:pt x="8012" y="1205"/>
                  </a:cubicBezTo>
                  <a:cubicBezTo>
                    <a:pt x="8265" y="1205"/>
                    <a:pt x="8392" y="1129"/>
                    <a:pt x="8468" y="1027"/>
                  </a:cubicBezTo>
                  <a:cubicBezTo>
                    <a:pt x="8582" y="901"/>
                    <a:pt x="8569" y="735"/>
                    <a:pt x="8569" y="735"/>
                  </a:cubicBezTo>
                  <a:cubicBezTo>
                    <a:pt x="7171" y="183"/>
                    <a:pt x="5732" y="1"/>
                    <a:pt x="4442"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2891175" y="944250"/>
              <a:ext cx="209500" cy="21800"/>
            </a:xfrm>
            <a:custGeom>
              <a:rect b="b" l="l" r="r" t="t"/>
              <a:pathLst>
                <a:path extrusionOk="0" h="872" w="8380">
                  <a:moveTo>
                    <a:pt x="4354" y="1"/>
                  </a:moveTo>
                  <a:cubicBezTo>
                    <a:pt x="2177" y="1"/>
                    <a:pt x="418" y="515"/>
                    <a:pt x="1" y="644"/>
                  </a:cubicBezTo>
                  <a:cubicBezTo>
                    <a:pt x="153" y="847"/>
                    <a:pt x="420" y="859"/>
                    <a:pt x="420" y="859"/>
                  </a:cubicBezTo>
                  <a:cubicBezTo>
                    <a:pt x="1779" y="427"/>
                    <a:pt x="3061" y="282"/>
                    <a:pt x="4168" y="282"/>
                  </a:cubicBezTo>
                  <a:cubicBezTo>
                    <a:pt x="6404" y="282"/>
                    <a:pt x="7924" y="872"/>
                    <a:pt x="7924" y="872"/>
                  </a:cubicBezTo>
                  <a:cubicBezTo>
                    <a:pt x="8177" y="872"/>
                    <a:pt x="8304" y="796"/>
                    <a:pt x="8380" y="694"/>
                  </a:cubicBezTo>
                  <a:cubicBezTo>
                    <a:pt x="7017" y="174"/>
                    <a:pt x="5615" y="1"/>
                    <a:pt x="4354"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1855900" y="1701550"/>
              <a:ext cx="877200" cy="83050"/>
            </a:xfrm>
            <a:custGeom>
              <a:rect b="b" l="l" r="r" t="t"/>
              <a:pathLst>
                <a:path extrusionOk="0" h="3322" w="35088">
                  <a:moveTo>
                    <a:pt x="17544" y="0"/>
                  </a:moveTo>
                  <a:cubicBezTo>
                    <a:pt x="7859" y="0"/>
                    <a:pt x="0" y="748"/>
                    <a:pt x="0" y="1661"/>
                  </a:cubicBezTo>
                  <a:cubicBezTo>
                    <a:pt x="0" y="2586"/>
                    <a:pt x="7859" y="3321"/>
                    <a:pt x="17544" y="3321"/>
                  </a:cubicBezTo>
                  <a:cubicBezTo>
                    <a:pt x="27240" y="3321"/>
                    <a:pt x="35087" y="2586"/>
                    <a:pt x="35087" y="1661"/>
                  </a:cubicBezTo>
                  <a:cubicBezTo>
                    <a:pt x="35087" y="748"/>
                    <a:pt x="27240" y="0"/>
                    <a:pt x="1754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1938925" y="1659400"/>
              <a:ext cx="402475" cy="107450"/>
            </a:xfrm>
            <a:custGeom>
              <a:rect b="b" l="l" r="r" t="t"/>
              <a:pathLst>
                <a:path extrusionOk="0" h="4298" w="16099">
                  <a:moveTo>
                    <a:pt x="11180" y="1"/>
                  </a:moveTo>
                  <a:lnTo>
                    <a:pt x="10331" y="13"/>
                  </a:lnTo>
                  <a:lnTo>
                    <a:pt x="2637" y="13"/>
                  </a:lnTo>
                  <a:lnTo>
                    <a:pt x="2446" y="26"/>
                  </a:lnTo>
                  <a:lnTo>
                    <a:pt x="0" y="26"/>
                  </a:lnTo>
                  <a:lnTo>
                    <a:pt x="0" y="1737"/>
                  </a:lnTo>
                  <a:lnTo>
                    <a:pt x="0" y="1801"/>
                  </a:lnTo>
                  <a:cubicBezTo>
                    <a:pt x="0" y="2105"/>
                    <a:pt x="178" y="2396"/>
                    <a:pt x="494" y="2663"/>
                  </a:cubicBezTo>
                  <a:cubicBezTo>
                    <a:pt x="533" y="2700"/>
                    <a:pt x="570" y="2725"/>
                    <a:pt x="609" y="2751"/>
                  </a:cubicBezTo>
                  <a:cubicBezTo>
                    <a:pt x="646" y="2789"/>
                    <a:pt x="685" y="2815"/>
                    <a:pt x="722" y="2840"/>
                  </a:cubicBezTo>
                  <a:cubicBezTo>
                    <a:pt x="748" y="2852"/>
                    <a:pt x="786" y="2878"/>
                    <a:pt x="812" y="2903"/>
                  </a:cubicBezTo>
                  <a:cubicBezTo>
                    <a:pt x="1027" y="3030"/>
                    <a:pt x="1280" y="3156"/>
                    <a:pt x="1559" y="3283"/>
                  </a:cubicBezTo>
                  <a:cubicBezTo>
                    <a:pt x="1635" y="3309"/>
                    <a:pt x="1711" y="3334"/>
                    <a:pt x="1787" y="3372"/>
                  </a:cubicBezTo>
                  <a:cubicBezTo>
                    <a:pt x="1939" y="3423"/>
                    <a:pt x="2105" y="3486"/>
                    <a:pt x="2282" y="3537"/>
                  </a:cubicBezTo>
                  <a:cubicBezTo>
                    <a:pt x="2396" y="3575"/>
                    <a:pt x="2510" y="3613"/>
                    <a:pt x="2637" y="3651"/>
                  </a:cubicBezTo>
                  <a:cubicBezTo>
                    <a:pt x="2662" y="3651"/>
                    <a:pt x="2675" y="3663"/>
                    <a:pt x="2700" y="3663"/>
                  </a:cubicBezTo>
                  <a:lnTo>
                    <a:pt x="2852" y="3702"/>
                  </a:lnTo>
                  <a:cubicBezTo>
                    <a:pt x="3119" y="3778"/>
                    <a:pt x="3410" y="3841"/>
                    <a:pt x="3702" y="3905"/>
                  </a:cubicBezTo>
                  <a:lnTo>
                    <a:pt x="3930" y="3942"/>
                  </a:lnTo>
                  <a:cubicBezTo>
                    <a:pt x="4031" y="3956"/>
                    <a:pt x="4145" y="3981"/>
                    <a:pt x="4259" y="3993"/>
                  </a:cubicBezTo>
                  <a:cubicBezTo>
                    <a:pt x="4424" y="4032"/>
                    <a:pt x="4601" y="4057"/>
                    <a:pt x="4767" y="4082"/>
                  </a:cubicBezTo>
                  <a:cubicBezTo>
                    <a:pt x="4843" y="4082"/>
                    <a:pt x="4919" y="4094"/>
                    <a:pt x="4995" y="4108"/>
                  </a:cubicBezTo>
                  <a:cubicBezTo>
                    <a:pt x="5274" y="4145"/>
                    <a:pt x="5552" y="4171"/>
                    <a:pt x="5843" y="4196"/>
                  </a:cubicBezTo>
                  <a:cubicBezTo>
                    <a:pt x="5907" y="4209"/>
                    <a:pt x="5983" y="4209"/>
                    <a:pt x="6059" y="4221"/>
                  </a:cubicBezTo>
                  <a:cubicBezTo>
                    <a:pt x="6136" y="4221"/>
                    <a:pt x="6212" y="4221"/>
                    <a:pt x="6274" y="4234"/>
                  </a:cubicBezTo>
                  <a:cubicBezTo>
                    <a:pt x="6490" y="4247"/>
                    <a:pt x="6693" y="4260"/>
                    <a:pt x="6908" y="4272"/>
                  </a:cubicBezTo>
                  <a:lnTo>
                    <a:pt x="7124" y="4272"/>
                  </a:lnTo>
                  <a:cubicBezTo>
                    <a:pt x="7403" y="4285"/>
                    <a:pt x="7694" y="4285"/>
                    <a:pt x="7973" y="4297"/>
                  </a:cubicBezTo>
                  <a:lnTo>
                    <a:pt x="8201" y="4297"/>
                  </a:lnTo>
                  <a:cubicBezTo>
                    <a:pt x="8480" y="4285"/>
                    <a:pt x="8772" y="4285"/>
                    <a:pt x="9038" y="4272"/>
                  </a:cubicBezTo>
                  <a:cubicBezTo>
                    <a:pt x="9114" y="4272"/>
                    <a:pt x="9190" y="4272"/>
                    <a:pt x="9266" y="4260"/>
                  </a:cubicBezTo>
                  <a:cubicBezTo>
                    <a:pt x="9558" y="4247"/>
                    <a:pt x="9837" y="4234"/>
                    <a:pt x="10116" y="4209"/>
                  </a:cubicBezTo>
                  <a:cubicBezTo>
                    <a:pt x="10192" y="4209"/>
                    <a:pt x="10255" y="4196"/>
                    <a:pt x="10331" y="4196"/>
                  </a:cubicBezTo>
                  <a:cubicBezTo>
                    <a:pt x="10623" y="4158"/>
                    <a:pt x="10902" y="4133"/>
                    <a:pt x="11180" y="4094"/>
                  </a:cubicBezTo>
                  <a:cubicBezTo>
                    <a:pt x="11257" y="4082"/>
                    <a:pt x="11333" y="4082"/>
                    <a:pt x="11409" y="4069"/>
                  </a:cubicBezTo>
                  <a:cubicBezTo>
                    <a:pt x="11700" y="4032"/>
                    <a:pt x="11979" y="3981"/>
                    <a:pt x="12245" y="3930"/>
                  </a:cubicBezTo>
                  <a:cubicBezTo>
                    <a:pt x="12321" y="3917"/>
                    <a:pt x="12397" y="3905"/>
                    <a:pt x="12473" y="3879"/>
                  </a:cubicBezTo>
                  <a:cubicBezTo>
                    <a:pt x="12764" y="3829"/>
                    <a:pt x="13043" y="3753"/>
                    <a:pt x="13322" y="3689"/>
                  </a:cubicBezTo>
                  <a:cubicBezTo>
                    <a:pt x="13386" y="3663"/>
                    <a:pt x="13462" y="3651"/>
                    <a:pt x="13538" y="3626"/>
                  </a:cubicBezTo>
                  <a:cubicBezTo>
                    <a:pt x="13842" y="3537"/>
                    <a:pt x="14121" y="3435"/>
                    <a:pt x="14387" y="3334"/>
                  </a:cubicBezTo>
                  <a:cubicBezTo>
                    <a:pt x="14463" y="3309"/>
                    <a:pt x="14539" y="3283"/>
                    <a:pt x="14603" y="3246"/>
                  </a:cubicBezTo>
                  <a:cubicBezTo>
                    <a:pt x="14945" y="3106"/>
                    <a:pt x="15224" y="2954"/>
                    <a:pt x="15452" y="2789"/>
                  </a:cubicBezTo>
                  <a:lnTo>
                    <a:pt x="15680" y="2599"/>
                  </a:lnTo>
                  <a:cubicBezTo>
                    <a:pt x="15947" y="2358"/>
                    <a:pt x="16099" y="2080"/>
                    <a:pt x="16099" y="1801"/>
                  </a:cubicBezTo>
                  <a:lnTo>
                    <a:pt x="16099" y="1787"/>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1951275" y="1660050"/>
              <a:ext cx="5725" cy="70375"/>
            </a:xfrm>
            <a:custGeom>
              <a:rect b="b" l="l" r="r" t="t"/>
              <a:pathLst>
                <a:path extrusionOk="0" h="2815" w="229">
                  <a:moveTo>
                    <a:pt x="0" y="0"/>
                  </a:moveTo>
                  <a:lnTo>
                    <a:pt x="0" y="2637"/>
                  </a:lnTo>
                  <a:cubicBezTo>
                    <a:pt x="39" y="2674"/>
                    <a:pt x="76" y="2699"/>
                    <a:pt x="115" y="2725"/>
                  </a:cubicBezTo>
                  <a:cubicBezTo>
                    <a:pt x="152" y="2763"/>
                    <a:pt x="191" y="2789"/>
                    <a:pt x="228" y="2814"/>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1977900" y="1660050"/>
              <a:ext cx="5725" cy="83675"/>
            </a:xfrm>
            <a:custGeom>
              <a:rect b="b" l="l" r="r" t="t"/>
              <a:pathLst>
                <a:path extrusionOk="0" h="3347" w="229">
                  <a:moveTo>
                    <a:pt x="0" y="0"/>
                  </a:moveTo>
                  <a:lnTo>
                    <a:pt x="0" y="3257"/>
                  </a:lnTo>
                  <a:cubicBezTo>
                    <a:pt x="76" y="3283"/>
                    <a:pt x="152" y="3308"/>
                    <a:pt x="228" y="3346"/>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2004825" y="1659700"/>
              <a:ext cx="5400" cy="92275"/>
            </a:xfrm>
            <a:custGeom>
              <a:rect b="b" l="l" r="r" t="t"/>
              <a:pathLst>
                <a:path extrusionOk="0" h="3691" w="216">
                  <a:moveTo>
                    <a:pt x="1" y="1"/>
                  </a:moveTo>
                  <a:lnTo>
                    <a:pt x="1" y="3639"/>
                  </a:lnTo>
                  <a:cubicBezTo>
                    <a:pt x="26" y="3639"/>
                    <a:pt x="39" y="3651"/>
                    <a:pt x="64" y="3651"/>
                  </a:cubicBezTo>
                  <a:lnTo>
                    <a:pt x="216" y="3690"/>
                  </a:ln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2031450" y="1659700"/>
              <a:ext cx="5725" cy="98275"/>
            </a:xfrm>
            <a:custGeom>
              <a:rect b="b" l="l" r="r" t="t"/>
              <a:pathLst>
                <a:path extrusionOk="0" h="3931" w="229">
                  <a:moveTo>
                    <a:pt x="1" y="1"/>
                  </a:moveTo>
                  <a:lnTo>
                    <a:pt x="1" y="3893"/>
                  </a:lnTo>
                  <a:lnTo>
                    <a:pt x="229" y="3930"/>
                  </a:ln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2058075" y="1659700"/>
              <a:ext cx="5725" cy="102400"/>
            </a:xfrm>
            <a:custGeom>
              <a:rect b="b" l="l" r="r" t="t"/>
              <a:pathLst>
                <a:path extrusionOk="0" h="4096" w="229">
                  <a:moveTo>
                    <a:pt x="1" y="1"/>
                  </a:moveTo>
                  <a:lnTo>
                    <a:pt x="1" y="4070"/>
                  </a:lnTo>
                  <a:cubicBezTo>
                    <a:pt x="77" y="4070"/>
                    <a:pt x="153" y="4082"/>
                    <a:pt x="229" y="4096"/>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2085000" y="1659700"/>
              <a:ext cx="5425" cy="105250"/>
            </a:xfrm>
            <a:custGeom>
              <a:rect b="b" l="l" r="r" t="t"/>
              <a:pathLst>
                <a:path extrusionOk="0" h="4210" w="217">
                  <a:moveTo>
                    <a:pt x="0" y="1"/>
                  </a:moveTo>
                  <a:lnTo>
                    <a:pt x="0" y="4184"/>
                  </a:lnTo>
                  <a:cubicBezTo>
                    <a:pt x="64" y="4197"/>
                    <a:pt x="140" y="4197"/>
                    <a:pt x="216" y="4209"/>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2111625" y="1659700"/>
              <a:ext cx="5425" cy="106500"/>
            </a:xfrm>
            <a:custGeom>
              <a:rect b="b" l="l" r="r" t="t"/>
              <a:pathLst>
                <a:path extrusionOk="0" h="4260" w="217">
                  <a:moveTo>
                    <a:pt x="0" y="1"/>
                  </a:moveTo>
                  <a:lnTo>
                    <a:pt x="0" y="4260"/>
                  </a:lnTo>
                  <a:lnTo>
                    <a:pt x="216" y="4260"/>
                  </a:ln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2138250" y="1659700"/>
              <a:ext cx="5725" cy="107150"/>
            </a:xfrm>
            <a:custGeom>
              <a:rect b="b" l="l" r="r" t="t"/>
              <a:pathLst>
                <a:path extrusionOk="0" h="4286" w="229">
                  <a:moveTo>
                    <a:pt x="0" y="1"/>
                  </a:moveTo>
                  <a:lnTo>
                    <a:pt x="0" y="4285"/>
                  </a:lnTo>
                  <a:lnTo>
                    <a:pt x="228" y="4285"/>
                  </a:ln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2164850" y="1659700"/>
              <a:ext cx="5725" cy="106500"/>
            </a:xfrm>
            <a:custGeom>
              <a:rect b="b" l="l" r="r" t="t"/>
              <a:pathLst>
                <a:path extrusionOk="0" h="4260" w="229">
                  <a:moveTo>
                    <a:pt x="1" y="1"/>
                  </a:moveTo>
                  <a:lnTo>
                    <a:pt x="1" y="4260"/>
                  </a:lnTo>
                  <a:cubicBezTo>
                    <a:pt x="77" y="4260"/>
                    <a:pt x="153" y="4260"/>
                    <a:pt x="229" y="4248"/>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2191800" y="1659700"/>
              <a:ext cx="5400" cy="104950"/>
            </a:xfrm>
            <a:custGeom>
              <a:rect b="b" l="l" r="r" t="t"/>
              <a:pathLst>
                <a:path extrusionOk="0" h="4198" w="216">
                  <a:moveTo>
                    <a:pt x="1" y="1"/>
                  </a:moveTo>
                  <a:lnTo>
                    <a:pt x="1" y="4197"/>
                  </a:lnTo>
                  <a:cubicBezTo>
                    <a:pt x="77" y="4197"/>
                    <a:pt x="140" y="4184"/>
                    <a:pt x="216" y="4184"/>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2218425" y="1659400"/>
              <a:ext cx="5725" cy="102375"/>
            </a:xfrm>
            <a:custGeom>
              <a:rect b="b" l="l" r="r" t="t"/>
              <a:pathLst>
                <a:path extrusionOk="0" h="4095" w="229">
                  <a:moveTo>
                    <a:pt x="0" y="1"/>
                  </a:moveTo>
                  <a:lnTo>
                    <a:pt x="0" y="4094"/>
                  </a:lnTo>
                  <a:cubicBezTo>
                    <a:pt x="77" y="4082"/>
                    <a:pt x="153" y="4082"/>
                    <a:pt x="229" y="4069"/>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2245050" y="1659400"/>
              <a:ext cx="5725" cy="98275"/>
            </a:xfrm>
            <a:custGeom>
              <a:rect b="b" l="l" r="r" t="t"/>
              <a:pathLst>
                <a:path extrusionOk="0" h="3931" w="229">
                  <a:moveTo>
                    <a:pt x="0" y="1"/>
                  </a:moveTo>
                  <a:lnTo>
                    <a:pt x="0" y="3930"/>
                  </a:lnTo>
                  <a:cubicBezTo>
                    <a:pt x="76" y="3917"/>
                    <a:pt x="152" y="3905"/>
                    <a:pt x="228" y="3879"/>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2271975" y="1659400"/>
              <a:ext cx="5425" cy="92225"/>
            </a:xfrm>
            <a:custGeom>
              <a:rect b="b" l="l" r="r" t="t"/>
              <a:pathLst>
                <a:path extrusionOk="0" h="3689" w="217">
                  <a:moveTo>
                    <a:pt x="0" y="1"/>
                  </a:moveTo>
                  <a:lnTo>
                    <a:pt x="0" y="3689"/>
                  </a:lnTo>
                  <a:cubicBezTo>
                    <a:pt x="64" y="3663"/>
                    <a:pt x="140" y="3651"/>
                    <a:pt x="216" y="3626"/>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2298575" y="1659400"/>
              <a:ext cx="5425" cy="83350"/>
            </a:xfrm>
            <a:custGeom>
              <a:rect b="b" l="l" r="r" t="t"/>
              <a:pathLst>
                <a:path extrusionOk="0" h="3334" w="217">
                  <a:moveTo>
                    <a:pt x="1" y="1"/>
                  </a:moveTo>
                  <a:lnTo>
                    <a:pt x="1" y="3334"/>
                  </a:lnTo>
                  <a:cubicBezTo>
                    <a:pt x="77" y="3309"/>
                    <a:pt x="153" y="3283"/>
                    <a:pt x="217" y="3246"/>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2325200" y="1659400"/>
              <a:ext cx="5725" cy="69750"/>
            </a:xfrm>
            <a:custGeom>
              <a:rect b="b" l="l" r="r" t="t"/>
              <a:pathLst>
                <a:path extrusionOk="0" h="2790" w="229">
                  <a:moveTo>
                    <a:pt x="1" y="1"/>
                  </a:moveTo>
                  <a:lnTo>
                    <a:pt x="1" y="2789"/>
                  </a:lnTo>
                  <a:lnTo>
                    <a:pt x="229" y="2599"/>
                  </a:ln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1938925" y="1602675"/>
              <a:ext cx="402475" cy="114425"/>
            </a:xfrm>
            <a:custGeom>
              <a:rect b="b" l="l" r="r" t="t"/>
              <a:pathLst>
                <a:path extrusionOk="0" h="4577" w="16099">
                  <a:moveTo>
                    <a:pt x="8049" y="0"/>
                  </a:moveTo>
                  <a:cubicBezTo>
                    <a:pt x="3702" y="0"/>
                    <a:pt x="165" y="977"/>
                    <a:pt x="13" y="2206"/>
                  </a:cubicBezTo>
                  <a:cubicBezTo>
                    <a:pt x="0" y="2231"/>
                    <a:pt x="0" y="2257"/>
                    <a:pt x="0" y="2295"/>
                  </a:cubicBezTo>
                  <a:cubicBezTo>
                    <a:pt x="0" y="2599"/>
                    <a:pt x="215" y="2890"/>
                    <a:pt x="609" y="3169"/>
                  </a:cubicBezTo>
                  <a:cubicBezTo>
                    <a:pt x="672" y="3208"/>
                    <a:pt x="748" y="3245"/>
                    <a:pt x="824" y="3296"/>
                  </a:cubicBezTo>
                  <a:cubicBezTo>
                    <a:pt x="1192" y="3512"/>
                    <a:pt x="1686" y="3715"/>
                    <a:pt x="2282" y="3879"/>
                  </a:cubicBezTo>
                  <a:cubicBezTo>
                    <a:pt x="2421" y="3930"/>
                    <a:pt x="2561" y="3955"/>
                    <a:pt x="2700" y="3994"/>
                  </a:cubicBezTo>
                  <a:cubicBezTo>
                    <a:pt x="3169" y="4120"/>
                    <a:pt x="3702" y="4222"/>
                    <a:pt x="4259" y="4310"/>
                  </a:cubicBezTo>
                  <a:cubicBezTo>
                    <a:pt x="4893" y="4399"/>
                    <a:pt x="5565" y="4475"/>
                    <a:pt x="6288" y="4526"/>
                  </a:cubicBezTo>
                  <a:cubicBezTo>
                    <a:pt x="6845" y="4551"/>
                    <a:pt x="7441" y="4577"/>
                    <a:pt x="8049" y="4577"/>
                  </a:cubicBezTo>
                  <a:cubicBezTo>
                    <a:pt x="12499" y="4577"/>
                    <a:pt x="16099" y="3549"/>
                    <a:pt x="16099" y="2295"/>
                  </a:cubicBezTo>
                  <a:cubicBezTo>
                    <a:pt x="16099" y="2257"/>
                    <a:pt x="16099" y="2231"/>
                    <a:pt x="16086" y="2206"/>
                  </a:cubicBezTo>
                  <a:cubicBezTo>
                    <a:pt x="16073" y="2054"/>
                    <a:pt x="15997" y="1915"/>
                    <a:pt x="15883" y="1763"/>
                  </a:cubicBezTo>
                  <a:cubicBezTo>
                    <a:pt x="15731" y="1572"/>
                    <a:pt x="15477" y="1395"/>
                    <a:pt x="15161" y="1217"/>
                  </a:cubicBezTo>
                  <a:cubicBezTo>
                    <a:pt x="14856" y="1053"/>
                    <a:pt x="14476" y="901"/>
                    <a:pt x="14032" y="761"/>
                  </a:cubicBezTo>
                  <a:lnTo>
                    <a:pt x="13652" y="647"/>
                  </a:lnTo>
                  <a:cubicBezTo>
                    <a:pt x="13057" y="482"/>
                    <a:pt x="12359" y="343"/>
                    <a:pt x="11598" y="242"/>
                  </a:cubicBezTo>
                  <a:cubicBezTo>
                    <a:pt x="11434" y="216"/>
                    <a:pt x="11257" y="191"/>
                    <a:pt x="11066" y="165"/>
                  </a:cubicBezTo>
                  <a:cubicBezTo>
                    <a:pt x="10141" y="64"/>
                    <a:pt x="9114" y="0"/>
                    <a:pt x="8049"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2045400" y="1701875"/>
              <a:ext cx="85900" cy="13950"/>
            </a:xfrm>
            <a:custGeom>
              <a:rect b="b" l="l" r="r" t="t"/>
              <a:pathLst>
                <a:path extrusionOk="0" h="558" w="3436">
                  <a:moveTo>
                    <a:pt x="1204" y="0"/>
                  </a:moveTo>
                  <a:lnTo>
                    <a:pt x="0" y="342"/>
                  </a:lnTo>
                  <a:cubicBezTo>
                    <a:pt x="634" y="431"/>
                    <a:pt x="1306" y="507"/>
                    <a:pt x="2029" y="558"/>
                  </a:cubicBezTo>
                  <a:lnTo>
                    <a:pt x="3435" y="152"/>
                  </a:lnTo>
                  <a:cubicBezTo>
                    <a:pt x="2649" y="139"/>
                    <a:pt x="1902" y="76"/>
                    <a:pt x="1204"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1954125" y="1673025"/>
              <a:ext cx="35825" cy="12050"/>
            </a:xfrm>
            <a:custGeom>
              <a:rect b="b" l="l" r="r" t="t"/>
              <a:pathLst>
                <a:path extrusionOk="0" h="482" w="1433">
                  <a:moveTo>
                    <a:pt x="1205" y="0"/>
                  </a:moveTo>
                  <a:lnTo>
                    <a:pt x="1" y="355"/>
                  </a:lnTo>
                  <a:cubicBezTo>
                    <a:pt x="64" y="394"/>
                    <a:pt x="140" y="431"/>
                    <a:pt x="216" y="482"/>
                  </a:cubicBezTo>
                  <a:lnTo>
                    <a:pt x="1433" y="127"/>
                  </a:lnTo>
                  <a:cubicBezTo>
                    <a:pt x="1407" y="115"/>
                    <a:pt x="1382" y="89"/>
                    <a:pt x="1357" y="76"/>
                  </a:cubicBezTo>
                  <a:lnTo>
                    <a:pt x="1205"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1995975" y="1691725"/>
              <a:ext cx="38975" cy="10800"/>
            </a:xfrm>
            <a:custGeom>
              <a:rect b="b" l="l" r="r" t="t"/>
              <a:pathLst>
                <a:path extrusionOk="0" h="432" w="1559">
                  <a:moveTo>
                    <a:pt x="1141" y="1"/>
                  </a:moveTo>
                  <a:lnTo>
                    <a:pt x="0" y="317"/>
                  </a:lnTo>
                  <a:cubicBezTo>
                    <a:pt x="139" y="368"/>
                    <a:pt x="279" y="393"/>
                    <a:pt x="418" y="432"/>
                  </a:cubicBezTo>
                  <a:lnTo>
                    <a:pt x="1559" y="114"/>
                  </a:lnTo>
                  <a:cubicBezTo>
                    <a:pt x="1457" y="77"/>
                    <a:pt x="1344" y="51"/>
                    <a:pt x="1242" y="26"/>
                  </a:cubicBezTo>
                  <a:cubicBezTo>
                    <a:pt x="1204" y="13"/>
                    <a:pt x="1178" y="1"/>
                    <a:pt x="1141"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1979475" y="1614400"/>
              <a:ext cx="321375" cy="91300"/>
            </a:xfrm>
            <a:custGeom>
              <a:rect b="b" l="l" r="r" t="t"/>
              <a:pathLst>
                <a:path extrusionOk="0" h="3652" w="12855">
                  <a:moveTo>
                    <a:pt x="6427" y="1"/>
                  </a:moveTo>
                  <a:cubicBezTo>
                    <a:pt x="2878" y="1"/>
                    <a:pt x="1" y="812"/>
                    <a:pt x="1" y="1826"/>
                  </a:cubicBezTo>
                  <a:lnTo>
                    <a:pt x="1" y="1902"/>
                  </a:lnTo>
                  <a:cubicBezTo>
                    <a:pt x="153" y="2878"/>
                    <a:pt x="2979" y="3651"/>
                    <a:pt x="6427" y="3651"/>
                  </a:cubicBezTo>
                  <a:cubicBezTo>
                    <a:pt x="9875" y="3651"/>
                    <a:pt x="12702" y="2878"/>
                    <a:pt x="12854" y="1902"/>
                  </a:cubicBezTo>
                  <a:lnTo>
                    <a:pt x="12854" y="1826"/>
                  </a:lnTo>
                  <a:cubicBezTo>
                    <a:pt x="12854" y="812"/>
                    <a:pt x="9976" y="1"/>
                    <a:pt x="642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1979475" y="1618500"/>
              <a:ext cx="321375" cy="87200"/>
            </a:xfrm>
            <a:custGeom>
              <a:rect b="b" l="l" r="r" t="t"/>
              <a:pathLst>
                <a:path extrusionOk="0" h="3488" w="12855">
                  <a:moveTo>
                    <a:pt x="6427" y="1"/>
                  </a:moveTo>
                  <a:cubicBezTo>
                    <a:pt x="2979" y="1"/>
                    <a:pt x="153" y="775"/>
                    <a:pt x="1" y="1738"/>
                  </a:cubicBezTo>
                  <a:cubicBezTo>
                    <a:pt x="26" y="1877"/>
                    <a:pt x="102" y="2017"/>
                    <a:pt x="241" y="2156"/>
                  </a:cubicBezTo>
                  <a:cubicBezTo>
                    <a:pt x="292" y="2207"/>
                    <a:pt x="356" y="2270"/>
                    <a:pt x="432" y="2321"/>
                  </a:cubicBezTo>
                  <a:cubicBezTo>
                    <a:pt x="736" y="2549"/>
                    <a:pt x="1205" y="2752"/>
                    <a:pt x="1776" y="2916"/>
                  </a:cubicBezTo>
                  <a:cubicBezTo>
                    <a:pt x="1902" y="2955"/>
                    <a:pt x="2041" y="2992"/>
                    <a:pt x="2181" y="3031"/>
                  </a:cubicBezTo>
                  <a:cubicBezTo>
                    <a:pt x="2714" y="3158"/>
                    <a:pt x="3334" y="3271"/>
                    <a:pt x="4019" y="3347"/>
                  </a:cubicBezTo>
                  <a:cubicBezTo>
                    <a:pt x="4691" y="3423"/>
                    <a:pt x="5426" y="3474"/>
                    <a:pt x="6199" y="3487"/>
                  </a:cubicBezTo>
                  <a:lnTo>
                    <a:pt x="6427" y="3487"/>
                  </a:lnTo>
                  <a:cubicBezTo>
                    <a:pt x="9875" y="3487"/>
                    <a:pt x="12702" y="2714"/>
                    <a:pt x="12854" y="1738"/>
                  </a:cubicBezTo>
                  <a:cubicBezTo>
                    <a:pt x="12841" y="1700"/>
                    <a:pt x="12829" y="1649"/>
                    <a:pt x="12816" y="1598"/>
                  </a:cubicBezTo>
                  <a:cubicBezTo>
                    <a:pt x="12727" y="1395"/>
                    <a:pt x="12511" y="1206"/>
                    <a:pt x="12207" y="1028"/>
                  </a:cubicBezTo>
                  <a:cubicBezTo>
                    <a:pt x="11891" y="838"/>
                    <a:pt x="11472" y="673"/>
                    <a:pt x="10965" y="533"/>
                  </a:cubicBezTo>
                  <a:cubicBezTo>
                    <a:pt x="10838" y="496"/>
                    <a:pt x="10699" y="457"/>
                    <a:pt x="10559" y="420"/>
                  </a:cubicBezTo>
                  <a:cubicBezTo>
                    <a:pt x="9913" y="268"/>
                    <a:pt x="9153" y="153"/>
                    <a:pt x="8328" y="77"/>
                  </a:cubicBezTo>
                  <a:cubicBezTo>
                    <a:pt x="8126" y="65"/>
                    <a:pt x="7911" y="52"/>
                    <a:pt x="7708" y="40"/>
                  </a:cubicBezTo>
                  <a:cubicBezTo>
                    <a:pt x="7289" y="14"/>
                    <a:pt x="6858" y="1"/>
                    <a:pt x="642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2079925" y="1698375"/>
              <a:ext cx="71025" cy="7325"/>
            </a:xfrm>
            <a:custGeom>
              <a:rect b="b" l="l" r="r" t="t"/>
              <a:pathLst>
                <a:path extrusionOk="0" h="293" w="2841">
                  <a:moveTo>
                    <a:pt x="558" y="0"/>
                  </a:moveTo>
                  <a:lnTo>
                    <a:pt x="1" y="152"/>
                  </a:lnTo>
                  <a:cubicBezTo>
                    <a:pt x="673" y="228"/>
                    <a:pt x="1408" y="279"/>
                    <a:pt x="2181" y="292"/>
                  </a:cubicBezTo>
                  <a:lnTo>
                    <a:pt x="2840" y="102"/>
                  </a:lnTo>
                  <a:lnTo>
                    <a:pt x="2803" y="102"/>
                  </a:lnTo>
                  <a:cubicBezTo>
                    <a:pt x="2524" y="102"/>
                    <a:pt x="2245" y="90"/>
                    <a:pt x="1966" y="90"/>
                  </a:cubicBezTo>
                  <a:cubicBezTo>
                    <a:pt x="1890" y="76"/>
                    <a:pt x="1814" y="76"/>
                    <a:pt x="1738" y="76"/>
                  </a:cubicBezTo>
                  <a:cubicBezTo>
                    <a:pt x="1522" y="64"/>
                    <a:pt x="1319" y="51"/>
                    <a:pt x="1116" y="39"/>
                  </a:cubicBezTo>
                  <a:cubicBezTo>
                    <a:pt x="1040" y="39"/>
                    <a:pt x="964" y="26"/>
                    <a:pt x="888" y="26"/>
                  </a:cubicBezTo>
                  <a:cubicBezTo>
                    <a:pt x="812" y="13"/>
                    <a:pt x="749" y="13"/>
                    <a:pt x="673"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1988025" y="1674925"/>
              <a:ext cx="3525" cy="1625"/>
            </a:xfrm>
            <a:custGeom>
              <a:rect b="b" l="l" r="r" t="t"/>
              <a:pathLst>
                <a:path extrusionOk="0" h="65" w="141">
                  <a:moveTo>
                    <a:pt x="1" y="0"/>
                  </a:moveTo>
                  <a:cubicBezTo>
                    <a:pt x="26" y="13"/>
                    <a:pt x="65" y="39"/>
                    <a:pt x="90" y="64"/>
                  </a:cubicBezTo>
                  <a:lnTo>
                    <a:pt x="141" y="51"/>
                  </a:lnTo>
                  <a:cubicBezTo>
                    <a:pt x="115" y="39"/>
                    <a:pt x="90" y="39"/>
                    <a:pt x="77" y="26"/>
                  </a:cubicBezTo>
                  <a:cubicBezTo>
                    <a:pt x="51" y="13"/>
                    <a:pt x="26" y="0"/>
                    <a:pt x="1"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2023850" y="1688875"/>
              <a:ext cx="20300" cy="5425"/>
            </a:xfrm>
            <a:custGeom>
              <a:rect b="b" l="l" r="r" t="t"/>
              <a:pathLst>
                <a:path extrusionOk="0" h="217" w="812">
                  <a:moveTo>
                    <a:pt x="368" y="0"/>
                  </a:moveTo>
                  <a:lnTo>
                    <a:pt x="1" y="101"/>
                  </a:lnTo>
                  <a:cubicBezTo>
                    <a:pt x="127" y="140"/>
                    <a:pt x="266" y="177"/>
                    <a:pt x="406" y="216"/>
                  </a:cubicBezTo>
                  <a:lnTo>
                    <a:pt x="812" y="89"/>
                  </a:lnTo>
                  <a:lnTo>
                    <a:pt x="773" y="89"/>
                  </a:lnTo>
                  <a:cubicBezTo>
                    <a:pt x="634" y="64"/>
                    <a:pt x="508" y="25"/>
                    <a:pt x="368"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a:off x="2066625" y="1629275"/>
              <a:ext cx="152125" cy="64050"/>
            </a:xfrm>
            <a:custGeom>
              <a:rect b="b" l="l" r="r" t="t"/>
              <a:pathLst>
                <a:path extrusionOk="0" h="2562" w="6085">
                  <a:moveTo>
                    <a:pt x="2473" y="1"/>
                  </a:moveTo>
                  <a:lnTo>
                    <a:pt x="2473" y="293"/>
                  </a:lnTo>
                  <a:cubicBezTo>
                    <a:pt x="901" y="356"/>
                    <a:pt x="115" y="623"/>
                    <a:pt x="115" y="927"/>
                  </a:cubicBezTo>
                  <a:cubicBezTo>
                    <a:pt x="115" y="1637"/>
                    <a:pt x="3842" y="1446"/>
                    <a:pt x="3842" y="1687"/>
                  </a:cubicBezTo>
                  <a:cubicBezTo>
                    <a:pt x="3842" y="1750"/>
                    <a:pt x="3600" y="1789"/>
                    <a:pt x="2954" y="1789"/>
                  </a:cubicBezTo>
                  <a:cubicBezTo>
                    <a:pt x="2219" y="1789"/>
                    <a:pt x="1369" y="1725"/>
                    <a:pt x="735" y="1611"/>
                  </a:cubicBezTo>
                  <a:lnTo>
                    <a:pt x="0" y="2080"/>
                  </a:lnTo>
                  <a:cubicBezTo>
                    <a:pt x="583" y="2181"/>
                    <a:pt x="1521" y="2257"/>
                    <a:pt x="2473" y="2270"/>
                  </a:cubicBezTo>
                  <a:lnTo>
                    <a:pt x="2473" y="2561"/>
                  </a:lnTo>
                  <a:lnTo>
                    <a:pt x="3842" y="2561"/>
                  </a:lnTo>
                  <a:lnTo>
                    <a:pt x="3842" y="2257"/>
                  </a:lnTo>
                  <a:cubicBezTo>
                    <a:pt x="5324" y="2194"/>
                    <a:pt x="6085" y="1928"/>
                    <a:pt x="6085" y="1637"/>
                  </a:cubicBezTo>
                  <a:cubicBezTo>
                    <a:pt x="6085" y="927"/>
                    <a:pt x="2358" y="1116"/>
                    <a:pt x="2358" y="888"/>
                  </a:cubicBezTo>
                  <a:cubicBezTo>
                    <a:pt x="2358" y="825"/>
                    <a:pt x="2561" y="775"/>
                    <a:pt x="3233" y="775"/>
                  </a:cubicBezTo>
                  <a:cubicBezTo>
                    <a:pt x="3816" y="775"/>
                    <a:pt x="4437" y="825"/>
                    <a:pt x="5109" y="914"/>
                  </a:cubicBezTo>
                  <a:lnTo>
                    <a:pt x="5794" y="445"/>
                  </a:lnTo>
                  <a:cubicBezTo>
                    <a:pt x="5236" y="356"/>
                    <a:pt x="4551" y="305"/>
                    <a:pt x="3842" y="293"/>
                  </a:cubicBezTo>
                  <a:lnTo>
                    <a:pt x="3842"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a:off x="2065675" y="1626750"/>
              <a:ext cx="151800" cy="64050"/>
            </a:xfrm>
            <a:custGeom>
              <a:rect b="b" l="l" r="r" t="t"/>
              <a:pathLst>
                <a:path extrusionOk="0" h="2562" w="6072">
                  <a:moveTo>
                    <a:pt x="2472" y="1"/>
                  </a:moveTo>
                  <a:lnTo>
                    <a:pt x="2472" y="293"/>
                  </a:lnTo>
                  <a:cubicBezTo>
                    <a:pt x="900" y="355"/>
                    <a:pt x="114" y="622"/>
                    <a:pt x="114" y="926"/>
                  </a:cubicBezTo>
                  <a:cubicBezTo>
                    <a:pt x="114" y="1636"/>
                    <a:pt x="3829" y="1446"/>
                    <a:pt x="3829" y="1687"/>
                  </a:cubicBezTo>
                  <a:cubicBezTo>
                    <a:pt x="3829" y="1750"/>
                    <a:pt x="3601" y="1788"/>
                    <a:pt x="2954" y="1788"/>
                  </a:cubicBezTo>
                  <a:cubicBezTo>
                    <a:pt x="2219" y="1788"/>
                    <a:pt x="1370" y="1724"/>
                    <a:pt x="736" y="1611"/>
                  </a:cubicBezTo>
                  <a:lnTo>
                    <a:pt x="1" y="2079"/>
                  </a:lnTo>
                  <a:cubicBezTo>
                    <a:pt x="584" y="2181"/>
                    <a:pt x="1509" y="2257"/>
                    <a:pt x="2472" y="2282"/>
                  </a:cubicBezTo>
                  <a:lnTo>
                    <a:pt x="2472" y="2561"/>
                  </a:lnTo>
                  <a:lnTo>
                    <a:pt x="3829" y="2561"/>
                  </a:lnTo>
                  <a:lnTo>
                    <a:pt x="3829" y="2257"/>
                  </a:lnTo>
                  <a:cubicBezTo>
                    <a:pt x="5325" y="2194"/>
                    <a:pt x="6072" y="1927"/>
                    <a:pt x="6072" y="1636"/>
                  </a:cubicBezTo>
                  <a:cubicBezTo>
                    <a:pt x="6072" y="926"/>
                    <a:pt x="2345" y="1116"/>
                    <a:pt x="2345" y="888"/>
                  </a:cubicBezTo>
                  <a:cubicBezTo>
                    <a:pt x="2345" y="825"/>
                    <a:pt x="2561" y="774"/>
                    <a:pt x="3233" y="774"/>
                  </a:cubicBezTo>
                  <a:cubicBezTo>
                    <a:pt x="3816" y="774"/>
                    <a:pt x="4437" y="825"/>
                    <a:pt x="5109" y="913"/>
                  </a:cubicBezTo>
                  <a:lnTo>
                    <a:pt x="5793" y="445"/>
                  </a:lnTo>
                  <a:cubicBezTo>
                    <a:pt x="5235" y="355"/>
                    <a:pt x="4551" y="305"/>
                    <a:pt x="3829" y="293"/>
                  </a:cubicBezTo>
                  <a:lnTo>
                    <a:pt x="38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3"/>
            <p:cNvSpPr/>
            <p:nvPr/>
          </p:nvSpPr>
          <p:spPr>
            <a:xfrm>
              <a:off x="1950625" y="1593500"/>
              <a:ext cx="402500" cy="107425"/>
            </a:xfrm>
            <a:custGeom>
              <a:rect b="b" l="l" r="r" t="t"/>
              <a:pathLst>
                <a:path extrusionOk="0" h="4297" w="16100">
                  <a:moveTo>
                    <a:pt x="13324" y="0"/>
                  </a:moveTo>
                  <a:lnTo>
                    <a:pt x="12474" y="12"/>
                  </a:lnTo>
                  <a:lnTo>
                    <a:pt x="4780" y="12"/>
                  </a:lnTo>
                  <a:lnTo>
                    <a:pt x="3930" y="25"/>
                  </a:lnTo>
                  <a:lnTo>
                    <a:pt x="1" y="25"/>
                  </a:lnTo>
                  <a:lnTo>
                    <a:pt x="1" y="1749"/>
                  </a:lnTo>
                  <a:lnTo>
                    <a:pt x="1" y="1812"/>
                  </a:lnTo>
                  <a:cubicBezTo>
                    <a:pt x="1" y="2116"/>
                    <a:pt x="178" y="2409"/>
                    <a:pt x="496" y="2674"/>
                  </a:cubicBezTo>
                  <a:cubicBezTo>
                    <a:pt x="533" y="2700"/>
                    <a:pt x="572" y="2725"/>
                    <a:pt x="609" y="2763"/>
                  </a:cubicBezTo>
                  <a:lnTo>
                    <a:pt x="724" y="2839"/>
                  </a:lnTo>
                  <a:cubicBezTo>
                    <a:pt x="749" y="2865"/>
                    <a:pt x="787" y="2877"/>
                    <a:pt x="825" y="2902"/>
                  </a:cubicBezTo>
                  <a:cubicBezTo>
                    <a:pt x="1028" y="3029"/>
                    <a:pt x="1282" y="3169"/>
                    <a:pt x="1573" y="3283"/>
                  </a:cubicBezTo>
                  <a:cubicBezTo>
                    <a:pt x="1637" y="3308"/>
                    <a:pt x="1713" y="3347"/>
                    <a:pt x="1789" y="3372"/>
                  </a:cubicBezTo>
                  <a:cubicBezTo>
                    <a:pt x="1953" y="3435"/>
                    <a:pt x="2118" y="3485"/>
                    <a:pt x="2283" y="3536"/>
                  </a:cubicBezTo>
                  <a:cubicBezTo>
                    <a:pt x="2397" y="3575"/>
                    <a:pt x="2511" y="3612"/>
                    <a:pt x="2637" y="3651"/>
                  </a:cubicBezTo>
                  <a:cubicBezTo>
                    <a:pt x="2663" y="3651"/>
                    <a:pt x="2676" y="3663"/>
                    <a:pt x="2701" y="3663"/>
                  </a:cubicBezTo>
                  <a:cubicBezTo>
                    <a:pt x="2752" y="3676"/>
                    <a:pt x="2803" y="3688"/>
                    <a:pt x="2866" y="3714"/>
                  </a:cubicBezTo>
                  <a:cubicBezTo>
                    <a:pt x="3132" y="3778"/>
                    <a:pt x="3411" y="3840"/>
                    <a:pt x="3702" y="3904"/>
                  </a:cubicBezTo>
                  <a:lnTo>
                    <a:pt x="3930" y="3942"/>
                  </a:lnTo>
                  <a:cubicBezTo>
                    <a:pt x="4032" y="3967"/>
                    <a:pt x="4146" y="3980"/>
                    <a:pt x="4260" y="4006"/>
                  </a:cubicBezTo>
                  <a:cubicBezTo>
                    <a:pt x="4425" y="4031"/>
                    <a:pt x="4603" y="4056"/>
                    <a:pt x="4780" y="4082"/>
                  </a:cubicBezTo>
                  <a:cubicBezTo>
                    <a:pt x="4843" y="4094"/>
                    <a:pt x="4919" y="4094"/>
                    <a:pt x="4995" y="4107"/>
                  </a:cubicBezTo>
                  <a:cubicBezTo>
                    <a:pt x="5274" y="4145"/>
                    <a:pt x="5553" y="4170"/>
                    <a:pt x="5845" y="4195"/>
                  </a:cubicBezTo>
                  <a:cubicBezTo>
                    <a:pt x="5921" y="4208"/>
                    <a:pt x="5984" y="4208"/>
                    <a:pt x="6060" y="4221"/>
                  </a:cubicBezTo>
                  <a:cubicBezTo>
                    <a:pt x="6136" y="4221"/>
                    <a:pt x="6212" y="4234"/>
                    <a:pt x="6288" y="4234"/>
                  </a:cubicBezTo>
                  <a:cubicBezTo>
                    <a:pt x="6491" y="4246"/>
                    <a:pt x="6694" y="4259"/>
                    <a:pt x="6910" y="4271"/>
                  </a:cubicBezTo>
                  <a:cubicBezTo>
                    <a:pt x="6986" y="4271"/>
                    <a:pt x="7062" y="4271"/>
                    <a:pt x="7138" y="4285"/>
                  </a:cubicBezTo>
                  <a:cubicBezTo>
                    <a:pt x="7417" y="4285"/>
                    <a:pt x="7696" y="4297"/>
                    <a:pt x="7975" y="4297"/>
                  </a:cubicBezTo>
                  <a:lnTo>
                    <a:pt x="8203" y="4297"/>
                  </a:lnTo>
                  <a:cubicBezTo>
                    <a:pt x="8482" y="4297"/>
                    <a:pt x="8773" y="4285"/>
                    <a:pt x="9051" y="4271"/>
                  </a:cubicBezTo>
                  <a:lnTo>
                    <a:pt x="9267" y="4271"/>
                  </a:lnTo>
                  <a:cubicBezTo>
                    <a:pt x="9558" y="4259"/>
                    <a:pt x="9837" y="4234"/>
                    <a:pt x="10116" y="4208"/>
                  </a:cubicBezTo>
                  <a:cubicBezTo>
                    <a:pt x="10192" y="4208"/>
                    <a:pt x="10268" y="4195"/>
                    <a:pt x="10332" y="4195"/>
                  </a:cubicBezTo>
                  <a:cubicBezTo>
                    <a:pt x="10623" y="4170"/>
                    <a:pt x="10915" y="4132"/>
                    <a:pt x="11181" y="4094"/>
                  </a:cubicBezTo>
                  <a:cubicBezTo>
                    <a:pt x="11257" y="4094"/>
                    <a:pt x="11333" y="4082"/>
                    <a:pt x="11409" y="4069"/>
                  </a:cubicBezTo>
                  <a:cubicBezTo>
                    <a:pt x="11701" y="4031"/>
                    <a:pt x="11980" y="3980"/>
                    <a:pt x="12246" y="3930"/>
                  </a:cubicBezTo>
                  <a:lnTo>
                    <a:pt x="12474" y="3891"/>
                  </a:lnTo>
                  <a:cubicBezTo>
                    <a:pt x="12766" y="3828"/>
                    <a:pt x="13057" y="3764"/>
                    <a:pt x="13324" y="3688"/>
                  </a:cubicBezTo>
                  <a:cubicBezTo>
                    <a:pt x="13400" y="3663"/>
                    <a:pt x="13476" y="3651"/>
                    <a:pt x="13539" y="3625"/>
                  </a:cubicBezTo>
                  <a:cubicBezTo>
                    <a:pt x="13843" y="3536"/>
                    <a:pt x="14135" y="3448"/>
                    <a:pt x="14388" y="3347"/>
                  </a:cubicBezTo>
                  <a:cubicBezTo>
                    <a:pt x="14465" y="3308"/>
                    <a:pt x="14541" y="3283"/>
                    <a:pt x="14617" y="3245"/>
                  </a:cubicBezTo>
                  <a:cubicBezTo>
                    <a:pt x="14946" y="3105"/>
                    <a:pt x="15225" y="2953"/>
                    <a:pt x="15453" y="2789"/>
                  </a:cubicBezTo>
                  <a:cubicBezTo>
                    <a:pt x="15541" y="2725"/>
                    <a:pt x="15618" y="2662"/>
                    <a:pt x="15681" y="2611"/>
                  </a:cubicBezTo>
                  <a:cubicBezTo>
                    <a:pt x="15947" y="2358"/>
                    <a:pt x="16099" y="2091"/>
                    <a:pt x="16099" y="1812"/>
                  </a:cubicBezTo>
                  <a:lnTo>
                    <a:pt x="16099" y="1787"/>
                  </a:lnTo>
                  <a:lnTo>
                    <a:pt x="1609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3"/>
            <p:cNvSpPr/>
            <p:nvPr/>
          </p:nvSpPr>
          <p:spPr>
            <a:xfrm>
              <a:off x="1963000" y="1594125"/>
              <a:ext cx="5725" cy="70375"/>
            </a:xfrm>
            <a:custGeom>
              <a:rect b="b" l="l" r="r" t="t"/>
              <a:pathLst>
                <a:path extrusionOk="0" h="2815" w="229">
                  <a:moveTo>
                    <a:pt x="1" y="0"/>
                  </a:moveTo>
                  <a:lnTo>
                    <a:pt x="1" y="2649"/>
                  </a:lnTo>
                  <a:cubicBezTo>
                    <a:pt x="38" y="2675"/>
                    <a:pt x="77" y="2700"/>
                    <a:pt x="114" y="2738"/>
                  </a:cubicBezTo>
                  <a:lnTo>
                    <a:pt x="229" y="2814"/>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a:off x="1989925" y="1594125"/>
              <a:ext cx="5425" cy="83675"/>
            </a:xfrm>
            <a:custGeom>
              <a:rect b="b" l="l" r="r" t="t"/>
              <a:pathLst>
                <a:path extrusionOk="0" h="3347" w="217">
                  <a:moveTo>
                    <a:pt x="1" y="0"/>
                  </a:moveTo>
                  <a:lnTo>
                    <a:pt x="1" y="3258"/>
                  </a:lnTo>
                  <a:cubicBezTo>
                    <a:pt x="65" y="3283"/>
                    <a:pt x="141" y="3322"/>
                    <a:pt x="217" y="3347"/>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p:nvPr/>
          </p:nvSpPr>
          <p:spPr>
            <a:xfrm>
              <a:off x="2016550" y="1594125"/>
              <a:ext cx="5725" cy="92225"/>
            </a:xfrm>
            <a:custGeom>
              <a:rect b="b" l="l" r="r" t="t"/>
              <a:pathLst>
                <a:path extrusionOk="0" h="3689" w="229">
                  <a:moveTo>
                    <a:pt x="0" y="0"/>
                  </a:moveTo>
                  <a:lnTo>
                    <a:pt x="0" y="3626"/>
                  </a:lnTo>
                  <a:cubicBezTo>
                    <a:pt x="26" y="3626"/>
                    <a:pt x="39" y="3638"/>
                    <a:pt x="64" y="3638"/>
                  </a:cubicBezTo>
                  <a:cubicBezTo>
                    <a:pt x="115" y="3651"/>
                    <a:pt x="166" y="3663"/>
                    <a:pt x="229" y="368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a:off x="2043175" y="1594125"/>
              <a:ext cx="5725" cy="97925"/>
            </a:xfrm>
            <a:custGeom>
              <a:rect b="b" l="l" r="r" t="t"/>
              <a:pathLst>
                <a:path extrusionOk="0" h="3917" w="229">
                  <a:moveTo>
                    <a:pt x="0" y="0"/>
                  </a:moveTo>
                  <a:lnTo>
                    <a:pt x="0" y="3879"/>
                  </a:lnTo>
                  <a:lnTo>
                    <a:pt x="228" y="3917"/>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3"/>
            <p:cNvSpPr/>
            <p:nvPr/>
          </p:nvSpPr>
          <p:spPr>
            <a:xfrm>
              <a:off x="2070125" y="1593800"/>
              <a:ext cx="5400" cy="102400"/>
            </a:xfrm>
            <a:custGeom>
              <a:rect b="b" l="l" r="r" t="t"/>
              <a:pathLst>
                <a:path extrusionOk="0" h="4096" w="216">
                  <a:moveTo>
                    <a:pt x="0" y="0"/>
                  </a:moveTo>
                  <a:lnTo>
                    <a:pt x="0" y="4070"/>
                  </a:lnTo>
                  <a:cubicBezTo>
                    <a:pt x="63" y="4082"/>
                    <a:pt x="139" y="4082"/>
                    <a:pt x="215" y="4095"/>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p:nvPr/>
          </p:nvSpPr>
          <p:spPr>
            <a:xfrm>
              <a:off x="2096725" y="1593800"/>
              <a:ext cx="5400" cy="105225"/>
            </a:xfrm>
            <a:custGeom>
              <a:rect b="b" l="l" r="r" t="t"/>
              <a:pathLst>
                <a:path extrusionOk="0" h="4209" w="216">
                  <a:moveTo>
                    <a:pt x="1" y="0"/>
                  </a:moveTo>
                  <a:lnTo>
                    <a:pt x="1" y="4183"/>
                  </a:lnTo>
                  <a:cubicBezTo>
                    <a:pt x="77" y="4196"/>
                    <a:pt x="140" y="4196"/>
                    <a:pt x="216" y="4209"/>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2123350" y="1593800"/>
              <a:ext cx="5725" cy="106825"/>
            </a:xfrm>
            <a:custGeom>
              <a:rect b="b" l="l" r="r" t="t"/>
              <a:pathLst>
                <a:path extrusionOk="0" h="4273" w="229">
                  <a:moveTo>
                    <a:pt x="1" y="0"/>
                  </a:moveTo>
                  <a:lnTo>
                    <a:pt x="1" y="4259"/>
                  </a:lnTo>
                  <a:cubicBezTo>
                    <a:pt x="77" y="4259"/>
                    <a:pt x="153" y="4259"/>
                    <a:pt x="229" y="4273"/>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3"/>
            <p:cNvSpPr/>
            <p:nvPr/>
          </p:nvSpPr>
          <p:spPr>
            <a:xfrm>
              <a:off x="2149975" y="1593800"/>
              <a:ext cx="5725" cy="107125"/>
            </a:xfrm>
            <a:custGeom>
              <a:rect b="b" l="l" r="r" t="t"/>
              <a:pathLst>
                <a:path extrusionOk="0" h="4285" w="229">
                  <a:moveTo>
                    <a:pt x="1" y="0"/>
                  </a:moveTo>
                  <a:lnTo>
                    <a:pt x="1" y="4285"/>
                  </a:lnTo>
                  <a:lnTo>
                    <a:pt x="229" y="4285"/>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3"/>
            <p:cNvSpPr/>
            <p:nvPr/>
          </p:nvSpPr>
          <p:spPr>
            <a:xfrm>
              <a:off x="2176900" y="1593800"/>
              <a:ext cx="5425" cy="106500"/>
            </a:xfrm>
            <a:custGeom>
              <a:rect b="b" l="l" r="r" t="t"/>
              <a:pathLst>
                <a:path extrusionOk="0" h="4260" w="217">
                  <a:moveTo>
                    <a:pt x="0" y="0"/>
                  </a:moveTo>
                  <a:lnTo>
                    <a:pt x="0" y="4259"/>
                  </a:lnTo>
                  <a:lnTo>
                    <a:pt x="216" y="4259"/>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2203525" y="1593800"/>
              <a:ext cx="5425" cy="104925"/>
            </a:xfrm>
            <a:custGeom>
              <a:rect b="b" l="l" r="r" t="t"/>
              <a:pathLst>
                <a:path extrusionOk="0" h="4197" w="217">
                  <a:moveTo>
                    <a:pt x="0" y="0"/>
                  </a:moveTo>
                  <a:lnTo>
                    <a:pt x="0" y="4196"/>
                  </a:lnTo>
                  <a:cubicBezTo>
                    <a:pt x="76" y="4196"/>
                    <a:pt x="152" y="4183"/>
                    <a:pt x="216" y="4183"/>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2230125" y="1593800"/>
              <a:ext cx="5750" cy="102050"/>
            </a:xfrm>
            <a:custGeom>
              <a:rect b="b" l="l" r="r" t="t"/>
              <a:pathLst>
                <a:path extrusionOk="0" h="4082" w="230">
                  <a:moveTo>
                    <a:pt x="1" y="0"/>
                  </a:moveTo>
                  <a:lnTo>
                    <a:pt x="1" y="4082"/>
                  </a:lnTo>
                  <a:cubicBezTo>
                    <a:pt x="77" y="4082"/>
                    <a:pt x="153" y="4070"/>
                    <a:pt x="229" y="4057"/>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2256750" y="1593800"/>
              <a:ext cx="5725" cy="97950"/>
            </a:xfrm>
            <a:custGeom>
              <a:rect b="b" l="l" r="r" t="t"/>
              <a:pathLst>
                <a:path extrusionOk="0" h="3918" w="229">
                  <a:moveTo>
                    <a:pt x="1" y="0"/>
                  </a:moveTo>
                  <a:lnTo>
                    <a:pt x="1" y="3918"/>
                  </a:lnTo>
                  <a:lnTo>
                    <a:pt x="229" y="387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2283700" y="1593500"/>
              <a:ext cx="5400" cy="92225"/>
            </a:xfrm>
            <a:custGeom>
              <a:rect b="b" l="l" r="r" t="t"/>
              <a:pathLst>
                <a:path extrusionOk="0" h="3689" w="216">
                  <a:moveTo>
                    <a:pt x="1" y="0"/>
                  </a:moveTo>
                  <a:lnTo>
                    <a:pt x="1" y="3688"/>
                  </a:lnTo>
                  <a:cubicBezTo>
                    <a:pt x="77" y="3663"/>
                    <a:pt x="153" y="3651"/>
                    <a:pt x="216" y="3625"/>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2310325" y="1593500"/>
              <a:ext cx="5725" cy="83675"/>
            </a:xfrm>
            <a:custGeom>
              <a:rect b="b" l="l" r="r" t="t"/>
              <a:pathLst>
                <a:path extrusionOk="0" h="3347" w="229">
                  <a:moveTo>
                    <a:pt x="0" y="0"/>
                  </a:moveTo>
                  <a:lnTo>
                    <a:pt x="0" y="3347"/>
                  </a:lnTo>
                  <a:cubicBezTo>
                    <a:pt x="77" y="3308"/>
                    <a:pt x="153" y="3283"/>
                    <a:pt x="229" y="3245"/>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2336950" y="1593500"/>
              <a:ext cx="5725" cy="69725"/>
            </a:xfrm>
            <a:custGeom>
              <a:rect b="b" l="l" r="r" t="t"/>
              <a:pathLst>
                <a:path extrusionOk="0" h="2789" w="229">
                  <a:moveTo>
                    <a:pt x="0" y="0"/>
                  </a:moveTo>
                  <a:lnTo>
                    <a:pt x="0" y="2789"/>
                  </a:lnTo>
                  <a:cubicBezTo>
                    <a:pt x="88" y="2725"/>
                    <a:pt x="165" y="2662"/>
                    <a:pt x="228" y="2611"/>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1950625" y="1537075"/>
              <a:ext cx="402500" cy="114125"/>
            </a:xfrm>
            <a:custGeom>
              <a:rect b="b" l="l" r="r" t="t"/>
              <a:pathLst>
                <a:path extrusionOk="0" h="4565" w="16100">
                  <a:moveTo>
                    <a:pt x="8051" y="1"/>
                  </a:moveTo>
                  <a:cubicBezTo>
                    <a:pt x="3702" y="1"/>
                    <a:pt x="166" y="976"/>
                    <a:pt x="14" y="2193"/>
                  </a:cubicBezTo>
                  <a:cubicBezTo>
                    <a:pt x="1" y="2219"/>
                    <a:pt x="1" y="2257"/>
                    <a:pt x="1" y="2282"/>
                  </a:cubicBezTo>
                  <a:cubicBezTo>
                    <a:pt x="1" y="2587"/>
                    <a:pt x="217" y="2891"/>
                    <a:pt x="609" y="3157"/>
                  </a:cubicBezTo>
                  <a:cubicBezTo>
                    <a:pt x="673" y="3195"/>
                    <a:pt x="749" y="3246"/>
                    <a:pt x="825" y="3283"/>
                  </a:cubicBezTo>
                  <a:cubicBezTo>
                    <a:pt x="1206" y="3499"/>
                    <a:pt x="1699" y="3702"/>
                    <a:pt x="2283" y="3880"/>
                  </a:cubicBezTo>
                  <a:lnTo>
                    <a:pt x="2701" y="3993"/>
                  </a:lnTo>
                  <a:cubicBezTo>
                    <a:pt x="3183" y="4108"/>
                    <a:pt x="3702" y="4209"/>
                    <a:pt x="4260" y="4297"/>
                  </a:cubicBezTo>
                  <a:cubicBezTo>
                    <a:pt x="4894" y="4387"/>
                    <a:pt x="5566" y="4463"/>
                    <a:pt x="6288" y="4513"/>
                  </a:cubicBezTo>
                  <a:cubicBezTo>
                    <a:pt x="6859" y="4551"/>
                    <a:pt x="7442" y="4564"/>
                    <a:pt x="8051" y="4564"/>
                  </a:cubicBezTo>
                  <a:cubicBezTo>
                    <a:pt x="12499" y="4564"/>
                    <a:pt x="16099" y="3537"/>
                    <a:pt x="16099" y="2282"/>
                  </a:cubicBezTo>
                  <a:lnTo>
                    <a:pt x="16099" y="2193"/>
                  </a:lnTo>
                  <a:cubicBezTo>
                    <a:pt x="16074" y="2041"/>
                    <a:pt x="16011" y="1902"/>
                    <a:pt x="15884" y="1762"/>
                  </a:cubicBezTo>
                  <a:cubicBezTo>
                    <a:pt x="15732" y="1559"/>
                    <a:pt x="15491" y="1382"/>
                    <a:pt x="15161" y="1205"/>
                  </a:cubicBezTo>
                  <a:cubicBezTo>
                    <a:pt x="14857" y="1040"/>
                    <a:pt x="14477" y="888"/>
                    <a:pt x="14034" y="748"/>
                  </a:cubicBezTo>
                  <a:cubicBezTo>
                    <a:pt x="13919" y="711"/>
                    <a:pt x="13792" y="672"/>
                    <a:pt x="13653" y="635"/>
                  </a:cubicBezTo>
                  <a:cubicBezTo>
                    <a:pt x="13057" y="469"/>
                    <a:pt x="12360" y="330"/>
                    <a:pt x="11612" y="229"/>
                  </a:cubicBezTo>
                  <a:cubicBezTo>
                    <a:pt x="11435" y="204"/>
                    <a:pt x="11257" y="178"/>
                    <a:pt x="11080" y="165"/>
                  </a:cubicBezTo>
                  <a:cubicBezTo>
                    <a:pt x="10142" y="52"/>
                    <a:pt x="9128" y="1"/>
                    <a:pt x="8051"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2057100" y="1568150"/>
              <a:ext cx="271300" cy="81775"/>
            </a:xfrm>
            <a:custGeom>
              <a:rect b="b" l="l" r="r" t="t"/>
              <a:pathLst>
                <a:path extrusionOk="0" h="3271" w="10852">
                  <a:moveTo>
                    <a:pt x="1" y="0"/>
                  </a:moveTo>
                  <a:lnTo>
                    <a:pt x="1" y="3270"/>
                  </a:lnTo>
                  <a:lnTo>
                    <a:pt x="10851" y="3270"/>
                  </a:lnTo>
                  <a:lnTo>
                    <a:pt x="10851"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1965850" y="1615675"/>
              <a:ext cx="9225" cy="3500"/>
            </a:xfrm>
            <a:custGeom>
              <a:rect b="b" l="l" r="r" t="t"/>
              <a:pathLst>
                <a:path extrusionOk="0" h="140" w="369">
                  <a:moveTo>
                    <a:pt x="39" y="0"/>
                  </a:moveTo>
                  <a:lnTo>
                    <a:pt x="0" y="13"/>
                  </a:lnTo>
                  <a:cubicBezTo>
                    <a:pt x="64" y="51"/>
                    <a:pt x="140" y="102"/>
                    <a:pt x="216" y="139"/>
                  </a:cubicBezTo>
                  <a:lnTo>
                    <a:pt x="368" y="102"/>
                  </a:lnTo>
                  <a:lnTo>
                    <a:pt x="355" y="102"/>
                  </a:lnTo>
                  <a:cubicBezTo>
                    <a:pt x="254" y="63"/>
                    <a:pt x="140" y="38"/>
                    <a:pt x="39"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2007675" y="1628650"/>
              <a:ext cx="32975" cy="8275"/>
            </a:xfrm>
            <a:custGeom>
              <a:rect b="b" l="l" r="r" t="t"/>
              <a:pathLst>
                <a:path extrusionOk="0" h="331" w="1319">
                  <a:moveTo>
                    <a:pt x="749" y="1"/>
                  </a:moveTo>
                  <a:lnTo>
                    <a:pt x="1" y="217"/>
                  </a:lnTo>
                  <a:lnTo>
                    <a:pt x="419" y="330"/>
                  </a:lnTo>
                  <a:lnTo>
                    <a:pt x="1319" y="77"/>
                  </a:lnTo>
                  <a:cubicBezTo>
                    <a:pt x="1217" y="65"/>
                    <a:pt x="1129" y="51"/>
                    <a:pt x="1040" y="39"/>
                  </a:cubicBezTo>
                  <a:cubicBezTo>
                    <a:pt x="964" y="26"/>
                    <a:pt x="901" y="14"/>
                    <a:pt x="825" y="14"/>
                  </a:cubicBezTo>
                  <a:cubicBezTo>
                    <a:pt x="800" y="1"/>
                    <a:pt x="774" y="1"/>
                    <a:pt x="749"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3"/>
            <p:cNvSpPr/>
            <p:nvPr/>
          </p:nvSpPr>
          <p:spPr>
            <a:xfrm>
              <a:off x="1991200" y="1548500"/>
              <a:ext cx="321675" cy="91275"/>
            </a:xfrm>
            <a:custGeom>
              <a:rect b="b" l="l" r="r" t="t"/>
              <a:pathLst>
                <a:path extrusionOk="0" h="3651" w="12867">
                  <a:moveTo>
                    <a:pt x="6428" y="0"/>
                  </a:moveTo>
                  <a:cubicBezTo>
                    <a:pt x="2878" y="0"/>
                    <a:pt x="0" y="811"/>
                    <a:pt x="0" y="1825"/>
                  </a:cubicBezTo>
                  <a:lnTo>
                    <a:pt x="0" y="1902"/>
                  </a:lnTo>
                  <a:cubicBezTo>
                    <a:pt x="166" y="2877"/>
                    <a:pt x="2980" y="3651"/>
                    <a:pt x="6428" y="3651"/>
                  </a:cubicBezTo>
                  <a:cubicBezTo>
                    <a:pt x="9875" y="3651"/>
                    <a:pt x="12702" y="2877"/>
                    <a:pt x="12854" y="1902"/>
                  </a:cubicBezTo>
                  <a:cubicBezTo>
                    <a:pt x="12854" y="1876"/>
                    <a:pt x="12867" y="1851"/>
                    <a:pt x="12867" y="1825"/>
                  </a:cubicBezTo>
                  <a:cubicBezTo>
                    <a:pt x="12867" y="811"/>
                    <a:pt x="9977" y="0"/>
                    <a:pt x="6428"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3"/>
            <p:cNvSpPr/>
            <p:nvPr/>
          </p:nvSpPr>
          <p:spPr>
            <a:xfrm>
              <a:off x="1991200" y="1552600"/>
              <a:ext cx="321350" cy="87175"/>
            </a:xfrm>
            <a:custGeom>
              <a:rect b="b" l="l" r="r" t="t"/>
              <a:pathLst>
                <a:path extrusionOk="0" h="3487" w="12854">
                  <a:moveTo>
                    <a:pt x="6428" y="0"/>
                  </a:moveTo>
                  <a:cubicBezTo>
                    <a:pt x="2980" y="0"/>
                    <a:pt x="166" y="774"/>
                    <a:pt x="0" y="1738"/>
                  </a:cubicBezTo>
                  <a:cubicBezTo>
                    <a:pt x="26" y="1890"/>
                    <a:pt x="102" y="2029"/>
                    <a:pt x="242" y="2155"/>
                  </a:cubicBezTo>
                  <a:cubicBezTo>
                    <a:pt x="292" y="2219"/>
                    <a:pt x="355" y="2270"/>
                    <a:pt x="431" y="2321"/>
                  </a:cubicBezTo>
                  <a:cubicBezTo>
                    <a:pt x="749" y="2549"/>
                    <a:pt x="1205" y="2752"/>
                    <a:pt x="1775" y="2916"/>
                  </a:cubicBezTo>
                  <a:cubicBezTo>
                    <a:pt x="1915" y="2954"/>
                    <a:pt x="2042" y="2992"/>
                    <a:pt x="2181" y="3030"/>
                  </a:cubicBezTo>
                  <a:cubicBezTo>
                    <a:pt x="2713" y="3169"/>
                    <a:pt x="3335" y="3271"/>
                    <a:pt x="4019" y="3347"/>
                  </a:cubicBezTo>
                  <a:cubicBezTo>
                    <a:pt x="4690" y="3436"/>
                    <a:pt x="5426" y="3474"/>
                    <a:pt x="6199" y="3487"/>
                  </a:cubicBezTo>
                  <a:lnTo>
                    <a:pt x="6428" y="3487"/>
                  </a:lnTo>
                  <a:cubicBezTo>
                    <a:pt x="9875" y="3487"/>
                    <a:pt x="12702" y="2713"/>
                    <a:pt x="12854" y="1738"/>
                  </a:cubicBezTo>
                  <a:cubicBezTo>
                    <a:pt x="12854" y="1699"/>
                    <a:pt x="12842" y="1648"/>
                    <a:pt x="12816" y="1611"/>
                  </a:cubicBezTo>
                  <a:cubicBezTo>
                    <a:pt x="12727" y="1395"/>
                    <a:pt x="12524" y="1205"/>
                    <a:pt x="12208" y="1028"/>
                  </a:cubicBezTo>
                  <a:cubicBezTo>
                    <a:pt x="11890" y="837"/>
                    <a:pt x="11473" y="673"/>
                    <a:pt x="10966" y="533"/>
                  </a:cubicBezTo>
                  <a:cubicBezTo>
                    <a:pt x="10839" y="495"/>
                    <a:pt x="10699" y="457"/>
                    <a:pt x="10560" y="431"/>
                  </a:cubicBezTo>
                  <a:cubicBezTo>
                    <a:pt x="9913" y="267"/>
                    <a:pt x="9152" y="153"/>
                    <a:pt x="8329" y="76"/>
                  </a:cubicBezTo>
                  <a:cubicBezTo>
                    <a:pt x="8126" y="64"/>
                    <a:pt x="7910" y="51"/>
                    <a:pt x="7707" y="39"/>
                  </a:cubicBezTo>
                  <a:cubicBezTo>
                    <a:pt x="7290" y="14"/>
                    <a:pt x="6871" y="0"/>
                    <a:pt x="6428"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3"/>
            <p:cNvSpPr/>
            <p:nvPr/>
          </p:nvSpPr>
          <p:spPr>
            <a:xfrm>
              <a:off x="2091675" y="1585875"/>
              <a:ext cx="219950" cy="53900"/>
            </a:xfrm>
            <a:custGeom>
              <a:rect b="b" l="l" r="r" t="t"/>
              <a:pathLst>
                <a:path extrusionOk="0" h="2156" w="8798">
                  <a:moveTo>
                    <a:pt x="8594" y="1"/>
                  </a:moveTo>
                  <a:cubicBezTo>
                    <a:pt x="8530" y="77"/>
                    <a:pt x="8454" y="165"/>
                    <a:pt x="8366" y="241"/>
                  </a:cubicBezTo>
                  <a:cubicBezTo>
                    <a:pt x="8302" y="305"/>
                    <a:pt x="8226" y="368"/>
                    <a:pt x="8150" y="432"/>
                  </a:cubicBezTo>
                  <a:cubicBezTo>
                    <a:pt x="8113" y="444"/>
                    <a:pt x="8087" y="469"/>
                    <a:pt x="8062" y="483"/>
                  </a:cubicBezTo>
                  <a:lnTo>
                    <a:pt x="8797" y="280"/>
                  </a:lnTo>
                  <a:cubicBezTo>
                    <a:pt x="8759" y="178"/>
                    <a:pt x="8683" y="89"/>
                    <a:pt x="8594" y="1"/>
                  </a:cubicBezTo>
                  <a:close/>
                  <a:moveTo>
                    <a:pt x="3460" y="1788"/>
                  </a:moveTo>
                  <a:lnTo>
                    <a:pt x="3460" y="1788"/>
                  </a:lnTo>
                  <a:cubicBezTo>
                    <a:pt x="3321" y="1801"/>
                    <a:pt x="3169" y="1826"/>
                    <a:pt x="3029" y="1838"/>
                  </a:cubicBezTo>
                  <a:cubicBezTo>
                    <a:pt x="2953" y="1838"/>
                    <a:pt x="2877" y="1852"/>
                    <a:pt x="2801" y="1852"/>
                  </a:cubicBezTo>
                  <a:cubicBezTo>
                    <a:pt x="2522" y="1877"/>
                    <a:pt x="2243" y="1889"/>
                    <a:pt x="1952" y="1902"/>
                  </a:cubicBezTo>
                  <a:cubicBezTo>
                    <a:pt x="1888" y="1914"/>
                    <a:pt x="1812" y="1914"/>
                    <a:pt x="1736" y="1914"/>
                  </a:cubicBezTo>
                  <a:cubicBezTo>
                    <a:pt x="1457" y="1928"/>
                    <a:pt x="1179" y="1928"/>
                    <a:pt x="887" y="1940"/>
                  </a:cubicBezTo>
                  <a:lnTo>
                    <a:pt x="671" y="1940"/>
                  </a:lnTo>
                  <a:cubicBezTo>
                    <a:pt x="545" y="1940"/>
                    <a:pt x="431" y="1940"/>
                    <a:pt x="317" y="1928"/>
                  </a:cubicBezTo>
                  <a:lnTo>
                    <a:pt x="0" y="2016"/>
                  </a:lnTo>
                  <a:cubicBezTo>
                    <a:pt x="671" y="2105"/>
                    <a:pt x="1407" y="2143"/>
                    <a:pt x="2180" y="2156"/>
                  </a:cubicBezTo>
                  <a:lnTo>
                    <a:pt x="3460" y="1788"/>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3"/>
            <p:cNvSpPr/>
            <p:nvPr/>
          </p:nvSpPr>
          <p:spPr>
            <a:xfrm>
              <a:off x="2078350" y="1563375"/>
              <a:ext cx="152150" cy="64375"/>
            </a:xfrm>
            <a:custGeom>
              <a:rect b="b" l="l" r="r" t="t"/>
              <a:pathLst>
                <a:path extrusionOk="0" h="2575" w="6086">
                  <a:moveTo>
                    <a:pt x="2485" y="0"/>
                  </a:moveTo>
                  <a:lnTo>
                    <a:pt x="2485" y="292"/>
                  </a:lnTo>
                  <a:cubicBezTo>
                    <a:pt x="900" y="355"/>
                    <a:pt x="114" y="622"/>
                    <a:pt x="114" y="926"/>
                  </a:cubicBezTo>
                  <a:cubicBezTo>
                    <a:pt x="114" y="1636"/>
                    <a:pt x="3841" y="1445"/>
                    <a:pt x="3841" y="1687"/>
                  </a:cubicBezTo>
                  <a:cubicBezTo>
                    <a:pt x="3841" y="1750"/>
                    <a:pt x="3613" y="1788"/>
                    <a:pt x="2967" y="1788"/>
                  </a:cubicBezTo>
                  <a:cubicBezTo>
                    <a:pt x="2219" y="1788"/>
                    <a:pt x="1370" y="1724"/>
                    <a:pt x="736" y="1623"/>
                  </a:cubicBezTo>
                  <a:lnTo>
                    <a:pt x="1" y="2092"/>
                  </a:lnTo>
                  <a:cubicBezTo>
                    <a:pt x="584" y="2194"/>
                    <a:pt x="1522" y="2257"/>
                    <a:pt x="2485" y="2282"/>
                  </a:cubicBezTo>
                  <a:lnTo>
                    <a:pt x="2485" y="2574"/>
                  </a:lnTo>
                  <a:lnTo>
                    <a:pt x="3841" y="2574"/>
                  </a:lnTo>
                  <a:lnTo>
                    <a:pt x="3841" y="2270"/>
                  </a:lnTo>
                  <a:cubicBezTo>
                    <a:pt x="5337" y="2194"/>
                    <a:pt x="6085" y="1940"/>
                    <a:pt x="6085" y="1636"/>
                  </a:cubicBezTo>
                  <a:cubicBezTo>
                    <a:pt x="6085" y="938"/>
                    <a:pt x="2358" y="1129"/>
                    <a:pt x="2358" y="901"/>
                  </a:cubicBezTo>
                  <a:cubicBezTo>
                    <a:pt x="2358" y="825"/>
                    <a:pt x="2573" y="774"/>
                    <a:pt x="3233" y="774"/>
                  </a:cubicBezTo>
                  <a:cubicBezTo>
                    <a:pt x="3816" y="774"/>
                    <a:pt x="4449" y="825"/>
                    <a:pt x="5109" y="913"/>
                  </a:cubicBezTo>
                  <a:lnTo>
                    <a:pt x="5793" y="445"/>
                  </a:lnTo>
                  <a:cubicBezTo>
                    <a:pt x="5249" y="368"/>
                    <a:pt x="4551" y="305"/>
                    <a:pt x="3841" y="292"/>
                  </a:cubicBezTo>
                  <a:lnTo>
                    <a:pt x="3841"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
            <p:cNvSpPr/>
            <p:nvPr/>
          </p:nvSpPr>
          <p:spPr>
            <a:xfrm>
              <a:off x="2077400" y="1560825"/>
              <a:ext cx="152125" cy="64375"/>
            </a:xfrm>
            <a:custGeom>
              <a:rect b="b" l="l" r="r" t="t"/>
              <a:pathLst>
                <a:path extrusionOk="0" h="2575" w="6085">
                  <a:moveTo>
                    <a:pt x="2485" y="1"/>
                  </a:moveTo>
                  <a:lnTo>
                    <a:pt x="2485" y="293"/>
                  </a:lnTo>
                  <a:cubicBezTo>
                    <a:pt x="901" y="356"/>
                    <a:pt x="115" y="623"/>
                    <a:pt x="115" y="927"/>
                  </a:cubicBezTo>
                  <a:cubicBezTo>
                    <a:pt x="115" y="1637"/>
                    <a:pt x="3842" y="1446"/>
                    <a:pt x="3842" y="1687"/>
                  </a:cubicBezTo>
                  <a:cubicBezTo>
                    <a:pt x="3842" y="1750"/>
                    <a:pt x="3600" y="1789"/>
                    <a:pt x="2966" y="1789"/>
                  </a:cubicBezTo>
                  <a:cubicBezTo>
                    <a:pt x="2219" y="1789"/>
                    <a:pt x="1369" y="1725"/>
                    <a:pt x="735" y="1623"/>
                  </a:cubicBezTo>
                  <a:lnTo>
                    <a:pt x="0" y="2093"/>
                  </a:lnTo>
                  <a:cubicBezTo>
                    <a:pt x="583" y="2194"/>
                    <a:pt x="1521" y="2257"/>
                    <a:pt x="2485" y="2283"/>
                  </a:cubicBezTo>
                  <a:lnTo>
                    <a:pt x="2485" y="2575"/>
                  </a:lnTo>
                  <a:lnTo>
                    <a:pt x="3842" y="2575"/>
                  </a:lnTo>
                  <a:lnTo>
                    <a:pt x="3842" y="2270"/>
                  </a:lnTo>
                  <a:cubicBezTo>
                    <a:pt x="5324" y="2194"/>
                    <a:pt x="6085" y="1941"/>
                    <a:pt x="6085" y="1637"/>
                  </a:cubicBezTo>
                  <a:cubicBezTo>
                    <a:pt x="6085" y="939"/>
                    <a:pt x="2358" y="1130"/>
                    <a:pt x="2358" y="901"/>
                  </a:cubicBezTo>
                  <a:cubicBezTo>
                    <a:pt x="2358" y="825"/>
                    <a:pt x="2561" y="775"/>
                    <a:pt x="3233" y="775"/>
                  </a:cubicBezTo>
                  <a:cubicBezTo>
                    <a:pt x="3816" y="775"/>
                    <a:pt x="4450" y="825"/>
                    <a:pt x="5109" y="914"/>
                  </a:cubicBezTo>
                  <a:lnTo>
                    <a:pt x="5794" y="445"/>
                  </a:lnTo>
                  <a:cubicBezTo>
                    <a:pt x="5248" y="369"/>
                    <a:pt x="4551" y="305"/>
                    <a:pt x="3842" y="293"/>
                  </a:cubicBezTo>
                  <a:lnTo>
                    <a:pt x="3842"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3"/>
            <p:cNvSpPr/>
            <p:nvPr/>
          </p:nvSpPr>
          <p:spPr>
            <a:xfrm>
              <a:off x="1908800" y="1526950"/>
              <a:ext cx="402475" cy="107425"/>
            </a:xfrm>
            <a:custGeom>
              <a:rect b="b" l="l" r="r" t="t"/>
              <a:pathLst>
                <a:path extrusionOk="0" h="4297" w="16099">
                  <a:moveTo>
                    <a:pt x="12259" y="0"/>
                  </a:moveTo>
                  <a:lnTo>
                    <a:pt x="11409" y="12"/>
                  </a:lnTo>
                  <a:lnTo>
                    <a:pt x="3715" y="12"/>
                  </a:lnTo>
                  <a:lnTo>
                    <a:pt x="2865" y="26"/>
                  </a:lnTo>
                  <a:lnTo>
                    <a:pt x="14" y="26"/>
                  </a:lnTo>
                  <a:lnTo>
                    <a:pt x="14" y="1736"/>
                  </a:lnTo>
                  <a:cubicBezTo>
                    <a:pt x="1" y="1762"/>
                    <a:pt x="1" y="1787"/>
                    <a:pt x="1" y="1800"/>
                  </a:cubicBezTo>
                  <a:cubicBezTo>
                    <a:pt x="1" y="2104"/>
                    <a:pt x="178" y="2395"/>
                    <a:pt x="508" y="2674"/>
                  </a:cubicBezTo>
                  <a:cubicBezTo>
                    <a:pt x="546" y="2700"/>
                    <a:pt x="572" y="2725"/>
                    <a:pt x="622" y="2750"/>
                  </a:cubicBezTo>
                  <a:cubicBezTo>
                    <a:pt x="648" y="2789"/>
                    <a:pt x="685" y="2814"/>
                    <a:pt x="724" y="2840"/>
                  </a:cubicBezTo>
                  <a:cubicBezTo>
                    <a:pt x="761" y="2852"/>
                    <a:pt x="787" y="2877"/>
                    <a:pt x="825" y="2902"/>
                  </a:cubicBezTo>
                  <a:cubicBezTo>
                    <a:pt x="1040" y="3029"/>
                    <a:pt x="1281" y="3156"/>
                    <a:pt x="1573" y="3283"/>
                  </a:cubicBezTo>
                  <a:cubicBezTo>
                    <a:pt x="1649" y="3308"/>
                    <a:pt x="1725" y="3333"/>
                    <a:pt x="1801" y="3372"/>
                  </a:cubicBezTo>
                  <a:cubicBezTo>
                    <a:pt x="1953" y="3423"/>
                    <a:pt x="2118" y="3486"/>
                    <a:pt x="2282" y="3536"/>
                  </a:cubicBezTo>
                  <a:cubicBezTo>
                    <a:pt x="2397" y="3575"/>
                    <a:pt x="2524" y="3612"/>
                    <a:pt x="2637" y="3651"/>
                  </a:cubicBezTo>
                  <a:cubicBezTo>
                    <a:pt x="2663" y="3651"/>
                    <a:pt x="2688" y="3663"/>
                    <a:pt x="2701" y="3663"/>
                  </a:cubicBezTo>
                  <a:cubicBezTo>
                    <a:pt x="2764" y="3676"/>
                    <a:pt x="2815" y="3688"/>
                    <a:pt x="2865" y="3702"/>
                  </a:cubicBezTo>
                  <a:cubicBezTo>
                    <a:pt x="3132" y="3778"/>
                    <a:pt x="3411" y="3840"/>
                    <a:pt x="3715" y="3904"/>
                  </a:cubicBezTo>
                  <a:cubicBezTo>
                    <a:pt x="3778" y="3917"/>
                    <a:pt x="3854" y="3930"/>
                    <a:pt x="3930" y="3942"/>
                  </a:cubicBezTo>
                  <a:cubicBezTo>
                    <a:pt x="4045" y="3967"/>
                    <a:pt x="4146" y="3980"/>
                    <a:pt x="4260" y="4006"/>
                  </a:cubicBezTo>
                  <a:cubicBezTo>
                    <a:pt x="4425" y="4031"/>
                    <a:pt x="4603" y="4056"/>
                    <a:pt x="4780" y="4082"/>
                  </a:cubicBezTo>
                  <a:cubicBezTo>
                    <a:pt x="4856" y="4082"/>
                    <a:pt x="4919" y="4094"/>
                    <a:pt x="4995" y="4107"/>
                  </a:cubicBezTo>
                  <a:cubicBezTo>
                    <a:pt x="5274" y="4145"/>
                    <a:pt x="5553" y="4170"/>
                    <a:pt x="5845" y="4195"/>
                  </a:cubicBezTo>
                  <a:cubicBezTo>
                    <a:pt x="5921" y="4209"/>
                    <a:pt x="5997" y="4209"/>
                    <a:pt x="6073" y="4221"/>
                  </a:cubicBezTo>
                  <a:cubicBezTo>
                    <a:pt x="6136" y="4221"/>
                    <a:pt x="6212" y="4221"/>
                    <a:pt x="6288" y="4234"/>
                  </a:cubicBezTo>
                  <a:cubicBezTo>
                    <a:pt x="6491" y="4246"/>
                    <a:pt x="6707" y="4259"/>
                    <a:pt x="6910" y="4271"/>
                  </a:cubicBezTo>
                  <a:lnTo>
                    <a:pt x="7138" y="4271"/>
                  </a:lnTo>
                  <a:cubicBezTo>
                    <a:pt x="7417" y="4285"/>
                    <a:pt x="7695" y="4297"/>
                    <a:pt x="7986" y="4297"/>
                  </a:cubicBezTo>
                  <a:lnTo>
                    <a:pt x="8202" y="4297"/>
                  </a:lnTo>
                  <a:cubicBezTo>
                    <a:pt x="8494" y="4285"/>
                    <a:pt x="8772" y="4285"/>
                    <a:pt x="9051" y="4271"/>
                  </a:cubicBezTo>
                  <a:cubicBezTo>
                    <a:pt x="9127" y="4271"/>
                    <a:pt x="9203" y="4271"/>
                    <a:pt x="9267" y="4259"/>
                  </a:cubicBezTo>
                  <a:cubicBezTo>
                    <a:pt x="9558" y="4246"/>
                    <a:pt x="9837" y="4234"/>
                    <a:pt x="10116" y="4209"/>
                  </a:cubicBezTo>
                  <a:cubicBezTo>
                    <a:pt x="10192" y="4209"/>
                    <a:pt x="10268" y="4195"/>
                    <a:pt x="10344" y="4195"/>
                  </a:cubicBezTo>
                  <a:cubicBezTo>
                    <a:pt x="10636" y="4170"/>
                    <a:pt x="10915" y="4133"/>
                    <a:pt x="11181" y="4094"/>
                  </a:cubicBezTo>
                  <a:cubicBezTo>
                    <a:pt x="11257" y="4082"/>
                    <a:pt x="11333" y="4082"/>
                    <a:pt x="11409" y="4069"/>
                  </a:cubicBezTo>
                  <a:cubicBezTo>
                    <a:pt x="11701" y="4031"/>
                    <a:pt x="11980" y="3980"/>
                    <a:pt x="12259" y="3930"/>
                  </a:cubicBezTo>
                  <a:cubicBezTo>
                    <a:pt x="12335" y="3917"/>
                    <a:pt x="12398" y="3904"/>
                    <a:pt x="12474" y="3879"/>
                  </a:cubicBezTo>
                  <a:cubicBezTo>
                    <a:pt x="12778" y="3828"/>
                    <a:pt x="13057" y="3752"/>
                    <a:pt x="13324" y="3688"/>
                  </a:cubicBezTo>
                  <a:cubicBezTo>
                    <a:pt x="13400" y="3663"/>
                    <a:pt x="13476" y="3651"/>
                    <a:pt x="13552" y="3625"/>
                  </a:cubicBezTo>
                  <a:cubicBezTo>
                    <a:pt x="13856" y="3536"/>
                    <a:pt x="14135" y="3448"/>
                    <a:pt x="14388" y="3347"/>
                  </a:cubicBezTo>
                  <a:cubicBezTo>
                    <a:pt x="14464" y="3308"/>
                    <a:pt x="14540" y="3283"/>
                    <a:pt x="14616" y="3245"/>
                  </a:cubicBezTo>
                  <a:cubicBezTo>
                    <a:pt x="14946" y="3105"/>
                    <a:pt x="15225" y="2953"/>
                    <a:pt x="15465" y="2789"/>
                  </a:cubicBezTo>
                  <a:cubicBezTo>
                    <a:pt x="15541" y="2725"/>
                    <a:pt x="15617" y="2662"/>
                    <a:pt x="15681" y="2598"/>
                  </a:cubicBezTo>
                  <a:cubicBezTo>
                    <a:pt x="15960" y="2358"/>
                    <a:pt x="16099" y="2079"/>
                    <a:pt x="16099" y="1800"/>
                  </a:cubicBezTo>
                  <a:lnTo>
                    <a:pt x="16099" y="1787"/>
                  </a:lnTo>
                  <a:lnTo>
                    <a:pt x="1609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3"/>
            <p:cNvSpPr/>
            <p:nvPr/>
          </p:nvSpPr>
          <p:spPr>
            <a:xfrm>
              <a:off x="1921475" y="1527575"/>
              <a:ext cx="5425" cy="70375"/>
            </a:xfrm>
            <a:custGeom>
              <a:rect b="b" l="l" r="r" t="t"/>
              <a:pathLst>
                <a:path extrusionOk="0" h="2815" w="217">
                  <a:moveTo>
                    <a:pt x="1" y="1"/>
                  </a:moveTo>
                  <a:lnTo>
                    <a:pt x="1" y="2649"/>
                  </a:lnTo>
                  <a:cubicBezTo>
                    <a:pt x="39" y="2675"/>
                    <a:pt x="65" y="2700"/>
                    <a:pt x="115" y="2725"/>
                  </a:cubicBezTo>
                  <a:cubicBezTo>
                    <a:pt x="141" y="2764"/>
                    <a:pt x="178" y="2789"/>
                    <a:pt x="217" y="2815"/>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1948100" y="1527575"/>
              <a:ext cx="5725" cy="83675"/>
            </a:xfrm>
            <a:custGeom>
              <a:rect b="b" l="l" r="r" t="t"/>
              <a:pathLst>
                <a:path extrusionOk="0" h="3347" w="229">
                  <a:moveTo>
                    <a:pt x="1" y="1"/>
                  </a:moveTo>
                  <a:lnTo>
                    <a:pt x="1" y="3258"/>
                  </a:lnTo>
                  <a:cubicBezTo>
                    <a:pt x="77" y="3283"/>
                    <a:pt x="153" y="3308"/>
                    <a:pt x="229" y="3347"/>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1974725" y="1527575"/>
              <a:ext cx="5725" cy="91925"/>
            </a:xfrm>
            <a:custGeom>
              <a:rect b="b" l="l" r="r" t="t"/>
              <a:pathLst>
                <a:path extrusionOk="0" h="3677" w="229">
                  <a:moveTo>
                    <a:pt x="0" y="1"/>
                  </a:moveTo>
                  <a:lnTo>
                    <a:pt x="0" y="3626"/>
                  </a:lnTo>
                  <a:cubicBezTo>
                    <a:pt x="26" y="3626"/>
                    <a:pt x="51" y="3638"/>
                    <a:pt x="64" y="3638"/>
                  </a:cubicBezTo>
                  <a:cubicBezTo>
                    <a:pt x="127" y="3651"/>
                    <a:pt x="178" y="3663"/>
                    <a:pt x="228" y="3677"/>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2001675" y="1527250"/>
              <a:ext cx="5400" cy="98250"/>
            </a:xfrm>
            <a:custGeom>
              <a:rect b="b" l="l" r="r" t="t"/>
              <a:pathLst>
                <a:path extrusionOk="0" h="3930" w="216">
                  <a:moveTo>
                    <a:pt x="0" y="0"/>
                  </a:moveTo>
                  <a:lnTo>
                    <a:pt x="0" y="3892"/>
                  </a:lnTo>
                  <a:cubicBezTo>
                    <a:pt x="63" y="3905"/>
                    <a:pt x="139" y="3918"/>
                    <a:pt x="215" y="3930"/>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2028300" y="1527250"/>
              <a:ext cx="5375" cy="102400"/>
            </a:xfrm>
            <a:custGeom>
              <a:rect b="b" l="l" r="r" t="t"/>
              <a:pathLst>
                <a:path extrusionOk="0" h="4096" w="215">
                  <a:moveTo>
                    <a:pt x="0" y="0"/>
                  </a:moveTo>
                  <a:lnTo>
                    <a:pt x="0" y="4070"/>
                  </a:lnTo>
                  <a:cubicBezTo>
                    <a:pt x="76" y="4070"/>
                    <a:pt x="139" y="4082"/>
                    <a:pt x="215" y="4095"/>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2054900" y="1527250"/>
              <a:ext cx="5725" cy="105225"/>
            </a:xfrm>
            <a:custGeom>
              <a:rect b="b" l="l" r="r" t="t"/>
              <a:pathLst>
                <a:path extrusionOk="0" h="4209" w="229">
                  <a:moveTo>
                    <a:pt x="1" y="0"/>
                  </a:moveTo>
                  <a:lnTo>
                    <a:pt x="1" y="4183"/>
                  </a:lnTo>
                  <a:cubicBezTo>
                    <a:pt x="77" y="4197"/>
                    <a:pt x="153" y="4197"/>
                    <a:pt x="229" y="420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2081525" y="1527250"/>
              <a:ext cx="5725" cy="106500"/>
            </a:xfrm>
            <a:custGeom>
              <a:rect b="b" l="l" r="r" t="t"/>
              <a:pathLst>
                <a:path extrusionOk="0" h="4260" w="229">
                  <a:moveTo>
                    <a:pt x="1" y="0"/>
                  </a:moveTo>
                  <a:lnTo>
                    <a:pt x="1" y="4259"/>
                  </a:lnTo>
                  <a:lnTo>
                    <a:pt x="229" y="425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2108450" y="1527250"/>
              <a:ext cx="5425" cy="107125"/>
            </a:xfrm>
            <a:custGeom>
              <a:rect b="b" l="l" r="r" t="t"/>
              <a:pathLst>
                <a:path extrusionOk="0" h="4285" w="217">
                  <a:moveTo>
                    <a:pt x="0" y="0"/>
                  </a:moveTo>
                  <a:lnTo>
                    <a:pt x="0" y="4285"/>
                  </a:lnTo>
                  <a:lnTo>
                    <a:pt x="216" y="4285"/>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2135075" y="1527250"/>
              <a:ext cx="5425" cy="106500"/>
            </a:xfrm>
            <a:custGeom>
              <a:rect b="b" l="l" r="r" t="t"/>
              <a:pathLst>
                <a:path extrusionOk="0" h="4260" w="217">
                  <a:moveTo>
                    <a:pt x="0" y="0"/>
                  </a:moveTo>
                  <a:lnTo>
                    <a:pt x="0" y="4259"/>
                  </a:lnTo>
                  <a:cubicBezTo>
                    <a:pt x="76" y="4259"/>
                    <a:pt x="152" y="4259"/>
                    <a:pt x="216" y="424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2161700" y="1527250"/>
              <a:ext cx="5725" cy="104925"/>
            </a:xfrm>
            <a:custGeom>
              <a:rect b="b" l="l" r="r" t="t"/>
              <a:pathLst>
                <a:path extrusionOk="0" h="4197" w="229">
                  <a:moveTo>
                    <a:pt x="0" y="0"/>
                  </a:moveTo>
                  <a:lnTo>
                    <a:pt x="0" y="4197"/>
                  </a:lnTo>
                  <a:cubicBezTo>
                    <a:pt x="76" y="4197"/>
                    <a:pt x="152" y="4183"/>
                    <a:pt x="228" y="4183"/>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2188300" y="1527250"/>
              <a:ext cx="5725" cy="102050"/>
            </a:xfrm>
            <a:custGeom>
              <a:rect b="b" l="l" r="r" t="t"/>
              <a:pathLst>
                <a:path extrusionOk="0" h="4082" w="229">
                  <a:moveTo>
                    <a:pt x="1" y="0"/>
                  </a:moveTo>
                  <a:lnTo>
                    <a:pt x="1" y="4082"/>
                  </a:lnTo>
                  <a:cubicBezTo>
                    <a:pt x="77" y="4070"/>
                    <a:pt x="153" y="4070"/>
                    <a:pt x="229" y="4057"/>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2215250" y="1526950"/>
              <a:ext cx="5400" cy="98250"/>
            </a:xfrm>
            <a:custGeom>
              <a:rect b="b" l="l" r="r" t="t"/>
              <a:pathLst>
                <a:path extrusionOk="0" h="3930" w="216">
                  <a:moveTo>
                    <a:pt x="1" y="0"/>
                  </a:moveTo>
                  <a:lnTo>
                    <a:pt x="1" y="3930"/>
                  </a:lnTo>
                  <a:cubicBezTo>
                    <a:pt x="77" y="3917"/>
                    <a:pt x="140" y="3904"/>
                    <a:pt x="216" y="3879"/>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2241875" y="1526950"/>
              <a:ext cx="5725" cy="92225"/>
            </a:xfrm>
            <a:custGeom>
              <a:rect b="b" l="l" r="r" t="t"/>
              <a:pathLst>
                <a:path extrusionOk="0" h="3689" w="229">
                  <a:moveTo>
                    <a:pt x="1" y="0"/>
                  </a:moveTo>
                  <a:lnTo>
                    <a:pt x="1" y="3688"/>
                  </a:lnTo>
                  <a:cubicBezTo>
                    <a:pt x="77" y="3663"/>
                    <a:pt x="153" y="3651"/>
                    <a:pt x="229" y="3625"/>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2268500" y="1526950"/>
              <a:ext cx="5725" cy="83675"/>
            </a:xfrm>
            <a:custGeom>
              <a:rect b="b" l="l" r="r" t="t"/>
              <a:pathLst>
                <a:path extrusionOk="0" h="3347" w="229">
                  <a:moveTo>
                    <a:pt x="0" y="0"/>
                  </a:moveTo>
                  <a:lnTo>
                    <a:pt x="0" y="3347"/>
                  </a:lnTo>
                  <a:cubicBezTo>
                    <a:pt x="76" y="3308"/>
                    <a:pt x="152" y="3283"/>
                    <a:pt x="228" y="3245"/>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2295425" y="1526950"/>
              <a:ext cx="5425" cy="69725"/>
            </a:xfrm>
            <a:custGeom>
              <a:rect b="b" l="l" r="r" t="t"/>
              <a:pathLst>
                <a:path extrusionOk="0" h="2789" w="217">
                  <a:moveTo>
                    <a:pt x="0" y="0"/>
                  </a:moveTo>
                  <a:lnTo>
                    <a:pt x="0" y="2789"/>
                  </a:lnTo>
                  <a:cubicBezTo>
                    <a:pt x="76" y="2725"/>
                    <a:pt x="152" y="2662"/>
                    <a:pt x="216" y="2598"/>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1909125" y="1470200"/>
              <a:ext cx="402150" cy="114450"/>
            </a:xfrm>
            <a:custGeom>
              <a:rect b="b" l="l" r="r" t="t"/>
              <a:pathLst>
                <a:path extrusionOk="0" h="4578" w="16086">
                  <a:moveTo>
                    <a:pt x="8037" y="1"/>
                  </a:moveTo>
                  <a:cubicBezTo>
                    <a:pt x="3702" y="1"/>
                    <a:pt x="153" y="989"/>
                    <a:pt x="1" y="2206"/>
                  </a:cubicBezTo>
                  <a:lnTo>
                    <a:pt x="1" y="2296"/>
                  </a:lnTo>
                  <a:cubicBezTo>
                    <a:pt x="1" y="2600"/>
                    <a:pt x="216" y="2891"/>
                    <a:pt x="609" y="3170"/>
                  </a:cubicBezTo>
                  <a:cubicBezTo>
                    <a:pt x="672" y="3208"/>
                    <a:pt x="736" y="3259"/>
                    <a:pt x="812" y="3296"/>
                  </a:cubicBezTo>
                  <a:cubicBezTo>
                    <a:pt x="1192" y="3512"/>
                    <a:pt x="1686" y="3715"/>
                    <a:pt x="2283" y="3880"/>
                  </a:cubicBezTo>
                  <a:cubicBezTo>
                    <a:pt x="2409" y="3930"/>
                    <a:pt x="2548" y="3969"/>
                    <a:pt x="2700" y="3994"/>
                  </a:cubicBezTo>
                  <a:cubicBezTo>
                    <a:pt x="3170" y="4121"/>
                    <a:pt x="3689" y="4222"/>
                    <a:pt x="4247" y="4310"/>
                  </a:cubicBezTo>
                  <a:cubicBezTo>
                    <a:pt x="4881" y="4400"/>
                    <a:pt x="5565" y="4476"/>
                    <a:pt x="6275" y="4526"/>
                  </a:cubicBezTo>
                  <a:cubicBezTo>
                    <a:pt x="6846" y="4564"/>
                    <a:pt x="7441" y="4577"/>
                    <a:pt x="8037" y="4577"/>
                  </a:cubicBezTo>
                  <a:cubicBezTo>
                    <a:pt x="12486" y="4577"/>
                    <a:pt x="16086" y="3550"/>
                    <a:pt x="16086" y="2296"/>
                  </a:cubicBezTo>
                  <a:lnTo>
                    <a:pt x="16086" y="2206"/>
                  </a:lnTo>
                  <a:cubicBezTo>
                    <a:pt x="16061" y="2054"/>
                    <a:pt x="15998" y="1915"/>
                    <a:pt x="15883" y="1775"/>
                  </a:cubicBezTo>
                  <a:cubicBezTo>
                    <a:pt x="15719" y="1572"/>
                    <a:pt x="15478" y="1395"/>
                    <a:pt x="15161" y="1218"/>
                  </a:cubicBezTo>
                  <a:cubicBezTo>
                    <a:pt x="14844" y="1053"/>
                    <a:pt x="14463" y="901"/>
                    <a:pt x="14033" y="761"/>
                  </a:cubicBezTo>
                  <a:cubicBezTo>
                    <a:pt x="13906" y="724"/>
                    <a:pt x="13779" y="685"/>
                    <a:pt x="13640" y="648"/>
                  </a:cubicBezTo>
                  <a:cubicBezTo>
                    <a:pt x="13044" y="482"/>
                    <a:pt x="12359" y="343"/>
                    <a:pt x="11599" y="242"/>
                  </a:cubicBezTo>
                  <a:cubicBezTo>
                    <a:pt x="11421" y="217"/>
                    <a:pt x="11244" y="191"/>
                    <a:pt x="11066" y="178"/>
                  </a:cubicBezTo>
                  <a:cubicBezTo>
                    <a:pt x="10128" y="65"/>
                    <a:pt x="9114" y="1"/>
                    <a:pt x="803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2015275" y="1569400"/>
              <a:ext cx="86225" cy="13975"/>
            </a:xfrm>
            <a:custGeom>
              <a:rect b="b" l="l" r="r" t="t"/>
              <a:pathLst>
                <a:path extrusionOk="0" h="559" w="3449">
                  <a:moveTo>
                    <a:pt x="1" y="1"/>
                  </a:moveTo>
                  <a:lnTo>
                    <a:pt x="1" y="558"/>
                  </a:lnTo>
                  <a:lnTo>
                    <a:pt x="3449" y="558"/>
                  </a:lnTo>
                  <a:lnTo>
                    <a:pt x="3449"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1924350" y="1540250"/>
              <a:ext cx="35825" cy="12375"/>
            </a:xfrm>
            <a:custGeom>
              <a:rect b="b" l="l" r="r" t="t"/>
              <a:pathLst>
                <a:path extrusionOk="0" h="495" w="1433">
                  <a:moveTo>
                    <a:pt x="1255" y="1"/>
                  </a:moveTo>
                  <a:lnTo>
                    <a:pt x="0" y="368"/>
                  </a:lnTo>
                  <a:cubicBezTo>
                    <a:pt x="63" y="406"/>
                    <a:pt x="127" y="457"/>
                    <a:pt x="203" y="494"/>
                  </a:cubicBezTo>
                  <a:lnTo>
                    <a:pt x="1432" y="153"/>
                  </a:lnTo>
                  <a:cubicBezTo>
                    <a:pt x="1369" y="102"/>
                    <a:pt x="1305" y="51"/>
                    <a:pt x="1255"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1966175" y="1559275"/>
              <a:ext cx="39000" cy="10800"/>
            </a:xfrm>
            <a:custGeom>
              <a:rect b="b" l="l" r="r" t="t"/>
              <a:pathLst>
                <a:path extrusionOk="0" h="432" w="1560">
                  <a:moveTo>
                    <a:pt x="1141" y="0"/>
                  </a:moveTo>
                  <a:lnTo>
                    <a:pt x="1" y="317"/>
                  </a:lnTo>
                  <a:cubicBezTo>
                    <a:pt x="127" y="367"/>
                    <a:pt x="266" y="406"/>
                    <a:pt x="418" y="431"/>
                  </a:cubicBezTo>
                  <a:lnTo>
                    <a:pt x="1559" y="114"/>
                  </a:lnTo>
                  <a:cubicBezTo>
                    <a:pt x="1458" y="88"/>
                    <a:pt x="1356" y="63"/>
                    <a:pt x="1255" y="25"/>
                  </a:cubicBezTo>
                  <a:cubicBezTo>
                    <a:pt x="1217" y="25"/>
                    <a:pt x="1179" y="12"/>
                    <a:pt x="1141"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1949375" y="1481950"/>
              <a:ext cx="321675" cy="91275"/>
            </a:xfrm>
            <a:custGeom>
              <a:rect b="b" l="l" r="r" t="t"/>
              <a:pathLst>
                <a:path extrusionOk="0" h="3651" w="12867">
                  <a:moveTo>
                    <a:pt x="6427" y="0"/>
                  </a:moveTo>
                  <a:cubicBezTo>
                    <a:pt x="2890" y="0"/>
                    <a:pt x="0" y="811"/>
                    <a:pt x="0" y="1826"/>
                  </a:cubicBezTo>
                  <a:cubicBezTo>
                    <a:pt x="0" y="1851"/>
                    <a:pt x="0" y="1876"/>
                    <a:pt x="13" y="1902"/>
                  </a:cubicBezTo>
                  <a:cubicBezTo>
                    <a:pt x="166" y="2877"/>
                    <a:pt x="2980" y="3651"/>
                    <a:pt x="6427" y="3651"/>
                  </a:cubicBezTo>
                  <a:cubicBezTo>
                    <a:pt x="9887" y="3651"/>
                    <a:pt x="12701" y="2877"/>
                    <a:pt x="12853" y="1902"/>
                  </a:cubicBezTo>
                  <a:cubicBezTo>
                    <a:pt x="12867" y="1876"/>
                    <a:pt x="12867" y="1851"/>
                    <a:pt x="12867" y="1826"/>
                  </a:cubicBezTo>
                  <a:cubicBezTo>
                    <a:pt x="12867" y="811"/>
                    <a:pt x="9977" y="0"/>
                    <a:pt x="642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1949700" y="1486050"/>
              <a:ext cx="321025" cy="87175"/>
            </a:xfrm>
            <a:custGeom>
              <a:rect b="b" l="l" r="r" t="t"/>
              <a:pathLst>
                <a:path extrusionOk="0" h="3487" w="12841">
                  <a:moveTo>
                    <a:pt x="6414" y="0"/>
                  </a:moveTo>
                  <a:cubicBezTo>
                    <a:pt x="2967" y="0"/>
                    <a:pt x="153" y="774"/>
                    <a:pt x="0" y="1738"/>
                  </a:cubicBezTo>
                  <a:cubicBezTo>
                    <a:pt x="13" y="1890"/>
                    <a:pt x="102" y="2016"/>
                    <a:pt x="229" y="2155"/>
                  </a:cubicBezTo>
                  <a:cubicBezTo>
                    <a:pt x="291" y="2206"/>
                    <a:pt x="355" y="2270"/>
                    <a:pt x="431" y="2321"/>
                  </a:cubicBezTo>
                  <a:cubicBezTo>
                    <a:pt x="736" y="2549"/>
                    <a:pt x="1192" y="2752"/>
                    <a:pt x="1775" y="2916"/>
                  </a:cubicBezTo>
                  <a:cubicBezTo>
                    <a:pt x="1902" y="2954"/>
                    <a:pt x="2029" y="2992"/>
                    <a:pt x="2167" y="3031"/>
                  </a:cubicBezTo>
                  <a:cubicBezTo>
                    <a:pt x="2713" y="3157"/>
                    <a:pt x="3334" y="3271"/>
                    <a:pt x="4006" y="3347"/>
                  </a:cubicBezTo>
                  <a:cubicBezTo>
                    <a:pt x="4690" y="3423"/>
                    <a:pt x="5426" y="3474"/>
                    <a:pt x="6186" y="3487"/>
                  </a:cubicBezTo>
                  <a:lnTo>
                    <a:pt x="6414" y="3487"/>
                  </a:lnTo>
                  <a:cubicBezTo>
                    <a:pt x="9874" y="3487"/>
                    <a:pt x="12688" y="2713"/>
                    <a:pt x="12840" y="1738"/>
                  </a:cubicBezTo>
                  <a:cubicBezTo>
                    <a:pt x="12840" y="1699"/>
                    <a:pt x="12828" y="1648"/>
                    <a:pt x="12803" y="1611"/>
                  </a:cubicBezTo>
                  <a:cubicBezTo>
                    <a:pt x="12714" y="1395"/>
                    <a:pt x="12511" y="1205"/>
                    <a:pt x="12207" y="1028"/>
                  </a:cubicBezTo>
                  <a:cubicBezTo>
                    <a:pt x="11890" y="837"/>
                    <a:pt x="11459" y="673"/>
                    <a:pt x="10952" y="533"/>
                  </a:cubicBezTo>
                  <a:cubicBezTo>
                    <a:pt x="10826" y="495"/>
                    <a:pt x="10686" y="457"/>
                    <a:pt x="10547" y="431"/>
                  </a:cubicBezTo>
                  <a:cubicBezTo>
                    <a:pt x="9900" y="267"/>
                    <a:pt x="9139" y="153"/>
                    <a:pt x="8316" y="77"/>
                  </a:cubicBezTo>
                  <a:cubicBezTo>
                    <a:pt x="8113" y="64"/>
                    <a:pt x="7910" y="51"/>
                    <a:pt x="7694" y="39"/>
                  </a:cubicBezTo>
                  <a:cubicBezTo>
                    <a:pt x="7288" y="14"/>
                    <a:pt x="6858" y="0"/>
                    <a:pt x="6414"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2049825" y="1562100"/>
              <a:ext cx="88125" cy="11125"/>
            </a:xfrm>
            <a:custGeom>
              <a:rect b="b" l="l" r="r" t="t"/>
              <a:pathLst>
                <a:path extrusionOk="0" h="445" w="3525">
                  <a:moveTo>
                    <a:pt x="1103" y="1"/>
                  </a:moveTo>
                  <a:lnTo>
                    <a:pt x="1" y="305"/>
                  </a:lnTo>
                  <a:cubicBezTo>
                    <a:pt x="685" y="381"/>
                    <a:pt x="1421" y="432"/>
                    <a:pt x="2181" y="445"/>
                  </a:cubicBezTo>
                  <a:lnTo>
                    <a:pt x="3525" y="65"/>
                  </a:lnTo>
                  <a:lnTo>
                    <a:pt x="2916" y="65"/>
                  </a:lnTo>
                  <a:cubicBezTo>
                    <a:pt x="2638" y="65"/>
                    <a:pt x="2359" y="65"/>
                    <a:pt x="2080" y="51"/>
                  </a:cubicBezTo>
                  <a:cubicBezTo>
                    <a:pt x="2004" y="51"/>
                    <a:pt x="1928" y="51"/>
                    <a:pt x="1852" y="39"/>
                  </a:cubicBezTo>
                  <a:cubicBezTo>
                    <a:pt x="1636" y="39"/>
                    <a:pt x="1433" y="26"/>
                    <a:pt x="1230"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1955400" y="1538025"/>
              <a:ext cx="14600" cy="6050"/>
            </a:xfrm>
            <a:custGeom>
              <a:rect b="b" l="l" r="r" t="t"/>
              <a:pathLst>
                <a:path extrusionOk="0" h="242" w="584">
                  <a:moveTo>
                    <a:pt x="254" y="0"/>
                  </a:moveTo>
                  <a:lnTo>
                    <a:pt x="1" y="76"/>
                  </a:lnTo>
                  <a:cubicBezTo>
                    <a:pt x="63" y="127"/>
                    <a:pt x="127" y="191"/>
                    <a:pt x="203" y="242"/>
                  </a:cubicBezTo>
                  <a:lnTo>
                    <a:pt x="584" y="127"/>
                  </a:lnTo>
                  <a:cubicBezTo>
                    <a:pt x="558" y="127"/>
                    <a:pt x="533" y="115"/>
                    <a:pt x="508" y="102"/>
                  </a:cubicBezTo>
                  <a:cubicBezTo>
                    <a:pt x="432" y="76"/>
                    <a:pt x="355" y="51"/>
                    <a:pt x="292" y="14"/>
                  </a:cubicBezTo>
                  <a:cubicBezTo>
                    <a:pt x="279" y="14"/>
                    <a:pt x="266" y="14"/>
                    <a:pt x="254"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1994075" y="1553550"/>
              <a:ext cx="31075" cy="8275"/>
            </a:xfrm>
            <a:custGeom>
              <a:rect b="b" l="l" r="r" t="t"/>
              <a:pathLst>
                <a:path extrusionOk="0" h="331" w="1243">
                  <a:moveTo>
                    <a:pt x="786" y="1"/>
                  </a:moveTo>
                  <a:lnTo>
                    <a:pt x="0" y="216"/>
                  </a:lnTo>
                  <a:cubicBezTo>
                    <a:pt x="127" y="254"/>
                    <a:pt x="254" y="292"/>
                    <a:pt x="392" y="331"/>
                  </a:cubicBezTo>
                  <a:lnTo>
                    <a:pt x="1242" y="89"/>
                  </a:lnTo>
                  <a:cubicBezTo>
                    <a:pt x="1204" y="77"/>
                    <a:pt x="1153" y="64"/>
                    <a:pt x="1102" y="64"/>
                  </a:cubicBezTo>
                  <a:cubicBezTo>
                    <a:pt x="1026" y="38"/>
                    <a:pt x="950" y="26"/>
                    <a:pt x="874" y="13"/>
                  </a:cubicBezTo>
                  <a:cubicBezTo>
                    <a:pt x="849" y="13"/>
                    <a:pt x="811" y="1"/>
                    <a:pt x="786"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2036825" y="1496825"/>
              <a:ext cx="151825" cy="64025"/>
            </a:xfrm>
            <a:custGeom>
              <a:rect b="b" l="l" r="r" t="t"/>
              <a:pathLst>
                <a:path extrusionOk="0" h="2561" w="6073">
                  <a:moveTo>
                    <a:pt x="2473" y="0"/>
                  </a:moveTo>
                  <a:lnTo>
                    <a:pt x="2473" y="293"/>
                  </a:lnTo>
                  <a:cubicBezTo>
                    <a:pt x="888" y="355"/>
                    <a:pt x="102" y="622"/>
                    <a:pt x="102" y="926"/>
                  </a:cubicBezTo>
                  <a:cubicBezTo>
                    <a:pt x="102" y="1636"/>
                    <a:pt x="3829" y="1446"/>
                    <a:pt x="3829" y="1687"/>
                  </a:cubicBezTo>
                  <a:cubicBezTo>
                    <a:pt x="3829" y="1750"/>
                    <a:pt x="3601" y="1788"/>
                    <a:pt x="2955" y="1788"/>
                  </a:cubicBezTo>
                  <a:cubicBezTo>
                    <a:pt x="2206" y="1788"/>
                    <a:pt x="1370" y="1724"/>
                    <a:pt x="724" y="1611"/>
                  </a:cubicBezTo>
                  <a:lnTo>
                    <a:pt x="1" y="2079"/>
                  </a:lnTo>
                  <a:cubicBezTo>
                    <a:pt x="572" y="2181"/>
                    <a:pt x="1510" y="2257"/>
                    <a:pt x="2473" y="2282"/>
                  </a:cubicBezTo>
                  <a:lnTo>
                    <a:pt x="2473" y="2561"/>
                  </a:lnTo>
                  <a:lnTo>
                    <a:pt x="3829" y="2561"/>
                  </a:lnTo>
                  <a:lnTo>
                    <a:pt x="3829" y="2257"/>
                  </a:lnTo>
                  <a:cubicBezTo>
                    <a:pt x="5325" y="2194"/>
                    <a:pt x="6073" y="1927"/>
                    <a:pt x="6073" y="1636"/>
                  </a:cubicBezTo>
                  <a:cubicBezTo>
                    <a:pt x="6073" y="926"/>
                    <a:pt x="2346" y="1129"/>
                    <a:pt x="2346" y="888"/>
                  </a:cubicBezTo>
                  <a:cubicBezTo>
                    <a:pt x="2346" y="825"/>
                    <a:pt x="2561" y="774"/>
                    <a:pt x="3220" y="774"/>
                  </a:cubicBezTo>
                  <a:cubicBezTo>
                    <a:pt x="3817" y="774"/>
                    <a:pt x="4437" y="825"/>
                    <a:pt x="5096" y="913"/>
                  </a:cubicBezTo>
                  <a:lnTo>
                    <a:pt x="5781" y="445"/>
                  </a:lnTo>
                  <a:cubicBezTo>
                    <a:pt x="5236" y="355"/>
                    <a:pt x="4539" y="305"/>
                    <a:pt x="3829" y="293"/>
                  </a:cubicBezTo>
                  <a:lnTo>
                    <a:pt x="38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2035900" y="1494300"/>
              <a:ext cx="151800" cy="64025"/>
            </a:xfrm>
            <a:custGeom>
              <a:rect b="b" l="l" r="r" t="t"/>
              <a:pathLst>
                <a:path extrusionOk="0" h="2561" w="6072">
                  <a:moveTo>
                    <a:pt x="2471" y="0"/>
                  </a:moveTo>
                  <a:lnTo>
                    <a:pt x="2471" y="292"/>
                  </a:lnTo>
                  <a:cubicBezTo>
                    <a:pt x="888" y="355"/>
                    <a:pt x="102" y="622"/>
                    <a:pt x="102" y="926"/>
                  </a:cubicBezTo>
                  <a:cubicBezTo>
                    <a:pt x="102" y="1636"/>
                    <a:pt x="3828" y="1445"/>
                    <a:pt x="3828" y="1686"/>
                  </a:cubicBezTo>
                  <a:cubicBezTo>
                    <a:pt x="3828" y="1749"/>
                    <a:pt x="3600" y="1788"/>
                    <a:pt x="2953" y="1788"/>
                  </a:cubicBezTo>
                  <a:cubicBezTo>
                    <a:pt x="2206" y="1788"/>
                    <a:pt x="1356" y="1724"/>
                    <a:pt x="722" y="1610"/>
                  </a:cubicBezTo>
                  <a:lnTo>
                    <a:pt x="0" y="2079"/>
                  </a:lnTo>
                  <a:cubicBezTo>
                    <a:pt x="570" y="2180"/>
                    <a:pt x="1508" y="2256"/>
                    <a:pt x="2471" y="2282"/>
                  </a:cubicBezTo>
                  <a:lnTo>
                    <a:pt x="2471" y="2561"/>
                  </a:lnTo>
                  <a:lnTo>
                    <a:pt x="3828" y="2561"/>
                  </a:lnTo>
                  <a:lnTo>
                    <a:pt x="3828" y="2270"/>
                  </a:lnTo>
                  <a:cubicBezTo>
                    <a:pt x="5324" y="2193"/>
                    <a:pt x="6071" y="1927"/>
                    <a:pt x="6071" y="1636"/>
                  </a:cubicBezTo>
                  <a:cubicBezTo>
                    <a:pt x="6071" y="926"/>
                    <a:pt x="2345" y="1129"/>
                    <a:pt x="2345" y="887"/>
                  </a:cubicBezTo>
                  <a:cubicBezTo>
                    <a:pt x="2345" y="824"/>
                    <a:pt x="2561" y="774"/>
                    <a:pt x="3220" y="774"/>
                  </a:cubicBezTo>
                  <a:cubicBezTo>
                    <a:pt x="3803" y="774"/>
                    <a:pt x="4437" y="824"/>
                    <a:pt x="5096" y="913"/>
                  </a:cubicBezTo>
                  <a:lnTo>
                    <a:pt x="5780" y="444"/>
                  </a:lnTo>
                  <a:cubicBezTo>
                    <a:pt x="5235" y="355"/>
                    <a:pt x="4538" y="304"/>
                    <a:pt x="3828" y="292"/>
                  </a:cubicBezTo>
                  <a:lnTo>
                    <a:pt x="38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1923375" y="1456600"/>
              <a:ext cx="402500" cy="107125"/>
            </a:xfrm>
            <a:custGeom>
              <a:rect b="b" l="l" r="r" t="t"/>
              <a:pathLst>
                <a:path extrusionOk="0" h="4285" w="16100">
                  <a:moveTo>
                    <a:pt x="9051" y="0"/>
                  </a:moveTo>
                  <a:lnTo>
                    <a:pt x="8203" y="12"/>
                  </a:lnTo>
                  <a:lnTo>
                    <a:pt x="1" y="12"/>
                  </a:lnTo>
                  <a:lnTo>
                    <a:pt x="1" y="1736"/>
                  </a:lnTo>
                  <a:lnTo>
                    <a:pt x="1" y="1800"/>
                  </a:lnTo>
                  <a:cubicBezTo>
                    <a:pt x="1" y="2104"/>
                    <a:pt x="178" y="2395"/>
                    <a:pt x="508" y="2662"/>
                  </a:cubicBezTo>
                  <a:cubicBezTo>
                    <a:pt x="533" y="2687"/>
                    <a:pt x="572" y="2725"/>
                    <a:pt x="609" y="2750"/>
                  </a:cubicBezTo>
                  <a:lnTo>
                    <a:pt x="724" y="2826"/>
                  </a:lnTo>
                  <a:cubicBezTo>
                    <a:pt x="761" y="2852"/>
                    <a:pt x="787" y="2877"/>
                    <a:pt x="825" y="2890"/>
                  </a:cubicBezTo>
                  <a:cubicBezTo>
                    <a:pt x="1028" y="3029"/>
                    <a:pt x="1282" y="3156"/>
                    <a:pt x="1573" y="3271"/>
                  </a:cubicBezTo>
                  <a:cubicBezTo>
                    <a:pt x="1636" y="3308"/>
                    <a:pt x="1713" y="3333"/>
                    <a:pt x="1789" y="3359"/>
                  </a:cubicBezTo>
                  <a:cubicBezTo>
                    <a:pt x="1953" y="3423"/>
                    <a:pt x="2118" y="3485"/>
                    <a:pt x="2282" y="3536"/>
                  </a:cubicBezTo>
                  <a:cubicBezTo>
                    <a:pt x="2397" y="3575"/>
                    <a:pt x="2524" y="3612"/>
                    <a:pt x="2637" y="3638"/>
                  </a:cubicBezTo>
                  <a:cubicBezTo>
                    <a:pt x="2663" y="3651"/>
                    <a:pt x="2688" y="3651"/>
                    <a:pt x="2701" y="3663"/>
                  </a:cubicBezTo>
                  <a:cubicBezTo>
                    <a:pt x="2752" y="3676"/>
                    <a:pt x="2803" y="3688"/>
                    <a:pt x="2866" y="3701"/>
                  </a:cubicBezTo>
                  <a:cubicBezTo>
                    <a:pt x="3132" y="3764"/>
                    <a:pt x="3411" y="3840"/>
                    <a:pt x="3702" y="3891"/>
                  </a:cubicBezTo>
                  <a:cubicBezTo>
                    <a:pt x="3778" y="3904"/>
                    <a:pt x="3854" y="3916"/>
                    <a:pt x="3930" y="3942"/>
                  </a:cubicBezTo>
                  <a:cubicBezTo>
                    <a:pt x="4045" y="3955"/>
                    <a:pt x="4146" y="3980"/>
                    <a:pt x="4260" y="3993"/>
                  </a:cubicBezTo>
                  <a:cubicBezTo>
                    <a:pt x="4425" y="4018"/>
                    <a:pt x="4603" y="4043"/>
                    <a:pt x="4780" y="4069"/>
                  </a:cubicBezTo>
                  <a:cubicBezTo>
                    <a:pt x="4843" y="4082"/>
                    <a:pt x="4919" y="4094"/>
                    <a:pt x="4995" y="4107"/>
                  </a:cubicBezTo>
                  <a:cubicBezTo>
                    <a:pt x="5274" y="4132"/>
                    <a:pt x="5553" y="4170"/>
                    <a:pt x="5845" y="4195"/>
                  </a:cubicBezTo>
                  <a:cubicBezTo>
                    <a:pt x="5921" y="4195"/>
                    <a:pt x="5997" y="4209"/>
                    <a:pt x="6060" y="4209"/>
                  </a:cubicBezTo>
                  <a:cubicBezTo>
                    <a:pt x="6136" y="4221"/>
                    <a:pt x="6212" y="4221"/>
                    <a:pt x="6288" y="4221"/>
                  </a:cubicBezTo>
                  <a:cubicBezTo>
                    <a:pt x="6491" y="4246"/>
                    <a:pt x="6694" y="4259"/>
                    <a:pt x="6910" y="4259"/>
                  </a:cubicBezTo>
                  <a:cubicBezTo>
                    <a:pt x="6986" y="4271"/>
                    <a:pt x="7062" y="4271"/>
                    <a:pt x="7138" y="4271"/>
                  </a:cubicBezTo>
                  <a:cubicBezTo>
                    <a:pt x="7417" y="4285"/>
                    <a:pt x="7696" y="4285"/>
                    <a:pt x="7974" y="4285"/>
                  </a:cubicBezTo>
                  <a:lnTo>
                    <a:pt x="8203" y="4285"/>
                  </a:lnTo>
                  <a:cubicBezTo>
                    <a:pt x="8494" y="4285"/>
                    <a:pt x="8772" y="4285"/>
                    <a:pt x="9051" y="4271"/>
                  </a:cubicBezTo>
                  <a:cubicBezTo>
                    <a:pt x="9127" y="4271"/>
                    <a:pt x="9191" y="4259"/>
                    <a:pt x="9267" y="4259"/>
                  </a:cubicBezTo>
                  <a:cubicBezTo>
                    <a:pt x="9558" y="4246"/>
                    <a:pt x="9837" y="4234"/>
                    <a:pt x="10116" y="4209"/>
                  </a:cubicBezTo>
                  <a:cubicBezTo>
                    <a:pt x="10192" y="4195"/>
                    <a:pt x="10268" y="4195"/>
                    <a:pt x="10344" y="4183"/>
                  </a:cubicBezTo>
                  <a:cubicBezTo>
                    <a:pt x="10623" y="4158"/>
                    <a:pt x="10915" y="4132"/>
                    <a:pt x="11181" y="4094"/>
                  </a:cubicBezTo>
                  <a:lnTo>
                    <a:pt x="11409" y="4056"/>
                  </a:lnTo>
                  <a:cubicBezTo>
                    <a:pt x="11701" y="4018"/>
                    <a:pt x="11980" y="3980"/>
                    <a:pt x="12246" y="3916"/>
                  </a:cubicBezTo>
                  <a:lnTo>
                    <a:pt x="12474" y="3879"/>
                  </a:lnTo>
                  <a:cubicBezTo>
                    <a:pt x="12766" y="3815"/>
                    <a:pt x="13057" y="3752"/>
                    <a:pt x="13324" y="3676"/>
                  </a:cubicBezTo>
                  <a:cubicBezTo>
                    <a:pt x="13400" y="3663"/>
                    <a:pt x="13476" y="3638"/>
                    <a:pt x="13539" y="3625"/>
                  </a:cubicBezTo>
                  <a:cubicBezTo>
                    <a:pt x="13843" y="3536"/>
                    <a:pt x="14135" y="3435"/>
                    <a:pt x="14388" y="3333"/>
                  </a:cubicBezTo>
                  <a:cubicBezTo>
                    <a:pt x="14464" y="3308"/>
                    <a:pt x="14540" y="3271"/>
                    <a:pt x="14617" y="3245"/>
                  </a:cubicBezTo>
                  <a:cubicBezTo>
                    <a:pt x="14946" y="3093"/>
                    <a:pt x="15225" y="2941"/>
                    <a:pt x="15453" y="2776"/>
                  </a:cubicBezTo>
                  <a:cubicBezTo>
                    <a:pt x="15541" y="2725"/>
                    <a:pt x="15617" y="2662"/>
                    <a:pt x="15681" y="2598"/>
                  </a:cubicBezTo>
                  <a:cubicBezTo>
                    <a:pt x="15960" y="2345"/>
                    <a:pt x="16099" y="2079"/>
                    <a:pt x="16099" y="1800"/>
                  </a:cubicBezTo>
                  <a:lnTo>
                    <a:pt x="16099" y="1775"/>
                  </a:lnTo>
                  <a:lnTo>
                    <a:pt x="1609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1936050" y="1456900"/>
              <a:ext cx="5425" cy="70375"/>
            </a:xfrm>
            <a:custGeom>
              <a:rect b="b" l="l" r="r" t="t"/>
              <a:pathLst>
                <a:path extrusionOk="0" h="2815" w="217">
                  <a:moveTo>
                    <a:pt x="1" y="0"/>
                  </a:moveTo>
                  <a:lnTo>
                    <a:pt x="1" y="2650"/>
                  </a:lnTo>
                  <a:cubicBezTo>
                    <a:pt x="26" y="2675"/>
                    <a:pt x="65" y="2713"/>
                    <a:pt x="102" y="2738"/>
                  </a:cubicBezTo>
                  <a:lnTo>
                    <a:pt x="217" y="2814"/>
                  </a:ln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1962675" y="1456900"/>
              <a:ext cx="5425" cy="83675"/>
            </a:xfrm>
            <a:custGeom>
              <a:rect b="b" l="l" r="r" t="t"/>
              <a:pathLst>
                <a:path extrusionOk="0" h="3347" w="217">
                  <a:moveTo>
                    <a:pt x="1" y="0"/>
                  </a:moveTo>
                  <a:lnTo>
                    <a:pt x="1" y="3259"/>
                  </a:lnTo>
                  <a:cubicBezTo>
                    <a:pt x="64" y="3296"/>
                    <a:pt x="141" y="3321"/>
                    <a:pt x="217" y="3347"/>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1989300" y="1456900"/>
              <a:ext cx="5725" cy="92250"/>
            </a:xfrm>
            <a:custGeom>
              <a:rect b="b" l="l" r="r" t="t"/>
              <a:pathLst>
                <a:path extrusionOk="0" h="3690" w="229">
                  <a:moveTo>
                    <a:pt x="0" y="0"/>
                  </a:moveTo>
                  <a:lnTo>
                    <a:pt x="0" y="3626"/>
                  </a:lnTo>
                  <a:cubicBezTo>
                    <a:pt x="26" y="3639"/>
                    <a:pt x="51" y="3639"/>
                    <a:pt x="64" y="3651"/>
                  </a:cubicBezTo>
                  <a:cubicBezTo>
                    <a:pt x="115" y="3664"/>
                    <a:pt x="166" y="3676"/>
                    <a:pt x="229" y="368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2015925" y="1456900"/>
              <a:ext cx="5725" cy="98250"/>
            </a:xfrm>
            <a:custGeom>
              <a:rect b="b" l="l" r="r" t="t"/>
              <a:pathLst>
                <a:path extrusionOk="0" h="3930" w="229">
                  <a:moveTo>
                    <a:pt x="0" y="0"/>
                  </a:moveTo>
                  <a:lnTo>
                    <a:pt x="0" y="3879"/>
                  </a:lnTo>
                  <a:cubicBezTo>
                    <a:pt x="76" y="3892"/>
                    <a:pt x="152" y="3904"/>
                    <a:pt x="228" y="3930"/>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2042875" y="1456900"/>
              <a:ext cx="5400" cy="102400"/>
            </a:xfrm>
            <a:custGeom>
              <a:rect b="b" l="l" r="r" t="t"/>
              <a:pathLst>
                <a:path extrusionOk="0" h="4096" w="216">
                  <a:moveTo>
                    <a:pt x="0" y="0"/>
                  </a:moveTo>
                  <a:lnTo>
                    <a:pt x="0" y="4057"/>
                  </a:lnTo>
                  <a:cubicBezTo>
                    <a:pt x="63" y="4070"/>
                    <a:pt x="139" y="4082"/>
                    <a:pt x="215" y="4095"/>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2069475" y="1456900"/>
              <a:ext cx="5400" cy="104925"/>
            </a:xfrm>
            <a:custGeom>
              <a:rect b="b" l="l" r="r" t="t"/>
              <a:pathLst>
                <a:path extrusionOk="0" h="4197" w="216">
                  <a:moveTo>
                    <a:pt x="1" y="0"/>
                  </a:moveTo>
                  <a:lnTo>
                    <a:pt x="1" y="4183"/>
                  </a:lnTo>
                  <a:cubicBezTo>
                    <a:pt x="77" y="4183"/>
                    <a:pt x="153" y="4197"/>
                    <a:pt x="216" y="419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2096100" y="1456900"/>
              <a:ext cx="5725" cy="106500"/>
            </a:xfrm>
            <a:custGeom>
              <a:rect b="b" l="l" r="r" t="t"/>
              <a:pathLst>
                <a:path extrusionOk="0" h="4260" w="229">
                  <a:moveTo>
                    <a:pt x="1" y="0"/>
                  </a:moveTo>
                  <a:lnTo>
                    <a:pt x="1" y="4247"/>
                  </a:lnTo>
                  <a:cubicBezTo>
                    <a:pt x="77" y="4259"/>
                    <a:pt x="153" y="4259"/>
                    <a:pt x="229" y="425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2122725" y="1456900"/>
              <a:ext cx="5725" cy="106825"/>
            </a:xfrm>
            <a:custGeom>
              <a:rect b="b" l="l" r="r" t="t"/>
              <a:pathLst>
                <a:path extrusionOk="0" h="4273" w="229">
                  <a:moveTo>
                    <a:pt x="0" y="0"/>
                  </a:moveTo>
                  <a:lnTo>
                    <a:pt x="0" y="4273"/>
                  </a:lnTo>
                  <a:lnTo>
                    <a:pt x="229" y="4273"/>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2149650" y="1456600"/>
              <a:ext cx="5425" cy="106800"/>
            </a:xfrm>
            <a:custGeom>
              <a:rect b="b" l="l" r="r" t="t"/>
              <a:pathLst>
                <a:path extrusionOk="0" h="4272" w="217">
                  <a:moveTo>
                    <a:pt x="0" y="0"/>
                  </a:moveTo>
                  <a:lnTo>
                    <a:pt x="0" y="4271"/>
                  </a:lnTo>
                  <a:cubicBezTo>
                    <a:pt x="76" y="4271"/>
                    <a:pt x="140" y="4259"/>
                    <a:pt x="216" y="4259"/>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2176275" y="1456600"/>
              <a:ext cx="5725" cy="105225"/>
            </a:xfrm>
            <a:custGeom>
              <a:rect b="b" l="l" r="r" t="t"/>
              <a:pathLst>
                <a:path extrusionOk="0" h="4209" w="229">
                  <a:moveTo>
                    <a:pt x="0" y="0"/>
                  </a:moveTo>
                  <a:lnTo>
                    <a:pt x="0" y="4209"/>
                  </a:lnTo>
                  <a:cubicBezTo>
                    <a:pt x="76" y="4195"/>
                    <a:pt x="152" y="4195"/>
                    <a:pt x="228" y="4183"/>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2202875" y="1456600"/>
              <a:ext cx="5750" cy="102350"/>
            </a:xfrm>
            <a:custGeom>
              <a:rect b="b" l="l" r="r" t="t"/>
              <a:pathLst>
                <a:path extrusionOk="0" h="4094" w="230">
                  <a:moveTo>
                    <a:pt x="1" y="0"/>
                  </a:moveTo>
                  <a:lnTo>
                    <a:pt x="1" y="4094"/>
                  </a:lnTo>
                  <a:lnTo>
                    <a:pt x="229" y="4056"/>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2229500" y="1456600"/>
              <a:ext cx="5725" cy="97925"/>
            </a:xfrm>
            <a:custGeom>
              <a:rect b="b" l="l" r="r" t="t"/>
              <a:pathLst>
                <a:path extrusionOk="0" h="3917" w="229">
                  <a:moveTo>
                    <a:pt x="1" y="0"/>
                  </a:moveTo>
                  <a:lnTo>
                    <a:pt x="1" y="3916"/>
                  </a:lnTo>
                  <a:lnTo>
                    <a:pt x="229" y="387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2256450" y="1456600"/>
              <a:ext cx="5400" cy="91925"/>
            </a:xfrm>
            <a:custGeom>
              <a:rect b="b" l="l" r="r" t="t"/>
              <a:pathLst>
                <a:path extrusionOk="0" h="3677" w="216">
                  <a:moveTo>
                    <a:pt x="1" y="0"/>
                  </a:moveTo>
                  <a:lnTo>
                    <a:pt x="1" y="3676"/>
                  </a:lnTo>
                  <a:cubicBezTo>
                    <a:pt x="77" y="3663"/>
                    <a:pt x="153" y="3638"/>
                    <a:pt x="216" y="3625"/>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2283075" y="1456600"/>
              <a:ext cx="5725" cy="83350"/>
            </a:xfrm>
            <a:custGeom>
              <a:rect b="b" l="l" r="r" t="t"/>
              <a:pathLst>
                <a:path extrusionOk="0" h="3334" w="229">
                  <a:moveTo>
                    <a:pt x="0" y="0"/>
                  </a:moveTo>
                  <a:lnTo>
                    <a:pt x="0" y="3333"/>
                  </a:lnTo>
                  <a:cubicBezTo>
                    <a:pt x="76" y="3308"/>
                    <a:pt x="152" y="3271"/>
                    <a:pt x="229" y="3245"/>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2309700" y="1456600"/>
              <a:ext cx="5725" cy="69400"/>
            </a:xfrm>
            <a:custGeom>
              <a:rect b="b" l="l" r="r" t="t"/>
              <a:pathLst>
                <a:path extrusionOk="0" h="2776" w="229">
                  <a:moveTo>
                    <a:pt x="0" y="0"/>
                  </a:moveTo>
                  <a:lnTo>
                    <a:pt x="0" y="2776"/>
                  </a:lnTo>
                  <a:cubicBezTo>
                    <a:pt x="88" y="2725"/>
                    <a:pt x="164" y="2662"/>
                    <a:pt x="228" y="2598"/>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1923375" y="1399850"/>
              <a:ext cx="402500" cy="114450"/>
            </a:xfrm>
            <a:custGeom>
              <a:rect b="b" l="l" r="r" t="t"/>
              <a:pathLst>
                <a:path extrusionOk="0" h="4578" w="16100">
                  <a:moveTo>
                    <a:pt x="8050" y="1"/>
                  </a:moveTo>
                  <a:cubicBezTo>
                    <a:pt x="3715" y="1"/>
                    <a:pt x="166" y="977"/>
                    <a:pt x="14" y="2206"/>
                  </a:cubicBezTo>
                  <a:cubicBezTo>
                    <a:pt x="14" y="2232"/>
                    <a:pt x="1" y="2257"/>
                    <a:pt x="1" y="2282"/>
                  </a:cubicBezTo>
                  <a:cubicBezTo>
                    <a:pt x="1" y="2600"/>
                    <a:pt x="229" y="2891"/>
                    <a:pt x="622" y="3157"/>
                  </a:cubicBezTo>
                  <a:cubicBezTo>
                    <a:pt x="685" y="3208"/>
                    <a:pt x="749" y="3246"/>
                    <a:pt x="825" y="3296"/>
                  </a:cubicBezTo>
                  <a:cubicBezTo>
                    <a:pt x="1206" y="3512"/>
                    <a:pt x="1699" y="3702"/>
                    <a:pt x="2282" y="3879"/>
                  </a:cubicBezTo>
                  <a:lnTo>
                    <a:pt x="2701" y="3994"/>
                  </a:lnTo>
                  <a:cubicBezTo>
                    <a:pt x="3183" y="4108"/>
                    <a:pt x="3702" y="4222"/>
                    <a:pt x="4260" y="4298"/>
                  </a:cubicBezTo>
                  <a:cubicBezTo>
                    <a:pt x="4894" y="4400"/>
                    <a:pt x="5566" y="4476"/>
                    <a:pt x="6288" y="4513"/>
                  </a:cubicBezTo>
                  <a:cubicBezTo>
                    <a:pt x="6859" y="4552"/>
                    <a:pt x="7442" y="4577"/>
                    <a:pt x="8050" y="4577"/>
                  </a:cubicBezTo>
                  <a:cubicBezTo>
                    <a:pt x="12499" y="4577"/>
                    <a:pt x="16099" y="3550"/>
                    <a:pt x="16099" y="2282"/>
                  </a:cubicBezTo>
                  <a:lnTo>
                    <a:pt x="16099" y="2206"/>
                  </a:lnTo>
                  <a:cubicBezTo>
                    <a:pt x="16074" y="2054"/>
                    <a:pt x="16011" y="1902"/>
                    <a:pt x="15884" y="1763"/>
                  </a:cubicBezTo>
                  <a:cubicBezTo>
                    <a:pt x="15732" y="1572"/>
                    <a:pt x="15491" y="1383"/>
                    <a:pt x="15161" y="1218"/>
                  </a:cubicBezTo>
                  <a:cubicBezTo>
                    <a:pt x="14857" y="1053"/>
                    <a:pt x="14477" y="901"/>
                    <a:pt x="14033" y="761"/>
                  </a:cubicBezTo>
                  <a:cubicBezTo>
                    <a:pt x="13919" y="724"/>
                    <a:pt x="13792" y="685"/>
                    <a:pt x="13653" y="648"/>
                  </a:cubicBezTo>
                  <a:cubicBezTo>
                    <a:pt x="13057" y="482"/>
                    <a:pt x="12360" y="343"/>
                    <a:pt x="11612" y="229"/>
                  </a:cubicBezTo>
                  <a:cubicBezTo>
                    <a:pt x="11434" y="217"/>
                    <a:pt x="11257" y="191"/>
                    <a:pt x="11079" y="166"/>
                  </a:cubicBezTo>
                  <a:cubicBezTo>
                    <a:pt x="10141" y="65"/>
                    <a:pt x="9127" y="1"/>
                    <a:pt x="805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2029850" y="1430275"/>
              <a:ext cx="290650" cy="82425"/>
            </a:xfrm>
            <a:custGeom>
              <a:rect b="b" l="l" r="r" t="t"/>
              <a:pathLst>
                <a:path extrusionOk="0" h="3297" w="11626">
                  <a:moveTo>
                    <a:pt x="1" y="1"/>
                  </a:moveTo>
                  <a:lnTo>
                    <a:pt x="1" y="3296"/>
                  </a:lnTo>
                  <a:lnTo>
                    <a:pt x="11625" y="3296"/>
                  </a:lnTo>
                  <a:lnTo>
                    <a:pt x="11625"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1938925" y="1403975"/>
              <a:ext cx="274750" cy="78300"/>
            </a:xfrm>
            <a:custGeom>
              <a:rect b="b" l="l" r="r" t="t"/>
              <a:pathLst>
                <a:path extrusionOk="0" h="3132" w="10990">
                  <a:moveTo>
                    <a:pt x="10457" y="1"/>
                  </a:moveTo>
                  <a:lnTo>
                    <a:pt x="9190" y="368"/>
                  </a:lnTo>
                  <a:cubicBezTo>
                    <a:pt x="9381" y="381"/>
                    <a:pt x="9570" y="393"/>
                    <a:pt x="9761" y="419"/>
                  </a:cubicBezTo>
                  <a:lnTo>
                    <a:pt x="10990" y="64"/>
                  </a:lnTo>
                  <a:cubicBezTo>
                    <a:pt x="10812" y="52"/>
                    <a:pt x="10635" y="26"/>
                    <a:pt x="10457" y="1"/>
                  </a:cubicBezTo>
                  <a:close/>
                  <a:moveTo>
                    <a:pt x="1255" y="2638"/>
                  </a:moveTo>
                  <a:lnTo>
                    <a:pt x="0" y="2992"/>
                  </a:lnTo>
                  <a:cubicBezTo>
                    <a:pt x="63" y="3043"/>
                    <a:pt x="127" y="3081"/>
                    <a:pt x="203" y="3131"/>
                  </a:cubicBezTo>
                  <a:lnTo>
                    <a:pt x="1432" y="2776"/>
                  </a:lnTo>
                  <a:cubicBezTo>
                    <a:pt x="1369" y="2726"/>
                    <a:pt x="1306" y="2688"/>
                    <a:pt x="1255" y="2638"/>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1980425" y="1416025"/>
              <a:ext cx="293800" cy="83700"/>
            </a:xfrm>
            <a:custGeom>
              <a:rect b="b" l="l" r="r" t="t"/>
              <a:pathLst>
                <a:path extrusionOk="0" h="3348" w="11752">
                  <a:moveTo>
                    <a:pt x="11371" y="1"/>
                  </a:moveTo>
                  <a:lnTo>
                    <a:pt x="10230" y="330"/>
                  </a:lnTo>
                  <a:cubicBezTo>
                    <a:pt x="10369" y="356"/>
                    <a:pt x="10496" y="393"/>
                    <a:pt x="10611" y="444"/>
                  </a:cubicBezTo>
                  <a:lnTo>
                    <a:pt x="11751" y="114"/>
                  </a:lnTo>
                  <a:cubicBezTo>
                    <a:pt x="11637" y="77"/>
                    <a:pt x="11510" y="38"/>
                    <a:pt x="11371" y="1"/>
                  </a:cubicBezTo>
                  <a:close/>
                  <a:moveTo>
                    <a:pt x="1154" y="2903"/>
                  </a:moveTo>
                  <a:lnTo>
                    <a:pt x="0" y="3232"/>
                  </a:lnTo>
                  <a:lnTo>
                    <a:pt x="419" y="3347"/>
                  </a:lnTo>
                  <a:lnTo>
                    <a:pt x="1572" y="3017"/>
                  </a:lnTo>
                  <a:cubicBezTo>
                    <a:pt x="1471" y="2992"/>
                    <a:pt x="1369" y="2967"/>
                    <a:pt x="1281" y="2941"/>
                  </a:cubicBezTo>
                  <a:cubicBezTo>
                    <a:pt x="1243" y="2928"/>
                    <a:pt x="1192" y="2916"/>
                    <a:pt x="1154" y="2903"/>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1963950" y="1411250"/>
              <a:ext cx="321675" cy="91300"/>
            </a:xfrm>
            <a:custGeom>
              <a:rect b="b" l="l" r="r" t="t"/>
              <a:pathLst>
                <a:path extrusionOk="0" h="3652" w="12867">
                  <a:moveTo>
                    <a:pt x="6427" y="1"/>
                  </a:moveTo>
                  <a:cubicBezTo>
                    <a:pt x="2878" y="1"/>
                    <a:pt x="0" y="825"/>
                    <a:pt x="0" y="1826"/>
                  </a:cubicBezTo>
                  <a:lnTo>
                    <a:pt x="0" y="1916"/>
                  </a:lnTo>
                  <a:cubicBezTo>
                    <a:pt x="166" y="2879"/>
                    <a:pt x="2980" y="3652"/>
                    <a:pt x="6427" y="3652"/>
                  </a:cubicBezTo>
                  <a:cubicBezTo>
                    <a:pt x="9875" y="3652"/>
                    <a:pt x="12701" y="2879"/>
                    <a:pt x="12854" y="1916"/>
                  </a:cubicBezTo>
                  <a:cubicBezTo>
                    <a:pt x="12867" y="1890"/>
                    <a:pt x="12867" y="1865"/>
                    <a:pt x="12867" y="1826"/>
                  </a:cubicBezTo>
                  <a:cubicBezTo>
                    <a:pt x="12867" y="825"/>
                    <a:pt x="9977" y="1"/>
                    <a:pt x="642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1963950" y="1415400"/>
              <a:ext cx="321350" cy="87150"/>
            </a:xfrm>
            <a:custGeom>
              <a:rect b="b" l="l" r="r" t="t"/>
              <a:pathLst>
                <a:path extrusionOk="0" h="3486" w="12854">
                  <a:moveTo>
                    <a:pt x="6427" y="0"/>
                  </a:moveTo>
                  <a:cubicBezTo>
                    <a:pt x="2980" y="0"/>
                    <a:pt x="166" y="786"/>
                    <a:pt x="0" y="1750"/>
                  </a:cubicBezTo>
                  <a:cubicBezTo>
                    <a:pt x="26" y="1888"/>
                    <a:pt x="102" y="2028"/>
                    <a:pt x="242" y="2167"/>
                  </a:cubicBezTo>
                  <a:cubicBezTo>
                    <a:pt x="292" y="2218"/>
                    <a:pt x="368" y="2269"/>
                    <a:pt x="431" y="2333"/>
                  </a:cubicBezTo>
                  <a:cubicBezTo>
                    <a:pt x="749" y="2548"/>
                    <a:pt x="1205" y="2750"/>
                    <a:pt x="1788" y="2928"/>
                  </a:cubicBezTo>
                  <a:cubicBezTo>
                    <a:pt x="1915" y="2966"/>
                    <a:pt x="2042" y="3004"/>
                    <a:pt x="2181" y="3029"/>
                  </a:cubicBezTo>
                  <a:cubicBezTo>
                    <a:pt x="2713" y="3169"/>
                    <a:pt x="3335" y="3283"/>
                    <a:pt x="4019" y="3359"/>
                  </a:cubicBezTo>
                  <a:cubicBezTo>
                    <a:pt x="4690" y="3435"/>
                    <a:pt x="5426" y="3486"/>
                    <a:pt x="6199" y="3486"/>
                  </a:cubicBezTo>
                  <a:lnTo>
                    <a:pt x="6427" y="3486"/>
                  </a:lnTo>
                  <a:cubicBezTo>
                    <a:pt x="9875" y="3486"/>
                    <a:pt x="12701" y="2713"/>
                    <a:pt x="12854" y="1750"/>
                  </a:cubicBezTo>
                  <a:cubicBezTo>
                    <a:pt x="12854" y="1699"/>
                    <a:pt x="12841" y="1660"/>
                    <a:pt x="12816" y="1610"/>
                  </a:cubicBezTo>
                  <a:cubicBezTo>
                    <a:pt x="12727" y="1407"/>
                    <a:pt x="12524" y="1204"/>
                    <a:pt x="12208" y="1027"/>
                  </a:cubicBezTo>
                  <a:cubicBezTo>
                    <a:pt x="11890" y="849"/>
                    <a:pt x="11472" y="685"/>
                    <a:pt x="10965" y="533"/>
                  </a:cubicBezTo>
                  <a:cubicBezTo>
                    <a:pt x="10839" y="507"/>
                    <a:pt x="10699" y="469"/>
                    <a:pt x="10560" y="431"/>
                  </a:cubicBezTo>
                  <a:cubicBezTo>
                    <a:pt x="9913" y="279"/>
                    <a:pt x="9152" y="165"/>
                    <a:pt x="8329" y="89"/>
                  </a:cubicBezTo>
                  <a:cubicBezTo>
                    <a:pt x="8126" y="63"/>
                    <a:pt x="7910" y="51"/>
                    <a:pt x="7707" y="38"/>
                  </a:cubicBezTo>
                  <a:cubicBezTo>
                    <a:pt x="7289" y="12"/>
                    <a:pt x="6871" y="0"/>
                    <a:pt x="6427"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2064425" y="1441050"/>
              <a:ext cx="219950" cy="61500"/>
            </a:xfrm>
            <a:custGeom>
              <a:rect b="b" l="l" r="r" t="t"/>
              <a:pathLst>
                <a:path extrusionOk="0" h="2460" w="8798">
                  <a:moveTo>
                    <a:pt x="8189" y="1"/>
                  </a:moveTo>
                  <a:lnTo>
                    <a:pt x="0" y="2333"/>
                  </a:lnTo>
                  <a:cubicBezTo>
                    <a:pt x="671" y="2409"/>
                    <a:pt x="1407" y="2460"/>
                    <a:pt x="2180" y="2460"/>
                  </a:cubicBezTo>
                  <a:lnTo>
                    <a:pt x="8797" y="584"/>
                  </a:lnTo>
                  <a:cubicBezTo>
                    <a:pt x="8708" y="381"/>
                    <a:pt x="8505" y="178"/>
                    <a:pt x="8189"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1969975" y="1416325"/>
              <a:ext cx="202200" cy="57400"/>
            </a:xfrm>
            <a:custGeom>
              <a:rect b="b" l="l" r="r" t="t"/>
              <a:pathLst>
                <a:path extrusionOk="0" h="2296" w="8088">
                  <a:moveTo>
                    <a:pt x="7466" y="1"/>
                  </a:moveTo>
                  <a:lnTo>
                    <a:pt x="1" y="2130"/>
                  </a:lnTo>
                  <a:cubicBezTo>
                    <a:pt x="51" y="2181"/>
                    <a:pt x="127" y="2232"/>
                    <a:pt x="190" y="2296"/>
                  </a:cubicBezTo>
                  <a:lnTo>
                    <a:pt x="8088" y="52"/>
                  </a:lnTo>
                  <a:cubicBezTo>
                    <a:pt x="7885" y="26"/>
                    <a:pt x="7669" y="14"/>
                    <a:pt x="7466"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2008650" y="1426175"/>
              <a:ext cx="229450" cy="64975"/>
            </a:xfrm>
            <a:custGeom>
              <a:rect b="b" l="l" r="r" t="t"/>
              <a:pathLst>
                <a:path extrusionOk="0" h="2599" w="9178">
                  <a:moveTo>
                    <a:pt x="8772" y="0"/>
                  </a:moveTo>
                  <a:lnTo>
                    <a:pt x="0" y="2497"/>
                  </a:lnTo>
                  <a:cubicBezTo>
                    <a:pt x="127" y="2535"/>
                    <a:pt x="254" y="2573"/>
                    <a:pt x="393" y="2598"/>
                  </a:cubicBezTo>
                  <a:lnTo>
                    <a:pt x="9177" y="102"/>
                  </a:lnTo>
                  <a:cubicBezTo>
                    <a:pt x="9051" y="76"/>
                    <a:pt x="8911" y="38"/>
                    <a:pt x="8772"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2051400" y="1426175"/>
              <a:ext cx="151850" cy="64325"/>
            </a:xfrm>
            <a:custGeom>
              <a:rect b="b" l="l" r="r" t="t"/>
              <a:pathLst>
                <a:path extrusionOk="0" h="2573" w="6074">
                  <a:moveTo>
                    <a:pt x="2473" y="0"/>
                  </a:moveTo>
                  <a:lnTo>
                    <a:pt x="2473" y="304"/>
                  </a:lnTo>
                  <a:cubicBezTo>
                    <a:pt x="888" y="367"/>
                    <a:pt x="102" y="621"/>
                    <a:pt x="102" y="938"/>
                  </a:cubicBezTo>
                  <a:cubicBezTo>
                    <a:pt x="102" y="1648"/>
                    <a:pt x="3829" y="1457"/>
                    <a:pt x="3829" y="1699"/>
                  </a:cubicBezTo>
                  <a:cubicBezTo>
                    <a:pt x="3829" y="1762"/>
                    <a:pt x="3601" y="1800"/>
                    <a:pt x="2955" y="1800"/>
                  </a:cubicBezTo>
                  <a:cubicBezTo>
                    <a:pt x="2206" y="1800"/>
                    <a:pt x="1358" y="1724"/>
                    <a:pt x="724" y="1623"/>
                  </a:cubicBezTo>
                  <a:lnTo>
                    <a:pt x="1" y="2091"/>
                  </a:lnTo>
                  <a:cubicBezTo>
                    <a:pt x="572" y="2193"/>
                    <a:pt x="1510" y="2269"/>
                    <a:pt x="2473" y="2282"/>
                  </a:cubicBezTo>
                  <a:lnTo>
                    <a:pt x="2473" y="2573"/>
                  </a:lnTo>
                  <a:lnTo>
                    <a:pt x="3829" y="2573"/>
                  </a:lnTo>
                  <a:lnTo>
                    <a:pt x="3829" y="2269"/>
                  </a:lnTo>
                  <a:cubicBezTo>
                    <a:pt x="5325" y="2193"/>
                    <a:pt x="6073" y="1939"/>
                    <a:pt x="6073" y="1648"/>
                  </a:cubicBezTo>
                  <a:cubicBezTo>
                    <a:pt x="6073" y="938"/>
                    <a:pt x="2346" y="1128"/>
                    <a:pt x="2346" y="900"/>
                  </a:cubicBezTo>
                  <a:cubicBezTo>
                    <a:pt x="2346" y="837"/>
                    <a:pt x="2561" y="786"/>
                    <a:pt x="3220" y="786"/>
                  </a:cubicBezTo>
                  <a:cubicBezTo>
                    <a:pt x="3804" y="786"/>
                    <a:pt x="4437" y="824"/>
                    <a:pt x="5097" y="925"/>
                  </a:cubicBezTo>
                  <a:lnTo>
                    <a:pt x="5781" y="457"/>
                  </a:lnTo>
                  <a:cubicBezTo>
                    <a:pt x="5236" y="367"/>
                    <a:pt x="4539" y="317"/>
                    <a:pt x="3829" y="291"/>
                  </a:cubicBezTo>
                  <a:lnTo>
                    <a:pt x="38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2050150" y="1423625"/>
              <a:ext cx="152125" cy="64350"/>
            </a:xfrm>
            <a:custGeom>
              <a:rect b="b" l="l" r="r" t="t"/>
              <a:pathLst>
                <a:path extrusionOk="0" h="2574" w="6085">
                  <a:moveTo>
                    <a:pt x="2485" y="1"/>
                  </a:moveTo>
                  <a:lnTo>
                    <a:pt x="2485" y="305"/>
                  </a:lnTo>
                  <a:cubicBezTo>
                    <a:pt x="901" y="368"/>
                    <a:pt x="115" y="621"/>
                    <a:pt x="115" y="939"/>
                  </a:cubicBezTo>
                  <a:cubicBezTo>
                    <a:pt x="115" y="1649"/>
                    <a:pt x="3841" y="1458"/>
                    <a:pt x="3841" y="1699"/>
                  </a:cubicBezTo>
                  <a:cubicBezTo>
                    <a:pt x="3841" y="1762"/>
                    <a:pt x="3613" y="1801"/>
                    <a:pt x="2966" y="1801"/>
                  </a:cubicBezTo>
                  <a:cubicBezTo>
                    <a:pt x="2219" y="1801"/>
                    <a:pt x="1369" y="1725"/>
                    <a:pt x="735" y="1623"/>
                  </a:cubicBezTo>
                  <a:lnTo>
                    <a:pt x="0" y="2092"/>
                  </a:lnTo>
                  <a:cubicBezTo>
                    <a:pt x="583" y="2193"/>
                    <a:pt x="1521" y="2269"/>
                    <a:pt x="2485" y="2283"/>
                  </a:cubicBezTo>
                  <a:lnTo>
                    <a:pt x="2485" y="2574"/>
                  </a:lnTo>
                  <a:lnTo>
                    <a:pt x="3841" y="2574"/>
                  </a:lnTo>
                  <a:lnTo>
                    <a:pt x="3841" y="2269"/>
                  </a:lnTo>
                  <a:cubicBezTo>
                    <a:pt x="5324" y="2193"/>
                    <a:pt x="6085" y="1940"/>
                    <a:pt x="6085" y="1649"/>
                  </a:cubicBezTo>
                  <a:cubicBezTo>
                    <a:pt x="6085" y="939"/>
                    <a:pt x="2358" y="1128"/>
                    <a:pt x="2358" y="900"/>
                  </a:cubicBezTo>
                  <a:cubicBezTo>
                    <a:pt x="2358" y="837"/>
                    <a:pt x="2561" y="787"/>
                    <a:pt x="3233" y="787"/>
                  </a:cubicBezTo>
                  <a:cubicBezTo>
                    <a:pt x="3816" y="787"/>
                    <a:pt x="4450" y="824"/>
                    <a:pt x="5109" y="926"/>
                  </a:cubicBezTo>
                  <a:lnTo>
                    <a:pt x="5793" y="457"/>
                  </a:lnTo>
                  <a:cubicBezTo>
                    <a:pt x="5248" y="368"/>
                    <a:pt x="4551" y="317"/>
                    <a:pt x="3841" y="292"/>
                  </a:cubicBezTo>
                  <a:lnTo>
                    <a:pt x="3841"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2306525" y="1377250"/>
              <a:ext cx="425300" cy="380950"/>
            </a:xfrm>
            <a:custGeom>
              <a:rect b="b" l="l" r="r" t="t"/>
              <a:pathLst>
                <a:path extrusionOk="0" h="15238" w="17012">
                  <a:moveTo>
                    <a:pt x="8458" y="1"/>
                  </a:moveTo>
                  <a:cubicBezTo>
                    <a:pt x="7669" y="1"/>
                    <a:pt x="6866" y="124"/>
                    <a:pt x="6072" y="385"/>
                  </a:cubicBezTo>
                  <a:cubicBezTo>
                    <a:pt x="2167" y="1665"/>
                    <a:pt x="0" y="5811"/>
                    <a:pt x="1141" y="9727"/>
                  </a:cubicBezTo>
                  <a:cubicBezTo>
                    <a:pt x="1167" y="9816"/>
                    <a:pt x="1192" y="9918"/>
                    <a:pt x="1217" y="10006"/>
                  </a:cubicBezTo>
                  <a:cubicBezTo>
                    <a:pt x="1547" y="10982"/>
                    <a:pt x="2041" y="11857"/>
                    <a:pt x="2674" y="12592"/>
                  </a:cubicBezTo>
                  <a:cubicBezTo>
                    <a:pt x="2776" y="12706"/>
                    <a:pt x="2890" y="12820"/>
                    <a:pt x="3004" y="12935"/>
                  </a:cubicBezTo>
                  <a:cubicBezTo>
                    <a:pt x="3562" y="13518"/>
                    <a:pt x="4221" y="13999"/>
                    <a:pt x="4931" y="14380"/>
                  </a:cubicBezTo>
                  <a:lnTo>
                    <a:pt x="5426" y="14608"/>
                  </a:lnTo>
                  <a:cubicBezTo>
                    <a:pt x="5983" y="14848"/>
                    <a:pt x="6553" y="15026"/>
                    <a:pt x="7150" y="15127"/>
                  </a:cubicBezTo>
                  <a:cubicBezTo>
                    <a:pt x="7573" y="15201"/>
                    <a:pt x="8011" y="15237"/>
                    <a:pt x="8452" y="15237"/>
                  </a:cubicBezTo>
                  <a:cubicBezTo>
                    <a:pt x="8698" y="15237"/>
                    <a:pt x="8945" y="15226"/>
                    <a:pt x="9190" y="15203"/>
                  </a:cubicBezTo>
                  <a:cubicBezTo>
                    <a:pt x="9735" y="15152"/>
                    <a:pt x="10293" y="15039"/>
                    <a:pt x="10838" y="14861"/>
                  </a:cubicBezTo>
                  <a:cubicBezTo>
                    <a:pt x="14831" y="13543"/>
                    <a:pt x="17011" y="9233"/>
                    <a:pt x="15693" y="5240"/>
                  </a:cubicBezTo>
                  <a:cubicBezTo>
                    <a:pt x="15668" y="5152"/>
                    <a:pt x="15629" y="5062"/>
                    <a:pt x="15604" y="4974"/>
                  </a:cubicBezTo>
                  <a:cubicBezTo>
                    <a:pt x="15426" y="4505"/>
                    <a:pt x="15211" y="4061"/>
                    <a:pt x="14958" y="3643"/>
                  </a:cubicBezTo>
                  <a:cubicBezTo>
                    <a:pt x="14615" y="3085"/>
                    <a:pt x="14197" y="2578"/>
                    <a:pt x="13741" y="2122"/>
                  </a:cubicBezTo>
                  <a:cubicBezTo>
                    <a:pt x="13285" y="1691"/>
                    <a:pt x="12790" y="1323"/>
                    <a:pt x="12245" y="1006"/>
                  </a:cubicBezTo>
                  <a:cubicBezTo>
                    <a:pt x="12093" y="918"/>
                    <a:pt x="11941" y="842"/>
                    <a:pt x="11789" y="766"/>
                  </a:cubicBezTo>
                  <a:cubicBezTo>
                    <a:pt x="11066" y="423"/>
                    <a:pt x="10305" y="183"/>
                    <a:pt x="9519" y="68"/>
                  </a:cubicBezTo>
                  <a:cubicBezTo>
                    <a:pt x="9330" y="43"/>
                    <a:pt x="9152" y="31"/>
                    <a:pt x="8962" y="17"/>
                  </a:cubicBezTo>
                  <a:cubicBezTo>
                    <a:pt x="8795" y="6"/>
                    <a:pt x="8627" y="1"/>
                    <a:pt x="845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2485250" y="1430275"/>
              <a:ext cx="195225" cy="328025"/>
            </a:xfrm>
            <a:custGeom>
              <a:rect b="b" l="l" r="r" t="t"/>
              <a:pathLst>
                <a:path extrusionOk="0" h="13121" w="7809">
                  <a:moveTo>
                    <a:pt x="6592" y="1"/>
                  </a:moveTo>
                  <a:lnTo>
                    <a:pt x="5857" y="1446"/>
                  </a:lnTo>
                  <a:cubicBezTo>
                    <a:pt x="6313" y="1966"/>
                    <a:pt x="6693" y="2561"/>
                    <a:pt x="6959" y="3233"/>
                  </a:cubicBezTo>
                  <a:lnTo>
                    <a:pt x="7809" y="1522"/>
                  </a:lnTo>
                  <a:cubicBezTo>
                    <a:pt x="7581" y="1155"/>
                    <a:pt x="7327" y="800"/>
                    <a:pt x="7035" y="482"/>
                  </a:cubicBezTo>
                  <a:cubicBezTo>
                    <a:pt x="6896" y="318"/>
                    <a:pt x="6744" y="153"/>
                    <a:pt x="6592" y="1"/>
                  </a:cubicBezTo>
                  <a:close/>
                  <a:moveTo>
                    <a:pt x="2891" y="11383"/>
                  </a:moveTo>
                  <a:lnTo>
                    <a:pt x="2891" y="11383"/>
                  </a:lnTo>
                  <a:cubicBezTo>
                    <a:pt x="2370" y="11523"/>
                    <a:pt x="1838" y="11586"/>
                    <a:pt x="1306" y="11586"/>
                  </a:cubicBezTo>
                  <a:cubicBezTo>
                    <a:pt x="1116" y="11586"/>
                    <a:pt x="925" y="11574"/>
                    <a:pt x="736" y="11561"/>
                  </a:cubicBezTo>
                  <a:lnTo>
                    <a:pt x="1" y="13006"/>
                  </a:lnTo>
                  <a:cubicBezTo>
                    <a:pt x="432" y="13082"/>
                    <a:pt x="862" y="13121"/>
                    <a:pt x="1306" y="13121"/>
                  </a:cubicBezTo>
                  <a:cubicBezTo>
                    <a:pt x="1547" y="13121"/>
                    <a:pt x="1800" y="13107"/>
                    <a:pt x="2041" y="13082"/>
                  </a:cubicBezTo>
                  <a:lnTo>
                    <a:pt x="2891" y="11383"/>
                  </a:lnTo>
                  <a:close/>
                </a:path>
              </a:pathLst>
            </a:custGeom>
            <a:solidFill>
              <a:srgbClr val="F9B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2373375" y="1377675"/>
              <a:ext cx="171150" cy="322950"/>
            </a:xfrm>
            <a:custGeom>
              <a:rect b="b" l="l" r="r" t="t"/>
              <a:pathLst>
                <a:path extrusionOk="0" h="12918" w="6846">
                  <a:moveTo>
                    <a:pt x="6288" y="0"/>
                  </a:moveTo>
                  <a:lnTo>
                    <a:pt x="5527" y="1521"/>
                  </a:lnTo>
                  <a:cubicBezTo>
                    <a:pt x="5616" y="1509"/>
                    <a:pt x="5692" y="1509"/>
                    <a:pt x="5781" y="1509"/>
                  </a:cubicBezTo>
                  <a:cubicBezTo>
                    <a:pt x="5882" y="1509"/>
                    <a:pt x="5997" y="1509"/>
                    <a:pt x="6098" y="1521"/>
                  </a:cubicBezTo>
                  <a:lnTo>
                    <a:pt x="6845" y="51"/>
                  </a:lnTo>
                  <a:cubicBezTo>
                    <a:pt x="6656" y="26"/>
                    <a:pt x="6478" y="14"/>
                    <a:pt x="6288" y="0"/>
                  </a:cubicBezTo>
                  <a:close/>
                  <a:moveTo>
                    <a:pt x="761" y="11054"/>
                  </a:moveTo>
                  <a:lnTo>
                    <a:pt x="0" y="12575"/>
                  </a:lnTo>
                  <a:cubicBezTo>
                    <a:pt x="102" y="12689"/>
                    <a:pt x="216" y="12803"/>
                    <a:pt x="330" y="12918"/>
                  </a:cubicBezTo>
                  <a:lnTo>
                    <a:pt x="1065" y="11459"/>
                  </a:lnTo>
                  <a:cubicBezTo>
                    <a:pt x="964" y="11333"/>
                    <a:pt x="862" y="11194"/>
                    <a:pt x="761" y="11054"/>
                  </a:cubicBezTo>
                  <a:close/>
                </a:path>
              </a:pathLst>
            </a:custGeom>
            <a:solidFill>
              <a:srgbClr val="F9B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2429775" y="1396375"/>
              <a:ext cx="182900" cy="346075"/>
            </a:xfrm>
            <a:custGeom>
              <a:rect b="b" l="l" r="r" t="t"/>
              <a:pathLst>
                <a:path extrusionOk="0" h="13843" w="7316">
                  <a:moveTo>
                    <a:pt x="6859" y="1"/>
                  </a:moveTo>
                  <a:lnTo>
                    <a:pt x="6161" y="1370"/>
                  </a:lnTo>
                  <a:cubicBezTo>
                    <a:pt x="6326" y="1446"/>
                    <a:pt x="6479" y="1522"/>
                    <a:pt x="6631" y="1623"/>
                  </a:cubicBezTo>
                  <a:lnTo>
                    <a:pt x="7315" y="241"/>
                  </a:lnTo>
                  <a:cubicBezTo>
                    <a:pt x="7163" y="153"/>
                    <a:pt x="7011" y="77"/>
                    <a:pt x="6859" y="1"/>
                  </a:cubicBezTo>
                  <a:close/>
                  <a:moveTo>
                    <a:pt x="685" y="12246"/>
                  </a:moveTo>
                  <a:lnTo>
                    <a:pt x="1" y="13615"/>
                  </a:lnTo>
                  <a:lnTo>
                    <a:pt x="496" y="13843"/>
                  </a:lnTo>
                  <a:lnTo>
                    <a:pt x="1180" y="12474"/>
                  </a:lnTo>
                  <a:cubicBezTo>
                    <a:pt x="1066" y="12423"/>
                    <a:pt x="939" y="12359"/>
                    <a:pt x="812" y="12308"/>
                  </a:cubicBezTo>
                  <a:cubicBezTo>
                    <a:pt x="774" y="12283"/>
                    <a:pt x="736" y="12258"/>
                    <a:pt x="685" y="12246"/>
                  </a:cubicBezTo>
                  <a:close/>
                </a:path>
              </a:pathLst>
            </a:custGeom>
            <a:solidFill>
              <a:srgbClr val="F9B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2347075" y="1415475"/>
              <a:ext cx="339425" cy="304575"/>
            </a:xfrm>
            <a:custGeom>
              <a:rect b="b" l="l" r="r" t="t"/>
              <a:pathLst>
                <a:path extrusionOk="0" h="12183" w="13577">
                  <a:moveTo>
                    <a:pt x="6823" y="0"/>
                  </a:moveTo>
                  <a:cubicBezTo>
                    <a:pt x="6196" y="0"/>
                    <a:pt x="5559" y="97"/>
                    <a:pt x="4931" y="301"/>
                  </a:cubicBezTo>
                  <a:cubicBezTo>
                    <a:pt x="1737" y="1353"/>
                    <a:pt x="1" y="4801"/>
                    <a:pt x="1052" y="7995"/>
                  </a:cubicBezTo>
                  <a:cubicBezTo>
                    <a:pt x="1078" y="8084"/>
                    <a:pt x="1116" y="8173"/>
                    <a:pt x="1142" y="8262"/>
                  </a:cubicBezTo>
                  <a:cubicBezTo>
                    <a:pt x="2060" y="10664"/>
                    <a:pt x="4369" y="12183"/>
                    <a:pt x="6833" y="12183"/>
                  </a:cubicBezTo>
                  <a:cubicBezTo>
                    <a:pt x="7464" y="12183"/>
                    <a:pt x="8104" y="12083"/>
                    <a:pt x="8734" y="11874"/>
                  </a:cubicBezTo>
                  <a:cubicBezTo>
                    <a:pt x="11840" y="10848"/>
                    <a:pt x="13576" y="7564"/>
                    <a:pt x="12702" y="4459"/>
                  </a:cubicBezTo>
                  <a:cubicBezTo>
                    <a:pt x="12677" y="4370"/>
                    <a:pt x="12651" y="4269"/>
                    <a:pt x="12613" y="4180"/>
                  </a:cubicBezTo>
                  <a:cubicBezTo>
                    <a:pt x="11778" y="1623"/>
                    <a:pt x="9388" y="0"/>
                    <a:pt x="6823"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2354050" y="1428675"/>
              <a:ext cx="332450" cy="291350"/>
            </a:xfrm>
            <a:custGeom>
              <a:rect b="b" l="l" r="r" t="t"/>
              <a:pathLst>
                <a:path extrusionOk="0" h="11654" w="13298">
                  <a:moveTo>
                    <a:pt x="6716" y="1"/>
                  </a:moveTo>
                  <a:cubicBezTo>
                    <a:pt x="6683" y="1"/>
                    <a:pt x="6650" y="1"/>
                    <a:pt x="6618" y="2"/>
                  </a:cubicBezTo>
                  <a:cubicBezTo>
                    <a:pt x="6415" y="2"/>
                    <a:pt x="6212" y="27"/>
                    <a:pt x="6009" y="39"/>
                  </a:cubicBezTo>
                  <a:cubicBezTo>
                    <a:pt x="5616" y="90"/>
                    <a:pt x="5223" y="179"/>
                    <a:pt x="4830" y="306"/>
                  </a:cubicBezTo>
                  <a:cubicBezTo>
                    <a:pt x="1725" y="1332"/>
                    <a:pt x="1" y="4616"/>
                    <a:pt x="863" y="7734"/>
                  </a:cubicBezTo>
                  <a:cubicBezTo>
                    <a:pt x="1040" y="8177"/>
                    <a:pt x="1255" y="8583"/>
                    <a:pt x="1509" y="8963"/>
                  </a:cubicBezTo>
                  <a:cubicBezTo>
                    <a:pt x="1610" y="9128"/>
                    <a:pt x="1737" y="9280"/>
                    <a:pt x="1851" y="9432"/>
                  </a:cubicBezTo>
                  <a:cubicBezTo>
                    <a:pt x="2371" y="10053"/>
                    <a:pt x="2992" y="10560"/>
                    <a:pt x="3689" y="10928"/>
                  </a:cubicBezTo>
                  <a:cubicBezTo>
                    <a:pt x="3841" y="11016"/>
                    <a:pt x="4006" y="11093"/>
                    <a:pt x="4158" y="11156"/>
                  </a:cubicBezTo>
                  <a:cubicBezTo>
                    <a:pt x="4792" y="11422"/>
                    <a:pt x="5464" y="11587"/>
                    <a:pt x="6148" y="11638"/>
                  </a:cubicBezTo>
                  <a:cubicBezTo>
                    <a:pt x="6288" y="11648"/>
                    <a:pt x="6428" y="11653"/>
                    <a:pt x="6568" y="11653"/>
                  </a:cubicBezTo>
                  <a:cubicBezTo>
                    <a:pt x="7129" y="11653"/>
                    <a:pt x="7695" y="11572"/>
                    <a:pt x="8252" y="11410"/>
                  </a:cubicBezTo>
                  <a:cubicBezTo>
                    <a:pt x="8316" y="11385"/>
                    <a:pt x="8392" y="11371"/>
                    <a:pt x="8455" y="11346"/>
                  </a:cubicBezTo>
                  <a:cubicBezTo>
                    <a:pt x="11561" y="10320"/>
                    <a:pt x="13297" y="7036"/>
                    <a:pt x="12423" y="3931"/>
                  </a:cubicBezTo>
                  <a:cubicBezTo>
                    <a:pt x="12372" y="3779"/>
                    <a:pt x="12308" y="3639"/>
                    <a:pt x="12246" y="3500"/>
                  </a:cubicBezTo>
                  <a:cubicBezTo>
                    <a:pt x="11954" y="2879"/>
                    <a:pt x="11561" y="2321"/>
                    <a:pt x="11092" y="1839"/>
                  </a:cubicBezTo>
                  <a:cubicBezTo>
                    <a:pt x="10623" y="1357"/>
                    <a:pt x="10065" y="952"/>
                    <a:pt x="9457" y="648"/>
                  </a:cubicBezTo>
                  <a:cubicBezTo>
                    <a:pt x="9305" y="572"/>
                    <a:pt x="9139" y="509"/>
                    <a:pt x="8987" y="445"/>
                  </a:cubicBezTo>
                  <a:cubicBezTo>
                    <a:pt x="8270" y="153"/>
                    <a:pt x="7505" y="1"/>
                    <a:pt x="6716"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2507750" y="1474650"/>
              <a:ext cx="152450" cy="245300"/>
            </a:xfrm>
            <a:custGeom>
              <a:rect b="b" l="l" r="r" t="t"/>
              <a:pathLst>
                <a:path extrusionOk="0" h="9812" w="6098">
                  <a:moveTo>
                    <a:pt x="4944" y="0"/>
                  </a:moveTo>
                  <a:lnTo>
                    <a:pt x="0" y="9799"/>
                  </a:lnTo>
                  <a:cubicBezTo>
                    <a:pt x="140" y="9811"/>
                    <a:pt x="279" y="9811"/>
                    <a:pt x="406" y="9811"/>
                  </a:cubicBezTo>
                  <a:cubicBezTo>
                    <a:pt x="977" y="9811"/>
                    <a:pt x="1546" y="9735"/>
                    <a:pt x="2104" y="9571"/>
                  </a:cubicBezTo>
                  <a:lnTo>
                    <a:pt x="6098" y="1661"/>
                  </a:lnTo>
                  <a:cubicBezTo>
                    <a:pt x="5806" y="1040"/>
                    <a:pt x="5413" y="482"/>
                    <a:pt x="4944"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2391750" y="1428700"/>
              <a:ext cx="127750" cy="235800"/>
            </a:xfrm>
            <a:custGeom>
              <a:rect b="b" l="l" r="r" t="t"/>
              <a:pathLst>
                <a:path extrusionOk="0" h="9432" w="5110">
                  <a:moveTo>
                    <a:pt x="5110" y="1"/>
                  </a:moveTo>
                  <a:cubicBezTo>
                    <a:pt x="4907" y="1"/>
                    <a:pt x="4704" y="26"/>
                    <a:pt x="4501" y="38"/>
                  </a:cubicBezTo>
                  <a:lnTo>
                    <a:pt x="1" y="8962"/>
                  </a:lnTo>
                  <a:cubicBezTo>
                    <a:pt x="102" y="9127"/>
                    <a:pt x="229" y="9279"/>
                    <a:pt x="343" y="9431"/>
                  </a:cubicBezTo>
                  <a:lnTo>
                    <a:pt x="5110" y="1"/>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2446250" y="1439775"/>
              <a:ext cx="144225" cy="267825"/>
            </a:xfrm>
            <a:custGeom>
              <a:rect b="b" l="l" r="r" t="t"/>
              <a:pathLst>
                <a:path extrusionOk="0" h="10713" w="5769">
                  <a:moveTo>
                    <a:pt x="5299" y="1"/>
                  </a:moveTo>
                  <a:lnTo>
                    <a:pt x="1" y="10484"/>
                  </a:lnTo>
                  <a:cubicBezTo>
                    <a:pt x="153" y="10572"/>
                    <a:pt x="318" y="10649"/>
                    <a:pt x="470" y="10712"/>
                  </a:cubicBezTo>
                  <a:lnTo>
                    <a:pt x="5769" y="204"/>
                  </a:lnTo>
                  <a:cubicBezTo>
                    <a:pt x="5617" y="128"/>
                    <a:pt x="5451" y="65"/>
                    <a:pt x="5299"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2438350" y="1463575"/>
              <a:ext cx="168625" cy="213600"/>
            </a:xfrm>
            <a:custGeom>
              <a:rect b="b" l="l" r="r" t="t"/>
              <a:pathLst>
                <a:path extrusionOk="0" h="8544" w="6745">
                  <a:moveTo>
                    <a:pt x="2700" y="0"/>
                  </a:moveTo>
                  <a:lnTo>
                    <a:pt x="1483" y="406"/>
                  </a:lnTo>
                  <a:lnTo>
                    <a:pt x="1800" y="1356"/>
                  </a:lnTo>
                  <a:cubicBezTo>
                    <a:pt x="444" y="2015"/>
                    <a:pt x="1" y="3080"/>
                    <a:pt x="330" y="4056"/>
                  </a:cubicBezTo>
                  <a:cubicBezTo>
                    <a:pt x="656" y="5057"/>
                    <a:pt x="1458" y="5275"/>
                    <a:pt x="2271" y="5275"/>
                  </a:cubicBezTo>
                  <a:cubicBezTo>
                    <a:pt x="2898" y="5275"/>
                    <a:pt x="3532" y="5145"/>
                    <a:pt x="3958" y="5145"/>
                  </a:cubicBezTo>
                  <a:cubicBezTo>
                    <a:pt x="4225" y="5145"/>
                    <a:pt x="4411" y="5196"/>
                    <a:pt x="4462" y="5361"/>
                  </a:cubicBezTo>
                  <a:cubicBezTo>
                    <a:pt x="4538" y="5564"/>
                    <a:pt x="4373" y="5755"/>
                    <a:pt x="3790" y="5944"/>
                  </a:cubicBezTo>
                  <a:cubicBezTo>
                    <a:pt x="3391" y="6073"/>
                    <a:pt x="2934" y="6138"/>
                    <a:pt x="2488" y="6138"/>
                  </a:cubicBezTo>
                  <a:cubicBezTo>
                    <a:pt x="2183" y="6138"/>
                    <a:pt x="1883" y="6108"/>
                    <a:pt x="1610" y="6046"/>
                  </a:cubicBezTo>
                  <a:lnTo>
                    <a:pt x="1432" y="7758"/>
                  </a:lnTo>
                  <a:cubicBezTo>
                    <a:pt x="1676" y="7816"/>
                    <a:pt x="1961" y="7845"/>
                    <a:pt x="2269" y="7845"/>
                  </a:cubicBezTo>
                  <a:cubicBezTo>
                    <a:pt x="2764" y="7845"/>
                    <a:pt x="3320" y="7771"/>
                    <a:pt x="3866" y="7631"/>
                  </a:cubicBezTo>
                  <a:lnTo>
                    <a:pt x="4158" y="8544"/>
                  </a:lnTo>
                  <a:lnTo>
                    <a:pt x="5387" y="8150"/>
                  </a:lnTo>
                  <a:lnTo>
                    <a:pt x="5071" y="7187"/>
                  </a:lnTo>
                  <a:cubicBezTo>
                    <a:pt x="6338" y="6502"/>
                    <a:pt x="6744" y="5476"/>
                    <a:pt x="6427" y="4538"/>
                  </a:cubicBezTo>
                  <a:cubicBezTo>
                    <a:pt x="6104" y="3557"/>
                    <a:pt x="5315" y="3338"/>
                    <a:pt x="4512" y="3338"/>
                  </a:cubicBezTo>
                  <a:cubicBezTo>
                    <a:pt x="3864" y="3338"/>
                    <a:pt x="3206" y="3481"/>
                    <a:pt x="2777" y="3481"/>
                  </a:cubicBezTo>
                  <a:cubicBezTo>
                    <a:pt x="2529" y="3481"/>
                    <a:pt x="2357" y="3434"/>
                    <a:pt x="2308" y="3283"/>
                  </a:cubicBezTo>
                  <a:cubicBezTo>
                    <a:pt x="2244" y="3080"/>
                    <a:pt x="2370" y="2839"/>
                    <a:pt x="2967" y="2649"/>
                  </a:cubicBezTo>
                  <a:cubicBezTo>
                    <a:pt x="3305" y="2536"/>
                    <a:pt x="3674" y="2480"/>
                    <a:pt x="4077" y="2480"/>
                  </a:cubicBezTo>
                  <a:cubicBezTo>
                    <a:pt x="4308" y="2480"/>
                    <a:pt x="4550" y="2498"/>
                    <a:pt x="4804" y="2535"/>
                  </a:cubicBezTo>
                  <a:lnTo>
                    <a:pt x="4931" y="862"/>
                  </a:lnTo>
                  <a:cubicBezTo>
                    <a:pt x="4704" y="813"/>
                    <a:pt x="4463" y="790"/>
                    <a:pt x="4214" y="790"/>
                  </a:cubicBezTo>
                  <a:cubicBezTo>
                    <a:pt x="3824" y="790"/>
                    <a:pt x="3415" y="845"/>
                    <a:pt x="3004" y="938"/>
                  </a:cubicBezTo>
                  <a:lnTo>
                    <a:pt x="2700"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2434850" y="1455950"/>
              <a:ext cx="168625" cy="213625"/>
            </a:xfrm>
            <a:custGeom>
              <a:rect b="b" l="l" r="r" t="t"/>
              <a:pathLst>
                <a:path extrusionOk="0" h="8545" w="6745">
                  <a:moveTo>
                    <a:pt x="2701" y="1"/>
                  </a:moveTo>
                  <a:lnTo>
                    <a:pt x="1484" y="406"/>
                  </a:lnTo>
                  <a:lnTo>
                    <a:pt x="1788" y="1344"/>
                  </a:lnTo>
                  <a:cubicBezTo>
                    <a:pt x="445" y="2016"/>
                    <a:pt x="1" y="3068"/>
                    <a:pt x="318" y="4044"/>
                  </a:cubicBezTo>
                  <a:cubicBezTo>
                    <a:pt x="650" y="5052"/>
                    <a:pt x="1455" y="5272"/>
                    <a:pt x="2269" y="5272"/>
                  </a:cubicBezTo>
                  <a:cubicBezTo>
                    <a:pt x="2901" y="5272"/>
                    <a:pt x="3538" y="5140"/>
                    <a:pt x="3965" y="5140"/>
                  </a:cubicBezTo>
                  <a:cubicBezTo>
                    <a:pt x="4226" y="5140"/>
                    <a:pt x="4409" y="5189"/>
                    <a:pt x="4462" y="5350"/>
                  </a:cubicBezTo>
                  <a:cubicBezTo>
                    <a:pt x="4539" y="5565"/>
                    <a:pt x="4361" y="5756"/>
                    <a:pt x="3791" y="5945"/>
                  </a:cubicBezTo>
                  <a:cubicBezTo>
                    <a:pt x="3392" y="6074"/>
                    <a:pt x="2934" y="6139"/>
                    <a:pt x="2485" y="6139"/>
                  </a:cubicBezTo>
                  <a:cubicBezTo>
                    <a:pt x="2178" y="6139"/>
                    <a:pt x="1876" y="6108"/>
                    <a:pt x="1598" y="6047"/>
                  </a:cubicBezTo>
                  <a:lnTo>
                    <a:pt x="1433" y="7745"/>
                  </a:lnTo>
                  <a:cubicBezTo>
                    <a:pt x="1687" y="7806"/>
                    <a:pt x="1986" y="7837"/>
                    <a:pt x="2310" y="7837"/>
                  </a:cubicBezTo>
                  <a:cubicBezTo>
                    <a:pt x="2794" y="7837"/>
                    <a:pt x="3335" y="7768"/>
                    <a:pt x="3867" y="7632"/>
                  </a:cubicBezTo>
                  <a:lnTo>
                    <a:pt x="4158" y="8544"/>
                  </a:lnTo>
                  <a:lnTo>
                    <a:pt x="5388" y="8139"/>
                  </a:lnTo>
                  <a:lnTo>
                    <a:pt x="5071" y="7175"/>
                  </a:lnTo>
                  <a:cubicBezTo>
                    <a:pt x="6326" y="6503"/>
                    <a:pt x="6744" y="5464"/>
                    <a:pt x="6428" y="4539"/>
                  </a:cubicBezTo>
                  <a:cubicBezTo>
                    <a:pt x="6104" y="3551"/>
                    <a:pt x="5314" y="3330"/>
                    <a:pt x="4510" y="3330"/>
                  </a:cubicBezTo>
                  <a:cubicBezTo>
                    <a:pt x="3857" y="3330"/>
                    <a:pt x="3194" y="3476"/>
                    <a:pt x="2766" y="3476"/>
                  </a:cubicBezTo>
                  <a:cubicBezTo>
                    <a:pt x="2524" y="3476"/>
                    <a:pt x="2356" y="3429"/>
                    <a:pt x="2308" y="3283"/>
                  </a:cubicBezTo>
                  <a:cubicBezTo>
                    <a:pt x="2232" y="3068"/>
                    <a:pt x="2371" y="2840"/>
                    <a:pt x="2967" y="2637"/>
                  </a:cubicBezTo>
                  <a:cubicBezTo>
                    <a:pt x="3302" y="2533"/>
                    <a:pt x="3667" y="2480"/>
                    <a:pt x="4066" y="2480"/>
                  </a:cubicBezTo>
                  <a:cubicBezTo>
                    <a:pt x="4301" y="2480"/>
                    <a:pt x="4547" y="2498"/>
                    <a:pt x="4805" y="2536"/>
                  </a:cubicBezTo>
                  <a:lnTo>
                    <a:pt x="4932" y="850"/>
                  </a:lnTo>
                  <a:cubicBezTo>
                    <a:pt x="4702" y="805"/>
                    <a:pt x="4456" y="783"/>
                    <a:pt x="4202" y="783"/>
                  </a:cubicBezTo>
                  <a:cubicBezTo>
                    <a:pt x="3813" y="783"/>
                    <a:pt x="3404" y="834"/>
                    <a:pt x="3005" y="926"/>
                  </a:cubicBezTo>
                  <a:lnTo>
                    <a:pt x="2701"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3262900" y="1709150"/>
              <a:ext cx="782775" cy="77675"/>
            </a:xfrm>
            <a:custGeom>
              <a:rect b="b" l="l" r="r" t="t"/>
              <a:pathLst>
                <a:path extrusionOk="0" h="3107" w="31311">
                  <a:moveTo>
                    <a:pt x="15655" y="0"/>
                  </a:moveTo>
                  <a:cubicBezTo>
                    <a:pt x="6998" y="0"/>
                    <a:pt x="1" y="698"/>
                    <a:pt x="1" y="1560"/>
                  </a:cubicBezTo>
                  <a:cubicBezTo>
                    <a:pt x="1" y="2409"/>
                    <a:pt x="6998" y="3106"/>
                    <a:pt x="15655" y="3106"/>
                  </a:cubicBezTo>
                  <a:cubicBezTo>
                    <a:pt x="24300" y="3106"/>
                    <a:pt x="31310" y="2409"/>
                    <a:pt x="31310" y="1560"/>
                  </a:cubicBezTo>
                  <a:cubicBezTo>
                    <a:pt x="31310" y="698"/>
                    <a:pt x="24300" y="0"/>
                    <a:pt x="1565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3326600" y="1667000"/>
              <a:ext cx="402475" cy="107450"/>
            </a:xfrm>
            <a:custGeom>
              <a:rect b="b" l="l" r="r" t="t"/>
              <a:pathLst>
                <a:path extrusionOk="0" h="4298" w="16099">
                  <a:moveTo>
                    <a:pt x="12258" y="1"/>
                  </a:moveTo>
                  <a:lnTo>
                    <a:pt x="11409" y="13"/>
                  </a:lnTo>
                  <a:lnTo>
                    <a:pt x="3702" y="13"/>
                  </a:lnTo>
                  <a:lnTo>
                    <a:pt x="2865" y="26"/>
                  </a:lnTo>
                  <a:lnTo>
                    <a:pt x="14" y="26"/>
                  </a:lnTo>
                  <a:lnTo>
                    <a:pt x="14" y="1737"/>
                  </a:lnTo>
                  <a:cubicBezTo>
                    <a:pt x="0" y="1762"/>
                    <a:pt x="0" y="1788"/>
                    <a:pt x="0" y="1801"/>
                  </a:cubicBezTo>
                  <a:cubicBezTo>
                    <a:pt x="0" y="2105"/>
                    <a:pt x="178" y="2396"/>
                    <a:pt x="507" y="2675"/>
                  </a:cubicBezTo>
                  <a:cubicBezTo>
                    <a:pt x="533" y="2700"/>
                    <a:pt x="571" y="2726"/>
                    <a:pt x="609" y="2751"/>
                  </a:cubicBezTo>
                  <a:cubicBezTo>
                    <a:pt x="647" y="2790"/>
                    <a:pt x="685" y="2815"/>
                    <a:pt x="723" y="2840"/>
                  </a:cubicBezTo>
                  <a:cubicBezTo>
                    <a:pt x="761" y="2852"/>
                    <a:pt x="786" y="2878"/>
                    <a:pt x="825" y="2903"/>
                  </a:cubicBezTo>
                  <a:cubicBezTo>
                    <a:pt x="1040" y="3030"/>
                    <a:pt x="1281" y="3157"/>
                    <a:pt x="1572" y="3283"/>
                  </a:cubicBezTo>
                  <a:cubicBezTo>
                    <a:pt x="1648" y="3309"/>
                    <a:pt x="1712" y="3334"/>
                    <a:pt x="1788" y="3373"/>
                  </a:cubicBezTo>
                  <a:cubicBezTo>
                    <a:pt x="1952" y="3423"/>
                    <a:pt x="2118" y="3486"/>
                    <a:pt x="2282" y="3537"/>
                  </a:cubicBezTo>
                  <a:cubicBezTo>
                    <a:pt x="2397" y="3575"/>
                    <a:pt x="2523" y="3613"/>
                    <a:pt x="2637" y="3652"/>
                  </a:cubicBezTo>
                  <a:cubicBezTo>
                    <a:pt x="2662" y="3652"/>
                    <a:pt x="2688" y="3664"/>
                    <a:pt x="2701" y="3664"/>
                  </a:cubicBezTo>
                  <a:cubicBezTo>
                    <a:pt x="2751" y="3677"/>
                    <a:pt x="2814" y="3689"/>
                    <a:pt x="2865" y="3702"/>
                  </a:cubicBezTo>
                  <a:cubicBezTo>
                    <a:pt x="3132" y="3778"/>
                    <a:pt x="3411" y="3841"/>
                    <a:pt x="3702" y="3905"/>
                  </a:cubicBezTo>
                  <a:lnTo>
                    <a:pt x="3930" y="3943"/>
                  </a:lnTo>
                  <a:cubicBezTo>
                    <a:pt x="4044" y="3968"/>
                    <a:pt x="4146" y="3981"/>
                    <a:pt x="4259" y="4006"/>
                  </a:cubicBezTo>
                  <a:cubicBezTo>
                    <a:pt x="4425" y="4032"/>
                    <a:pt x="4602" y="4057"/>
                    <a:pt x="4780" y="4083"/>
                  </a:cubicBezTo>
                  <a:cubicBezTo>
                    <a:pt x="4856" y="4083"/>
                    <a:pt x="4919" y="4095"/>
                    <a:pt x="4995" y="4108"/>
                  </a:cubicBezTo>
                  <a:cubicBezTo>
                    <a:pt x="5273" y="4145"/>
                    <a:pt x="5552" y="4171"/>
                    <a:pt x="5844" y="4196"/>
                  </a:cubicBezTo>
                  <a:cubicBezTo>
                    <a:pt x="5920" y="4209"/>
                    <a:pt x="5996" y="4209"/>
                    <a:pt x="6073" y="4221"/>
                  </a:cubicBezTo>
                  <a:cubicBezTo>
                    <a:pt x="6135" y="4221"/>
                    <a:pt x="6211" y="4221"/>
                    <a:pt x="6288" y="4235"/>
                  </a:cubicBezTo>
                  <a:cubicBezTo>
                    <a:pt x="6490" y="4247"/>
                    <a:pt x="6706" y="4260"/>
                    <a:pt x="6909" y="4272"/>
                  </a:cubicBezTo>
                  <a:lnTo>
                    <a:pt x="7137" y="4272"/>
                  </a:lnTo>
                  <a:cubicBezTo>
                    <a:pt x="7416" y="4285"/>
                    <a:pt x="7695" y="4298"/>
                    <a:pt x="7986" y="4298"/>
                  </a:cubicBezTo>
                  <a:lnTo>
                    <a:pt x="8202" y="4298"/>
                  </a:lnTo>
                  <a:cubicBezTo>
                    <a:pt x="8493" y="4285"/>
                    <a:pt x="8772" y="4285"/>
                    <a:pt x="9051" y="4272"/>
                  </a:cubicBezTo>
                  <a:cubicBezTo>
                    <a:pt x="9127" y="4272"/>
                    <a:pt x="9203" y="4272"/>
                    <a:pt x="9267" y="4260"/>
                  </a:cubicBezTo>
                  <a:cubicBezTo>
                    <a:pt x="9558" y="4247"/>
                    <a:pt x="9837" y="4235"/>
                    <a:pt x="10116" y="4209"/>
                  </a:cubicBezTo>
                  <a:cubicBezTo>
                    <a:pt x="10192" y="4209"/>
                    <a:pt x="10268" y="4196"/>
                    <a:pt x="10344" y="4196"/>
                  </a:cubicBezTo>
                  <a:cubicBezTo>
                    <a:pt x="10623" y="4171"/>
                    <a:pt x="10915" y="4133"/>
                    <a:pt x="11180" y="4095"/>
                  </a:cubicBezTo>
                  <a:cubicBezTo>
                    <a:pt x="11256" y="4083"/>
                    <a:pt x="11333" y="4083"/>
                    <a:pt x="11409" y="4069"/>
                  </a:cubicBezTo>
                  <a:cubicBezTo>
                    <a:pt x="11701" y="4032"/>
                    <a:pt x="11979" y="3981"/>
                    <a:pt x="12258" y="3930"/>
                  </a:cubicBezTo>
                  <a:cubicBezTo>
                    <a:pt x="12334" y="3917"/>
                    <a:pt x="12397" y="3905"/>
                    <a:pt x="12473" y="3880"/>
                  </a:cubicBezTo>
                  <a:cubicBezTo>
                    <a:pt x="12778" y="3829"/>
                    <a:pt x="13056" y="3753"/>
                    <a:pt x="13323" y="3689"/>
                  </a:cubicBezTo>
                  <a:cubicBezTo>
                    <a:pt x="13399" y="3664"/>
                    <a:pt x="13475" y="3652"/>
                    <a:pt x="13538" y="3626"/>
                  </a:cubicBezTo>
                  <a:cubicBezTo>
                    <a:pt x="13855" y="3537"/>
                    <a:pt x="14134" y="3436"/>
                    <a:pt x="14388" y="3334"/>
                  </a:cubicBezTo>
                  <a:cubicBezTo>
                    <a:pt x="14464" y="3309"/>
                    <a:pt x="14540" y="3283"/>
                    <a:pt x="14616" y="3246"/>
                  </a:cubicBezTo>
                  <a:cubicBezTo>
                    <a:pt x="14946" y="3106"/>
                    <a:pt x="15224" y="2954"/>
                    <a:pt x="15453" y="2790"/>
                  </a:cubicBezTo>
                  <a:cubicBezTo>
                    <a:pt x="15541" y="2726"/>
                    <a:pt x="15617" y="2663"/>
                    <a:pt x="15681" y="2599"/>
                  </a:cubicBezTo>
                  <a:cubicBezTo>
                    <a:pt x="15960" y="2359"/>
                    <a:pt x="16099" y="2080"/>
                    <a:pt x="16099" y="1801"/>
                  </a:cubicBezTo>
                  <a:lnTo>
                    <a:pt x="16099" y="1788"/>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3339275" y="1667650"/>
              <a:ext cx="5425" cy="70375"/>
            </a:xfrm>
            <a:custGeom>
              <a:rect b="b" l="l" r="r" t="t"/>
              <a:pathLst>
                <a:path extrusionOk="0" h="2815" w="217">
                  <a:moveTo>
                    <a:pt x="0" y="0"/>
                  </a:moveTo>
                  <a:lnTo>
                    <a:pt x="0" y="2649"/>
                  </a:lnTo>
                  <a:cubicBezTo>
                    <a:pt x="26" y="2674"/>
                    <a:pt x="64" y="2700"/>
                    <a:pt x="102" y="2725"/>
                  </a:cubicBezTo>
                  <a:cubicBezTo>
                    <a:pt x="140" y="2764"/>
                    <a:pt x="178" y="2789"/>
                    <a:pt x="216" y="2814"/>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3365900" y="1667650"/>
              <a:ext cx="5425" cy="83675"/>
            </a:xfrm>
            <a:custGeom>
              <a:rect b="b" l="l" r="r" t="t"/>
              <a:pathLst>
                <a:path extrusionOk="0" h="3347" w="217">
                  <a:moveTo>
                    <a:pt x="0" y="0"/>
                  </a:moveTo>
                  <a:lnTo>
                    <a:pt x="0" y="3257"/>
                  </a:lnTo>
                  <a:cubicBezTo>
                    <a:pt x="76" y="3283"/>
                    <a:pt x="140" y="3308"/>
                    <a:pt x="216" y="334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3392500" y="1667650"/>
              <a:ext cx="5750" cy="91925"/>
            </a:xfrm>
            <a:custGeom>
              <a:rect b="b" l="l" r="r" t="t"/>
              <a:pathLst>
                <a:path extrusionOk="0" h="3677" w="230">
                  <a:moveTo>
                    <a:pt x="1" y="0"/>
                  </a:moveTo>
                  <a:lnTo>
                    <a:pt x="1" y="3626"/>
                  </a:lnTo>
                  <a:cubicBezTo>
                    <a:pt x="26" y="3626"/>
                    <a:pt x="52" y="3638"/>
                    <a:pt x="65" y="3638"/>
                  </a:cubicBezTo>
                  <a:cubicBezTo>
                    <a:pt x="115" y="3651"/>
                    <a:pt x="178" y="3663"/>
                    <a:pt x="229" y="3676"/>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3419125" y="1667325"/>
              <a:ext cx="5725" cy="98250"/>
            </a:xfrm>
            <a:custGeom>
              <a:rect b="b" l="l" r="r" t="t"/>
              <a:pathLst>
                <a:path extrusionOk="0" h="3930" w="229">
                  <a:moveTo>
                    <a:pt x="1" y="0"/>
                  </a:moveTo>
                  <a:lnTo>
                    <a:pt x="1" y="3892"/>
                  </a:lnTo>
                  <a:lnTo>
                    <a:pt x="229" y="3930"/>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3446075" y="1667325"/>
              <a:ext cx="5400" cy="102375"/>
            </a:xfrm>
            <a:custGeom>
              <a:rect b="b" l="l" r="r" t="t"/>
              <a:pathLst>
                <a:path extrusionOk="0" h="4095" w="216">
                  <a:moveTo>
                    <a:pt x="1" y="0"/>
                  </a:moveTo>
                  <a:lnTo>
                    <a:pt x="1" y="4070"/>
                  </a:lnTo>
                  <a:cubicBezTo>
                    <a:pt x="77" y="4070"/>
                    <a:pt x="140" y="4082"/>
                    <a:pt x="216" y="4095"/>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3472700" y="1667325"/>
              <a:ext cx="5725" cy="105225"/>
            </a:xfrm>
            <a:custGeom>
              <a:rect b="b" l="l" r="r" t="t"/>
              <a:pathLst>
                <a:path extrusionOk="0" h="4209" w="229">
                  <a:moveTo>
                    <a:pt x="0" y="0"/>
                  </a:moveTo>
                  <a:lnTo>
                    <a:pt x="0" y="4183"/>
                  </a:lnTo>
                  <a:cubicBezTo>
                    <a:pt x="76" y="4196"/>
                    <a:pt x="152" y="4196"/>
                    <a:pt x="229" y="4208"/>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a:off x="3499325" y="1667325"/>
              <a:ext cx="5725" cy="106500"/>
            </a:xfrm>
            <a:custGeom>
              <a:rect b="b" l="l" r="r" t="t"/>
              <a:pathLst>
                <a:path extrusionOk="0" h="4260" w="229">
                  <a:moveTo>
                    <a:pt x="0" y="0"/>
                  </a:moveTo>
                  <a:lnTo>
                    <a:pt x="0" y="4259"/>
                  </a:lnTo>
                  <a:lnTo>
                    <a:pt x="228" y="4259"/>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3526250" y="1667325"/>
              <a:ext cx="5425" cy="107125"/>
            </a:xfrm>
            <a:custGeom>
              <a:rect b="b" l="l" r="r" t="t"/>
              <a:pathLst>
                <a:path extrusionOk="0" h="4285" w="217">
                  <a:moveTo>
                    <a:pt x="0" y="0"/>
                  </a:moveTo>
                  <a:lnTo>
                    <a:pt x="0" y="4285"/>
                  </a:lnTo>
                  <a:lnTo>
                    <a:pt x="216" y="4285"/>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3552850" y="1667325"/>
              <a:ext cx="5425" cy="106500"/>
            </a:xfrm>
            <a:custGeom>
              <a:rect b="b" l="l" r="r" t="t"/>
              <a:pathLst>
                <a:path extrusionOk="0" h="4260" w="217">
                  <a:moveTo>
                    <a:pt x="1" y="0"/>
                  </a:moveTo>
                  <a:lnTo>
                    <a:pt x="1" y="4259"/>
                  </a:lnTo>
                  <a:cubicBezTo>
                    <a:pt x="77" y="4259"/>
                    <a:pt x="153" y="4259"/>
                    <a:pt x="217" y="4247"/>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3579475" y="1667325"/>
              <a:ext cx="5725" cy="104925"/>
            </a:xfrm>
            <a:custGeom>
              <a:rect b="b" l="l" r="r" t="t"/>
              <a:pathLst>
                <a:path extrusionOk="0" h="4197" w="229">
                  <a:moveTo>
                    <a:pt x="1" y="0"/>
                  </a:moveTo>
                  <a:lnTo>
                    <a:pt x="1" y="4196"/>
                  </a:lnTo>
                  <a:cubicBezTo>
                    <a:pt x="77" y="4196"/>
                    <a:pt x="153" y="4183"/>
                    <a:pt x="229" y="4183"/>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3606100" y="1667325"/>
              <a:ext cx="5725" cy="102050"/>
            </a:xfrm>
            <a:custGeom>
              <a:rect b="b" l="l" r="r" t="t"/>
              <a:pathLst>
                <a:path extrusionOk="0" h="4082" w="229">
                  <a:moveTo>
                    <a:pt x="0" y="0"/>
                  </a:moveTo>
                  <a:lnTo>
                    <a:pt x="0" y="4082"/>
                  </a:lnTo>
                  <a:cubicBezTo>
                    <a:pt x="76" y="4070"/>
                    <a:pt x="153" y="4070"/>
                    <a:pt x="229" y="4056"/>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3633050" y="1667000"/>
              <a:ext cx="5400" cy="98275"/>
            </a:xfrm>
            <a:custGeom>
              <a:rect b="b" l="l" r="r" t="t"/>
              <a:pathLst>
                <a:path extrusionOk="0" h="3931" w="216">
                  <a:moveTo>
                    <a:pt x="0" y="1"/>
                  </a:moveTo>
                  <a:lnTo>
                    <a:pt x="0" y="3930"/>
                  </a:lnTo>
                  <a:cubicBezTo>
                    <a:pt x="76" y="3917"/>
                    <a:pt x="139" y="3905"/>
                    <a:pt x="215" y="3880"/>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3659675" y="1667000"/>
              <a:ext cx="5400" cy="92250"/>
            </a:xfrm>
            <a:custGeom>
              <a:rect b="b" l="l" r="r" t="t"/>
              <a:pathLst>
                <a:path extrusionOk="0" h="3690" w="216">
                  <a:moveTo>
                    <a:pt x="0" y="1"/>
                  </a:moveTo>
                  <a:lnTo>
                    <a:pt x="0" y="3689"/>
                  </a:lnTo>
                  <a:cubicBezTo>
                    <a:pt x="76" y="3664"/>
                    <a:pt x="152" y="3652"/>
                    <a:pt x="215" y="3626"/>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3686275" y="1667000"/>
              <a:ext cx="5750" cy="83375"/>
            </a:xfrm>
            <a:custGeom>
              <a:rect b="b" l="l" r="r" t="t"/>
              <a:pathLst>
                <a:path extrusionOk="0" h="3335" w="230">
                  <a:moveTo>
                    <a:pt x="1" y="1"/>
                  </a:moveTo>
                  <a:lnTo>
                    <a:pt x="1" y="3334"/>
                  </a:lnTo>
                  <a:cubicBezTo>
                    <a:pt x="77" y="3309"/>
                    <a:pt x="153" y="3283"/>
                    <a:pt x="229" y="3246"/>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3712900" y="1667000"/>
              <a:ext cx="5725" cy="69750"/>
            </a:xfrm>
            <a:custGeom>
              <a:rect b="b" l="l" r="r" t="t"/>
              <a:pathLst>
                <a:path extrusionOk="0" h="2790" w="229">
                  <a:moveTo>
                    <a:pt x="1" y="1"/>
                  </a:moveTo>
                  <a:lnTo>
                    <a:pt x="1" y="2790"/>
                  </a:lnTo>
                  <a:cubicBezTo>
                    <a:pt x="89" y="2726"/>
                    <a:pt x="165" y="2663"/>
                    <a:pt x="229" y="2599"/>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3326925" y="1610275"/>
              <a:ext cx="402150" cy="114425"/>
            </a:xfrm>
            <a:custGeom>
              <a:rect b="b" l="l" r="r" t="t"/>
              <a:pathLst>
                <a:path extrusionOk="0" h="4577" w="16086">
                  <a:moveTo>
                    <a:pt x="8037" y="0"/>
                  </a:moveTo>
                  <a:cubicBezTo>
                    <a:pt x="3702" y="0"/>
                    <a:pt x="153" y="989"/>
                    <a:pt x="1" y="2206"/>
                  </a:cubicBezTo>
                  <a:lnTo>
                    <a:pt x="1" y="2295"/>
                  </a:lnTo>
                  <a:cubicBezTo>
                    <a:pt x="1" y="2599"/>
                    <a:pt x="215" y="2891"/>
                    <a:pt x="609" y="3169"/>
                  </a:cubicBezTo>
                  <a:cubicBezTo>
                    <a:pt x="672" y="3208"/>
                    <a:pt x="736" y="3259"/>
                    <a:pt x="812" y="3296"/>
                  </a:cubicBezTo>
                  <a:cubicBezTo>
                    <a:pt x="1192" y="3512"/>
                    <a:pt x="1686" y="3715"/>
                    <a:pt x="2282" y="3879"/>
                  </a:cubicBezTo>
                  <a:cubicBezTo>
                    <a:pt x="2409" y="3930"/>
                    <a:pt x="2548" y="3968"/>
                    <a:pt x="2700" y="3994"/>
                  </a:cubicBezTo>
                  <a:cubicBezTo>
                    <a:pt x="3169" y="4121"/>
                    <a:pt x="3689" y="4222"/>
                    <a:pt x="4246" y="4310"/>
                  </a:cubicBezTo>
                  <a:cubicBezTo>
                    <a:pt x="4880" y="4399"/>
                    <a:pt x="5565" y="4476"/>
                    <a:pt x="6275" y="4526"/>
                  </a:cubicBezTo>
                  <a:cubicBezTo>
                    <a:pt x="6845" y="4552"/>
                    <a:pt x="7429" y="4577"/>
                    <a:pt x="8037" y="4577"/>
                  </a:cubicBezTo>
                  <a:cubicBezTo>
                    <a:pt x="12486" y="4577"/>
                    <a:pt x="16086" y="3550"/>
                    <a:pt x="16086" y="2295"/>
                  </a:cubicBezTo>
                  <a:lnTo>
                    <a:pt x="16086" y="2206"/>
                  </a:lnTo>
                  <a:cubicBezTo>
                    <a:pt x="16060" y="2054"/>
                    <a:pt x="15997" y="1915"/>
                    <a:pt x="15883" y="1775"/>
                  </a:cubicBezTo>
                  <a:cubicBezTo>
                    <a:pt x="15719" y="1572"/>
                    <a:pt x="15477" y="1395"/>
                    <a:pt x="15161" y="1217"/>
                  </a:cubicBezTo>
                  <a:cubicBezTo>
                    <a:pt x="14843" y="1053"/>
                    <a:pt x="14463" y="901"/>
                    <a:pt x="14032" y="761"/>
                  </a:cubicBezTo>
                  <a:cubicBezTo>
                    <a:pt x="13905" y="723"/>
                    <a:pt x="13779" y="685"/>
                    <a:pt x="13640" y="647"/>
                  </a:cubicBezTo>
                  <a:cubicBezTo>
                    <a:pt x="13043" y="482"/>
                    <a:pt x="12359" y="343"/>
                    <a:pt x="11598" y="242"/>
                  </a:cubicBezTo>
                  <a:cubicBezTo>
                    <a:pt x="11421" y="216"/>
                    <a:pt x="11243" y="191"/>
                    <a:pt x="11066" y="178"/>
                  </a:cubicBezTo>
                  <a:cubicBezTo>
                    <a:pt x="10128" y="64"/>
                    <a:pt x="9114" y="0"/>
                    <a:pt x="803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3433075" y="1709475"/>
              <a:ext cx="86225" cy="13975"/>
            </a:xfrm>
            <a:custGeom>
              <a:rect b="b" l="l" r="r" t="t"/>
              <a:pathLst>
                <a:path extrusionOk="0" h="559" w="3449">
                  <a:moveTo>
                    <a:pt x="0" y="0"/>
                  </a:moveTo>
                  <a:lnTo>
                    <a:pt x="0" y="558"/>
                  </a:lnTo>
                  <a:lnTo>
                    <a:pt x="3448" y="558"/>
                  </a:lnTo>
                  <a:lnTo>
                    <a:pt x="3448"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3342125" y="1680325"/>
              <a:ext cx="35825" cy="12375"/>
            </a:xfrm>
            <a:custGeom>
              <a:rect b="b" l="l" r="r" t="t"/>
              <a:pathLst>
                <a:path extrusionOk="0" h="495" w="1433">
                  <a:moveTo>
                    <a:pt x="1255" y="0"/>
                  </a:moveTo>
                  <a:lnTo>
                    <a:pt x="1" y="367"/>
                  </a:lnTo>
                  <a:cubicBezTo>
                    <a:pt x="64" y="406"/>
                    <a:pt x="128" y="457"/>
                    <a:pt x="204" y="494"/>
                  </a:cubicBezTo>
                  <a:lnTo>
                    <a:pt x="1433" y="139"/>
                  </a:lnTo>
                  <a:cubicBezTo>
                    <a:pt x="1370" y="102"/>
                    <a:pt x="1306" y="51"/>
                    <a:pt x="1255"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3383975" y="1699325"/>
              <a:ext cx="38975" cy="10800"/>
            </a:xfrm>
            <a:custGeom>
              <a:rect b="b" l="l" r="r" t="t"/>
              <a:pathLst>
                <a:path extrusionOk="0" h="432" w="1559">
                  <a:moveTo>
                    <a:pt x="1141" y="1"/>
                  </a:moveTo>
                  <a:lnTo>
                    <a:pt x="0" y="317"/>
                  </a:lnTo>
                  <a:cubicBezTo>
                    <a:pt x="127" y="368"/>
                    <a:pt x="266" y="406"/>
                    <a:pt x="418" y="432"/>
                  </a:cubicBezTo>
                  <a:lnTo>
                    <a:pt x="1559" y="114"/>
                  </a:lnTo>
                  <a:lnTo>
                    <a:pt x="1255" y="38"/>
                  </a:lnTo>
                  <a:lnTo>
                    <a:pt x="1141"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3367150" y="1622000"/>
              <a:ext cx="321700" cy="91300"/>
            </a:xfrm>
            <a:custGeom>
              <a:rect b="b" l="l" r="r" t="t"/>
              <a:pathLst>
                <a:path extrusionOk="0" h="3652" w="12868">
                  <a:moveTo>
                    <a:pt x="6428" y="1"/>
                  </a:moveTo>
                  <a:cubicBezTo>
                    <a:pt x="2891" y="1"/>
                    <a:pt x="1" y="812"/>
                    <a:pt x="1" y="1826"/>
                  </a:cubicBezTo>
                  <a:lnTo>
                    <a:pt x="1" y="1902"/>
                  </a:lnTo>
                  <a:cubicBezTo>
                    <a:pt x="166" y="2878"/>
                    <a:pt x="2980" y="3652"/>
                    <a:pt x="6428" y="3652"/>
                  </a:cubicBezTo>
                  <a:cubicBezTo>
                    <a:pt x="9876" y="3652"/>
                    <a:pt x="12702" y="2878"/>
                    <a:pt x="12854" y="1902"/>
                  </a:cubicBezTo>
                  <a:cubicBezTo>
                    <a:pt x="12867" y="1877"/>
                    <a:pt x="12867" y="1852"/>
                    <a:pt x="12867" y="1826"/>
                  </a:cubicBezTo>
                  <a:cubicBezTo>
                    <a:pt x="12867" y="812"/>
                    <a:pt x="9977" y="1"/>
                    <a:pt x="64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3367150" y="1626125"/>
              <a:ext cx="321375" cy="87175"/>
            </a:xfrm>
            <a:custGeom>
              <a:rect b="b" l="l" r="r" t="t"/>
              <a:pathLst>
                <a:path extrusionOk="0" h="3487" w="12855">
                  <a:moveTo>
                    <a:pt x="6428" y="0"/>
                  </a:moveTo>
                  <a:cubicBezTo>
                    <a:pt x="2980" y="0"/>
                    <a:pt x="166" y="774"/>
                    <a:pt x="1" y="1737"/>
                  </a:cubicBezTo>
                  <a:cubicBezTo>
                    <a:pt x="26" y="1889"/>
                    <a:pt x="115" y="2016"/>
                    <a:pt x="242" y="2155"/>
                  </a:cubicBezTo>
                  <a:cubicBezTo>
                    <a:pt x="293" y="2206"/>
                    <a:pt x="369" y="2270"/>
                    <a:pt x="445" y="2320"/>
                  </a:cubicBezTo>
                  <a:cubicBezTo>
                    <a:pt x="749" y="2549"/>
                    <a:pt x="1206" y="2751"/>
                    <a:pt x="1789" y="2916"/>
                  </a:cubicBezTo>
                  <a:cubicBezTo>
                    <a:pt x="1915" y="2954"/>
                    <a:pt x="2042" y="2992"/>
                    <a:pt x="2181" y="3030"/>
                  </a:cubicBezTo>
                  <a:cubicBezTo>
                    <a:pt x="2727" y="3157"/>
                    <a:pt x="3347" y="3271"/>
                    <a:pt x="4020" y="3347"/>
                  </a:cubicBezTo>
                  <a:cubicBezTo>
                    <a:pt x="4704" y="3423"/>
                    <a:pt x="5439" y="3473"/>
                    <a:pt x="6200" y="3487"/>
                  </a:cubicBezTo>
                  <a:lnTo>
                    <a:pt x="6428" y="3487"/>
                  </a:lnTo>
                  <a:cubicBezTo>
                    <a:pt x="9876" y="3487"/>
                    <a:pt x="12702" y="2713"/>
                    <a:pt x="12854" y="1737"/>
                  </a:cubicBezTo>
                  <a:cubicBezTo>
                    <a:pt x="12854" y="1699"/>
                    <a:pt x="12842" y="1648"/>
                    <a:pt x="12817" y="1597"/>
                  </a:cubicBezTo>
                  <a:cubicBezTo>
                    <a:pt x="12727" y="1395"/>
                    <a:pt x="12525" y="1205"/>
                    <a:pt x="12208" y="1027"/>
                  </a:cubicBezTo>
                  <a:cubicBezTo>
                    <a:pt x="11891" y="837"/>
                    <a:pt x="11473" y="673"/>
                    <a:pt x="10966" y="533"/>
                  </a:cubicBezTo>
                  <a:cubicBezTo>
                    <a:pt x="10839" y="495"/>
                    <a:pt x="10699" y="457"/>
                    <a:pt x="10560" y="431"/>
                  </a:cubicBezTo>
                  <a:cubicBezTo>
                    <a:pt x="9913" y="267"/>
                    <a:pt x="9153" y="152"/>
                    <a:pt x="8329" y="76"/>
                  </a:cubicBezTo>
                  <a:cubicBezTo>
                    <a:pt x="8127" y="64"/>
                    <a:pt x="7924" y="51"/>
                    <a:pt x="7708" y="39"/>
                  </a:cubicBezTo>
                  <a:cubicBezTo>
                    <a:pt x="7290" y="13"/>
                    <a:pt x="6871" y="0"/>
                    <a:pt x="6428"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3467625" y="1702175"/>
              <a:ext cx="88125" cy="11125"/>
            </a:xfrm>
            <a:custGeom>
              <a:rect b="b" l="l" r="r" t="t"/>
              <a:pathLst>
                <a:path extrusionOk="0" h="445" w="3525">
                  <a:moveTo>
                    <a:pt x="1078" y="0"/>
                  </a:moveTo>
                  <a:lnTo>
                    <a:pt x="1" y="305"/>
                  </a:lnTo>
                  <a:cubicBezTo>
                    <a:pt x="685" y="381"/>
                    <a:pt x="1420" y="431"/>
                    <a:pt x="2181" y="445"/>
                  </a:cubicBezTo>
                  <a:lnTo>
                    <a:pt x="3524" y="64"/>
                  </a:lnTo>
                  <a:lnTo>
                    <a:pt x="2840" y="64"/>
                  </a:lnTo>
                  <a:cubicBezTo>
                    <a:pt x="2561" y="64"/>
                    <a:pt x="2282" y="64"/>
                    <a:pt x="2003" y="51"/>
                  </a:cubicBezTo>
                  <a:cubicBezTo>
                    <a:pt x="1927" y="51"/>
                    <a:pt x="1851" y="39"/>
                    <a:pt x="1775" y="39"/>
                  </a:cubicBezTo>
                  <a:cubicBezTo>
                    <a:pt x="1559" y="39"/>
                    <a:pt x="1356" y="26"/>
                    <a:pt x="1154"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3373200" y="1678425"/>
              <a:ext cx="13325" cy="5725"/>
            </a:xfrm>
            <a:custGeom>
              <a:rect b="b" l="l" r="r" t="t"/>
              <a:pathLst>
                <a:path extrusionOk="0" h="229" w="533">
                  <a:moveTo>
                    <a:pt x="215" y="0"/>
                  </a:moveTo>
                  <a:lnTo>
                    <a:pt x="0" y="63"/>
                  </a:lnTo>
                  <a:cubicBezTo>
                    <a:pt x="51" y="114"/>
                    <a:pt x="127" y="178"/>
                    <a:pt x="203" y="228"/>
                  </a:cubicBezTo>
                  <a:lnTo>
                    <a:pt x="533" y="127"/>
                  </a:lnTo>
                  <a:cubicBezTo>
                    <a:pt x="507" y="114"/>
                    <a:pt x="469" y="102"/>
                    <a:pt x="431" y="88"/>
                  </a:cubicBezTo>
                  <a:cubicBezTo>
                    <a:pt x="355" y="63"/>
                    <a:pt x="279" y="38"/>
                    <a:pt x="215"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3411850" y="1693625"/>
              <a:ext cx="30450" cy="8275"/>
            </a:xfrm>
            <a:custGeom>
              <a:rect b="b" l="l" r="r" t="t"/>
              <a:pathLst>
                <a:path extrusionOk="0" h="331" w="1218">
                  <a:moveTo>
                    <a:pt x="748" y="1"/>
                  </a:moveTo>
                  <a:lnTo>
                    <a:pt x="1" y="216"/>
                  </a:lnTo>
                  <a:cubicBezTo>
                    <a:pt x="127" y="254"/>
                    <a:pt x="254" y="292"/>
                    <a:pt x="393" y="330"/>
                  </a:cubicBezTo>
                  <a:lnTo>
                    <a:pt x="1218" y="89"/>
                  </a:lnTo>
                  <a:cubicBezTo>
                    <a:pt x="1154" y="77"/>
                    <a:pt x="1091" y="64"/>
                    <a:pt x="1027" y="64"/>
                  </a:cubicBezTo>
                  <a:cubicBezTo>
                    <a:pt x="951" y="38"/>
                    <a:pt x="875" y="26"/>
                    <a:pt x="799" y="13"/>
                  </a:cubicBezTo>
                  <a:cubicBezTo>
                    <a:pt x="787" y="13"/>
                    <a:pt x="773" y="13"/>
                    <a:pt x="748"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3454625" y="1636900"/>
              <a:ext cx="151825" cy="64025"/>
            </a:xfrm>
            <a:custGeom>
              <a:rect b="b" l="l" r="r" t="t"/>
              <a:pathLst>
                <a:path extrusionOk="0" h="2561" w="6073">
                  <a:moveTo>
                    <a:pt x="2473" y="0"/>
                  </a:moveTo>
                  <a:lnTo>
                    <a:pt x="2473" y="292"/>
                  </a:lnTo>
                  <a:cubicBezTo>
                    <a:pt x="888" y="355"/>
                    <a:pt x="102" y="622"/>
                    <a:pt x="102" y="926"/>
                  </a:cubicBezTo>
                  <a:cubicBezTo>
                    <a:pt x="102" y="1636"/>
                    <a:pt x="3828" y="1445"/>
                    <a:pt x="3828" y="1687"/>
                  </a:cubicBezTo>
                  <a:cubicBezTo>
                    <a:pt x="3828" y="1749"/>
                    <a:pt x="3600" y="1788"/>
                    <a:pt x="2954" y="1788"/>
                  </a:cubicBezTo>
                  <a:cubicBezTo>
                    <a:pt x="2206" y="1788"/>
                    <a:pt x="1369" y="1724"/>
                    <a:pt x="723" y="1611"/>
                  </a:cubicBezTo>
                  <a:lnTo>
                    <a:pt x="0" y="2079"/>
                  </a:lnTo>
                  <a:cubicBezTo>
                    <a:pt x="571" y="2180"/>
                    <a:pt x="1509" y="2256"/>
                    <a:pt x="2473" y="2282"/>
                  </a:cubicBezTo>
                  <a:lnTo>
                    <a:pt x="2473" y="2561"/>
                  </a:lnTo>
                  <a:lnTo>
                    <a:pt x="3828" y="2561"/>
                  </a:lnTo>
                  <a:lnTo>
                    <a:pt x="3828" y="2256"/>
                  </a:lnTo>
                  <a:cubicBezTo>
                    <a:pt x="5324" y="2194"/>
                    <a:pt x="6073" y="1927"/>
                    <a:pt x="6073" y="1636"/>
                  </a:cubicBezTo>
                  <a:cubicBezTo>
                    <a:pt x="6073" y="926"/>
                    <a:pt x="2346" y="1129"/>
                    <a:pt x="2346" y="888"/>
                  </a:cubicBezTo>
                  <a:cubicBezTo>
                    <a:pt x="2346" y="825"/>
                    <a:pt x="2561" y="774"/>
                    <a:pt x="3220" y="774"/>
                  </a:cubicBezTo>
                  <a:cubicBezTo>
                    <a:pt x="3803" y="774"/>
                    <a:pt x="4437" y="825"/>
                    <a:pt x="5096" y="913"/>
                  </a:cubicBezTo>
                  <a:lnTo>
                    <a:pt x="5781" y="444"/>
                  </a:lnTo>
                  <a:cubicBezTo>
                    <a:pt x="5236" y="355"/>
                    <a:pt x="4538" y="304"/>
                    <a:pt x="3828" y="292"/>
                  </a:cubicBezTo>
                  <a:lnTo>
                    <a:pt x="38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3453675" y="1634350"/>
              <a:ext cx="151825" cy="64050"/>
            </a:xfrm>
            <a:custGeom>
              <a:rect b="b" l="l" r="r" t="t"/>
              <a:pathLst>
                <a:path extrusionOk="0" h="2562" w="6073">
                  <a:moveTo>
                    <a:pt x="2472" y="1"/>
                  </a:moveTo>
                  <a:lnTo>
                    <a:pt x="2472" y="293"/>
                  </a:lnTo>
                  <a:cubicBezTo>
                    <a:pt x="888" y="356"/>
                    <a:pt x="102" y="622"/>
                    <a:pt x="102" y="927"/>
                  </a:cubicBezTo>
                  <a:cubicBezTo>
                    <a:pt x="102" y="1636"/>
                    <a:pt x="3829" y="1446"/>
                    <a:pt x="3829" y="1687"/>
                  </a:cubicBezTo>
                  <a:cubicBezTo>
                    <a:pt x="3829" y="1750"/>
                    <a:pt x="3601" y="1789"/>
                    <a:pt x="2954" y="1789"/>
                  </a:cubicBezTo>
                  <a:cubicBezTo>
                    <a:pt x="2206" y="1789"/>
                    <a:pt x="1357" y="1725"/>
                    <a:pt x="723" y="1611"/>
                  </a:cubicBezTo>
                  <a:lnTo>
                    <a:pt x="1" y="2080"/>
                  </a:lnTo>
                  <a:cubicBezTo>
                    <a:pt x="571" y="2181"/>
                    <a:pt x="1509" y="2257"/>
                    <a:pt x="2472" y="2282"/>
                  </a:cubicBezTo>
                  <a:lnTo>
                    <a:pt x="2472" y="2561"/>
                  </a:lnTo>
                  <a:lnTo>
                    <a:pt x="3829" y="2561"/>
                  </a:lnTo>
                  <a:lnTo>
                    <a:pt x="3829" y="2257"/>
                  </a:lnTo>
                  <a:cubicBezTo>
                    <a:pt x="5325" y="2194"/>
                    <a:pt x="6072" y="1928"/>
                    <a:pt x="6072" y="1636"/>
                  </a:cubicBezTo>
                  <a:cubicBezTo>
                    <a:pt x="6072" y="927"/>
                    <a:pt x="2345" y="1129"/>
                    <a:pt x="2345" y="888"/>
                  </a:cubicBezTo>
                  <a:cubicBezTo>
                    <a:pt x="2345" y="825"/>
                    <a:pt x="2561" y="775"/>
                    <a:pt x="3220" y="775"/>
                  </a:cubicBezTo>
                  <a:cubicBezTo>
                    <a:pt x="3804" y="775"/>
                    <a:pt x="4437" y="825"/>
                    <a:pt x="5097" y="913"/>
                  </a:cubicBezTo>
                  <a:lnTo>
                    <a:pt x="5781" y="445"/>
                  </a:lnTo>
                  <a:cubicBezTo>
                    <a:pt x="5235" y="356"/>
                    <a:pt x="4539" y="305"/>
                    <a:pt x="3829" y="293"/>
                  </a:cubicBezTo>
                  <a:lnTo>
                    <a:pt x="38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3339275" y="1596650"/>
              <a:ext cx="402475" cy="107150"/>
            </a:xfrm>
            <a:custGeom>
              <a:rect b="b" l="l" r="r" t="t"/>
              <a:pathLst>
                <a:path extrusionOk="0" h="4286" w="16099">
                  <a:moveTo>
                    <a:pt x="8202" y="1"/>
                  </a:moveTo>
                  <a:lnTo>
                    <a:pt x="7974" y="13"/>
                  </a:lnTo>
                  <a:lnTo>
                    <a:pt x="0" y="13"/>
                  </a:lnTo>
                  <a:lnTo>
                    <a:pt x="0" y="1737"/>
                  </a:lnTo>
                  <a:lnTo>
                    <a:pt x="0" y="1801"/>
                  </a:lnTo>
                  <a:cubicBezTo>
                    <a:pt x="0" y="2105"/>
                    <a:pt x="178" y="2396"/>
                    <a:pt x="507" y="2663"/>
                  </a:cubicBezTo>
                  <a:cubicBezTo>
                    <a:pt x="533" y="2688"/>
                    <a:pt x="571" y="2726"/>
                    <a:pt x="609" y="2751"/>
                  </a:cubicBezTo>
                  <a:lnTo>
                    <a:pt x="723" y="2827"/>
                  </a:lnTo>
                  <a:cubicBezTo>
                    <a:pt x="761" y="2852"/>
                    <a:pt x="786" y="2878"/>
                    <a:pt x="825" y="2891"/>
                  </a:cubicBezTo>
                  <a:cubicBezTo>
                    <a:pt x="1028" y="3030"/>
                    <a:pt x="1281" y="3157"/>
                    <a:pt x="1572" y="3271"/>
                  </a:cubicBezTo>
                  <a:cubicBezTo>
                    <a:pt x="1636" y="3309"/>
                    <a:pt x="1712" y="3334"/>
                    <a:pt x="1788" y="3359"/>
                  </a:cubicBezTo>
                  <a:cubicBezTo>
                    <a:pt x="1952" y="3423"/>
                    <a:pt x="2118" y="3486"/>
                    <a:pt x="2282" y="3537"/>
                  </a:cubicBezTo>
                  <a:cubicBezTo>
                    <a:pt x="2397" y="3575"/>
                    <a:pt x="2523" y="3613"/>
                    <a:pt x="2637" y="3638"/>
                  </a:cubicBezTo>
                  <a:cubicBezTo>
                    <a:pt x="2662" y="3652"/>
                    <a:pt x="2688" y="3652"/>
                    <a:pt x="2701" y="3664"/>
                  </a:cubicBezTo>
                  <a:cubicBezTo>
                    <a:pt x="2752" y="3677"/>
                    <a:pt x="2802" y="3689"/>
                    <a:pt x="2865" y="3702"/>
                  </a:cubicBezTo>
                  <a:cubicBezTo>
                    <a:pt x="3132" y="3765"/>
                    <a:pt x="3411" y="3841"/>
                    <a:pt x="3702" y="3892"/>
                  </a:cubicBezTo>
                  <a:cubicBezTo>
                    <a:pt x="3778" y="3905"/>
                    <a:pt x="3854" y="3917"/>
                    <a:pt x="3930" y="3943"/>
                  </a:cubicBezTo>
                  <a:cubicBezTo>
                    <a:pt x="4044" y="3956"/>
                    <a:pt x="4146" y="3981"/>
                    <a:pt x="4259" y="3993"/>
                  </a:cubicBezTo>
                  <a:cubicBezTo>
                    <a:pt x="4425" y="4019"/>
                    <a:pt x="4602" y="4044"/>
                    <a:pt x="4780" y="4069"/>
                  </a:cubicBezTo>
                  <a:cubicBezTo>
                    <a:pt x="4843" y="4082"/>
                    <a:pt x="4919" y="4095"/>
                    <a:pt x="4995" y="4108"/>
                  </a:cubicBezTo>
                  <a:cubicBezTo>
                    <a:pt x="5273" y="4133"/>
                    <a:pt x="5552" y="4171"/>
                    <a:pt x="5844" y="4196"/>
                  </a:cubicBezTo>
                  <a:cubicBezTo>
                    <a:pt x="5920" y="4196"/>
                    <a:pt x="5997" y="4209"/>
                    <a:pt x="6059" y="4209"/>
                  </a:cubicBezTo>
                  <a:cubicBezTo>
                    <a:pt x="6135" y="4221"/>
                    <a:pt x="6212" y="4221"/>
                    <a:pt x="6288" y="4221"/>
                  </a:cubicBezTo>
                  <a:cubicBezTo>
                    <a:pt x="6490" y="4247"/>
                    <a:pt x="6693" y="4260"/>
                    <a:pt x="6909" y="4260"/>
                  </a:cubicBezTo>
                  <a:cubicBezTo>
                    <a:pt x="6985" y="4260"/>
                    <a:pt x="7061" y="4272"/>
                    <a:pt x="7137" y="4272"/>
                  </a:cubicBezTo>
                  <a:cubicBezTo>
                    <a:pt x="7416" y="4285"/>
                    <a:pt x="7695" y="4285"/>
                    <a:pt x="7974" y="4285"/>
                  </a:cubicBezTo>
                  <a:lnTo>
                    <a:pt x="8202" y="4285"/>
                  </a:lnTo>
                  <a:cubicBezTo>
                    <a:pt x="8493" y="4285"/>
                    <a:pt x="8772" y="4285"/>
                    <a:pt x="9051" y="4272"/>
                  </a:cubicBezTo>
                  <a:cubicBezTo>
                    <a:pt x="9127" y="4260"/>
                    <a:pt x="9191" y="4260"/>
                    <a:pt x="9267" y="4260"/>
                  </a:cubicBezTo>
                  <a:cubicBezTo>
                    <a:pt x="9558" y="4247"/>
                    <a:pt x="9837" y="4221"/>
                    <a:pt x="10116" y="4209"/>
                  </a:cubicBezTo>
                  <a:cubicBezTo>
                    <a:pt x="10192" y="4196"/>
                    <a:pt x="10268" y="4196"/>
                    <a:pt x="10344" y="4184"/>
                  </a:cubicBezTo>
                  <a:cubicBezTo>
                    <a:pt x="10623" y="4159"/>
                    <a:pt x="10915" y="4133"/>
                    <a:pt x="11180" y="4095"/>
                  </a:cubicBezTo>
                  <a:lnTo>
                    <a:pt x="11409" y="4057"/>
                  </a:lnTo>
                  <a:cubicBezTo>
                    <a:pt x="11701" y="4019"/>
                    <a:pt x="11980" y="3968"/>
                    <a:pt x="12258" y="3917"/>
                  </a:cubicBezTo>
                  <a:cubicBezTo>
                    <a:pt x="12321" y="3905"/>
                    <a:pt x="12397" y="3892"/>
                    <a:pt x="12473" y="3880"/>
                  </a:cubicBezTo>
                  <a:cubicBezTo>
                    <a:pt x="12765" y="3816"/>
                    <a:pt x="13056" y="3753"/>
                    <a:pt x="13323" y="3677"/>
                  </a:cubicBezTo>
                  <a:cubicBezTo>
                    <a:pt x="13399" y="3664"/>
                    <a:pt x="13475" y="3638"/>
                    <a:pt x="13538" y="3613"/>
                  </a:cubicBezTo>
                  <a:cubicBezTo>
                    <a:pt x="13842" y="3537"/>
                    <a:pt x="14134" y="3436"/>
                    <a:pt x="14388" y="3334"/>
                  </a:cubicBezTo>
                  <a:cubicBezTo>
                    <a:pt x="14464" y="3309"/>
                    <a:pt x="14540" y="3271"/>
                    <a:pt x="14616" y="3246"/>
                  </a:cubicBezTo>
                  <a:cubicBezTo>
                    <a:pt x="14946" y="3094"/>
                    <a:pt x="15225" y="2942"/>
                    <a:pt x="15453" y="2776"/>
                  </a:cubicBezTo>
                  <a:cubicBezTo>
                    <a:pt x="15541" y="2726"/>
                    <a:pt x="15617" y="2663"/>
                    <a:pt x="15681" y="2599"/>
                  </a:cubicBezTo>
                  <a:cubicBezTo>
                    <a:pt x="15960" y="2345"/>
                    <a:pt x="16099" y="2080"/>
                    <a:pt x="16099" y="1801"/>
                  </a:cubicBezTo>
                  <a:lnTo>
                    <a:pt x="16099" y="1775"/>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3351950" y="1596975"/>
              <a:ext cx="5425" cy="70375"/>
            </a:xfrm>
            <a:custGeom>
              <a:rect b="b" l="l" r="r" t="t"/>
              <a:pathLst>
                <a:path extrusionOk="0" h="2815" w="217">
                  <a:moveTo>
                    <a:pt x="0" y="0"/>
                  </a:moveTo>
                  <a:lnTo>
                    <a:pt x="0" y="2650"/>
                  </a:lnTo>
                  <a:cubicBezTo>
                    <a:pt x="26" y="2675"/>
                    <a:pt x="64" y="2713"/>
                    <a:pt x="102" y="2738"/>
                  </a:cubicBezTo>
                  <a:lnTo>
                    <a:pt x="216" y="2814"/>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3378575" y="1596975"/>
              <a:ext cx="5425" cy="83675"/>
            </a:xfrm>
            <a:custGeom>
              <a:rect b="b" l="l" r="r" t="t"/>
              <a:pathLst>
                <a:path extrusionOk="0" h="3347" w="217">
                  <a:moveTo>
                    <a:pt x="0" y="0"/>
                  </a:moveTo>
                  <a:lnTo>
                    <a:pt x="0" y="3258"/>
                  </a:lnTo>
                  <a:cubicBezTo>
                    <a:pt x="64" y="3296"/>
                    <a:pt x="140" y="3321"/>
                    <a:pt x="216" y="3346"/>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3405175" y="1596975"/>
              <a:ext cx="5750" cy="92250"/>
            </a:xfrm>
            <a:custGeom>
              <a:rect b="b" l="l" r="r" t="t"/>
              <a:pathLst>
                <a:path extrusionOk="0" h="3690" w="230">
                  <a:moveTo>
                    <a:pt x="1" y="0"/>
                  </a:moveTo>
                  <a:lnTo>
                    <a:pt x="1" y="3625"/>
                  </a:lnTo>
                  <a:cubicBezTo>
                    <a:pt x="26" y="3639"/>
                    <a:pt x="52" y="3639"/>
                    <a:pt x="65" y="3651"/>
                  </a:cubicBezTo>
                  <a:cubicBezTo>
                    <a:pt x="116" y="3664"/>
                    <a:pt x="166" y="3676"/>
                    <a:pt x="229" y="368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3431800" y="1596975"/>
              <a:ext cx="5725" cy="98250"/>
            </a:xfrm>
            <a:custGeom>
              <a:rect b="b" l="l" r="r" t="t"/>
              <a:pathLst>
                <a:path extrusionOk="0" h="3930" w="229">
                  <a:moveTo>
                    <a:pt x="1" y="0"/>
                  </a:moveTo>
                  <a:lnTo>
                    <a:pt x="1" y="3879"/>
                  </a:lnTo>
                  <a:cubicBezTo>
                    <a:pt x="77" y="3892"/>
                    <a:pt x="153" y="3904"/>
                    <a:pt x="229" y="3930"/>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3458750" y="1596975"/>
              <a:ext cx="5400" cy="102375"/>
            </a:xfrm>
            <a:custGeom>
              <a:rect b="b" l="l" r="r" t="t"/>
              <a:pathLst>
                <a:path extrusionOk="0" h="4095" w="216">
                  <a:moveTo>
                    <a:pt x="1" y="0"/>
                  </a:moveTo>
                  <a:lnTo>
                    <a:pt x="1" y="4056"/>
                  </a:lnTo>
                  <a:cubicBezTo>
                    <a:pt x="64" y="4069"/>
                    <a:pt x="140" y="4082"/>
                    <a:pt x="216" y="4095"/>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3485375" y="1596975"/>
              <a:ext cx="5400" cy="104925"/>
            </a:xfrm>
            <a:custGeom>
              <a:rect b="b" l="l" r="r" t="t"/>
              <a:pathLst>
                <a:path extrusionOk="0" h="4197" w="216">
                  <a:moveTo>
                    <a:pt x="0" y="0"/>
                  </a:moveTo>
                  <a:lnTo>
                    <a:pt x="0" y="4183"/>
                  </a:lnTo>
                  <a:cubicBezTo>
                    <a:pt x="76" y="4183"/>
                    <a:pt x="153" y="4196"/>
                    <a:pt x="215" y="4196"/>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3512000" y="1596975"/>
              <a:ext cx="5725" cy="106500"/>
            </a:xfrm>
            <a:custGeom>
              <a:rect b="b" l="l" r="r" t="t"/>
              <a:pathLst>
                <a:path extrusionOk="0" h="4260" w="229">
                  <a:moveTo>
                    <a:pt x="0" y="0"/>
                  </a:moveTo>
                  <a:lnTo>
                    <a:pt x="0" y="4247"/>
                  </a:lnTo>
                  <a:cubicBezTo>
                    <a:pt x="76" y="4247"/>
                    <a:pt x="152" y="4259"/>
                    <a:pt x="228" y="4259"/>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3538600" y="1596650"/>
              <a:ext cx="5750" cy="107150"/>
            </a:xfrm>
            <a:custGeom>
              <a:rect b="b" l="l" r="r" t="t"/>
              <a:pathLst>
                <a:path extrusionOk="0" h="4286" w="230">
                  <a:moveTo>
                    <a:pt x="229" y="1"/>
                  </a:moveTo>
                  <a:lnTo>
                    <a:pt x="1" y="13"/>
                  </a:lnTo>
                  <a:lnTo>
                    <a:pt x="1" y="4285"/>
                  </a:lnTo>
                  <a:lnTo>
                    <a:pt x="229" y="4285"/>
                  </a:ln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3565525" y="1596650"/>
              <a:ext cx="5425" cy="106825"/>
            </a:xfrm>
            <a:custGeom>
              <a:rect b="b" l="l" r="r" t="t"/>
              <a:pathLst>
                <a:path extrusionOk="0" h="4273" w="217">
                  <a:moveTo>
                    <a:pt x="1" y="1"/>
                  </a:moveTo>
                  <a:lnTo>
                    <a:pt x="1" y="4272"/>
                  </a:lnTo>
                  <a:cubicBezTo>
                    <a:pt x="77" y="4260"/>
                    <a:pt x="141" y="4260"/>
                    <a:pt x="217" y="4260"/>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3592150" y="1596650"/>
              <a:ext cx="5725" cy="105250"/>
            </a:xfrm>
            <a:custGeom>
              <a:rect b="b" l="l" r="r" t="t"/>
              <a:pathLst>
                <a:path extrusionOk="0" h="4210" w="229">
                  <a:moveTo>
                    <a:pt x="1" y="1"/>
                  </a:moveTo>
                  <a:lnTo>
                    <a:pt x="1" y="4209"/>
                  </a:lnTo>
                  <a:cubicBezTo>
                    <a:pt x="77" y="4196"/>
                    <a:pt x="153" y="4196"/>
                    <a:pt x="229" y="4184"/>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3618775" y="1596650"/>
              <a:ext cx="5725" cy="102375"/>
            </a:xfrm>
            <a:custGeom>
              <a:rect b="b" l="l" r="r" t="t"/>
              <a:pathLst>
                <a:path extrusionOk="0" h="4095" w="229">
                  <a:moveTo>
                    <a:pt x="0" y="1"/>
                  </a:moveTo>
                  <a:lnTo>
                    <a:pt x="0" y="4095"/>
                  </a:lnTo>
                  <a:lnTo>
                    <a:pt x="229" y="4057"/>
                  </a:ln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3645725" y="1596650"/>
              <a:ext cx="5400" cy="97950"/>
            </a:xfrm>
            <a:custGeom>
              <a:rect b="b" l="l" r="r" t="t"/>
              <a:pathLst>
                <a:path extrusionOk="0" h="3918" w="216">
                  <a:moveTo>
                    <a:pt x="0" y="1"/>
                  </a:moveTo>
                  <a:lnTo>
                    <a:pt x="0" y="3917"/>
                  </a:lnTo>
                  <a:cubicBezTo>
                    <a:pt x="63" y="3905"/>
                    <a:pt x="139" y="3892"/>
                    <a:pt x="215" y="3880"/>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3672350" y="1596650"/>
              <a:ext cx="5400" cy="91925"/>
            </a:xfrm>
            <a:custGeom>
              <a:rect b="b" l="l" r="r" t="t"/>
              <a:pathLst>
                <a:path extrusionOk="0" h="3677" w="216">
                  <a:moveTo>
                    <a:pt x="0" y="1"/>
                  </a:moveTo>
                  <a:lnTo>
                    <a:pt x="0" y="3677"/>
                  </a:lnTo>
                  <a:cubicBezTo>
                    <a:pt x="76" y="3664"/>
                    <a:pt x="152" y="3638"/>
                    <a:pt x="215" y="3613"/>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3698950" y="1596650"/>
              <a:ext cx="5750" cy="83375"/>
            </a:xfrm>
            <a:custGeom>
              <a:rect b="b" l="l" r="r" t="t"/>
              <a:pathLst>
                <a:path extrusionOk="0" h="3335" w="230">
                  <a:moveTo>
                    <a:pt x="1" y="1"/>
                  </a:moveTo>
                  <a:lnTo>
                    <a:pt x="1" y="3334"/>
                  </a:lnTo>
                  <a:cubicBezTo>
                    <a:pt x="77" y="3309"/>
                    <a:pt x="153" y="3271"/>
                    <a:pt x="229" y="3246"/>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3725575" y="1596650"/>
              <a:ext cx="5725" cy="69425"/>
            </a:xfrm>
            <a:custGeom>
              <a:rect b="b" l="l" r="r" t="t"/>
              <a:pathLst>
                <a:path extrusionOk="0" h="2777" w="229">
                  <a:moveTo>
                    <a:pt x="1" y="1"/>
                  </a:moveTo>
                  <a:lnTo>
                    <a:pt x="1" y="2776"/>
                  </a:lnTo>
                  <a:cubicBezTo>
                    <a:pt x="89" y="2726"/>
                    <a:pt x="165" y="2663"/>
                    <a:pt x="229" y="2599"/>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3339275" y="1539925"/>
              <a:ext cx="402475" cy="114425"/>
            </a:xfrm>
            <a:custGeom>
              <a:rect b="b" l="l" r="r" t="t"/>
              <a:pathLst>
                <a:path extrusionOk="0" h="4577" w="16099">
                  <a:moveTo>
                    <a:pt x="8050" y="0"/>
                  </a:moveTo>
                  <a:cubicBezTo>
                    <a:pt x="3715" y="0"/>
                    <a:pt x="166" y="977"/>
                    <a:pt x="14" y="2206"/>
                  </a:cubicBezTo>
                  <a:cubicBezTo>
                    <a:pt x="14" y="2231"/>
                    <a:pt x="0" y="2257"/>
                    <a:pt x="0" y="2282"/>
                  </a:cubicBezTo>
                  <a:cubicBezTo>
                    <a:pt x="0" y="2599"/>
                    <a:pt x="229" y="2890"/>
                    <a:pt x="622" y="3157"/>
                  </a:cubicBezTo>
                  <a:cubicBezTo>
                    <a:pt x="685" y="3208"/>
                    <a:pt x="749" y="3245"/>
                    <a:pt x="825" y="3284"/>
                  </a:cubicBezTo>
                  <a:cubicBezTo>
                    <a:pt x="1205" y="3512"/>
                    <a:pt x="1699" y="3702"/>
                    <a:pt x="2282" y="3879"/>
                  </a:cubicBezTo>
                  <a:lnTo>
                    <a:pt x="2701" y="3994"/>
                  </a:lnTo>
                  <a:cubicBezTo>
                    <a:pt x="3182" y="4107"/>
                    <a:pt x="3702" y="4222"/>
                    <a:pt x="4259" y="4298"/>
                  </a:cubicBezTo>
                  <a:cubicBezTo>
                    <a:pt x="4893" y="4399"/>
                    <a:pt x="5566" y="4475"/>
                    <a:pt x="6288" y="4513"/>
                  </a:cubicBezTo>
                  <a:cubicBezTo>
                    <a:pt x="6858" y="4552"/>
                    <a:pt x="7442" y="4577"/>
                    <a:pt x="8050" y="4577"/>
                  </a:cubicBezTo>
                  <a:cubicBezTo>
                    <a:pt x="12499" y="4577"/>
                    <a:pt x="16099" y="3550"/>
                    <a:pt x="16099" y="2282"/>
                  </a:cubicBezTo>
                  <a:lnTo>
                    <a:pt x="16099" y="2206"/>
                  </a:lnTo>
                  <a:cubicBezTo>
                    <a:pt x="16073" y="2054"/>
                    <a:pt x="16010" y="1902"/>
                    <a:pt x="15884" y="1763"/>
                  </a:cubicBezTo>
                  <a:cubicBezTo>
                    <a:pt x="15732" y="1572"/>
                    <a:pt x="15490" y="1383"/>
                    <a:pt x="15161" y="1217"/>
                  </a:cubicBezTo>
                  <a:cubicBezTo>
                    <a:pt x="14856" y="1053"/>
                    <a:pt x="14476" y="901"/>
                    <a:pt x="14033" y="761"/>
                  </a:cubicBezTo>
                  <a:cubicBezTo>
                    <a:pt x="13918" y="723"/>
                    <a:pt x="13792" y="685"/>
                    <a:pt x="13653" y="647"/>
                  </a:cubicBezTo>
                  <a:cubicBezTo>
                    <a:pt x="13056" y="482"/>
                    <a:pt x="12360" y="343"/>
                    <a:pt x="11611" y="229"/>
                  </a:cubicBezTo>
                  <a:cubicBezTo>
                    <a:pt x="11434" y="216"/>
                    <a:pt x="11256" y="191"/>
                    <a:pt x="11079" y="166"/>
                  </a:cubicBezTo>
                  <a:cubicBezTo>
                    <a:pt x="10141" y="64"/>
                    <a:pt x="9127" y="0"/>
                    <a:pt x="805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3445750" y="1583350"/>
              <a:ext cx="290625" cy="69400"/>
            </a:xfrm>
            <a:custGeom>
              <a:rect b="b" l="l" r="r" t="t"/>
              <a:pathLst>
                <a:path extrusionOk="0" h="2776" w="11625">
                  <a:moveTo>
                    <a:pt x="0" y="0"/>
                  </a:moveTo>
                  <a:lnTo>
                    <a:pt x="0" y="2776"/>
                  </a:lnTo>
                  <a:lnTo>
                    <a:pt x="11625" y="2776"/>
                  </a:lnTo>
                  <a:lnTo>
                    <a:pt x="11625"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3354800" y="1610600"/>
              <a:ext cx="35825" cy="11425"/>
            </a:xfrm>
            <a:custGeom>
              <a:rect b="b" l="l" r="r" t="t"/>
              <a:pathLst>
                <a:path extrusionOk="0" h="457" w="1433">
                  <a:moveTo>
                    <a:pt x="1142" y="1"/>
                  </a:moveTo>
                  <a:lnTo>
                    <a:pt x="1" y="330"/>
                  </a:lnTo>
                  <a:cubicBezTo>
                    <a:pt x="64" y="381"/>
                    <a:pt x="128" y="418"/>
                    <a:pt x="204" y="457"/>
                  </a:cubicBezTo>
                  <a:lnTo>
                    <a:pt x="1433" y="114"/>
                  </a:lnTo>
                  <a:cubicBezTo>
                    <a:pt x="1421" y="114"/>
                    <a:pt x="1407" y="102"/>
                    <a:pt x="1407" y="102"/>
                  </a:cubicBezTo>
                  <a:cubicBezTo>
                    <a:pt x="1319" y="63"/>
                    <a:pt x="1230" y="38"/>
                    <a:pt x="1142"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3396325" y="1628650"/>
              <a:ext cx="39300" cy="11125"/>
            </a:xfrm>
            <a:custGeom>
              <a:rect b="b" l="l" r="r" t="t"/>
              <a:pathLst>
                <a:path extrusionOk="0" h="445" w="1572">
                  <a:moveTo>
                    <a:pt x="1154" y="1"/>
                  </a:moveTo>
                  <a:lnTo>
                    <a:pt x="0" y="330"/>
                  </a:lnTo>
                  <a:lnTo>
                    <a:pt x="419" y="445"/>
                  </a:lnTo>
                  <a:lnTo>
                    <a:pt x="1572" y="115"/>
                  </a:lnTo>
                  <a:cubicBezTo>
                    <a:pt x="1445" y="90"/>
                    <a:pt x="1331" y="51"/>
                    <a:pt x="1217" y="26"/>
                  </a:cubicBezTo>
                  <a:cubicBezTo>
                    <a:pt x="1192" y="14"/>
                    <a:pt x="1166" y="14"/>
                    <a:pt x="1154"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3379825" y="1551325"/>
              <a:ext cx="321700" cy="91300"/>
            </a:xfrm>
            <a:custGeom>
              <a:rect b="b" l="l" r="r" t="t"/>
              <a:pathLst>
                <a:path extrusionOk="0" h="3652" w="12868">
                  <a:moveTo>
                    <a:pt x="6428" y="1"/>
                  </a:moveTo>
                  <a:cubicBezTo>
                    <a:pt x="2879" y="1"/>
                    <a:pt x="1" y="825"/>
                    <a:pt x="1" y="1826"/>
                  </a:cubicBezTo>
                  <a:lnTo>
                    <a:pt x="1" y="1915"/>
                  </a:lnTo>
                  <a:cubicBezTo>
                    <a:pt x="166" y="2879"/>
                    <a:pt x="2980" y="3651"/>
                    <a:pt x="6428" y="3651"/>
                  </a:cubicBezTo>
                  <a:cubicBezTo>
                    <a:pt x="9876" y="3651"/>
                    <a:pt x="12702" y="2879"/>
                    <a:pt x="12854" y="1915"/>
                  </a:cubicBezTo>
                  <a:cubicBezTo>
                    <a:pt x="12867" y="1890"/>
                    <a:pt x="12867" y="1851"/>
                    <a:pt x="12867" y="1826"/>
                  </a:cubicBezTo>
                  <a:cubicBezTo>
                    <a:pt x="12867" y="825"/>
                    <a:pt x="9977" y="1"/>
                    <a:pt x="64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3379825" y="1555475"/>
              <a:ext cx="321375" cy="87150"/>
            </a:xfrm>
            <a:custGeom>
              <a:rect b="b" l="l" r="r" t="t"/>
              <a:pathLst>
                <a:path extrusionOk="0" h="3486" w="12855">
                  <a:moveTo>
                    <a:pt x="6428" y="0"/>
                  </a:moveTo>
                  <a:cubicBezTo>
                    <a:pt x="2980" y="0"/>
                    <a:pt x="166" y="773"/>
                    <a:pt x="1" y="1749"/>
                  </a:cubicBezTo>
                  <a:cubicBezTo>
                    <a:pt x="26" y="1888"/>
                    <a:pt x="115" y="2028"/>
                    <a:pt x="242" y="2155"/>
                  </a:cubicBezTo>
                  <a:cubicBezTo>
                    <a:pt x="293" y="2218"/>
                    <a:pt x="369" y="2268"/>
                    <a:pt x="432" y="2332"/>
                  </a:cubicBezTo>
                  <a:cubicBezTo>
                    <a:pt x="749" y="2547"/>
                    <a:pt x="1206" y="2750"/>
                    <a:pt x="1789" y="2928"/>
                  </a:cubicBezTo>
                  <a:cubicBezTo>
                    <a:pt x="1915" y="2966"/>
                    <a:pt x="2042" y="3004"/>
                    <a:pt x="2181" y="3029"/>
                  </a:cubicBezTo>
                  <a:cubicBezTo>
                    <a:pt x="2713" y="3169"/>
                    <a:pt x="3335" y="3283"/>
                    <a:pt x="4020" y="3359"/>
                  </a:cubicBezTo>
                  <a:cubicBezTo>
                    <a:pt x="4704" y="3435"/>
                    <a:pt x="5426" y="3485"/>
                    <a:pt x="6200" y="3485"/>
                  </a:cubicBezTo>
                  <a:lnTo>
                    <a:pt x="6428" y="3485"/>
                  </a:lnTo>
                  <a:cubicBezTo>
                    <a:pt x="9876" y="3485"/>
                    <a:pt x="12702" y="2713"/>
                    <a:pt x="12854" y="1749"/>
                  </a:cubicBezTo>
                  <a:cubicBezTo>
                    <a:pt x="12854" y="1699"/>
                    <a:pt x="12842" y="1660"/>
                    <a:pt x="12817" y="1609"/>
                  </a:cubicBezTo>
                  <a:cubicBezTo>
                    <a:pt x="12727" y="1407"/>
                    <a:pt x="12525" y="1204"/>
                    <a:pt x="12208" y="1026"/>
                  </a:cubicBezTo>
                  <a:cubicBezTo>
                    <a:pt x="11891" y="849"/>
                    <a:pt x="11473" y="684"/>
                    <a:pt x="10966" y="532"/>
                  </a:cubicBezTo>
                  <a:cubicBezTo>
                    <a:pt x="10839" y="507"/>
                    <a:pt x="10699" y="469"/>
                    <a:pt x="10560" y="431"/>
                  </a:cubicBezTo>
                  <a:cubicBezTo>
                    <a:pt x="9913" y="279"/>
                    <a:pt x="9153" y="164"/>
                    <a:pt x="8329" y="88"/>
                  </a:cubicBezTo>
                  <a:cubicBezTo>
                    <a:pt x="8127" y="63"/>
                    <a:pt x="7911" y="51"/>
                    <a:pt x="7708" y="38"/>
                  </a:cubicBezTo>
                  <a:cubicBezTo>
                    <a:pt x="7290" y="12"/>
                    <a:pt x="6871" y="0"/>
                    <a:pt x="6428"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3480300" y="1632450"/>
              <a:ext cx="90325" cy="10175"/>
            </a:xfrm>
            <a:custGeom>
              <a:rect b="b" l="l" r="r" t="t"/>
              <a:pathLst>
                <a:path extrusionOk="0" h="407" w="3613">
                  <a:moveTo>
                    <a:pt x="976" y="1"/>
                  </a:moveTo>
                  <a:lnTo>
                    <a:pt x="1" y="280"/>
                  </a:lnTo>
                  <a:cubicBezTo>
                    <a:pt x="685" y="356"/>
                    <a:pt x="1407" y="406"/>
                    <a:pt x="2181" y="406"/>
                  </a:cubicBezTo>
                  <a:lnTo>
                    <a:pt x="3613" y="1"/>
                  </a:lnTo>
                  <a:cubicBezTo>
                    <a:pt x="3587" y="1"/>
                    <a:pt x="3575" y="1"/>
                    <a:pt x="3550" y="14"/>
                  </a:cubicBezTo>
                  <a:lnTo>
                    <a:pt x="3334" y="14"/>
                  </a:lnTo>
                  <a:cubicBezTo>
                    <a:pt x="3055" y="26"/>
                    <a:pt x="2776" y="39"/>
                    <a:pt x="2485" y="39"/>
                  </a:cubicBezTo>
                  <a:lnTo>
                    <a:pt x="2269" y="39"/>
                  </a:lnTo>
                  <a:cubicBezTo>
                    <a:pt x="1978" y="39"/>
                    <a:pt x="1699" y="26"/>
                    <a:pt x="1420" y="26"/>
                  </a:cubicBezTo>
                  <a:cubicBezTo>
                    <a:pt x="1344" y="14"/>
                    <a:pt x="1268" y="14"/>
                    <a:pt x="1192" y="14"/>
                  </a:cubicBezTo>
                  <a:cubicBezTo>
                    <a:pt x="1128" y="14"/>
                    <a:pt x="1052" y="1"/>
                    <a:pt x="976"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a:off x="3389975" y="1613150"/>
              <a:ext cx="1300" cy="650"/>
            </a:xfrm>
            <a:custGeom>
              <a:rect b="b" l="l" r="r" t="t"/>
              <a:pathLst>
                <a:path extrusionOk="0" h="26" w="52">
                  <a:moveTo>
                    <a:pt x="1" y="0"/>
                  </a:moveTo>
                  <a:cubicBezTo>
                    <a:pt x="14" y="0"/>
                    <a:pt x="26" y="12"/>
                    <a:pt x="26" y="25"/>
                  </a:cubicBezTo>
                  <a:lnTo>
                    <a:pt x="51" y="12"/>
                  </a:lnTo>
                  <a:cubicBezTo>
                    <a:pt x="39" y="12"/>
                    <a:pt x="14" y="0"/>
                    <a:pt x="1"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a:off x="3424525" y="1624850"/>
              <a:ext cx="25050" cy="6375"/>
            </a:xfrm>
            <a:custGeom>
              <a:rect b="b" l="l" r="r" t="t"/>
              <a:pathLst>
                <a:path extrusionOk="0" h="255" w="1002">
                  <a:moveTo>
                    <a:pt x="520" y="1"/>
                  </a:moveTo>
                  <a:lnTo>
                    <a:pt x="1" y="153"/>
                  </a:lnTo>
                  <a:cubicBezTo>
                    <a:pt x="127" y="191"/>
                    <a:pt x="254" y="229"/>
                    <a:pt x="393" y="254"/>
                  </a:cubicBezTo>
                  <a:lnTo>
                    <a:pt x="1002" y="90"/>
                  </a:lnTo>
                  <a:lnTo>
                    <a:pt x="773" y="51"/>
                  </a:lnTo>
                  <a:cubicBezTo>
                    <a:pt x="685" y="39"/>
                    <a:pt x="596" y="14"/>
                    <a:pt x="520"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a:off x="3467300" y="1566225"/>
              <a:ext cx="151825" cy="64350"/>
            </a:xfrm>
            <a:custGeom>
              <a:rect b="b" l="l" r="r" t="t"/>
              <a:pathLst>
                <a:path extrusionOk="0" h="2574" w="6073">
                  <a:moveTo>
                    <a:pt x="2473" y="1"/>
                  </a:moveTo>
                  <a:lnTo>
                    <a:pt x="2473" y="305"/>
                  </a:lnTo>
                  <a:cubicBezTo>
                    <a:pt x="888" y="368"/>
                    <a:pt x="102" y="622"/>
                    <a:pt x="102" y="939"/>
                  </a:cubicBezTo>
                  <a:cubicBezTo>
                    <a:pt x="102" y="1649"/>
                    <a:pt x="3828" y="1458"/>
                    <a:pt x="3828" y="1700"/>
                  </a:cubicBezTo>
                  <a:cubicBezTo>
                    <a:pt x="3828" y="1762"/>
                    <a:pt x="3600" y="1801"/>
                    <a:pt x="2954" y="1801"/>
                  </a:cubicBezTo>
                  <a:cubicBezTo>
                    <a:pt x="2206" y="1801"/>
                    <a:pt x="1357" y="1725"/>
                    <a:pt x="723" y="1623"/>
                  </a:cubicBezTo>
                  <a:lnTo>
                    <a:pt x="0" y="2092"/>
                  </a:lnTo>
                  <a:cubicBezTo>
                    <a:pt x="571" y="2193"/>
                    <a:pt x="1509" y="2269"/>
                    <a:pt x="2473" y="2283"/>
                  </a:cubicBezTo>
                  <a:lnTo>
                    <a:pt x="2473" y="2574"/>
                  </a:lnTo>
                  <a:lnTo>
                    <a:pt x="3828" y="2574"/>
                  </a:lnTo>
                  <a:lnTo>
                    <a:pt x="3828" y="2269"/>
                  </a:lnTo>
                  <a:cubicBezTo>
                    <a:pt x="5324" y="2193"/>
                    <a:pt x="6073" y="1940"/>
                    <a:pt x="6073" y="1649"/>
                  </a:cubicBezTo>
                  <a:cubicBezTo>
                    <a:pt x="6073" y="939"/>
                    <a:pt x="2346" y="1129"/>
                    <a:pt x="2346" y="900"/>
                  </a:cubicBezTo>
                  <a:cubicBezTo>
                    <a:pt x="2346" y="838"/>
                    <a:pt x="2561" y="774"/>
                    <a:pt x="3220" y="774"/>
                  </a:cubicBezTo>
                  <a:cubicBezTo>
                    <a:pt x="3803" y="774"/>
                    <a:pt x="4437" y="824"/>
                    <a:pt x="5096" y="926"/>
                  </a:cubicBezTo>
                  <a:lnTo>
                    <a:pt x="5781" y="457"/>
                  </a:lnTo>
                  <a:cubicBezTo>
                    <a:pt x="5236" y="368"/>
                    <a:pt x="4538" y="317"/>
                    <a:pt x="3828" y="292"/>
                  </a:cubicBezTo>
                  <a:lnTo>
                    <a:pt x="38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a:off x="3466025" y="1563700"/>
              <a:ext cx="152150" cy="64350"/>
            </a:xfrm>
            <a:custGeom>
              <a:rect b="b" l="l" r="r" t="t"/>
              <a:pathLst>
                <a:path extrusionOk="0" h="2574" w="6086">
                  <a:moveTo>
                    <a:pt x="2485" y="1"/>
                  </a:moveTo>
                  <a:lnTo>
                    <a:pt x="2485" y="305"/>
                  </a:lnTo>
                  <a:cubicBezTo>
                    <a:pt x="901" y="368"/>
                    <a:pt x="115" y="621"/>
                    <a:pt x="115" y="939"/>
                  </a:cubicBezTo>
                  <a:cubicBezTo>
                    <a:pt x="115" y="1648"/>
                    <a:pt x="3842" y="1458"/>
                    <a:pt x="3842" y="1699"/>
                  </a:cubicBezTo>
                  <a:cubicBezTo>
                    <a:pt x="3842" y="1762"/>
                    <a:pt x="3614" y="1801"/>
                    <a:pt x="2967" y="1801"/>
                  </a:cubicBezTo>
                  <a:cubicBezTo>
                    <a:pt x="2219" y="1801"/>
                    <a:pt x="1370" y="1724"/>
                    <a:pt x="736" y="1623"/>
                  </a:cubicBezTo>
                  <a:lnTo>
                    <a:pt x="1" y="2092"/>
                  </a:lnTo>
                  <a:cubicBezTo>
                    <a:pt x="584" y="2193"/>
                    <a:pt x="1522" y="2269"/>
                    <a:pt x="2485" y="2282"/>
                  </a:cubicBezTo>
                  <a:lnTo>
                    <a:pt x="2485" y="2573"/>
                  </a:lnTo>
                  <a:lnTo>
                    <a:pt x="3842" y="2573"/>
                  </a:lnTo>
                  <a:lnTo>
                    <a:pt x="3842" y="2269"/>
                  </a:lnTo>
                  <a:cubicBezTo>
                    <a:pt x="5325" y="2193"/>
                    <a:pt x="6085" y="1939"/>
                    <a:pt x="6085" y="1648"/>
                  </a:cubicBezTo>
                  <a:cubicBezTo>
                    <a:pt x="6085" y="939"/>
                    <a:pt x="2358" y="1128"/>
                    <a:pt x="2358" y="900"/>
                  </a:cubicBezTo>
                  <a:cubicBezTo>
                    <a:pt x="2358" y="837"/>
                    <a:pt x="2561" y="786"/>
                    <a:pt x="3234" y="786"/>
                  </a:cubicBezTo>
                  <a:cubicBezTo>
                    <a:pt x="3817" y="786"/>
                    <a:pt x="4450" y="824"/>
                    <a:pt x="5110" y="925"/>
                  </a:cubicBezTo>
                  <a:lnTo>
                    <a:pt x="5794" y="457"/>
                  </a:lnTo>
                  <a:cubicBezTo>
                    <a:pt x="5248" y="368"/>
                    <a:pt x="4552" y="317"/>
                    <a:pt x="3842" y="292"/>
                  </a:cubicBezTo>
                  <a:lnTo>
                    <a:pt x="3842"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a:off x="3337375" y="1525975"/>
              <a:ext cx="402475" cy="107475"/>
            </a:xfrm>
            <a:custGeom>
              <a:rect b="b" l="l" r="r" t="t"/>
              <a:pathLst>
                <a:path extrusionOk="0" h="4299" w="16099">
                  <a:moveTo>
                    <a:pt x="13323" y="1"/>
                  </a:moveTo>
                  <a:lnTo>
                    <a:pt x="12473" y="14"/>
                  </a:lnTo>
                  <a:lnTo>
                    <a:pt x="4780" y="14"/>
                  </a:lnTo>
                  <a:lnTo>
                    <a:pt x="3930" y="26"/>
                  </a:lnTo>
                  <a:lnTo>
                    <a:pt x="13" y="26"/>
                  </a:lnTo>
                  <a:lnTo>
                    <a:pt x="13" y="1750"/>
                  </a:lnTo>
                  <a:cubicBezTo>
                    <a:pt x="0" y="1763"/>
                    <a:pt x="0" y="1788"/>
                    <a:pt x="0" y="1814"/>
                  </a:cubicBezTo>
                  <a:cubicBezTo>
                    <a:pt x="0" y="2118"/>
                    <a:pt x="178" y="2409"/>
                    <a:pt x="507" y="2676"/>
                  </a:cubicBezTo>
                  <a:cubicBezTo>
                    <a:pt x="546" y="2701"/>
                    <a:pt x="571" y="2726"/>
                    <a:pt x="609" y="2764"/>
                  </a:cubicBezTo>
                  <a:lnTo>
                    <a:pt x="723" y="2840"/>
                  </a:lnTo>
                  <a:cubicBezTo>
                    <a:pt x="761" y="2865"/>
                    <a:pt x="786" y="2879"/>
                    <a:pt x="825" y="2904"/>
                  </a:cubicBezTo>
                  <a:cubicBezTo>
                    <a:pt x="1040" y="3031"/>
                    <a:pt x="1281" y="3157"/>
                    <a:pt x="1572" y="3284"/>
                  </a:cubicBezTo>
                  <a:cubicBezTo>
                    <a:pt x="1648" y="3310"/>
                    <a:pt x="1724" y="3347"/>
                    <a:pt x="1800" y="3372"/>
                  </a:cubicBezTo>
                  <a:cubicBezTo>
                    <a:pt x="1952" y="3436"/>
                    <a:pt x="2118" y="3487"/>
                    <a:pt x="2282" y="3538"/>
                  </a:cubicBezTo>
                  <a:cubicBezTo>
                    <a:pt x="2397" y="3575"/>
                    <a:pt x="2523" y="3614"/>
                    <a:pt x="2637" y="3651"/>
                  </a:cubicBezTo>
                  <a:cubicBezTo>
                    <a:pt x="2662" y="3651"/>
                    <a:pt x="2688" y="3664"/>
                    <a:pt x="2701" y="3664"/>
                  </a:cubicBezTo>
                  <a:cubicBezTo>
                    <a:pt x="2764" y="3677"/>
                    <a:pt x="2814" y="3690"/>
                    <a:pt x="2865" y="3715"/>
                  </a:cubicBezTo>
                  <a:cubicBezTo>
                    <a:pt x="3132" y="3778"/>
                    <a:pt x="3411" y="3842"/>
                    <a:pt x="3715" y="3905"/>
                  </a:cubicBezTo>
                  <a:cubicBezTo>
                    <a:pt x="3778" y="3918"/>
                    <a:pt x="3854" y="3930"/>
                    <a:pt x="3930" y="3943"/>
                  </a:cubicBezTo>
                  <a:cubicBezTo>
                    <a:pt x="4044" y="3969"/>
                    <a:pt x="4146" y="3981"/>
                    <a:pt x="4259" y="4006"/>
                  </a:cubicBezTo>
                  <a:cubicBezTo>
                    <a:pt x="4425" y="4032"/>
                    <a:pt x="4602" y="4057"/>
                    <a:pt x="4780" y="4082"/>
                  </a:cubicBezTo>
                  <a:cubicBezTo>
                    <a:pt x="4856" y="4095"/>
                    <a:pt x="4919" y="4095"/>
                    <a:pt x="4995" y="4108"/>
                  </a:cubicBezTo>
                  <a:cubicBezTo>
                    <a:pt x="5273" y="4146"/>
                    <a:pt x="5552" y="4172"/>
                    <a:pt x="5844" y="4197"/>
                  </a:cubicBezTo>
                  <a:cubicBezTo>
                    <a:pt x="5920" y="4209"/>
                    <a:pt x="5996" y="4209"/>
                    <a:pt x="6073" y="4222"/>
                  </a:cubicBezTo>
                  <a:cubicBezTo>
                    <a:pt x="6135" y="4222"/>
                    <a:pt x="6211" y="4234"/>
                    <a:pt x="6288" y="4234"/>
                  </a:cubicBezTo>
                  <a:cubicBezTo>
                    <a:pt x="6490" y="4248"/>
                    <a:pt x="6706" y="4260"/>
                    <a:pt x="6909" y="4273"/>
                  </a:cubicBezTo>
                  <a:cubicBezTo>
                    <a:pt x="6985" y="4273"/>
                    <a:pt x="7061" y="4273"/>
                    <a:pt x="7137" y="4285"/>
                  </a:cubicBezTo>
                  <a:cubicBezTo>
                    <a:pt x="7416" y="4285"/>
                    <a:pt x="7695" y="4298"/>
                    <a:pt x="7986" y="4298"/>
                  </a:cubicBezTo>
                  <a:lnTo>
                    <a:pt x="8202" y="4298"/>
                  </a:lnTo>
                  <a:cubicBezTo>
                    <a:pt x="8493" y="4298"/>
                    <a:pt x="8772" y="4285"/>
                    <a:pt x="9051" y="4273"/>
                  </a:cubicBezTo>
                  <a:lnTo>
                    <a:pt x="9267" y="4273"/>
                  </a:lnTo>
                  <a:cubicBezTo>
                    <a:pt x="9558" y="4248"/>
                    <a:pt x="9837" y="4234"/>
                    <a:pt x="10116" y="4209"/>
                  </a:cubicBezTo>
                  <a:cubicBezTo>
                    <a:pt x="10192" y="4209"/>
                    <a:pt x="10268" y="4197"/>
                    <a:pt x="10344" y="4197"/>
                  </a:cubicBezTo>
                  <a:cubicBezTo>
                    <a:pt x="10636" y="4172"/>
                    <a:pt x="10915" y="4133"/>
                    <a:pt x="11180" y="4095"/>
                  </a:cubicBezTo>
                  <a:cubicBezTo>
                    <a:pt x="11256" y="4095"/>
                    <a:pt x="11332" y="4082"/>
                    <a:pt x="11409" y="4070"/>
                  </a:cubicBezTo>
                  <a:cubicBezTo>
                    <a:pt x="11701" y="4032"/>
                    <a:pt x="11979" y="3981"/>
                    <a:pt x="12258" y="3930"/>
                  </a:cubicBezTo>
                  <a:cubicBezTo>
                    <a:pt x="12334" y="3918"/>
                    <a:pt x="12397" y="3905"/>
                    <a:pt x="12473" y="3893"/>
                  </a:cubicBezTo>
                  <a:cubicBezTo>
                    <a:pt x="12778" y="3829"/>
                    <a:pt x="13056" y="3766"/>
                    <a:pt x="13323" y="3690"/>
                  </a:cubicBezTo>
                  <a:cubicBezTo>
                    <a:pt x="13399" y="3664"/>
                    <a:pt x="13475" y="3651"/>
                    <a:pt x="13551" y="3626"/>
                  </a:cubicBezTo>
                  <a:cubicBezTo>
                    <a:pt x="13855" y="3538"/>
                    <a:pt x="14134" y="3448"/>
                    <a:pt x="14388" y="3347"/>
                  </a:cubicBezTo>
                  <a:cubicBezTo>
                    <a:pt x="14464" y="3310"/>
                    <a:pt x="14540" y="3284"/>
                    <a:pt x="14616" y="3246"/>
                  </a:cubicBezTo>
                  <a:cubicBezTo>
                    <a:pt x="14946" y="3107"/>
                    <a:pt x="15224" y="2955"/>
                    <a:pt x="15465" y="2789"/>
                  </a:cubicBezTo>
                  <a:cubicBezTo>
                    <a:pt x="15541" y="2726"/>
                    <a:pt x="15617" y="2663"/>
                    <a:pt x="15681" y="2612"/>
                  </a:cubicBezTo>
                  <a:cubicBezTo>
                    <a:pt x="15960" y="2358"/>
                    <a:pt x="16099" y="2093"/>
                    <a:pt x="16099" y="1814"/>
                  </a:cubicBezTo>
                  <a:lnTo>
                    <a:pt x="16099" y="1788"/>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a:off x="3350050" y="1526600"/>
              <a:ext cx="5425" cy="70400"/>
            </a:xfrm>
            <a:custGeom>
              <a:rect b="b" l="l" r="r" t="t"/>
              <a:pathLst>
                <a:path extrusionOk="0" h="2816" w="217">
                  <a:moveTo>
                    <a:pt x="0" y="1"/>
                  </a:moveTo>
                  <a:lnTo>
                    <a:pt x="0" y="2651"/>
                  </a:lnTo>
                  <a:cubicBezTo>
                    <a:pt x="39" y="2676"/>
                    <a:pt x="64" y="2701"/>
                    <a:pt x="102" y="2739"/>
                  </a:cubicBezTo>
                  <a:lnTo>
                    <a:pt x="216" y="2815"/>
                  </a:ln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3376675" y="1526600"/>
              <a:ext cx="5725" cy="83700"/>
            </a:xfrm>
            <a:custGeom>
              <a:rect b="b" l="l" r="r" t="t"/>
              <a:pathLst>
                <a:path extrusionOk="0" h="3348" w="229">
                  <a:moveTo>
                    <a:pt x="0" y="1"/>
                  </a:moveTo>
                  <a:lnTo>
                    <a:pt x="0" y="3259"/>
                  </a:lnTo>
                  <a:cubicBezTo>
                    <a:pt x="76" y="3285"/>
                    <a:pt x="152" y="3322"/>
                    <a:pt x="228" y="3347"/>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a:off x="3403275" y="1526600"/>
              <a:ext cx="5750" cy="92275"/>
            </a:xfrm>
            <a:custGeom>
              <a:rect b="b" l="l" r="r" t="t"/>
              <a:pathLst>
                <a:path extrusionOk="0" h="3691" w="230">
                  <a:moveTo>
                    <a:pt x="1" y="1"/>
                  </a:moveTo>
                  <a:lnTo>
                    <a:pt x="1" y="3626"/>
                  </a:lnTo>
                  <a:cubicBezTo>
                    <a:pt x="26" y="3626"/>
                    <a:pt x="52" y="3639"/>
                    <a:pt x="65" y="3639"/>
                  </a:cubicBezTo>
                  <a:cubicBezTo>
                    <a:pt x="128" y="3652"/>
                    <a:pt x="178" y="3665"/>
                    <a:pt x="229" y="3690"/>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a:off x="3430225" y="1526600"/>
              <a:ext cx="5400" cy="97975"/>
            </a:xfrm>
            <a:custGeom>
              <a:rect b="b" l="l" r="r" t="t"/>
              <a:pathLst>
                <a:path extrusionOk="0" h="3919" w="216">
                  <a:moveTo>
                    <a:pt x="1" y="1"/>
                  </a:moveTo>
                  <a:lnTo>
                    <a:pt x="1" y="3880"/>
                  </a:lnTo>
                  <a:cubicBezTo>
                    <a:pt x="64" y="3893"/>
                    <a:pt x="140" y="3905"/>
                    <a:pt x="216" y="3918"/>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3456850" y="1526300"/>
              <a:ext cx="5400" cy="102375"/>
            </a:xfrm>
            <a:custGeom>
              <a:rect b="b" l="l" r="r" t="t"/>
              <a:pathLst>
                <a:path extrusionOk="0" h="4095" w="216">
                  <a:moveTo>
                    <a:pt x="1" y="1"/>
                  </a:moveTo>
                  <a:lnTo>
                    <a:pt x="1" y="4069"/>
                  </a:lnTo>
                  <a:cubicBezTo>
                    <a:pt x="77" y="4082"/>
                    <a:pt x="140" y="4082"/>
                    <a:pt x="216" y="4095"/>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3483475" y="1526300"/>
              <a:ext cx="5725" cy="105250"/>
            </a:xfrm>
            <a:custGeom>
              <a:rect b="b" l="l" r="r" t="t"/>
              <a:pathLst>
                <a:path extrusionOk="0" h="4210" w="229">
                  <a:moveTo>
                    <a:pt x="0" y="1"/>
                  </a:moveTo>
                  <a:lnTo>
                    <a:pt x="0" y="4184"/>
                  </a:lnTo>
                  <a:cubicBezTo>
                    <a:pt x="76" y="4196"/>
                    <a:pt x="152" y="4196"/>
                    <a:pt x="229" y="4209"/>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3510100" y="1526300"/>
              <a:ext cx="5725" cy="106825"/>
            </a:xfrm>
            <a:custGeom>
              <a:rect b="b" l="l" r="r" t="t"/>
              <a:pathLst>
                <a:path extrusionOk="0" h="4273" w="229">
                  <a:moveTo>
                    <a:pt x="0" y="1"/>
                  </a:moveTo>
                  <a:lnTo>
                    <a:pt x="0" y="4260"/>
                  </a:lnTo>
                  <a:cubicBezTo>
                    <a:pt x="76" y="4260"/>
                    <a:pt x="152" y="4260"/>
                    <a:pt x="228" y="4272"/>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3537025" y="1526300"/>
              <a:ext cx="5425" cy="107150"/>
            </a:xfrm>
            <a:custGeom>
              <a:rect b="b" l="l" r="r" t="t"/>
              <a:pathLst>
                <a:path extrusionOk="0" h="4286" w="217">
                  <a:moveTo>
                    <a:pt x="0" y="1"/>
                  </a:moveTo>
                  <a:lnTo>
                    <a:pt x="0" y="4285"/>
                  </a:lnTo>
                  <a:lnTo>
                    <a:pt x="216" y="4285"/>
                  </a:ln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563625" y="1526300"/>
              <a:ext cx="5425" cy="106500"/>
            </a:xfrm>
            <a:custGeom>
              <a:rect b="b" l="l" r="r" t="t"/>
              <a:pathLst>
                <a:path extrusionOk="0" h="4260" w="217">
                  <a:moveTo>
                    <a:pt x="1" y="1"/>
                  </a:moveTo>
                  <a:lnTo>
                    <a:pt x="1" y="4260"/>
                  </a:lnTo>
                  <a:lnTo>
                    <a:pt x="217" y="4260"/>
                  </a:ln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590250" y="1526300"/>
              <a:ext cx="5725" cy="104925"/>
            </a:xfrm>
            <a:custGeom>
              <a:rect b="b" l="l" r="r" t="t"/>
              <a:pathLst>
                <a:path extrusionOk="0" h="4197" w="229">
                  <a:moveTo>
                    <a:pt x="1" y="1"/>
                  </a:moveTo>
                  <a:lnTo>
                    <a:pt x="1" y="4196"/>
                  </a:lnTo>
                  <a:cubicBezTo>
                    <a:pt x="77" y="4196"/>
                    <a:pt x="153" y="4184"/>
                    <a:pt x="229" y="4184"/>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616875" y="1526300"/>
              <a:ext cx="5725" cy="102075"/>
            </a:xfrm>
            <a:custGeom>
              <a:rect b="b" l="l" r="r" t="t"/>
              <a:pathLst>
                <a:path extrusionOk="0" h="4083" w="229">
                  <a:moveTo>
                    <a:pt x="0" y="1"/>
                  </a:moveTo>
                  <a:lnTo>
                    <a:pt x="0" y="4082"/>
                  </a:lnTo>
                  <a:cubicBezTo>
                    <a:pt x="76" y="4082"/>
                    <a:pt x="152" y="4069"/>
                    <a:pt x="229" y="4057"/>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3643825" y="1526300"/>
              <a:ext cx="5400" cy="97950"/>
            </a:xfrm>
            <a:custGeom>
              <a:rect b="b" l="l" r="r" t="t"/>
              <a:pathLst>
                <a:path extrusionOk="0" h="3918" w="216">
                  <a:moveTo>
                    <a:pt x="0" y="1"/>
                  </a:moveTo>
                  <a:lnTo>
                    <a:pt x="0" y="3917"/>
                  </a:lnTo>
                  <a:cubicBezTo>
                    <a:pt x="76" y="3905"/>
                    <a:pt x="139" y="3892"/>
                    <a:pt x="215" y="3880"/>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3670450" y="1525975"/>
              <a:ext cx="5725" cy="92250"/>
            </a:xfrm>
            <a:custGeom>
              <a:rect b="b" l="l" r="r" t="t"/>
              <a:pathLst>
                <a:path extrusionOk="0" h="3690" w="229">
                  <a:moveTo>
                    <a:pt x="0" y="1"/>
                  </a:moveTo>
                  <a:lnTo>
                    <a:pt x="0" y="3690"/>
                  </a:lnTo>
                  <a:cubicBezTo>
                    <a:pt x="76" y="3664"/>
                    <a:pt x="152" y="3651"/>
                    <a:pt x="228" y="3626"/>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3697050" y="1525975"/>
              <a:ext cx="5750" cy="83700"/>
            </a:xfrm>
            <a:custGeom>
              <a:rect b="b" l="l" r="r" t="t"/>
              <a:pathLst>
                <a:path extrusionOk="0" h="3348" w="230">
                  <a:moveTo>
                    <a:pt x="1" y="1"/>
                  </a:moveTo>
                  <a:lnTo>
                    <a:pt x="1" y="3347"/>
                  </a:lnTo>
                  <a:cubicBezTo>
                    <a:pt x="77" y="3310"/>
                    <a:pt x="153" y="3284"/>
                    <a:pt x="229" y="3246"/>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3723975" y="1525975"/>
              <a:ext cx="5425" cy="69750"/>
            </a:xfrm>
            <a:custGeom>
              <a:rect b="b" l="l" r="r" t="t"/>
              <a:pathLst>
                <a:path extrusionOk="0" h="2790" w="217">
                  <a:moveTo>
                    <a:pt x="1" y="1"/>
                  </a:moveTo>
                  <a:lnTo>
                    <a:pt x="1" y="2789"/>
                  </a:lnTo>
                  <a:cubicBezTo>
                    <a:pt x="77" y="2726"/>
                    <a:pt x="153" y="2663"/>
                    <a:pt x="217" y="2612"/>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337700" y="1469575"/>
              <a:ext cx="402150" cy="114100"/>
            </a:xfrm>
            <a:custGeom>
              <a:rect b="b" l="l" r="r" t="t"/>
              <a:pathLst>
                <a:path extrusionOk="0" h="4564" w="16086">
                  <a:moveTo>
                    <a:pt x="8037" y="0"/>
                  </a:moveTo>
                  <a:cubicBezTo>
                    <a:pt x="3702" y="0"/>
                    <a:pt x="153" y="977"/>
                    <a:pt x="0" y="2194"/>
                  </a:cubicBezTo>
                  <a:lnTo>
                    <a:pt x="0" y="2282"/>
                  </a:lnTo>
                  <a:cubicBezTo>
                    <a:pt x="0" y="2586"/>
                    <a:pt x="215" y="2890"/>
                    <a:pt x="609" y="3157"/>
                  </a:cubicBezTo>
                  <a:cubicBezTo>
                    <a:pt x="672" y="3195"/>
                    <a:pt x="736" y="3245"/>
                    <a:pt x="812" y="3284"/>
                  </a:cubicBezTo>
                  <a:cubicBezTo>
                    <a:pt x="1192" y="3499"/>
                    <a:pt x="1686" y="3702"/>
                    <a:pt x="2282" y="3879"/>
                  </a:cubicBezTo>
                  <a:cubicBezTo>
                    <a:pt x="2409" y="3918"/>
                    <a:pt x="2548" y="3955"/>
                    <a:pt x="2700" y="3994"/>
                  </a:cubicBezTo>
                  <a:cubicBezTo>
                    <a:pt x="3169" y="4107"/>
                    <a:pt x="3689" y="4209"/>
                    <a:pt x="4246" y="4298"/>
                  </a:cubicBezTo>
                  <a:cubicBezTo>
                    <a:pt x="4880" y="4386"/>
                    <a:pt x="5565" y="4462"/>
                    <a:pt x="6275" y="4513"/>
                  </a:cubicBezTo>
                  <a:cubicBezTo>
                    <a:pt x="6845" y="4551"/>
                    <a:pt x="7441" y="4564"/>
                    <a:pt x="8037" y="4564"/>
                  </a:cubicBezTo>
                  <a:cubicBezTo>
                    <a:pt x="12486" y="4564"/>
                    <a:pt x="16086" y="3537"/>
                    <a:pt x="16086" y="2282"/>
                  </a:cubicBezTo>
                  <a:lnTo>
                    <a:pt x="16086" y="2194"/>
                  </a:lnTo>
                  <a:cubicBezTo>
                    <a:pt x="16060" y="2042"/>
                    <a:pt x="15997" y="1902"/>
                    <a:pt x="15883" y="1763"/>
                  </a:cubicBezTo>
                  <a:cubicBezTo>
                    <a:pt x="15718" y="1560"/>
                    <a:pt x="15477" y="1383"/>
                    <a:pt x="15161" y="1205"/>
                  </a:cubicBezTo>
                  <a:cubicBezTo>
                    <a:pt x="14843" y="1040"/>
                    <a:pt x="14463" y="888"/>
                    <a:pt x="14032" y="749"/>
                  </a:cubicBezTo>
                  <a:cubicBezTo>
                    <a:pt x="13905" y="710"/>
                    <a:pt x="13779" y="673"/>
                    <a:pt x="13640" y="634"/>
                  </a:cubicBezTo>
                  <a:cubicBezTo>
                    <a:pt x="13043" y="470"/>
                    <a:pt x="12359" y="330"/>
                    <a:pt x="11598" y="229"/>
                  </a:cubicBezTo>
                  <a:cubicBezTo>
                    <a:pt x="11421" y="203"/>
                    <a:pt x="11243" y="178"/>
                    <a:pt x="11066" y="166"/>
                  </a:cubicBezTo>
                  <a:cubicBezTo>
                    <a:pt x="10128" y="51"/>
                    <a:pt x="9114" y="0"/>
                    <a:pt x="803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43850" y="1508550"/>
              <a:ext cx="290925" cy="73850"/>
            </a:xfrm>
            <a:custGeom>
              <a:rect b="b" l="l" r="r" t="t"/>
              <a:pathLst>
                <a:path extrusionOk="0" h="2954" w="11637">
                  <a:moveTo>
                    <a:pt x="0" y="1"/>
                  </a:moveTo>
                  <a:lnTo>
                    <a:pt x="0" y="2954"/>
                  </a:lnTo>
                  <a:lnTo>
                    <a:pt x="11637" y="2954"/>
                  </a:lnTo>
                  <a:lnTo>
                    <a:pt x="11637"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352900" y="1540550"/>
              <a:ext cx="34900" cy="11125"/>
            </a:xfrm>
            <a:custGeom>
              <a:rect b="b" l="l" r="r" t="t"/>
              <a:pathLst>
                <a:path extrusionOk="0" h="445" w="1396">
                  <a:moveTo>
                    <a:pt x="1078" y="1"/>
                  </a:moveTo>
                  <a:lnTo>
                    <a:pt x="1" y="318"/>
                  </a:lnTo>
                  <a:cubicBezTo>
                    <a:pt x="64" y="356"/>
                    <a:pt x="128" y="406"/>
                    <a:pt x="204" y="445"/>
                  </a:cubicBezTo>
                  <a:lnTo>
                    <a:pt x="1395" y="115"/>
                  </a:lnTo>
                  <a:cubicBezTo>
                    <a:pt x="1370" y="102"/>
                    <a:pt x="1357" y="102"/>
                    <a:pt x="1345" y="90"/>
                  </a:cubicBezTo>
                  <a:cubicBezTo>
                    <a:pt x="1255" y="65"/>
                    <a:pt x="1167" y="39"/>
                    <a:pt x="1078"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3394750" y="1558300"/>
              <a:ext cx="38975" cy="11125"/>
            </a:xfrm>
            <a:custGeom>
              <a:rect b="b" l="l" r="r" t="t"/>
              <a:pathLst>
                <a:path extrusionOk="0" h="445" w="1559">
                  <a:moveTo>
                    <a:pt x="1141" y="1"/>
                  </a:moveTo>
                  <a:lnTo>
                    <a:pt x="0" y="330"/>
                  </a:lnTo>
                  <a:cubicBezTo>
                    <a:pt x="127" y="369"/>
                    <a:pt x="266" y="406"/>
                    <a:pt x="418" y="445"/>
                  </a:cubicBezTo>
                  <a:lnTo>
                    <a:pt x="1559" y="115"/>
                  </a:lnTo>
                  <a:lnTo>
                    <a:pt x="1255" y="39"/>
                  </a:lnTo>
                  <a:lnTo>
                    <a:pt x="1141"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3377925" y="1480975"/>
              <a:ext cx="321700" cy="91300"/>
            </a:xfrm>
            <a:custGeom>
              <a:rect b="b" l="l" r="r" t="t"/>
              <a:pathLst>
                <a:path extrusionOk="0" h="3652" w="12868">
                  <a:moveTo>
                    <a:pt x="6428" y="1"/>
                  </a:moveTo>
                  <a:cubicBezTo>
                    <a:pt x="2891" y="1"/>
                    <a:pt x="1" y="812"/>
                    <a:pt x="1" y="1826"/>
                  </a:cubicBezTo>
                  <a:cubicBezTo>
                    <a:pt x="1" y="1851"/>
                    <a:pt x="1" y="1877"/>
                    <a:pt x="14" y="1902"/>
                  </a:cubicBezTo>
                  <a:cubicBezTo>
                    <a:pt x="166" y="2879"/>
                    <a:pt x="2980" y="3651"/>
                    <a:pt x="6428" y="3651"/>
                  </a:cubicBezTo>
                  <a:cubicBezTo>
                    <a:pt x="9876" y="3651"/>
                    <a:pt x="12702" y="2879"/>
                    <a:pt x="12854" y="1902"/>
                  </a:cubicBezTo>
                  <a:cubicBezTo>
                    <a:pt x="12867" y="1877"/>
                    <a:pt x="12867" y="1851"/>
                    <a:pt x="12867" y="1826"/>
                  </a:cubicBezTo>
                  <a:cubicBezTo>
                    <a:pt x="12867" y="812"/>
                    <a:pt x="9977" y="1"/>
                    <a:pt x="64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3378250" y="1485100"/>
              <a:ext cx="321050" cy="87175"/>
            </a:xfrm>
            <a:custGeom>
              <a:rect b="b" l="l" r="r" t="t"/>
              <a:pathLst>
                <a:path extrusionOk="0" h="3487" w="12842">
                  <a:moveTo>
                    <a:pt x="6415" y="1"/>
                  </a:moveTo>
                  <a:cubicBezTo>
                    <a:pt x="2967" y="1"/>
                    <a:pt x="153" y="774"/>
                    <a:pt x="1" y="1737"/>
                  </a:cubicBezTo>
                  <a:cubicBezTo>
                    <a:pt x="13" y="1889"/>
                    <a:pt x="102" y="2029"/>
                    <a:pt x="229" y="2156"/>
                  </a:cubicBezTo>
                  <a:cubicBezTo>
                    <a:pt x="292" y="2219"/>
                    <a:pt x="356" y="2269"/>
                    <a:pt x="432" y="2320"/>
                  </a:cubicBezTo>
                  <a:cubicBezTo>
                    <a:pt x="736" y="2548"/>
                    <a:pt x="1193" y="2751"/>
                    <a:pt x="1776" y="2916"/>
                  </a:cubicBezTo>
                  <a:cubicBezTo>
                    <a:pt x="1902" y="2954"/>
                    <a:pt x="2029" y="2992"/>
                    <a:pt x="2168" y="3030"/>
                  </a:cubicBezTo>
                  <a:cubicBezTo>
                    <a:pt x="2714" y="3170"/>
                    <a:pt x="3334" y="3271"/>
                    <a:pt x="4007" y="3347"/>
                  </a:cubicBezTo>
                  <a:cubicBezTo>
                    <a:pt x="4691" y="3436"/>
                    <a:pt x="5426" y="3474"/>
                    <a:pt x="6187" y="3486"/>
                  </a:cubicBezTo>
                  <a:lnTo>
                    <a:pt x="6415" y="3486"/>
                  </a:lnTo>
                  <a:cubicBezTo>
                    <a:pt x="9863" y="3486"/>
                    <a:pt x="12689" y="2714"/>
                    <a:pt x="12841" y="1737"/>
                  </a:cubicBezTo>
                  <a:cubicBezTo>
                    <a:pt x="12841" y="1700"/>
                    <a:pt x="12829" y="1649"/>
                    <a:pt x="12804" y="1610"/>
                  </a:cubicBezTo>
                  <a:cubicBezTo>
                    <a:pt x="12714" y="1395"/>
                    <a:pt x="12512" y="1205"/>
                    <a:pt x="12207" y="1027"/>
                  </a:cubicBezTo>
                  <a:cubicBezTo>
                    <a:pt x="11891" y="838"/>
                    <a:pt x="11460" y="672"/>
                    <a:pt x="10953" y="533"/>
                  </a:cubicBezTo>
                  <a:cubicBezTo>
                    <a:pt x="10826" y="495"/>
                    <a:pt x="10686" y="457"/>
                    <a:pt x="10547" y="432"/>
                  </a:cubicBezTo>
                  <a:cubicBezTo>
                    <a:pt x="9900" y="267"/>
                    <a:pt x="9140" y="153"/>
                    <a:pt x="8316" y="77"/>
                  </a:cubicBezTo>
                  <a:cubicBezTo>
                    <a:pt x="8114" y="64"/>
                    <a:pt x="7911" y="52"/>
                    <a:pt x="7695" y="38"/>
                  </a:cubicBezTo>
                  <a:cubicBezTo>
                    <a:pt x="7289" y="13"/>
                    <a:pt x="6858" y="1"/>
                    <a:pt x="641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478400" y="1560200"/>
              <a:ext cx="97000" cy="12075"/>
            </a:xfrm>
            <a:custGeom>
              <a:rect b="b" l="l" r="r" t="t"/>
              <a:pathLst>
                <a:path extrusionOk="0" h="483" w="3880">
                  <a:moveTo>
                    <a:pt x="3879" y="1"/>
                  </a:moveTo>
                  <a:lnTo>
                    <a:pt x="3308" y="39"/>
                  </a:lnTo>
                  <a:lnTo>
                    <a:pt x="3080" y="39"/>
                  </a:lnTo>
                  <a:cubicBezTo>
                    <a:pt x="2815" y="51"/>
                    <a:pt x="2523" y="65"/>
                    <a:pt x="2244" y="65"/>
                  </a:cubicBezTo>
                  <a:lnTo>
                    <a:pt x="2015" y="65"/>
                  </a:lnTo>
                  <a:cubicBezTo>
                    <a:pt x="1737" y="65"/>
                    <a:pt x="1446" y="51"/>
                    <a:pt x="1179" y="39"/>
                  </a:cubicBezTo>
                  <a:lnTo>
                    <a:pt x="1077" y="39"/>
                  </a:lnTo>
                  <a:lnTo>
                    <a:pt x="1" y="343"/>
                  </a:lnTo>
                  <a:cubicBezTo>
                    <a:pt x="685" y="432"/>
                    <a:pt x="1420" y="470"/>
                    <a:pt x="2181" y="482"/>
                  </a:cubicBezTo>
                  <a:lnTo>
                    <a:pt x="3879" y="1"/>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422625" y="1554500"/>
              <a:ext cx="25675" cy="6350"/>
            </a:xfrm>
            <a:custGeom>
              <a:rect b="b" l="l" r="r" t="t"/>
              <a:pathLst>
                <a:path extrusionOk="0" h="254" w="1027">
                  <a:moveTo>
                    <a:pt x="520" y="0"/>
                  </a:moveTo>
                  <a:lnTo>
                    <a:pt x="1" y="140"/>
                  </a:lnTo>
                  <a:cubicBezTo>
                    <a:pt x="127" y="178"/>
                    <a:pt x="254" y="216"/>
                    <a:pt x="393" y="254"/>
                  </a:cubicBezTo>
                  <a:lnTo>
                    <a:pt x="1027" y="77"/>
                  </a:lnTo>
                  <a:lnTo>
                    <a:pt x="533" y="0"/>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3465400" y="1495875"/>
              <a:ext cx="151825" cy="64350"/>
            </a:xfrm>
            <a:custGeom>
              <a:rect b="b" l="l" r="r" t="t"/>
              <a:pathLst>
                <a:path extrusionOk="0" h="2574" w="6073">
                  <a:moveTo>
                    <a:pt x="2473" y="1"/>
                  </a:moveTo>
                  <a:lnTo>
                    <a:pt x="2473" y="292"/>
                  </a:lnTo>
                  <a:cubicBezTo>
                    <a:pt x="888" y="356"/>
                    <a:pt x="102" y="622"/>
                    <a:pt x="102" y="926"/>
                  </a:cubicBezTo>
                  <a:cubicBezTo>
                    <a:pt x="102" y="1636"/>
                    <a:pt x="3828" y="1446"/>
                    <a:pt x="3828" y="1686"/>
                  </a:cubicBezTo>
                  <a:cubicBezTo>
                    <a:pt x="3828" y="1750"/>
                    <a:pt x="3600" y="1788"/>
                    <a:pt x="2954" y="1788"/>
                  </a:cubicBezTo>
                  <a:cubicBezTo>
                    <a:pt x="2206" y="1788"/>
                    <a:pt x="1369" y="1725"/>
                    <a:pt x="723" y="1623"/>
                  </a:cubicBezTo>
                  <a:lnTo>
                    <a:pt x="0" y="2092"/>
                  </a:lnTo>
                  <a:cubicBezTo>
                    <a:pt x="571" y="2193"/>
                    <a:pt x="1509" y="2257"/>
                    <a:pt x="2473" y="2283"/>
                  </a:cubicBezTo>
                  <a:lnTo>
                    <a:pt x="2473" y="2574"/>
                  </a:lnTo>
                  <a:lnTo>
                    <a:pt x="3828" y="2574"/>
                  </a:lnTo>
                  <a:lnTo>
                    <a:pt x="3828" y="2269"/>
                  </a:lnTo>
                  <a:cubicBezTo>
                    <a:pt x="5324" y="2193"/>
                    <a:pt x="6073" y="1940"/>
                    <a:pt x="6073" y="1636"/>
                  </a:cubicBezTo>
                  <a:cubicBezTo>
                    <a:pt x="6073" y="939"/>
                    <a:pt x="2346" y="1129"/>
                    <a:pt x="2346" y="900"/>
                  </a:cubicBezTo>
                  <a:cubicBezTo>
                    <a:pt x="2346" y="824"/>
                    <a:pt x="2561" y="774"/>
                    <a:pt x="3220" y="774"/>
                  </a:cubicBezTo>
                  <a:cubicBezTo>
                    <a:pt x="3816" y="774"/>
                    <a:pt x="4437" y="824"/>
                    <a:pt x="5096" y="914"/>
                  </a:cubicBezTo>
                  <a:lnTo>
                    <a:pt x="5781" y="444"/>
                  </a:lnTo>
                  <a:cubicBezTo>
                    <a:pt x="5236" y="356"/>
                    <a:pt x="4538" y="305"/>
                    <a:pt x="3828" y="292"/>
                  </a:cubicBezTo>
                  <a:lnTo>
                    <a:pt x="38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3464450" y="1493350"/>
              <a:ext cx="151825" cy="64350"/>
            </a:xfrm>
            <a:custGeom>
              <a:rect b="b" l="l" r="r" t="t"/>
              <a:pathLst>
                <a:path extrusionOk="0" h="2574" w="6073">
                  <a:moveTo>
                    <a:pt x="2472" y="1"/>
                  </a:moveTo>
                  <a:lnTo>
                    <a:pt x="2472" y="292"/>
                  </a:lnTo>
                  <a:cubicBezTo>
                    <a:pt x="888" y="355"/>
                    <a:pt x="102" y="621"/>
                    <a:pt x="102" y="925"/>
                  </a:cubicBezTo>
                  <a:cubicBezTo>
                    <a:pt x="102" y="1635"/>
                    <a:pt x="3829" y="1446"/>
                    <a:pt x="3829" y="1686"/>
                  </a:cubicBezTo>
                  <a:cubicBezTo>
                    <a:pt x="3829" y="1750"/>
                    <a:pt x="3601" y="1787"/>
                    <a:pt x="2954" y="1787"/>
                  </a:cubicBezTo>
                  <a:cubicBezTo>
                    <a:pt x="2206" y="1787"/>
                    <a:pt x="1357" y="1724"/>
                    <a:pt x="723" y="1623"/>
                  </a:cubicBezTo>
                  <a:lnTo>
                    <a:pt x="1" y="2092"/>
                  </a:lnTo>
                  <a:cubicBezTo>
                    <a:pt x="571" y="2193"/>
                    <a:pt x="1509" y="2257"/>
                    <a:pt x="2472" y="2282"/>
                  </a:cubicBezTo>
                  <a:lnTo>
                    <a:pt x="2472" y="2573"/>
                  </a:lnTo>
                  <a:lnTo>
                    <a:pt x="3829" y="2573"/>
                  </a:lnTo>
                  <a:lnTo>
                    <a:pt x="3829" y="2269"/>
                  </a:lnTo>
                  <a:cubicBezTo>
                    <a:pt x="5325" y="2193"/>
                    <a:pt x="6072" y="1939"/>
                    <a:pt x="6072" y="1635"/>
                  </a:cubicBezTo>
                  <a:cubicBezTo>
                    <a:pt x="6072" y="939"/>
                    <a:pt x="2345" y="1128"/>
                    <a:pt x="2345" y="900"/>
                  </a:cubicBezTo>
                  <a:cubicBezTo>
                    <a:pt x="2345" y="824"/>
                    <a:pt x="2561" y="773"/>
                    <a:pt x="3220" y="773"/>
                  </a:cubicBezTo>
                  <a:cubicBezTo>
                    <a:pt x="3804" y="773"/>
                    <a:pt x="4437" y="824"/>
                    <a:pt x="5096" y="913"/>
                  </a:cubicBezTo>
                  <a:lnTo>
                    <a:pt x="5781" y="444"/>
                  </a:lnTo>
                  <a:cubicBezTo>
                    <a:pt x="5235" y="368"/>
                    <a:pt x="4539" y="305"/>
                    <a:pt x="3829" y="292"/>
                  </a:cubicBezTo>
                  <a:lnTo>
                    <a:pt x="38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3329450" y="1454350"/>
              <a:ext cx="402500" cy="107475"/>
            </a:xfrm>
            <a:custGeom>
              <a:rect b="b" l="l" r="r" t="t"/>
              <a:pathLst>
                <a:path extrusionOk="0" h="4299" w="16100">
                  <a:moveTo>
                    <a:pt x="13323" y="1"/>
                  </a:moveTo>
                  <a:lnTo>
                    <a:pt x="12474" y="14"/>
                  </a:lnTo>
                  <a:lnTo>
                    <a:pt x="4767" y="14"/>
                  </a:lnTo>
                  <a:lnTo>
                    <a:pt x="3930" y="26"/>
                  </a:lnTo>
                  <a:lnTo>
                    <a:pt x="1" y="26"/>
                  </a:lnTo>
                  <a:lnTo>
                    <a:pt x="1" y="1750"/>
                  </a:lnTo>
                  <a:lnTo>
                    <a:pt x="1" y="1814"/>
                  </a:lnTo>
                  <a:cubicBezTo>
                    <a:pt x="1" y="2118"/>
                    <a:pt x="178" y="2397"/>
                    <a:pt x="495" y="2676"/>
                  </a:cubicBezTo>
                  <a:cubicBezTo>
                    <a:pt x="533" y="2701"/>
                    <a:pt x="571" y="2727"/>
                    <a:pt x="609" y="2764"/>
                  </a:cubicBezTo>
                  <a:lnTo>
                    <a:pt x="723" y="2840"/>
                  </a:lnTo>
                  <a:cubicBezTo>
                    <a:pt x="748" y="2866"/>
                    <a:pt x="787" y="2879"/>
                    <a:pt x="812" y="2904"/>
                  </a:cubicBezTo>
                  <a:cubicBezTo>
                    <a:pt x="1027" y="3031"/>
                    <a:pt x="1281" y="3158"/>
                    <a:pt x="1573" y="3284"/>
                  </a:cubicBezTo>
                  <a:cubicBezTo>
                    <a:pt x="1636" y="3310"/>
                    <a:pt x="1712" y="3347"/>
                    <a:pt x="1788" y="3373"/>
                  </a:cubicBezTo>
                  <a:cubicBezTo>
                    <a:pt x="1940" y="3437"/>
                    <a:pt x="2105" y="3487"/>
                    <a:pt x="2283" y="3538"/>
                  </a:cubicBezTo>
                  <a:cubicBezTo>
                    <a:pt x="2396" y="3575"/>
                    <a:pt x="2511" y="3614"/>
                    <a:pt x="2637" y="3652"/>
                  </a:cubicBezTo>
                  <a:cubicBezTo>
                    <a:pt x="2663" y="3652"/>
                    <a:pt x="2675" y="3665"/>
                    <a:pt x="2700" y="3665"/>
                  </a:cubicBezTo>
                  <a:lnTo>
                    <a:pt x="2852" y="3702"/>
                  </a:lnTo>
                  <a:cubicBezTo>
                    <a:pt x="3131" y="3778"/>
                    <a:pt x="3410" y="3842"/>
                    <a:pt x="3702" y="3905"/>
                  </a:cubicBezTo>
                  <a:lnTo>
                    <a:pt x="3930" y="3944"/>
                  </a:lnTo>
                  <a:cubicBezTo>
                    <a:pt x="4032" y="3969"/>
                    <a:pt x="4145" y="3981"/>
                    <a:pt x="4260" y="4006"/>
                  </a:cubicBezTo>
                  <a:cubicBezTo>
                    <a:pt x="4424" y="4032"/>
                    <a:pt x="4602" y="4057"/>
                    <a:pt x="4767" y="4083"/>
                  </a:cubicBezTo>
                  <a:cubicBezTo>
                    <a:pt x="4843" y="4096"/>
                    <a:pt x="4919" y="4096"/>
                    <a:pt x="4995" y="4108"/>
                  </a:cubicBezTo>
                  <a:cubicBezTo>
                    <a:pt x="5274" y="4146"/>
                    <a:pt x="5553" y="4172"/>
                    <a:pt x="5844" y="4197"/>
                  </a:cubicBezTo>
                  <a:cubicBezTo>
                    <a:pt x="5920" y="4209"/>
                    <a:pt x="5984" y="4209"/>
                    <a:pt x="6060" y="4222"/>
                  </a:cubicBezTo>
                  <a:cubicBezTo>
                    <a:pt x="6136" y="4222"/>
                    <a:pt x="6212" y="4235"/>
                    <a:pt x="6288" y="4235"/>
                  </a:cubicBezTo>
                  <a:cubicBezTo>
                    <a:pt x="6491" y="4248"/>
                    <a:pt x="6694" y="4260"/>
                    <a:pt x="6909" y="4273"/>
                  </a:cubicBezTo>
                  <a:lnTo>
                    <a:pt x="7137" y="4273"/>
                  </a:lnTo>
                  <a:cubicBezTo>
                    <a:pt x="7404" y="4285"/>
                    <a:pt x="7695" y="4299"/>
                    <a:pt x="7973" y="4299"/>
                  </a:cubicBezTo>
                  <a:lnTo>
                    <a:pt x="8202" y="4299"/>
                  </a:lnTo>
                  <a:cubicBezTo>
                    <a:pt x="8481" y="4299"/>
                    <a:pt x="8773" y="4285"/>
                    <a:pt x="9038" y="4273"/>
                  </a:cubicBezTo>
                  <a:lnTo>
                    <a:pt x="9266" y="4273"/>
                  </a:lnTo>
                  <a:cubicBezTo>
                    <a:pt x="9558" y="4248"/>
                    <a:pt x="9837" y="4235"/>
                    <a:pt x="10116" y="4209"/>
                  </a:cubicBezTo>
                  <a:cubicBezTo>
                    <a:pt x="10192" y="4209"/>
                    <a:pt x="10268" y="4197"/>
                    <a:pt x="10331" y="4197"/>
                  </a:cubicBezTo>
                  <a:cubicBezTo>
                    <a:pt x="10623" y="4172"/>
                    <a:pt x="10902" y="4133"/>
                    <a:pt x="11181" y="4096"/>
                  </a:cubicBezTo>
                  <a:cubicBezTo>
                    <a:pt x="11257" y="4096"/>
                    <a:pt x="11333" y="4083"/>
                    <a:pt x="11409" y="4070"/>
                  </a:cubicBezTo>
                  <a:cubicBezTo>
                    <a:pt x="11700" y="4032"/>
                    <a:pt x="11979" y="3981"/>
                    <a:pt x="12246" y="3930"/>
                  </a:cubicBezTo>
                  <a:lnTo>
                    <a:pt x="12474" y="3893"/>
                  </a:lnTo>
                  <a:cubicBezTo>
                    <a:pt x="12765" y="3829"/>
                    <a:pt x="13057" y="3766"/>
                    <a:pt x="13323" y="3690"/>
                  </a:cubicBezTo>
                  <a:cubicBezTo>
                    <a:pt x="13399" y="3665"/>
                    <a:pt x="13463" y="3652"/>
                    <a:pt x="13539" y="3626"/>
                  </a:cubicBezTo>
                  <a:cubicBezTo>
                    <a:pt x="13843" y="3538"/>
                    <a:pt x="14134" y="3449"/>
                    <a:pt x="14387" y="3347"/>
                  </a:cubicBezTo>
                  <a:cubicBezTo>
                    <a:pt x="14464" y="3310"/>
                    <a:pt x="14540" y="3284"/>
                    <a:pt x="14603" y="3246"/>
                  </a:cubicBezTo>
                  <a:cubicBezTo>
                    <a:pt x="14945" y="3107"/>
                    <a:pt x="15224" y="2955"/>
                    <a:pt x="15452" y="2790"/>
                  </a:cubicBezTo>
                  <a:cubicBezTo>
                    <a:pt x="15541" y="2727"/>
                    <a:pt x="15604" y="2663"/>
                    <a:pt x="15680" y="2612"/>
                  </a:cubicBezTo>
                  <a:cubicBezTo>
                    <a:pt x="15947" y="2359"/>
                    <a:pt x="16099" y="2093"/>
                    <a:pt x="16099" y="1814"/>
                  </a:cubicBezTo>
                  <a:lnTo>
                    <a:pt x="16099" y="1789"/>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341800" y="1455000"/>
              <a:ext cx="5725" cy="70375"/>
            </a:xfrm>
            <a:custGeom>
              <a:rect b="b" l="l" r="r" t="t"/>
              <a:pathLst>
                <a:path extrusionOk="0" h="2815" w="229">
                  <a:moveTo>
                    <a:pt x="1" y="0"/>
                  </a:moveTo>
                  <a:lnTo>
                    <a:pt x="1" y="2650"/>
                  </a:lnTo>
                  <a:cubicBezTo>
                    <a:pt x="39" y="2675"/>
                    <a:pt x="77" y="2701"/>
                    <a:pt x="115" y="2738"/>
                  </a:cubicBezTo>
                  <a:lnTo>
                    <a:pt x="229" y="2814"/>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368750" y="1455000"/>
              <a:ext cx="5400" cy="83675"/>
            </a:xfrm>
            <a:custGeom>
              <a:rect b="b" l="l" r="r" t="t"/>
              <a:pathLst>
                <a:path extrusionOk="0" h="3347" w="216">
                  <a:moveTo>
                    <a:pt x="1" y="0"/>
                  </a:moveTo>
                  <a:lnTo>
                    <a:pt x="1" y="3258"/>
                  </a:lnTo>
                  <a:cubicBezTo>
                    <a:pt x="64" y="3284"/>
                    <a:pt x="140" y="3321"/>
                    <a:pt x="216" y="334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395375" y="1455000"/>
              <a:ext cx="5400" cy="91925"/>
            </a:xfrm>
            <a:custGeom>
              <a:rect b="b" l="l" r="r" t="t"/>
              <a:pathLst>
                <a:path extrusionOk="0" h="3677" w="216">
                  <a:moveTo>
                    <a:pt x="0" y="0"/>
                  </a:moveTo>
                  <a:lnTo>
                    <a:pt x="0" y="3626"/>
                  </a:lnTo>
                  <a:cubicBezTo>
                    <a:pt x="26" y="3626"/>
                    <a:pt x="38" y="3639"/>
                    <a:pt x="63" y="3639"/>
                  </a:cubicBezTo>
                  <a:lnTo>
                    <a:pt x="215" y="3676"/>
                  </a:ln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3422000" y="1455000"/>
              <a:ext cx="5725" cy="97950"/>
            </a:xfrm>
            <a:custGeom>
              <a:rect b="b" l="l" r="r" t="t"/>
              <a:pathLst>
                <a:path extrusionOk="0" h="3918" w="229">
                  <a:moveTo>
                    <a:pt x="0" y="0"/>
                  </a:moveTo>
                  <a:lnTo>
                    <a:pt x="0" y="3879"/>
                  </a:lnTo>
                  <a:lnTo>
                    <a:pt x="228" y="3918"/>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3448625" y="1454700"/>
              <a:ext cx="5725" cy="102350"/>
            </a:xfrm>
            <a:custGeom>
              <a:rect b="b" l="l" r="r" t="t"/>
              <a:pathLst>
                <a:path extrusionOk="0" h="4094" w="229">
                  <a:moveTo>
                    <a:pt x="0" y="0"/>
                  </a:moveTo>
                  <a:lnTo>
                    <a:pt x="0" y="4069"/>
                  </a:lnTo>
                  <a:cubicBezTo>
                    <a:pt x="76" y="4082"/>
                    <a:pt x="152" y="4082"/>
                    <a:pt x="228" y="4094"/>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475525" y="1454700"/>
              <a:ext cx="5425" cy="105225"/>
            </a:xfrm>
            <a:custGeom>
              <a:rect b="b" l="l" r="r" t="t"/>
              <a:pathLst>
                <a:path extrusionOk="0" h="4209" w="217">
                  <a:moveTo>
                    <a:pt x="1" y="0"/>
                  </a:moveTo>
                  <a:lnTo>
                    <a:pt x="1" y="4183"/>
                  </a:lnTo>
                  <a:cubicBezTo>
                    <a:pt x="77" y="4195"/>
                    <a:pt x="141" y="4195"/>
                    <a:pt x="217" y="4208"/>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502150" y="1454700"/>
              <a:ext cx="5725" cy="106500"/>
            </a:xfrm>
            <a:custGeom>
              <a:rect b="b" l="l" r="r" t="t"/>
              <a:pathLst>
                <a:path extrusionOk="0" h="4260" w="229">
                  <a:moveTo>
                    <a:pt x="1" y="0"/>
                  </a:moveTo>
                  <a:lnTo>
                    <a:pt x="1" y="4259"/>
                  </a:lnTo>
                  <a:lnTo>
                    <a:pt x="229" y="425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3528775" y="1454700"/>
              <a:ext cx="5725" cy="107125"/>
            </a:xfrm>
            <a:custGeom>
              <a:rect b="b" l="l" r="r" t="t"/>
              <a:pathLst>
                <a:path extrusionOk="0" h="4285" w="229">
                  <a:moveTo>
                    <a:pt x="0" y="0"/>
                  </a:moveTo>
                  <a:lnTo>
                    <a:pt x="0" y="4285"/>
                  </a:lnTo>
                  <a:lnTo>
                    <a:pt x="229" y="4285"/>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3555400" y="1454700"/>
              <a:ext cx="5725" cy="106500"/>
            </a:xfrm>
            <a:custGeom>
              <a:rect b="b" l="l" r="r" t="t"/>
              <a:pathLst>
                <a:path extrusionOk="0" h="4260" w="229">
                  <a:moveTo>
                    <a:pt x="0" y="0"/>
                  </a:moveTo>
                  <a:lnTo>
                    <a:pt x="0" y="4259"/>
                  </a:lnTo>
                  <a:lnTo>
                    <a:pt x="228" y="4259"/>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3582350" y="1454700"/>
              <a:ext cx="5400" cy="104900"/>
            </a:xfrm>
            <a:custGeom>
              <a:rect b="b" l="l" r="r" t="t"/>
              <a:pathLst>
                <a:path extrusionOk="0" h="4196" w="216">
                  <a:moveTo>
                    <a:pt x="0" y="0"/>
                  </a:moveTo>
                  <a:lnTo>
                    <a:pt x="0" y="4195"/>
                  </a:lnTo>
                  <a:cubicBezTo>
                    <a:pt x="76" y="4195"/>
                    <a:pt x="152" y="4183"/>
                    <a:pt x="215" y="4183"/>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608950" y="1454700"/>
              <a:ext cx="5750" cy="102050"/>
            </a:xfrm>
            <a:custGeom>
              <a:rect b="b" l="l" r="r" t="t"/>
              <a:pathLst>
                <a:path extrusionOk="0" h="4082" w="230">
                  <a:moveTo>
                    <a:pt x="1" y="0"/>
                  </a:moveTo>
                  <a:lnTo>
                    <a:pt x="1" y="4082"/>
                  </a:lnTo>
                  <a:cubicBezTo>
                    <a:pt x="77" y="4082"/>
                    <a:pt x="153" y="4069"/>
                    <a:pt x="229" y="4056"/>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635575" y="1454700"/>
              <a:ext cx="5725" cy="97925"/>
            </a:xfrm>
            <a:custGeom>
              <a:rect b="b" l="l" r="r" t="t"/>
              <a:pathLst>
                <a:path extrusionOk="0" h="3917" w="229">
                  <a:moveTo>
                    <a:pt x="1" y="0"/>
                  </a:moveTo>
                  <a:lnTo>
                    <a:pt x="1" y="3916"/>
                  </a:lnTo>
                  <a:lnTo>
                    <a:pt x="229" y="387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662500" y="1454350"/>
              <a:ext cx="5425" cy="92275"/>
            </a:xfrm>
            <a:custGeom>
              <a:rect b="b" l="l" r="r" t="t"/>
              <a:pathLst>
                <a:path extrusionOk="0" h="3691" w="217">
                  <a:moveTo>
                    <a:pt x="1" y="1"/>
                  </a:moveTo>
                  <a:lnTo>
                    <a:pt x="1" y="3690"/>
                  </a:lnTo>
                  <a:cubicBezTo>
                    <a:pt x="77" y="3665"/>
                    <a:pt x="141" y="3652"/>
                    <a:pt x="217" y="3626"/>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3"/>
            <p:cNvSpPr/>
            <p:nvPr/>
          </p:nvSpPr>
          <p:spPr>
            <a:xfrm>
              <a:off x="3689125" y="1454350"/>
              <a:ext cx="5425" cy="83700"/>
            </a:xfrm>
            <a:custGeom>
              <a:rect b="b" l="l" r="r" t="t"/>
              <a:pathLst>
                <a:path extrusionOk="0" h="3348" w="217">
                  <a:moveTo>
                    <a:pt x="0" y="1"/>
                  </a:moveTo>
                  <a:lnTo>
                    <a:pt x="0" y="3347"/>
                  </a:lnTo>
                  <a:cubicBezTo>
                    <a:pt x="77" y="3310"/>
                    <a:pt x="153" y="3284"/>
                    <a:pt x="216" y="3246"/>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3715750" y="1454350"/>
              <a:ext cx="5725" cy="69750"/>
            </a:xfrm>
            <a:custGeom>
              <a:rect b="b" l="l" r="r" t="t"/>
              <a:pathLst>
                <a:path extrusionOk="0" h="2790" w="229">
                  <a:moveTo>
                    <a:pt x="0" y="1"/>
                  </a:moveTo>
                  <a:lnTo>
                    <a:pt x="0" y="2790"/>
                  </a:lnTo>
                  <a:cubicBezTo>
                    <a:pt x="89" y="2727"/>
                    <a:pt x="152" y="2663"/>
                    <a:pt x="228" y="2612"/>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3329450" y="1397950"/>
              <a:ext cx="402500" cy="114100"/>
            </a:xfrm>
            <a:custGeom>
              <a:rect b="b" l="l" r="r" t="t"/>
              <a:pathLst>
                <a:path extrusionOk="0" h="4564" w="16100">
                  <a:moveTo>
                    <a:pt x="8050" y="1"/>
                  </a:moveTo>
                  <a:cubicBezTo>
                    <a:pt x="3702" y="1"/>
                    <a:pt x="165" y="977"/>
                    <a:pt x="13" y="2194"/>
                  </a:cubicBezTo>
                  <a:cubicBezTo>
                    <a:pt x="1" y="2219"/>
                    <a:pt x="1" y="2257"/>
                    <a:pt x="1" y="2282"/>
                  </a:cubicBezTo>
                  <a:cubicBezTo>
                    <a:pt x="1" y="2586"/>
                    <a:pt x="216" y="2891"/>
                    <a:pt x="609" y="3157"/>
                  </a:cubicBezTo>
                  <a:cubicBezTo>
                    <a:pt x="672" y="3195"/>
                    <a:pt x="748" y="3246"/>
                    <a:pt x="824" y="3284"/>
                  </a:cubicBezTo>
                  <a:cubicBezTo>
                    <a:pt x="1192" y="3499"/>
                    <a:pt x="1699" y="3702"/>
                    <a:pt x="2283" y="3879"/>
                  </a:cubicBezTo>
                  <a:lnTo>
                    <a:pt x="2700" y="3994"/>
                  </a:lnTo>
                  <a:cubicBezTo>
                    <a:pt x="3170" y="4108"/>
                    <a:pt x="3702" y="4209"/>
                    <a:pt x="4260" y="4298"/>
                  </a:cubicBezTo>
                  <a:cubicBezTo>
                    <a:pt x="4894" y="4386"/>
                    <a:pt x="5565" y="4462"/>
                    <a:pt x="6288" y="4513"/>
                  </a:cubicBezTo>
                  <a:cubicBezTo>
                    <a:pt x="6846" y="4552"/>
                    <a:pt x="7441" y="4564"/>
                    <a:pt x="8050" y="4564"/>
                  </a:cubicBezTo>
                  <a:cubicBezTo>
                    <a:pt x="12499" y="4564"/>
                    <a:pt x="16099" y="3538"/>
                    <a:pt x="16099" y="2282"/>
                  </a:cubicBezTo>
                  <a:cubicBezTo>
                    <a:pt x="16099" y="2257"/>
                    <a:pt x="16099" y="2219"/>
                    <a:pt x="16086" y="2194"/>
                  </a:cubicBezTo>
                  <a:cubicBezTo>
                    <a:pt x="16074" y="2042"/>
                    <a:pt x="15998" y="1902"/>
                    <a:pt x="15883" y="1763"/>
                  </a:cubicBezTo>
                  <a:cubicBezTo>
                    <a:pt x="15731" y="1560"/>
                    <a:pt x="15478" y="1383"/>
                    <a:pt x="15161" y="1205"/>
                  </a:cubicBezTo>
                  <a:cubicBezTo>
                    <a:pt x="14857" y="1040"/>
                    <a:pt x="14477" y="888"/>
                    <a:pt x="14033" y="749"/>
                  </a:cubicBezTo>
                  <a:cubicBezTo>
                    <a:pt x="13919" y="710"/>
                    <a:pt x="13779" y="673"/>
                    <a:pt x="13652" y="634"/>
                  </a:cubicBezTo>
                  <a:cubicBezTo>
                    <a:pt x="13057" y="470"/>
                    <a:pt x="12359" y="330"/>
                    <a:pt x="11599" y="229"/>
                  </a:cubicBezTo>
                  <a:cubicBezTo>
                    <a:pt x="11434" y="203"/>
                    <a:pt x="11257" y="178"/>
                    <a:pt x="11080" y="166"/>
                  </a:cubicBezTo>
                  <a:cubicBezTo>
                    <a:pt x="10142" y="51"/>
                    <a:pt x="9114" y="1"/>
                    <a:pt x="805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3435925" y="1496825"/>
              <a:ext cx="85900" cy="13975"/>
            </a:xfrm>
            <a:custGeom>
              <a:rect b="b" l="l" r="r" t="t"/>
              <a:pathLst>
                <a:path extrusionOk="0" h="559" w="3436">
                  <a:moveTo>
                    <a:pt x="1" y="0"/>
                  </a:moveTo>
                  <a:lnTo>
                    <a:pt x="1" y="558"/>
                  </a:lnTo>
                  <a:lnTo>
                    <a:pt x="3436" y="558"/>
                  </a:lnTo>
                  <a:lnTo>
                    <a:pt x="3436"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a:off x="3344675" y="1467675"/>
              <a:ext cx="35825" cy="12400"/>
            </a:xfrm>
            <a:custGeom>
              <a:rect b="b" l="l" r="r" t="t"/>
              <a:pathLst>
                <a:path extrusionOk="0" h="496" w="1433">
                  <a:moveTo>
                    <a:pt x="1268" y="0"/>
                  </a:moveTo>
                  <a:lnTo>
                    <a:pt x="0" y="368"/>
                  </a:lnTo>
                  <a:cubicBezTo>
                    <a:pt x="63" y="406"/>
                    <a:pt x="139" y="457"/>
                    <a:pt x="215" y="495"/>
                  </a:cubicBezTo>
                  <a:lnTo>
                    <a:pt x="1432" y="152"/>
                  </a:lnTo>
                  <a:cubicBezTo>
                    <a:pt x="1369" y="102"/>
                    <a:pt x="1319" y="51"/>
                    <a:pt x="1268"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a:off x="3386500" y="1486675"/>
              <a:ext cx="39000" cy="11125"/>
            </a:xfrm>
            <a:custGeom>
              <a:rect b="b" l="l" r="r" t="t"/>
              <a:pathLst>
                <a:path extrusionOk="0" h="445" w="1560">
                  <a:moveTo>
                    <a:pt x="1141" y="1"/>
                  </a:moveTo>
                  <a:lnTo>
                    <a:pt x="1" y="330"/>
                  </a:lnTo>
                  <a:lnTo>
                    <a:pt x="418" y="445"/>
                  </a:lnTo>
                  <a:lnTo>
                    <a:pt x="1559" y="115"/>
                  </a:lnTo>
                  <a:lnTo>
                    <a:pt x="1255" y="39"/>
                  </a:lnTo>
                  <a:lnTo>
                    <a:pt x="1141"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3370025" y="1409350"/>
              <a:ext cx="321650" cy="91300"/>
            </a:xfrm>
            <a:custGeom>
              <a:rect b="b" l="l" r="r" t="t"/>
              <a:pathLst>
                <a:path extrusionOk="0" h="3652" w="12866">
                  <a:moveTo>
                    <a:pt x="6427" y="1"/>
                  </a:moveTo>
                  <a:cubicBezTo>
                    <a:pt x="2877" y="1"/>
                    <a:pt x="0" y="812"/>
                    <a:pt x="0" y="1826"/>
                  </a:cubicBezTo>
                  <a:lnTo>
                    <a:pt x="0" y="1902"/>
                  </a:lnTo>
                  <a:cubicBezTo>
                    <a:pt x="153" y="2879"/>
                    <a:pt x="2979" y="3652"/>
                    <a:pt x="6427" y="3652"/>
                  </a:cubicBezTo>
                  <a:cubicBezTo>
                    <a:pt x="9874" y="3652"/>
                    <a:pt x="12702" y="2879"/>
                    <a:pt x="12854" y="1902"/>
                  </a:cubicBezTo>
                  <a:cubicBezTo>
                    <a:pt x="12854" y="1877"/>
                    <a:pt x="12866" y="1852"/>
                    <a:pt x="12866" y="1826"/>
                  </a:cubicBezTo>
                  <a:cubicBezTo>
                    <a:pt x="12866" y="812"/>
                    <a:pt x="9976" y="1"/>
                    <a:pt x="642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3370025" y="1413500"/>
              <a:ext cx="321350" cy="87150"/>
            </a:xfrm>
            <a:custGeom>
              <a:rect b="b" l="l" r="r" t="t"/>
              <a:pathLst>
                <a:path extrusionOk="0" h="3486" w="12854">
                  <a:moveTo>
                    <a:pt x="6427" y="0"/>
                  </a:moveTo>
                  <a:cubicBezTo>
                    <a:pt x="2979" y="0"/>
                    <a:pt x="153" y="773"/>
                    <a:pt x="0" y="1736"/>
                  </a:cubicBezTo>
                  <a:cubicBezTo>
                    <a:pt x="26" y="1888"/>
                    <a:pt x="102" y="2028"/>
                    <a:pt x="241" y="2155"/>
                  </a:cubicBezTo>
                  <a:cubicBezTo>
                    <a:pt x="291" y="2206"/>
                    <a:pt x="355" y="2269"/>
                    <a:pt x="431" y="2319"/>
                  </a:cubicBezTo>
                  <a:cubicBezTo>
                    <a:pt x="736" y="2548"/>
                    <a:pt x="1204" y="2750"/>
                    <a:pt x="1775" y="2916"/>
                  </a:cubicBezTo>
                  <a:cubicBezTo>
                    <a:pt x="1902" y="2953"/>
                    <a:pt x="2041" y="2992"/>
                    <a:pt x="2181" y="3029"/>
                  </a:cubicBezTo>
                  <a:cubicBezTo>
                    <a:pt x="2713" y="3169"/>
                    <a:pt x="3334" y="3271"/>
                    <a:pt x="4018" y="3347"/>
                  </a:cubicBezTo>
                  <a:cubicBezTo>
                    <a:pt x="4690" y="3435"/>
                    <a:pt x="5426" y="3473"/>
                    <a:pt x="6198" y="3486"/>
                  </a:cubicBezTo>
                  <a:lnTo>
                    <a:pt x="6427" y="3486"/>
                  </a:lnTo>
                  <a:cubicBezTo>
                    <a:pt x="9874" y="3486"/>
                    <a:pt x="12702" y="2713"/>
                    <a:pt x="12854" y="1736"/>
                  </a:cubicBezTo>
                  <a:cubicBezTo>
                    <a:pt x="12841" y="1699"/>
                    <a:pt x="12828" y="1648"/>
                    <a:pt x="12815" y="1610"/>
                  </a:cubicBezTo>
                  <a:cubicBezTo>
                    <a:pt x="12727" y="1395"/>
                    <a:pt x="12511" y="1204"/>
                    <a:pt x="12207" y="1026"/>
                  </a:cubicBezTo>
                  <a:cubicBezTo>
                    <a:pt x="11890" y="837"/>
                    <a:pt x="11472" y="672"/>
                    <a:pt x="10964" y="533"/>
                  </a:cubicBezTo>
                  <a:cubicBezTo>
                    <a:pt x="10838" y="494"/>
                    <a:pt x="10699" y="457"/>
                    <a:pt x="10559" y="431"/>
                  </a:cubicBezTo>
                  <a:cubicBezTo>
                    <a:pt x="9913" y="266"/>
                    <a:pt x="9152" y="152"/>
                    <a:pt x="8328" y="76"/>
                  </a:cubicBezTo>
                  <a:cubicBezTo>
                    <a:pt x="8125" y="63"/>
                    <a:pt x="7910" y="51"/>
                    <a:pt x="7707" y="38"/>
                  </a:cubicBezTo>
                  <a:cubicBezTo>
                    <a:pt x="7289" y="12"/>
                    <a:pt x="6858" y="0"/>
                    <a:pt x="6427"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3470475" y="1495250"/>
              <a:ext cx="56425" cy="5400"/>
            </a:xfrm>
            <a:custGeom>
              <a:rect b="b" l="l" r="r" t="t"/>
              <a:pathLst>
                <a:path extrusionOk="0" h="216" w="2257">
                  <a:moveTo>
                    <a:pt x="292" y="1"/>
                  </a:moveTo>
                  <a:lnTo>
                    <a:pt x="0" y="77"/>
                  </a:lnTo>
                  <a:cubicBezTo>
                    <a:pt x="672" y="165"/>
                    <a:pt x="1408" y="203"/>
                    <a:pt x="2180" y="216"/>
                  </a:cubicBezTo>
                  <a:lnTo>
                    <a:pt x="2256" y="190"/>
                  </a:lnTo>
                  <a:cubicBezTo>
                    <a:pt x="2155" y="190"/>
                    <a:pt x="2054" y="178"/>
                    <a:pt x="1952" y="178"/>
                  </a:cubicBezTo>
                  <a:cubicBezTo>
                    <a:pt x="1889" y="165"/>
                    <a:pt x="1813" y="165"/>
                    <a:pt x="1737" y="153"/>
                  </a:cubicBezTo>
                  <a:cubicBezTo>
                    <a:pt x="1661" y="153"/>
                    <a:pt x="1585" y="140"/>
                    <a:pt x="1509" y="140"/>
                  </a:cubicBezTo>
                  <a:cubicBezTo>
                    <a:pt x="1230" y="114"/>
                    <a:pt x="938" y="77"/>
                    <a:pt x="672" y="51"/>
                  </a:cubicBezTo>
                  <a:lnTo>
                    <a:pt x="444" y="13"/>
                  </a:lnTo>
                  <a:cubicBezTo>
                    <a:pt x="394" y="13"/>
                    <a:pt x="343" y="1"/>
                    <a:pt x="292"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3376025" y="1465775"/>
              <a:ext cx="12075" cy="5725"/>
            </a:xfrm>
            <a:custGeom>
              <a:rect b="b" l="l" r="r" t="t"/>
              <a:pathLst>
                <a:path extrusionOk="0" h="229" w="483">
                  <a:moveTo>
                    <a:pt x="242" y="0"/>
                  </a:moveTo>
                  <a:lnTo>
                    <a:pt x="1" y="64"/>
                  </a:lnTo>
                  <a:cubicBezTo>
                    <a:pt x="51" y="115"/>
                    <a:pt x="115" y="178"/>
                    <a:pt x="191" y="228"/>
                  </a:cubicBezTo>
                  <a:lnTo>
                    <a:pt x="482" y="140"/>
                  </a:lnTo>
                  <a:cubicBezTo>
                    <a:pt x="406" y="102"/>
                    <a:pt x="344" y="64"/>
                    <a:pt x="267" y="13"/>
                  </a:cubicBezTo>
                  <a:cubicBezTo>
                    <a:pt x="254" y="13"/>
                    <a:pt x="254" y="0"/>
                    <a:pt x="242"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3414400" y="1483850"/>
              <a:ext cx="19650" cy="5400"/>
            </a:xfrm>
            <a:custGeom>
              <a:rect b="b" l="l" r="r" t="t"/>
              <a:pathLst>
                <a:path extrusionOk="0" h="216" w="786">
                  <a:moveTo>
                    <a:pt x="392" y="0"/>
                  </a:moveTo>
                  <a:lnTo>
                    <a:pt x="0" y="102"/>
                  </a:lnTo>
                  <a:cubicBezTo>
                    <a:pt x="127" y="139"/>
                    <a:pt x="266" y="178"/>
                    <a:pt x="406" y="215"/>
                  </a:cubicBezTo>
                  <a:lnTo>
                    <a:pt x="786" y="102"/>
                  </a:lnTo>
                  <a:lnTo>
                    <a:pt x="773" y="102"/>
                  </a:lnTo>
                  <a:lnTo>
                    <a:pt x="621" y="63"/>
                  </a:lnTo>
                  <a:cubicBezTo>
                    <a:pt x="595" y="51"/>
                    <a:pt x="570" y="51"/>
                    <a:pt x="558" y="38"/>
                  </a:cubicBezTo>
                  <a:cubicBezTo>
                    <a:pt x="494" y="26"/>
                    <a:pt x="443" y="12"/>
                    <a:pt x="392"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a:off x="3457150" y="1424275"/>
              <a:ext cx="152150" cy="64325"/>
            </a:xfrm>
            <a:custGeom>
              <a:rect b="b" l="l" r="r" t="t"/>
              <a:pathLst>
                <a:path extrusionOk="0" h="2573" w="6086">
                  <a:moveTo>
                    <a:pt x="2485" y="0"/>
                  </a:moveTo>
                  <a:lnTo>
                    <a:pt x="2485" y="291"/>
                  </a:lnTo>
                  <a:cubicBezTo>
                    <a:pt x="901" y="355"/>
                    <a:pt x="115" y="621"/>
                    <a:pt x="115" y="925"/>
                  </a:cubicBezTo>
                  <a:cubicBezTo>
                    <a:pt x="115" y="1635"/>
                    <a:pt x="3842" y="1445"/>
                    <a:pt x="3842" y="1686"/>
                  </a:cubicBezTo>
                  <a:cubicBezTo>
                    <a:pt x="3842" y="1749"/>
                    <a:pt x="3601" y="1787"/>
                    <a:pt x="2967" y="1787"/>
                  </a:cubicBezTo>
                  <a:cubicBezTo>
                    <a:pt x="2220" y="1787"/>
                    <a:pt x="1370" y="1724"/>
                    <a:pt x="736" y="1610"/>
                  </a:cubicBezTo>
                  <a:lnTo>
                    <a:pt x="1" y="2091"/>
                  </a:lnTo>
                  <a:cubicBezTo>
                    <a:pt x="584" y="2193"/>
                    <a:pt x="1522" y="2257"/>
                    <a:pt x="2485" y="2282"/>
                  </a:cubicBezTo>
                  <a:lnTo>
                    <a:pt x="2485" y="2573"/>
                  </a:lnTo>
                  <a:lnTo>
                    <a:pt x="3842" y="2573"/>
                  </a:lnTo>
                  <a:lnTo>
                    <a:pt x="3842" y="2269"/>
                  </a:lnTo>
                  <a:cubicBezTo>
                    <a:pt x="5325" y="2193"/>
                    <a:pt x="6085" y="1927"/>
                    <a:pt x="6085" y="1635"/>
                  </a:cubicBezTo>
                  <a:cubicBezTo>
                    <a:pt x="6085" y="938"/>
                    <a:pt x="2358" y="1128"/>
                    <a:pt x="2358" y="900"/>
                  </a:cubicBezTo>
                  <a:cubicBezTo>
                    <a:pt x="2358" y="824"/>
                    <a:pt x="2561" y="773"/>
                    <a:pt x="3234" y="773"/>
                  </a:cubicBezTo>
                  <a:cubicBezTo>
                    <a:pt x="3817" y="773"/>
                    <a:pt x="4437" y="824"/>
                    <a:pt x="5110" y="913"/>
                  </a:cubicBezTo>
                  <a:lnTo>
                    <a:pt x="5794" y="443"/>
                  </a:lnTo>
                  <a:cubicBezTo>
                    <a:pt x="5249" y="355"/>
                    <a:pt x="4552" y="304"/>
                    <a:pt x="3842" y="291"/>
                  </a:cubicBezTo>
                  <a:lnTo>
                    <a:pt x="3842"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a:off x="3456225" y="1421725"/>
              <a:ext cx="151800" cy="64350"/>
            </a:xfrm>
            <a:custGeom>
              <a:rect b="b" l="l" r="r" t="t"/>
              <a:pathLst>
                <a:path extrusionOk="0" h="2574" w="6072">
                  <a:moveTo>
                    <a:pt x="2472" y="1"/>
                  </a:moveTo>
                  <a:lnTo>
                    <a:pt x="2472" y="292"/>
                  </a:lnTo>
                  <a:cubicBezTo>
                    <a:pt x="900" y="356"/>
                    <a:pt x="114" y="621"/>
                    <a:pt x="114" y="926"/>
                  </a:cubicBezTo>
                  <a:cubicBezTo>
                    <a:pt x="114" y="1635"/>
                    <a:pt x="3841" y="1446"/>
                    <a:pt x="3841" y="1686"/>
                  </a:cubicBezTo>
                  <a:cubicBezTo>
                    <a:pt x="3841" y="1750"/>
                    <a:pt x="3600" y="1788"/>
                    <a:pt x="2953" y="1788"/>
                  </a:cubicBezTo>
                  <a:cubicBezTo>
                    <a:pt x="2218" y="1788"/>
                    <a:pt x="1369" y="1725"/>
                    <a:pt x="735" y="1623"/>
                  </a:cubicBezTo>
                  <a:lnTo>
                    <a:pt x="0" y="2092"/>
                  </a:lnTo>
                  <a:cubicBezTo>
                    <a:pt x="583" y="2193"/>
                    <a:pt x="1508" y="2257"/>
                    <a:pt x="2472" y="2282"/>
                  </a:cubicBezTo>
                  <a:lnTo>
                    <a:pt x="2472" y="2573"/>
                  </a:lnTo>
                  <a:lnTo>
                    <a:pt x="3841" y="2573"/>
                  </a:lnTo>
                  <a:lnTo>
                    <a:pt x="3841" y="2269"/>
                  </a:lnTo>
                  <a:cubicBezTo>
                    <a:pt x="5324" y="2193"/>
                    <a:pt x="6071" y="1940"/>
                    <a:pt x="6071" y="1635"/>
                  </a:cubicBezTo>
                  <a:cubicBezTo>
                    <a:pt x="6071" y="939"/>
                    <a:pt x="2358" y="1128"/>
                    <a:pt x="2358" y="900"/>
                  </a:cubicBezTo>
                  <a:cubicBezTo>
                    <a:pt x="2358" y="824"/>
                    <a:pt x="2561" y="774"/>
                    <a:pt x="3232" y="774"/>
                  </a:cubicBezTo>
                  <a:cubicBezTo>
                    <a:pt x="3815" y="774"/>
                    <a:pt x="4437" y="824"/>
                    <a:pt x="5108" y="913"/>
                  </a:cubicBezTo>
                  <a:lnTo>
                    <a:pt x="5793" y="444"/>
                  </a:lnTo>
                  <a:cubicBezTo>
                    <a:pt x="5235" y="368"/>
                    <a:pt x="4550" y="305"/>
                    <a:pt x="3841" y="292"/>
                  </a:cubicBezTo>
                  <a:lnTo>
                    <a:pt x="3841"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a:off x="3362425" y="1393850"/>
              <a:ext cx="402475" cy="107125"/>
            </a:xfrm>
            <a:custGeom>
              <a:rect b="b" l="l" r="r" t="t"/>
              <a:pathLst>
                <a:path extrusionOk="0" h="4285" w="16099">
                  <a:moveTo>
                    <a:pt x="10115" y="0"/>
                  </a:moveTo>
                  <a:lnTo>
                    <a:pt x="9266" y="12"/>
                  </a:lnTo>
                  <a:lnTo>
                    <a:pt x="722" y="12"/>
                  </a:lnTo>
                  <a:lnTo>
                    <a:pt x="494" y="26"/>
                  </a:lnTo>
                  <a:lnTo>
                    <a:pt x="0" y="26"/>
                  </a:lnTo>
                  <a:lnTo>
                    <a:pt x="0" y="1736"/>
                  </a:lnTo>
                  <a:lnTo>
                    <a:pt x="0" y="1800"/>
                  </a:lnTo>
                  <a:cubicBezTo>
                    <a:pt x="0" y="2105"/>
                    <a:pt x="178" y="2396"/>
                    <a:pt x="494" y="2662"/>
                  </a:cubicBezTo>
                  <a:cubicBezTo>
                    <a:pt x="533" y="2700"/>
                    <a:pt x="570" y="2725"/>
                    <a:pt x="609" y="2750"/>
                  </a:cubicBezTo>
                  <a:lnTo>
                    <a:pt x="722" y="2827"/>
                  </a:lnTo>
                  <a:cubicBezTo>
                    <a:pt x="748" y="2852"/>
                    <a:pt x="786" y="2877"/>
                    <a:pt x="811" y="2890"/>
                  </a:cubicBezTo>
                  <a:cubicBezTo>
                    <a:pt x="1026" y="3029"/>
                    <a:pt x="1280" y="3156"/>
                    <a:pt x="1559" y="3271"/>
                  </a:cubicBezTo>
                  <a:cubicBezTo>
                    <a:pt x="1635" y="3308"/>
                    <a:pt x="1711" y="3334"/>
                    <a:pt x="1787" y="3372"/>
                  </a:cubicBezTo>
                  <a:cubicBezTo>
                    <a:pt x="1939" y="3423"/>
                    <a:pt x="2104" y="3486"/>
                    <a:pt x="2282" y="3536"/>
                  </a:cubicBezTo>
                  <a:cubicBezTo>
                    <a:pt x="2395" y="3575"/>
                    <a:pt x="2510" y="3612"/>
                    <a:pt x="2637" y="3638"/>
                  </a:cubicBezTo>
                  <a:cubicBezTo>
                    <a:pt x="2649" y="3651"/>
                    <a:pt x="2674" y="3651"/>
                    <a:pt x="2700" y="3663"/>
                  </a:cubicBezTo>
                  <a:lnTo>
                    <a:pt x="2852" y="3702"/>
                  </a:lnTo>
                  <a:cubicBezTo>
                    <a:pt x="3118" y="3778"/>
                    <a:pt x="3409" y="3841"/>
                    <a:pt x="3702" y="3891"/>
                  </a:cubicBezTo>
                  <a:cubicBezTo>
                    <a:pt x="3778" y="3904"/>
                    <a:pt x="3854" y="3930"/>
                    <a:pt x="3930" y="3942"/>
                  </a:cubicBezTo>
                  <a:cubicBezTo>
                    <a:pt x="4031" y="3955"/>
                    <a:pt x="4145" y="3981"/>
                    <a:pt x="4259" y="3993"/>
                  </a:cubicBezTo>
                  <a:cubicBezTo>
                    <a:pt x="4424" y="4018"/>
                    <a:pt x="4589" y="4043"/>
                    <a:pt x="4766" y="4069"/>
                  </a:cubicBezTo>
                  <a:lnTo>
                    <a:pt x="4994" y="4107"/>
                  </a:lnTo>
                  <a:cubicBezTo>
                    <a:pt x="5260" y="4133"/>
                    <a:pt x="5552" y="4170"/>
                    <a:pt x="5831" y="4196"/>
                  </a:cubicBezTo>
                  <a:cubicBezTo>
                    <a:pt x="5907" y="4196"/>
                    <a:pt x="5983" y="4209"/>
                    <a:pt x="6059" y="4209"/>
                  </a:cubicBezTo>
                  <a:cubicBezTo>
                    <a:pt x="6135" y="4221"/>
                    <a:pt x="6211" y="4221"/>
                    <a:pt x="6274" y="4234"/>
                  </a:cubicBezTo>
                  <a:cubicBezTo>
                    <a:pt x="6490" y="4246"/>
                    <a:pt x="6693" y="4259"/>
                    <a:pt x="6908" y="4259"/>
                  </a:cubicBezTo>
                  <a:cubicBezTo>
                    <a:pt x="6984" y="4272"/>
                    <a:pt x="7048" y="4272"/>
                    <a:pt x="7124" y="4272"/>
                  </a:cubicBezTo>
                  <a:cubicBezTo>
                    <a:pt x="7403" y="4285"/>
                    <a:pt x="7694" y="4285"/>
                    <a:pt x="7973" y="4285"/>
                  </a:cubicBezTo>
                  <a:lnTo>
                    <a:pt x="8201" y="4285"/>
                  </a:lnTo>
                  <a:cubicBezTo>
                    <a:pt x="8480" y="4285"/>
                    <a:pt x="8759" y="4285"/>
                    <a:pt x="9038" y="4272"/>
                  </a:cubicBezTo>
                  <a:cubicBezTo>
                    <a:pt x="9114" y="4272"/>
                    <a:pt x="9190" y="4259"/>
                    <a:pt x="9266" y="4259"/>
                  </a:cubicBezTo>
                  <a:cubicBezTo>
                    <a:pt x="9558" y="4246"/>
                    <a:pt x="9837" y="4234"/>
                    <a:pt x="10115" y="4209"/>
                  </a:cubicBezTo>
                  <a:cubicBezTo>
                    <a:pt x="10178" y="4196"/>
                    <a:pt x="10254" y="4196"/>
                    <a:pt x="10330" y="4183"/>
                  </a:cubicBezTo>
                  <a:cubicBezTo>
                    <a:pt x="10623" y="4158"/>
                    <a:pt x="10901" y="4133"/>
                    <a:pt x="11180" y="4094"/>
                  </a:cubicBezTo>
                  <a:cubicBezTo>
                    <a:pt x="11256" y="4082"/>
                    <a:pt x="11332" y="4069"/>
                    <a:pt x="11395" y="4069"/>
                  </a:cubicBezTo>
                  <a:cubicBezTo>
                    <a:pt x="11687" y="4018"/>
                    <a:pt x="11978" y="3981"/>
                    <a:pt x="12245" y="3930"/>
                  </a:cubicBezTo>
                  <a:cubicBezTo>
                    <a:pt x="12321" y="3904"/>
                    <a:pt x="12397" y="3891"/>
                    <a:pt x="12473" y="3879"/>
                  </a:cubicBezTo>
                  <a:cubicBezTo>
                    <a:pt x="12764" y="3815"/>
                    <a:pt x="13043" y="3752"/>
                    <a:pt x="13310" y="3688"/>
                  </a:cubicBezTo>
                  <a:cubicBezTo>
                    <a:pt x="13386" y="3663"/>
                    <a:pt x="13462" y="3638"/>
                    <a:pt x="13538" y="3626"/>
                  </a:cubicBezTo>
                  <a:cubicBezTo>
                    <a:pt x="13842" y="3536"/>
                    <a:pt x="14121" y="3435"/>
                    <a:pt x="14387" y="3334"/>
                  </a:cubicBezTo>
                  <a:cubicBezTo>
                    <a:pt x="14463" y="3308"/>
                    <a:pt x="14539" y="3271"/>
                    <a:pt x="14603" y="3245"/>
                  </a:cubicBezTo>
                  <a:cubicBezTo>
                    <a:pt x="14944" y="3105"/>
                    <a:pt x="15223" y="2941"/>
                    <a:pt x="15452" y="2776"/>
                  </a:cubicBezTo>
                  <a:cubicBezTo>
                    <a:pt x="15528" y="2725"/>
                    <a:pt x="15604" y="2662"/>
                    <a:pt x="15680" y="2598"/>
                  </a:cubicBezTo>
                  <a:cubicBezTo>
                    <a:pt x="15946" y="2345"/>
                    <a:pt x="16098" y="2079"/>
                    <a:pt x="16098" y="1800"/>
                  </a:cubicBezTo>
                  <a:lnTo>
                    <a:pt x="16098" y="1775"/>
                  </a:lnTo>
                  <a:lnTo>
                    <a:pt x="16098"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3"/>
            <p:cNvSpPr/>
            <p:nvPr/>
          </p:nvSpPr>
          <p:spPr>
            <a:xfrm>
              <a:off x="3374775" y="1394150"/>
              <a:ext cx="5725" cy="70375"/>
            </a:xfrm>
            <a:custGeom>
              <a:rect b="b" l="l" r="r" t="t"/>
              <a:pathLst>
                <a:path extrusionOk="0" h="2815" w="229">
                  <a:moveTo>
                    <a:pt x="228" y="0"/>
                  </a:moveTo>
                  <a:lnTo>
                    <a:pt x="0" y="14"/>
                  </a:lnTo>
                  <a:lnTo>
                    <a:pt x="0" y="2650"/>
                  </a:lnTo>
                  <a:cubicBezTo>
                    <a:pt x="39" y="2688"/>
                    <a:pt x="76" y="2713"/>
                    <a:pt x="115" y="2738"/>
                  </a:cubicBezTo>
                  <a:lnTo>
                    <a:pt x="228" y="2815"/>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
            <p:cNvSpPr/>
            <p:nvPr/>
          </p:nvSpPr>
          <p:spPr>
            <a:xfrm>
              <a:off x="3401375" y="1394150"/>
              <a:ext cx="5725" cy="84025"/>
            </a:xfrm>
            <a:custGeom>
              <a:rect b="b" l="l" r="r" t="t"/>
              <a:pathLst>
                <a:path extrusionOk="0" h="3361" w="229">
                  <a:moveTo>
                    <a:pt x="1" y="0"/>
                  </a:moveTo>
                  <a:lnTo>
                    <a:pt x="1" y="3259"/>
                  </a:lnTo>
                  <a:cubicBezTo>
                    <a:pt x="77" y="3296"/>
                    <a:pt x="153" y="3322"/>
                    <a:pt x="229" y="3360"/>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3"/>
            <p:cNvSpPr/>
            <p:nvPr/>
          </p:nvSpPr>
          <p:spPr>
            <a:xfrm>
              <a:off x="3428325" y="1394150"/>
              <a:ext cx="5400" cy="92250"/>
            </a:xfrm>
            <a:custGeom>
              <a:rect b="b" l="l" r="r" t="t"/>
              <a:pathLst>
                <a:path extrusionOk="0" h="3690" w="216">
                  <a:moveTo>
                    <a:pt x="1" y="0"/>
                  </a:moveTo>
                  <a:lnTo>
                    <a:pt x="1" y="3626"/>
                  </a:lnTo>
                  <a:cubicBezTo>
                    <a:pt x="13" y="3639"/>
                    <a:pt x="38" y="3639"/>
                    <a:pt x="64" y="3651"/>
                  </a:cubicBezTo>
                  <a:lnTo>
                    <a:pt x="216" y="3690"/>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3"/>
            <p:cNvSpPr/>
            <p:nvPr/>
          </p:nvSpPr>
          <p:spPr>
            <a:xfrm>
              <a:off x="3454950" y="1394150"/>
              <a:ext cx="5725" cy="98250"/>
            </a:xfrm>
            <a:custGeom>
              <a:rect b="b" l="l" r="r" t="t"/>
              <a:pathLst>
                <a:path extrusionOk="0" h="3930" w="229">
                  <a:moveTo>
                    <a:pt x="1" y="0"/>
                  </a:moveTo>
                  <a:lnTo>
                    <a:pt x="1" y="3879"/>
                  </a:lnTo>
                  <a:cubicBezTo>
                    <a:pt x="77" y="3892"/>
                    <a:pt x="153" y="3918"/>
                    <a:pt x="229" y="3930"/>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3"/>
            <p:cNvSpPr/>
            <p:nvPr/>
          </p:nvSpPr>
          <p:spPr>
            <a:xfrm>
              <a:off x="3481575" y="1394150"/>
              <a:ext cx="5725" cy="102400"/>
            </a:xfrm>
            <a:custGeom>
              <a:rect b="b" l="l" r="r" t="t"/>
              <a:pathLst>
                <a:path extrusionOk="0" h="4096" w="229">
                  <a:moveTo>
                    <a:pt x="0" y="0"/>
                  </a:moveTo>
                  <a:lnTo>
                    <a:pt x="0" y="4057"/>
                  </a:lnTo>
                  <a:lnTo>
                    <a:pt x="228" y="4095"/>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3"/>
            <p:cNvSpPr/>
            <p:nvPr/>
          </p:nvSpPr>
          <p:spPr>
            <a:xfrm>
              <a:off x="3508200" y="1394150"/>
              <a:ext cx="5725" cy="104925"/>
            </a:xfrm>
            <a:custGeom>
              <a:rect b="b" l="l" r="r" t="t"/>
              <a:pathLst>
                <a:path extrusionOk="0" h="4197" w="229">
                  <a:moveTo>
                    <a:pt x="0" y="0"/>
                  </a:moveTo>
                  <a:lnTo>
                    <a:pt x="0" y="4184"/>
                  </a:lnTo>
                  <a:cubicBezTo>
                    <a:pt x="76" y="4184"/>
                    <a:pt x="152" y="4197"/>
                    <a:pt x="228" y="4197"/>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3"/>
            <p:cNvSpPr/>
            <p:nvPr/>
          </p:nvSpPr>
          <p:spPr>
            <a:xfrm>
              <a:off x="3535125" y="1394150"/>
              <a:ext cx="5400" cy="106500"/>
            </a:xfrm>
            <a:custGeom>
              <a:rect b="b" l="l" r="r" t="t"/>
              <a:pathLst>
                <a:path extrusionOk="0" h="4260" w="216">
                  <a:moveTo>
                    <a:pt x="0" y="0"/>
                  </a:moveTo>
                  <a:lnTo>
                    <a:pt x="0" y="4247"/>
                  </a:lnTo>
                  <a:cubicBezTo>
                    <a:pt x="76" y="4260"/>
                    <a:pt x="140" y="4260"/>
                    <a:pt x="216" y="4260"/>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3"/>
            <p:cNvSpPr/>
            <p:nvPr/>
          </p:nvSpPr>
          <p:spPr>
            <a:xfrm>
              <a:off x="3561725" y="1394150"/>
              <a:ext cx="5725" cy="106825"/>
            </a:xfrm>
            <a:custGeom>
              <a:rect b="b" l="l" r="r" t="t"/>
              <a:pathLst>
                <a:path extrusionOk="0" h="4273" w="229">
                  <a:moveTo>
                    <a:pt x="1" y="0"/>
                  </a:moveTo>
                  <a:lnTo>
                    <a:pt x="1" y="4273"/>
                  </a:lnTo>
                  <a:lnTo>
                    <a:pt x="229" y="4273"/>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3"/>
            <p:cNvSpPr/>
            <p:nvPr/>
          </p:nvSpPr>
          <p:spPr>
            <a:xfrm>
              <a:off x="3588350" y="1394150"/>
              <a:ext cx="5725" cy="106500"/>
            </a:xfrm>
            <a:custGeom>
              <a:rect b="b" l="l" r="r" t="t"/>
              <a:pathLst>
                <a:path extrusionOk="0" h="4260" w="229">
                  <a:moveTo>
                    <a:pt x="1" y="0"/>
                  </a:moveTo>
                  <a:lnTo>
                    <a:pt x="1" y="4260"/>
                  </a:lnTo>
                  <a:cubicBezTo>
                    <a:pt x="77" y="4260"/>
                    <a:pt x="153" y="4247"/>
                    <a:pt x="229" y="4247"/>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3"/>
            <p:cNvSpPr/>
            <p:nvPr/>
          </p:nvSpPr>
          <p:spPr>
            <a:xfrm>
              <a:off x="3615300" y="1393850"/>
              <a:ext cx="5400" cy="105225"/>
            </a:xfrm>
            <a:custGeom>
              <a:rect b="b" l="l" r="r" t="t"/>
              <a:pathLst>
                <a:path extrusionOk="0" h="4209" w="216">
                  <a:moveTo>
                    <a:pt x="0" y="0"/>
                  </a:moveTo>
                  <a:lnTo>
                    <a:pt x="0" y="4209"/>
                  </a:lnTo>
                  <a:cubicBezTo>
                    <a:pt x="63" y="4196"/>
                    <a:pt x="139" y="4196"/>
                    <a:pt x="215" y="4183"/>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3"/>
            <p:cNvSpPr/>
            <p:nvPr/>
          </p:nvSpPr>
          <p:spPr>
            <a:xfrm>
              <a:off x="3641925" y="1393850"/>
              <a:ext cx="5400" cy="102375"/>
            </a:xfrm>
            <a:custGeom>
              <a:rect b="b" l="l" r="r" t="t"/>
              <a:pathLst>
                <a:path extrusionOk="0" h="4095" w="216">
                  <a:moveTo>
                    <a:pt x="0" y="0"/>
                  </a:moveTo>
                  <a:lnTo>
                    <a:pt x="0" y="4094"/>
                  </a:lnTo>
                  <a:cubicBezTo>
                    <a:pt x="76" y="4082"/>
                    <a:pt x="152" y="4069"/>
                    <a:pt x="215" y="4069"/>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3"/>
            <p:cNvSpPr/>
            <p:nvPr/>
          </p:nvSpPr>
          <p:spPr>
            <a:xfrm>
              <a:off x="3668550" y="1393850"/>
              <a:ext cx="5725" cy="98250"/>
            </a:xfrm>
            <a:custGeom>
              <a:rect b="b" l="l" r="r" t="t"/>
              <a:pathLst>
                <a:path extrusionOk="0" h="3930" w="229">
                  <a:moveTo>
                    <a:pt x="0" y="0"/>
                  </a:moveTo>
                  <a:lnTo>
                    <a:pt x="0" y="3930"/>
                  </a:lnTo>
                  <a:cubicBezTo>
                    <a:pt x="76" y="3904"/>
                    <a:pt x="152" y="3891"/>
                    <a:pt x="228" y="3879"/>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a:off x="3695150" y="1393850"/>
              <a:ext cx="5725" cy="92225"/>
            </a:xfrm>
            <a:custGeom>
              <a:rect b="b" l="l" r="r" t="t"/>
              <a:pathLst>
                <a:path extrusionOk="0" h="3689" w="229">
                  <a:moveTo>
                    <a:pt x="1" y="0"/>
                  </a:moveTo>
                  <a:lnTo>
                    <a:pt x="1" y="3688"/>
                  </a:lnTo>
                  <a:cubicBezTo>
                    <a:pt x="77" y="3663"/>
                    <a:pt x="153" y="3638"/>
                    <a:pt x="229" y="3626"/>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3"/>
            <p:cNvSpPr/>
            <p:nvPr/>
          </p:nvSpPr>
          <p:spPr>
            <a:xfrm>
              <a:off x="3722075" y="1393850"/>
              <a:ext cx="5425" cy="83350"/>
            </a:xfrm>
            <a:custGeom>
              <a:rect b="b" l="l" r="r" t="t"/>
              <a:pathLst>
                <a:path extrusionOk="0" h="3334" w="217">
                  <a:moveTo>
                    <a:pt x="1" y="0"/>
                  </a:moveTo>
                  <a:lnTo>
                    <a:pt x="1" y="3334"/>
                  </a:lnTo>
                  <a:cubicBezTo>
                    <a:pt x="77" y="3308"/>
                    <a:pt x="153" y="3271"/>
                    <a:pt x="217" y="3245"/>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3"/>
            <p:cNvSpPr/>
            <p:nvPr/>
          </p:nvSpPr>
          <p:spPr>
            <a:xfrm>
              <a:off x="3748700" y="1393850"/>
              <a:ext cx="5725" cy="69400"/>
            </a:xfrm>
            <a:custGeom>
              <a:rect b="b" l="l" r="r" t="t"/>
              <a:pathLst>
                <a:path extrusionOk="0" h="2776" w="229">
                  <a:moveTo>
                    <a:pt x="1" y="0"/>
                  </a:moveTo>
                  <a:lnTo>
                    <a:pt x="1" y="2776"/>
                  </a:lnTo>
                  <a:cubicBezTo>
                    <a:pt x="77" y="2725"/>
                    <a:pt x="153" y="2662"/>
                    <a:pt x="229" y="2598"/>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3"/>
            <p:cNvSpPr/>
            <p:nvPr/>
          </p:nvSpPr>
          <p:spPr>
            <a:xfrm>
              <a:off x="3362425" y="1337100"/>
              <a:ext cx="402475" cy="114450"/>
            </a:xfrm>
            <a:custGeom>
              <a:rect b="b" l="l" r="r" t="t"/>
              <a:pathLst>
                <a:path extrusionOk="0" h="4578" w="16099">
                  <a:moveTo>
                    <a:pt x="8049" y="1"/>
                  </a:moveTo>
                  <a:cubicBezTo>
                    <a:pt x="3702" y="1"/>
                    <a:pt x="164" y="977"/>
                    <a:pt x="12" y="2206"/>
                  </a:cubicBezTo>
                  <a:cubicBezTo>
                    <a:pt x="0" y="2232"/>
                    <a:pt x="0" y="2257"/>
                    <a:pt x="0" y="2282"/>
                  </a:cubicBezTo>
                  <a:cubicBezTo>
                    <a:pt x="0" y="2600"/>
                    <a:pt x="215" y="2891"/>
                    <a:pt x="609" y="3158"/>
                  </a:cubicBezTo>
                  <a:cubicBezTo>
                    <a:pt x="672" y="3208"/>
                    <a:pt x="748" y="3246"/>
                    <a:pt x="811" y="3297"/>
                  </a:cubicBezTo>
                  <a:cubicBezTo>
                    <a:pt x="1192" y="3513"/>
                    <a:pt x="1686" y="3715"/>
                    <a:pt x="2282" y="3880"/>
                  </a:cubicBezTo>
                  <a:lnTo>
                    <a:pt x="2700" y="3994"/>
                  </a:lnTo>
                  <a:cubicBezTo>
                    <a:pt x="3169" y="4121"/>
                    <a:pt x="3688" y="4222"/>
                    <a:pt x="4259" y="4298"/>
                  </a:cubicBezTo>
                  <a:cubicBezTo>
                    <a:pt x="4880" y="4400"/>
                    <a:pt x="5564" y="4476"/>
                    <a:pt x="6274" y="4513"/>
                  </a:cubicBezTo>
                  <a:cubicBezTo>
                    <a:pt x="6845" y="4552"/>
                    <a:pt x="7440" y="4577"/>
                    <a:pt x="8049" y="4577"/>
                  </a:cubicBezTo>
                  <a:cubicBezTo>
                    <a:pt x="12499" y="4577"/>
                    <a:pt x="16098" y="3550"/>
                    <a:pt x="16098" y="2282"/>
                  </a:cubicBezTo>
                  <a:cubicBezTo>
                    <a:pt x="16098" y="2257"/>
                    <a:pt x="16098" y="2232"/>
                    <a:pt x="16085" y="2206"/>
                  </a:cubicBezTo>
                  <a:cubicBezTo>
                    <a:pt x="16073" y="2054"/>
                    <a:pt x="15997" y="1902"/>
                    <a:pt x="15882" y="1763"/>
                  </a:cubicBezTo>
                  <a:cubicBezTo>
                    <a:pt x="15730" y="1573"/>
                    <a:pt x="15477" y="1383"/>
                    <a:pt x="15160" y="1218"/>
                  </a:cubicBezTo>
                  <a:cubicBezTo>
                    <a:pt x="14856" y="1053"/>
                    <a:pt x="14476" y="901"/>
                    <a:pt x="14032" y="761"/>
                  </a:cubicBezTo>
                  <a:lnTo>
                    <a:pt x="13652" y="648"/>
                  </a:lnTo>
                  <a:cubicBezTo>
                    <a:pt x="13056" y="483"/>
                    <a:pt x="12359" y="344"/>
                    <a:pt x="11598" y="242"/>
                  </a:cubicBezTo>
                  <a:cubicBezTo>
                    <a:pt x="11434" y="217"/>
                    <a:pt x="11256" y="191"/>
                    <a:pt x="11066" y="166"/>
                  </a:cubicBezTo>
                  <a:cubicBezTo>
                    <a:pt x="10141" y="65"/>
                    <a:pt x="9114" y="1"/>
                    <a:pt x="804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3"/>
            <p:cNvSpPr/>
            <p:nvPr/>
          </p:nvSpPr>
          <p:spPr>
            <a:xfrm>
              <a:off x="3468900" y="1367525"/>
              <a:ext cx="290600" cy="82425"/>
            </a:xfrm>
            <a:custGeom>
              <a:rect b="b" l="l" r="r" t="t"/>
              <a:pathLst>
                <a:path extrusionOk="0" h="3297" w="11624">
                  <a:moveTo>
                    <a:pt x="0" y="1"/>
                  </a:moveTo>
                  <a:lnTo>
                    <a:pt x="0" y="3296"/>
                  </a:lnTo>
                  <a:lnTo>
                    <a:pt x="11623" y="3296"/>
                  </a:lnTo>
                  <a:lnTo>
                    <a:pt x="11623"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3"/>
            <p:cNvSpPr/>
            <p:nvPr/>
          </p:nvSpPr>
          <p:spPr>
            <a:xfrm>
              <a:off x="3377625" y="1414425"/>
              <a:ext cx="14275" cy="5100"/>
            </a:xfrm>
            <a:custGeom>
              <a:rect b="b" l="l" r="r" t="t"/>
              <a:pathLst>
                <a:path extrusionOk="0" h="204" w="571">
                  <a:moveTo>
                    <a:pt x="229" y="1"/>
                  </a:moveTo>
                  <a:lnTo>
                    <a:pt x="1" y="65"/>
                  </a:lnTo>
                  <a:cubicBezTo>
                    <a:pt x="64" y="115"/>
                    <a:pt x="140" y="153"/>
                    <a:pt x="203" y="204"/>
                  </a:cubicBezTo>
                  <a:lnTo>
                    <a:pt x="571" y="90"/>
                  </a:lnTo>
                  <a:cubicBezTo>
                    <a:pt x="533" y="90"/>
                    <a:pt x="482" y="77"/>
                    <a:pt x="432" y="65"/>
                  </a:cubicBezTo>
                  <a:cubicBezTo>
                    <a:pt x="381" y="51"/>
                    <a:pt x="330" y="26"/>
                    <a:pt x="280" y="14"/>
                  </a:cubicBezTo>
                  <a:cubicBezTo>
                    <a:pt x="266" y="14"/>
                    <a:pt x="241" y="14"/>
                    <a:pt x="229"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p:nvPr/>
          </p:nvSpPr>
          <p:spPr>
            <a:xfrm>
              <a:off x="3419450" y="1426475"/>
              <a:ext cx="39000" cy="10500"/>
            </a:xfrm>
            <a:custGeom>
              <a:rect b="b" l="l" r="r" t="t"/>
              <a:pathLst>
                <a:path extrusionOk="0" h="420" w="1560">
                  <a:moveTo>
                    <a:pt x="1078" y="0"/>
                  </a:moveTo>
                  <a:lnTo>
                    <a:pt x="1" y="305"/>
                  </a:lnTo>
                  <a:lnTo>
                    <a:pt x="419" y="419"/>
                  </a:lnTo>
                  <a:lnTo>
                    <a:pt x="1559" y="90"/>
                  </a:lnTo>
                  <a:cubicBezTo>
                    <a:pt x="1471" y="76"/>
                    <a:pt x="1382" y="51"/>
                    <a:pt x="1294" y="26"/>
                  </a:cubicBezTo>
                  <a:cubicBezTo>
                    <a:pt x="1230" y="14"/>
                    <a:pt x="1154" y="14"/>
                    <a:pt x="1078"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a:off x="3402650" y="1348525"/>
              <a:ext cx="321675" cy="91600"/>
            </a:xfrm>
            <a:custGeom>
              <a:rect b="b" l="l" r="r" t="t"/>
              <a:pathLst>
                <a:path extrusionOk="0" h="3664" w="12867">
                  <a:moveTo>
                    <a:pt x="6440" y="0"/>
                  </a:moveTo>
                  <a:cubicBezTo>
                    <a:pt x="2891" y="0"/>
                    <a:pt x="1" y="825"/>
                    <a:pt x="1" y="1825"/>
                  </a:cubicBezTo>
                  <a:cubicBezTo>
                    <a:pt x="1" y="1864"/>
                    <a:pt x="14" y="1889"/>
                    <a:pt x="14" y="1915"/>
                  </a:cubicBezTo>
                  <a:cubicBezTo>
                    <a:pt x="166" y="2878"/>
                    <a:pt x="2992" y="3664"/>
                    <a:pt x="6440" y="3664"/>
                  </a:cubicBezTo>
                  <a:cubicBezTo>
                    <a:pt x="9888" y="3664"/>
                    <a:pt x="12715" y="2878"/>
                    <a:pt x="12867" y="1915"/>
                  </a:cubicBezTo>
                  <a:lnTo>
                    <a:pt x="12867" y="1825"/>
                  </a:lnTo>
                  <a:cubicBezTo>
                    <a:pt x="12867" y="825"/>
                    <a:pt x="9989" y="0"/>
                    <a:pt x="644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a:off x="3402975" y="1352950"/>
              <a:ext cx="321350" cy="87175"/>
            </a:xfrm>
            <a:custGeom>
              <a:rect b="b" l="l" r="r" t="t"/>
              <a:pathLst>
                <a:path extrusionOk="0" h="3487" w="12854">
                  <a:moveTo>
                    <a:pt x="6427" y="1"/>
                  </a:moveTo>
                  <a:cubicBezTo>
                    <a:pt x="2979" y="1"/>
                    <a:pt x="153" y="774"/>
                    <a:pt x="1" y="1738"/>
                  </a:cubicBezTo>
                  <a:cubicBezTo>
                    <a:pt x="26" y="1877"/>
                    <a:pt x="102" y="2017"/>
                    <a:pt x="241" y="2156"/>
                  </a:cubicBezTo>
                  <a:cubicBezTo>
                    <a:pt x="292" y="2206"/>
                    <a:pt x="356" y="2257"/>
                    <a:pt x="432" y="2321"/>
                  </a:cubicBezTo>
                  <a:cubicBezTo>
                    <a:pt x="736" y="2536"/>
                    <a:pt x="1204" y="2739"/>
                    <a:pt x="1775" y="2916"/>
                  </a:cubicBezTo>
                  <a:cubicBezTo>
                    <a:pt x="1902" y="2955"/>
                    <a:pt x="2041" y="2992"/>
                    <a:pt x="2168" y="3017"/>
                  </a:cubicBezTo>
                  <a:cubicBezTo>
                    <a:pt x="2713" y="3157"/>
                    <a:pt x="3334" y="3271"/>
                    <a:pt x="4018" y="3347"/>
                  </a:cubicBezTo>
                  <a:cubicBezTo>
                    <a:pt x="4691" y="3423"/>
                    <a:pt x="5426" y="3474"/>
                    <a:pt x="6199" y="3474"/>
                  </a:cubicBezTo>
                  <a:cubicBezTo>
                    <a:pt x="6275" y="3474"/>
                    <a:pt x="6351" y="3487"/>
                    <a:pt x="6427" y="3487"/>
                  </a:cubicBezTo>
                  <a:cubicBezTo>
                    <a:pt x="9875" y="3487"/>
                    <a:pt x="12702" y="2701"/>
                    <a:pt x="12854" y="1738"/>
                  </a:cubicBezTo>
                  <a:cubicBezTo>
                    <a:pt x="12841" y="1687"/>
                    <a:pt x="12829" y="1648"/>
                    <a:pt x="12815" y="1598"/>
                  </a:cubicBezTo>
                  <a:cubicBezTo>
                    <a:pt x="12727" y="1395"/>
                    <a:pt x="12511" y="1205"/>
                    <a:pt x="12207" y="1015"/>
                  </a:cubicBezTo>
                  <a:cubicBezTo>
                    <a:pt x="11891" y="837"/>
                    <a:pt x="11472" y="673"/>
                    <a:pt x="10965" y="533"/>
                  </a:cubicBezTo>
                  <a:cubicBezTo>
                    <a:pt x="10826" y="495"/>
                    <a:pt x="10699" y="457"/>
                    <a:pt x="10559" y="419"/>
                  </a:cubicBezTo>
                  <a:cubicBezTo>
                    <a:pt x="9913" y="267"/>
                    <a:pt x="9153" y="153"/>
                    <a:pt x="8316" y="77"/>
                  </a:cubicBezTo>
                  <a:cubicBezTo>
                    <a:pt x="8113" y="65"/>
                    <a:pt x="7910" y="39"/>
                    <a:pt x="7708" y="26"/>
                  </a:cubicBezTo>
                  <a:cubicBezTo>
                    <a:pt x="7289" y="14"/>
                    <a:pt x="6858" y="1"/>
                    <a:pt x="642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a:off x="3503425" y="1382425"/>
              <a:ext cx="219950" cy="57375"/>
            </a:xfrm>
            <a:custGeom>
              <a:rect b="b" l="l" r="r" t="t"/>
              <a:pathLst>
                <a:path extrusionOk="0" h="2295" w="8798">
                  <a:moveTo>
                    <a:pt x="8430" y="1"/>
                  </a:moveTo>
                  <a:cubicBezTo>
                    <a:pt x="8380" y="89"/>
                    <a:pt x="8304" y="165"/>
                    <a:pt x="8228" y="241"/>
                  </a:cubicBezTo>
                  <a:cubicBezTo>
                    <a:pt x="8151" y="305"/>
                    <a:pt x="8075" y="356"/>
                    <a:pt x="7999" y="419"/>
                  </a:cubicBezTo>
                  <a:cubicBezTo>
                    <a:pt x="7771" y="584"/>
                    <a:pt x="7492" y="736"/>
                    <a:pt x="7150" y="888"/>
                  </a:cubicBezTo>
                  <a:cubicBezTo>
                    <a:pt x="7137" y="888"/>
                    <a:pt x="7124" y="888"/>
                    <a:pt x="7112" y="900"/>
                  </a:cubicBezTo>
                  <a:lnTo>
                    <a:pt x="8797" y="419"/>
                  </a:lnTo>
                  <a:cubicBezTo>
                    <a:pt x="8735" y="280"/>
                    <a:pt x="8608" y="140"/>
                    <a:pt x="8430" y="1"/>
                  </a:cubicBezTo>
                  <a:close/>
                  <a:moveTo>
                    <a:pt x="4754" y="1573"/>
                  </a:moveTo>
                  <a:lnTo>
                    <a:pt x="4754" y="1573"/>
                  </a:lnTo>
                  <a:cubicBezTo>
                    <a:pt x="4488" y="1623"/>
                    <a:pt x="4222" y="1661"/>
                    <a:pt x="3943" y="1700"/>
                  </a:cubicBezTo>
                  <a:cubicBezTo>
                    <a:pt x="3879" y="1712"/>
                    <a:pt x="3803" y="1725"/>
                    <a:pt x="3727" y="1737"/>
                  </a:cubicBezTo>
                  <a:cubicBezTo>
                    <a:pt x="3448" y="1762"/>
                    <a:pt x="3169" y="1801"/>
                    <a:pt x="2878" y="1826"/>
                  </a:cubicBezTo>
                  <a:cubicBezTo>
                    <a:pt x="2802" y="1826"/>
                    <a:pt x="2726" y="1838"/>
                    <a:pt x="2662" y="1838"/>
                  </a:cubicBezTo>
                  <a:cubicBezTo>
                    <a:pt x="2383" y="1864"/>
                    <a:pt x="2105" y="1889"/>
                    <a:pt x="1814" y="1902"/>
                  </a:cubicBezTo>
                  <a:lnTo>
                    <a:pt x="1585" y="1902"/>
                  </a:lnTo>
                  <a:cubicBezTo>
                    <a:pt x="1344" y="1915"/>
                    <a:pt x="1104" y="1928"/>
                    <a:pt x="850" y="1928"/>
                  </a:cubicBezTo>
                  <a:lnTo>
                    <a:pt x="0" y="2168"/>
                  </a:lnTo>
                  <a:cubicBezTo>
                    <a:pt x="673" y="2244"/>
                    <a:pt x="1408" y="2295"/>
                    <a:pt x="2181" y="2295"/>
                  </a:cubicBezTo>
                  <a:lnTo>
                    <a:pt x="4754" y="1573"/>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a:off x="3451775" y="1427100"/>
              <a:ext cx="7950" cy="1300"/>
            </a:xfrm>
            <a:custGeom>
              <a:rect b="b" l="l" r="r" t="t"/>
              <a:pathLst>
                <a:path extrusionOk="0" h="52" w="318">
                  <a:moveTo>
                    <a:pt x="1" y="1"/>
                  </a:moveTo>
                  <a:lnTo>
                    <a:pt x="1" y="1"/>
                  </a:lnTo>
                  <a:cubicBezTo>
                    <a:pt x="77" y="26"/>
                    <a:pt x="153" y="39"/>
                    <a:pt x="216" y="51"/>
                  </a:cubicBezTo>
                  <a:lnTo>
                    <a:pt x="317" y="26"/>
                  </a:lnTo>
                  <a:cubicBezTo>
                    <a:pt x="204" y="26"/>
                    <a:pt x="102" y="14"/>
                    <a:pt x="1"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3490125" y="1363425"/>
              <a:ext cx="151825" cy="64350"/>
            </a:xfrm>
            <a:custGeom>
              <a:rect b="b" l="l" r="r" t="t"/>
              <a:pathLst>
                <a:path extrusionOk="0" h="2574" w="6073">
                  <a:moveTo>
                    <a:pt x="2472" y="0"/>
                  </a:moveTo>
                  <a:lnTo>
                    <a:pt x="2472" y="305"/>
                  </a:lnTo>
                  <a:cubicBezTo>
                    <a:pt x="901" y="368"/>
                    <a:pt x="115" y="621"/>
                    <a:pt x="115" y="938"/>
                  </a:cubicBezTo>
                  <a:cubicBezTo>
                    <a:pt x="115" y="1648"/>
                    <a:pt x="3828" y="1458"/>
                    <a:pt x="3828" y="1699"/>
                  </a:cubicBezTo>
                  <a:cubicBezTo>
                    <a:pt x="3828" y="1762"/>
                    <a:pt x="3600" y="1800"/>
                    <a:pt x="2954" y="1800"/>
                  </a:cubicBezTo>
                  <a:cubicBezTo>
                    <a:pt x="2219" y="1800"/>
                    <a:pt x="1369" y="1724"/>
                    <a:pt x="735" y="1623"/>
                  </a:cubicBezTo>
                  <a:lnTo>
                    <a:pt x="0" y="2091"/>
                  </a:lnTo>
                  <a:cubicBezTo>
                    <a:pt x="583" y="2193"/>
                    <a:pt x="1509" y="2269"/>
                    <a:pt x="2472" y="2282"/>
                  </a:cubicBezTo>
                  <a:lnTo>
                    <a:pt x="2472" y="2573"/>
                  </a:lnTo>
                  <a:lnTo>
                    <a:pt x="3828" y="2573"/>
                  </a:lnTo>
                  <a:lnTo>
                    <a:pt x="3828" y="2269"/>
                  </a:lnTo>
                  <a:cubicBezTo>
                    <a:pt x="5324" y="2193"/>
                    <a:pt x="6072" y="1939"/>
                    <a:pt x="6072" y="1648"/>
                  </a:cubicBezTo>
                  <a:cubicBezTo>
                    <a:pt x="6072" y="938"/>
                    <a:pt x="2358" y="1128"/>
                    <a:pt x="2358" y="900"/>
                  </a:cubicBezTo>
                  <a:cubicBezTo>
                    <a:pt x="2358" y="837"/>
                    <a:pt x="2561" y="786"/>
                    <a:pt x="3233" y="786"/>
                  </a:cubicBezTo>
                  <a:cubicBezTo>
                    <a:pt x="3816" y="786"/>
                    <a:pt x="4437" y="824"/>
                    <a:pt x="5109" y="925"/>
                  </a:cubicBezTo>
                  <a:lnTo>
                    <a:pt x="5793" y="457"/>
                  </a:lnTo>
                  <a:cubicBezTo>
                    <a:pt x="5236" y="368"/>
                    <a:pt x="4551" y="317"/>
                    <a:pt x="3828" y="291"/>
                  </a:cubicBezTo>
                  <a:lnTo>
                    <a:pt x="38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a:off x="3489175" y="1360900"/>
              <a:ext cx="151800" cy="64325"/>
            </a:xfrm>
            <a:custGeom>
              <a:rect b="b" l="l" r="r" t="t"/>
              <a:pathLst>
                <a:path extrusionOk="0" h="2573" w="6072">
                  <a:moveTo>
                    <a:pt x="2472" y="0"/>
                  </a:moveTo>
                  <a:lnTo>
                    <a:pt x="2472" y="304"/>
                  </a:lnTo>
                  <a:cubicBezTo>
                    <a:pt x="900" y="367"/>
                    <a:pt x="102" y="621"/>
                    <a:pt x="102" y="938"/>
                  </a:cubicBezTo>
                  <a:cubicBezTo>
                    <a:pt x="102" y="1648"/>
                    <a:pt x="3829" y="1457"/>
                    <a:pt x="3829" y="1699"/>
                  </a:cubicBezTo>
                  <a:cubicBezTo>
                    <a:pt x="3829" y="1761"/>
                    <a:pt x="3600" y="1800"/>
                    <a:pt x="2953" y="1800"/>
                  </a:cubicBezTo>
                  <a:cubicBezTo>
                    <a:pt x="2218" y="1800"/>
                    <a:pt x="1370" y="1736"/>
                    <a:pt x="736" y="1623"/>
                  </a:cubicBezTo>
                  <a:lnTo>
                    <a:pt x="1" y="2091"/>
                  </a:lnTo>
                  <a:cubicBezTo>
                    <a:pt x="584" y="2192"/>
                    <a:pt x="1508" y="2269"/>
                    <a:pt x="2472" y="2282"/>
                  </a:cubicBezTo>
                  <a:lnTo>
                    <a:pt x="2472" y="2573"/>
                  </a:lnTo>
                  <a:lnTo>
                    <a:pt x="3829" y="2573"/>
                  </a:lnTo>
                  <a:lnTo>
                    <a:pt x="3829" y="2269"/>
                  </a:lnTo>
                  <a:cubicBezTo>
                    <a:pt x="5324" y="2192"/>
                    <a:pt x="6072" y="1939"/>
                    <a:pt x="6072" y="1648"/>
                  </a:cubicBezTo>
                  <a:cubicBezTo>
                    <a:pt x="6072" y="938"/>
                    <a:pt x="2345" y="1128"/>
                    <a:pt x="2345" y="900"/>
                  </a:cubicBezTo>
                  <a:cubicBezTo>
                    <a:pt x="2345" y="837"/>
                    <a:pt x="2561" y="786"/>
                    <a:pt x="3232" y="786"/>
                  </a:cubicBezTo>
                  <a:cubicBezTo>
                    <a:pt x="3815" y="786"/>
                    <a:pt x="4437" y="823"/>
                    <a:pt x="5108" y="925"/>
                  </a:cubicBezTo>
                  <a:lnTo>
                    <a:pt x="5793" y="456"/>
                  </a:lnTo>
                  <a:cubicBezTo>
                    <a:pt x="5235" y="367"/>
                    <a:pt x="4551" y="316"/>
                    <a:pt x="3829" y="291"/>
                  </a:cubicBezTo>
                  <a:lnTo>
                    <a:pt x="38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3317100" y="1323175"/>
              <a:ext cx="402475" cy="107450"/>
            </a:xfrm>
            <a:custGeom>
              <a:rect b="b" l="l" r="r" t="t"/>
              <a:pathLst>
                <a:path extrusionOk="0" h="4298" w="16099">
                  <a:moveTo>
                    <a:pt x="14388" y="0"/>
                  </a:moveTo>
                  <a:lnTo>
                    <a:pt x="13589" y="13"/>
                  </a:lnTo>
                  <a:lnTo>
                    <a:pt x="5831" y="13"/>
                  </a:lnTo>
                  <a:lnTo>
                    <a:pt x="4994" y="25"/>
                  </a:lnTo>
                  <a:lnTo>
                    <a:pt x="0" y="25"/>
                  </a:lnTo>
                  <a:lnTo>
                    <a:pt x="0" y="1749"/>
                  </a:lnTo>
                  <a:lnTo>
                    <a:pt x="0" y="1813"/>
                  </a:lnTo>
                  <a:cubicBezTo>
                    <a:pt x="0" y="2117"/>
                    <a:pt x="178" y="2409"/>
                    <a:pt x="495" y="2675"/>
                  </a:cubicBezTo>
                  <a:cubicBezTo>
                    <a:pt x="532" y="2701"/>
                    <a:pt x="571" y="2738"/>
                    <a:pt x="608" y="2763"/>
                  </a:cubicBezTo>
                  <a:lnTo>
                    <a:pt x="723" y="2839"/>
                  </a:lnTo>
                  <a:cubicBezTo>
                    <a:pt x="748" y="2865"/>
                    <a:pt x="786" y="2878"/>
                    <a:pt x="811" y="2903"/>
                  </a:cubicBezTo>
                  <a:cubicBezTo>
                    <a:pt x="1027" y="3042"/>
                    <a:pt x="1281" y="3169"/>
                    <a:pt x="1560" y="3284"/>
                  </a:cubicBezTo>
                  <a:cubicBezTo>
                    <a:pt x="1636" y="3309"/>
                    <a:pt x="1712" y="3347"/>
                    <a:pt x="1788" y="3372"/>
                  </a:cubicBezTo>
                  <a:cubicBezTo>
                    <a:pt x="1940" y="3436"/>
                    <a:pt x="2104" y="3486"/>
                    <a:pt x="2282" y="3549"/>
                  </a:cubicBezTo>
                  <a:cubicBezTo>
                    <a:pt x="2396" y="3575"/>
                    <a:pt x="2510" y="3613"/>
                    <a:pt x="2637" y="3651"/>
                  </a:cubicBezTo>
                  <a:cubicBezTo>
                    <a:pt x="2650" y="3651"/>
                    <a:pt x="2675" y="3664"/>
                    <a:pt x="2701" y="3664"/>
                  </a:cubicBezTo>
                  <a:cubicBezTo>
                    <a:pt x="2751" y="3676"/>
                    <a:pt x="2802" y="3701"/>
                    <a:pt x="2853" y="3715"/>
                  </a:cubicBezTo>
                  <a:cubicBezTo>
                    <a:pt x="3118" y="3778"/>
                    <a:pt x="3410" y="3841"/>
                    <a:pt x="3701" y="3904"/>
                  </a:cubicBezTo>
                  <a:lnTo>
                    <a:pt x="3930" y="3943"/>
                  </a:lnTo>
                  <a:cubicBezTo>
                    <a:pt x="4031" y="3968"/>
                    <a:pt x="4146" y="3980"/>
                    <a:pt x="4259" y="4006"/>
                  </a:cubicBezTo>
                  <a:cubicBezTo>
                    <a:pt x="4424" y="4031"/>
                    <a:pt x="4589" y="4056"/>
                    <a:pt x="4766" y="4082"/>
                  </a:cubicBezTo>
                  <a:cubicBezTo>
                    <a:pt x="4842" y="4095"/>
                    <a:pt x="4918" y="4107"/>
                    <a:pt x="4994" y="4107"/>
                  </a:cubicBezTo>
                  <a:cubicBezTo>
                    <a:pt x="5261" y="4146"/>
                    <a:pt x="5552" y="4171"/>
                    <a:pt x="5831" y="4196"/>
                  </a:cubicBezTo>
                  <a:cubicBezTo>
                    <a:pt x="5907" y="4208"/>
                    <a:pt x="5983" y="4208"/>
                    <a:pt x="6059" y="4222"/>
                  </a:cubicBezTo>
                  <a:cubicBezTo>
                    <a:pt x="6135" y="4222"/>
                    <a:pt x="6211" y="4234"/>
                    <a:pt x="6275" y="4234"/>
                  </a:cubicBezTo>
                  <a:cubicBezTo>
                    <a:pt x="6490" y="4247"/>
                    <a:pt x="6693" y="4259"/>
                    <a:pt x="6909" y="4272"/>
                  </a:cubicBezTo>
                  <a:cubicBezTo>
                    <a:pt x="6985" y="4272"/>
                    <a:pt x="7048" y="4272"/>
                    <a:pt x="7124" y="4285"/>
                  </a:cubicBezTo>
                  <a:cubicBezTo>
                    <a:pt x="7403" y="4285"/>
                    <a:pt x="7695" y="4298"/>
                    <a:pt x="7974" y="4298"/>
                  </a:cubicBezTo>
                  <a:lnTo>
                    <a:pt x="8202" y="4298"/>
                  </a:lnTo>
                  <a:cubicBezTo>
                    <a:pt x="8481" y="4298"/>
                    <a:pt x="8760" y="4285"/>
                    <a:pt x="9038" y="4272"/>
                  </a:cubicBezTo>
                  <a:lnTo>
                    <a:pt x="9267" y="4272"/>
                  </a:lnTo>
                  <a:cubicBezTo>
                    <a:pt x="9558" y="4259"/>
                    <a:pt x="9836" y="4234"/>
                    <a:pt x="10115" y="4208"/>
                  </a:cubicBezTo>
                  <a:cubicBezTo>
                    <a:pt x="10179" y="4208"/>
                    <a:pt x="10255" y="4196"/>
                    <a:pt x="10331" y="4196"/>
                  </a:cubicBezTo>
                  <a:cubicBezTo>
                    <a:pt x="10622" y="4171"/>
                    <a:pt x="10901" y="4132"/>
                    <a:pt x="11180" y="4107"/>
                  </a:cubicBezTo>
                  <a:cubicBezTo>
                    <a:pt x="11256" y="4095"/>
                    <a:pt x="11332" y="4082"/>
                    <a:pt x="11396" y="4070"/>
                  </a:cubicBezTo>
                  <a:cubicBezTo>
                    <a:pt x="11687" y="4031"/>
                    <a:pt x="11979" y="3980"/>
                    <a:pt x="12245" y="3930"/>
                  </a:cubicBezTo>
                  <a:lnTo>
                    <a:pt x="12473" y="3892"/>
                  </a:lnTo>
                  <a:cubicBezTo>
                    <a:pt x="12765" y="3828"/>
                    <a:pt x="13044" y="3765"/>
                    <a:pt x="13310" y="3689"/>
                  </a:cubicBezTo>
                  <a:cubicBezTo>
                    <a:pt x="13386" y="3676"/>
                    <a:pt x="13462" y="3651"/>
                    <a:pt x="13538" y="3625"/>
                  </a:cubicBezTo>
                  <a:cubicBezTo>
                    <a:pt x="13842" y="3537"/>
                    <a:pt x="14121" y="3448"/>
                    <a:pt x="14388" y="3347"/>
                  </a:cubicBezTo>
                  <a:cubicBezTo>
                    <a:pt x="14464" y="3309"/>
                    <a:pt x="14540" y="3284"/>
                    <a:pt x="14603" y="3258"/>
                  </a:cubicBezTo>
                  <a:cubicBezTo>
                    <a:pt x="14945" y="3106"/>
                    <a:pt x="15224" y="2954"/>
                    <a:pt x="15452" y="2789"/>
                  </a:cubicBezTo>
                  <a:cubicBezTo>
                    <a:pt x="15528" y="2726"/>
                    <a:pt x="15604" y="2675"/>
                    <a:pt x="15681" y="2611"/>
                  </a:cubicBezTo>
                  <a:cubicBezTo>
                    <a:pt x="15946" y="2358"/>
                    <a:pt x="16098" y="2092"/>
                    <a:pt x="16098" y="1813"/>
                  </a:cubicBezTo>
                  <a:lnTo>
                    <a:pt x="16098" y="1788"/>
                  </a:lnTo>
                  <a:lnTo>
                    <a:pt x="16098"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a:off x="3329450" y="1323800"/>
              <a:ext cx="5750" cy="70375"/>
            </a:xfrm>
            <a:custGeom>
              <a:rect b="b" l="l" r="r" t="t"/>
              <a:pathLst>
                <a:path extrusionOk="0" h="2815" w="230">
                  <a:moveTo>
                    <a:pt x="1" y="0"/>
                  </a:moveTo>
                  <a:lnTo>
                    <a:pt x="1" y="2650"/>
                  </a:lnTo>
                  <a:cubicBezTo>
                    <a:pt x="38" y="2676"/>
                    <a:pt x="77" y="2713"/>
                    <a:pt x="114" y="2738"/>
                  </a:cubicBezTo>
                  <a:lnTo>
                    <a:pt x="229" y="2814"/>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a:off x="3356075" y="1323800"/>
              <a:ext cx="5725" cy="83675"/>
            </a:xfrm>
            <a:custGeom>
              <a:rect b="b" l="l" r="r" t="t"/>
              <a:pathLst>
                <a:path extrusionOk="0" h="3347" w="229">
                  <a:moveTo>
                    <a:pt x="1" y="0"/>
                  </a:moveTo>
                  <a:lnTo>
                    <a:pt x="1" y="3259"/>
                  </a:lnTo>
                  <a:cubicBezTo>
                    <a:pt x="77" y="3284"/>
                    <a:pt x="153" y="3322"/>
                    <a:pt x="229" y="3347"/>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3383000" y="1323800"/>
              <a:ext cx="5425" cy="92250"/>
            </a:xfrm>
            <a:custGeom>
              <a:rect b="b" l="l" r="r" t="t"/>
              <a:pathLst>
                <a:path extrusionOk="0" h="3690" w="217">
                  <a:moveTo>
                    <a:pt x="1" y="0"/>
                  </a:moveTo>
                  <a:lnTo>
                    <a:pt x="1" y="3626"/>
                  </a:lnTo>
                  <a:cubicBezTo>
                    <a:pt x="14" y="3626"/>
                    <a:pt x="39" y="3639"/>
                    <a:pt x="65" y="3639"/>
                  </a:cubicBezTo>
                  <a:cubicBezTo>
                    <a:pt x="115" y="3651"/>
                    <a:pt x="166" y="3676"/>
                    <a:pt x="217" y="3690"/>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3409625" y="1323800"/>
              <a:ext cx="5725" cy="97950"/>
            </a:xfrm>
            <a:custGeom>
              <a:rect b="b" l="l" r="r" t="t"/>
              <a:pathLst>
                <a:path extrusionOk="0" h="3918" w="229">
                  <a:moveTo>
                    <a:pt x="0" y="0"/>
                  </a:moveTo>
                  <a:lnTo>
                    <a:pt x="0" y="3879"/>
                  </a:lnTo>
                  <a:lnTo>
                    <a:pt x="229" y="3918"/>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3436250" y="1323800"/>
              <a:ext cx="5725" cy="102075"/>
            </a:xfrm>
            <a:custGeom>
              <a:rect b="b" l="l" r="r" t="t"/>
              <a:pathLst>
                <a:path extrusionOk="0" h="4083" w="229">
                  <a:moveTo>
                    <a:pt x="0" y="0"/>
                  </a:moveTo>
                  <a:lnTo>
                    <a:pt x="0" y="4057"/>
                  </a:lnTo>
                  <a:cubicBezTo>
                    <a:pt x="76" y="4070"/>
                    <a:pt x="152" y="4082"/>
                    <a:pt x="228" y="4082"/>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3462850" y="1323500"/>
              <a:ext cx="5750" cy="105225"/>
            </a:xfrm>
            <a:custGeom>
              <a:rect b="b" l="l" r="r" t="t"/>
              <a:pathLst>
                <a:path extrusionOk="0" h="4209" w="230">
                  <a:moveTo>
                    <a:pt x="1" y="0"/>
                  </a:moveTo>
                  <a:lnTo>
                    <a:pt x="1" y="4183"/>
                  </a:lnTo>
                  <a:cubicBezTo>
                    <a:pt x="77" y="4195"/>
                    <a:pt x="153" y="4195"/>
                    <a:pt x="229" y="420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3489800" y="1323500"/>
              <a:ext cx="5400" cy="106800"/>
            </a:xfrm>
            <a:custGeom>
              <a:rect b="b" l="l" r="r" t="t"/>
              <a:pathLst>
                <a:path extrusionOk="0" h="4272" w="216">
                  <a:moveTo>
                    <a:pt x="1" y="0"/>
                  </a:moveTo>
                  <a:lnTo>
                    <a:pt x="1" y="4259"/>
                  </a:lnTo>
                  <a:cubicBezTo>
                    <a:pt x="77" y="4259"/>
                    <a:pt x="140" y="4259"/>
                    <a:pt x="216" y="4272"/>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3516425" y="1323500"/>
              <a:ext cx="5725" cy="107125"/>
            </a:xfrm>
            <a:custGeom>
              <a:rect b="b" l="l" r="r" t="t"/>
              <a:pathLst>
                <a:path extrusionOk="0" h="4285" w="229">
                  <a:moveTo>
                    <a:pt x="1" y="0"/>
                  </a:moveTo>
                  <a:lnTo>
                    <a:pt x="1" y="4285"/>
                  </a:lnTo>
                  <a:lnTo>
                    <a:pt x="229" y="4285"/>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a:off x="3543050" y="1323500"/>
              <a:ext cx="5725" cy="106500"/>
            </a:xfrm>
            <a:custGeom>
              <a:rect b="b" l="l" r="r" t="t"/>
              <a:pathLst>
                <a:path extrusionOk="0" h="4260" w="229">
                  <a:moveTo>
                    <a:pt x="0" y="0"/>
                  </a:moveTo>
                  <a:lnTo>
                    <a:pt x="0" y="4259"/>
                  </a:lnTo>
                  <a:lnTo>
                    <a:pt x="229" y="425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a:off x="3569975" y="1323500"/>
              <a:ext cx="5425" cy="104900"/>
            </a:xfrm>
            <a:custGeom>
              <a:rect b="b" l="l" r="r" t="t"/>
              <a:pathLst>
                <a:path extrusionOk="0" h="4196" w="217">
                  <a:moveTo>
                    <a:pt x="0" y="0"/>
                  </a:moveTo>
                  <a:lnTo>
                    <a:pt x="0" y="4195"/>
                  </a:lnTo>
                  <a:cubicBezTo>
                    <a:pt x="64" y="4195"/>
                    <a:pt x="140" y="4183"/>
                    <a:pt x="216" y="4183"/>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a:off x="3596600" y="1323500"/>
              <a:ext cx="5425" cy="102375"/>
            </a:xfrm>
            <a:custGeom>
              <a:rect b="b" l="l" r="r" t="t"/>
              <a:pathLst>
                <a:path extrusionOk="0" h="4095" w="217">
                  <a:moveTo>
                    <a:pt x="0" y="0"/>
                  </a:moveTo>
                  <a:lnTo>
                    <a:pt x="0" y="4094"/>
                  </a:lnTo>
                  <a:cubicBezTo>
                    <a:pt x="76" y="4082"/>
                    <a:pt x="152" y="4069"/>
                    <a:pt x="216" y="405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a:off x="3623200" y="1323500"/>
              <a:ext cx="5750" cy="97925"/>
            </a:xfrm>
            <a:custGeom>
              <a:rect b="b" l="l" r="r" t="t"/>
              <a:pathLst>
                <a:path extrusionOk="0" h="3917" w="230">
                  <a:moveTo>
                    <a:pt x="1" y="0"/>
                  </a:moveTo>
                  <a:lnTo>
                    <a:pt x="1" y="3917"/>
                  </a:lnTo>
                  <a:lnTo>
                    <a:pt x="229" y="387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a:off x="3649825" y="1323500"/>
              <a:ext cx="5725" cy="91925"/>
            </a:xfrm>
            <a:custGeom>
              <a:rect b="b" l="l" r="r" t="t"/>
              <a:pathLst>
                <a:path extrusionOk="0" h="3677" w="229">
                  <a:moveTo>
                    <a:pt x="1" y="0"/>
                  </a:moveTo>
                  <a:lnTo>
                    <a:pt x="1" y="3676"/>
                  </a:lnTo>
                  <a:cubicBezTo>
                    <a:pt x="77" y="3663"/>
                    <a:pt x="153" y="3638"/>
                    <a:pt x="229" y="3612"/>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p:nvPr/>
          </p:nvSpPr>
          <p:spPr>
            <a:xfrm>
              <a:off x="3676775" y="1323175"/>
              <a:ext cx="5400" cy="83675"/>
            </a:xfrm>
            <a:custGeom>
              <a:rect b="b" l="l" r="r" t="t"/>
              <a:pathLst>
                <a:path extrusionOk="0" h="3347" w="216">
                  <a:moveTo>
                    <a:pt x="1" y="0"/>
                  </a:moveTo>
                  <a:lnTo>
                    <a:pt x="1" y="3347"/>
                  </a:lnTo>
                  <a:cubicBezTo>
                    <a:pt x="77" y="3309"/>
                    <a:pt x="153" y="3284"/>
                    <a:pt x="216" y="3258"/>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p:nvPr/>
          </p:nvSpPr>
          <p:spPr>
            <a:xfrm>
              <a:off x="3703400" y="1323175"/>
              <a:ext cx="5725" cy="69725"/>
            </a:xfrm>
            <a:custGeom>
              <a:rect b="b" l="l" r="r" t="t"/>
              <a:pathLst>
                <a:path extrusionOk="0" h="2789" w="229">
                  <a:moveTo>
                    <a:pt x="0" y="0"/>
                  </a:moveTo>
                  <a:lnTo>
                    <a:pt x="0" y="2789"/>
                  </a:lnTo>
                  <a:cubicBezTo>
                    <a:pt x="76" y="2726"/>
                    <a:pt x="152" y="2675"/>
                    <a:pt x="229" y="2611"/>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a:off x="3317100" y="1266750"/>
              <a:ext cx="402475" cy="114125"/>
            </a:xfrm>
            <a:custGeom>
              <a:rect b="b" l="l" r="r" t="t"/>
              <a:pathLst>
                <a:path extrusionOk="0" h="4565" w="16099">
                  <a:moveTo>
                    <a:pt x="8050" y="1"/>
                  </a:moveTo>
                  <a:cubicBezTo>
                    <a:pt x="3701" y="1"/>
                    <a:pt x="165" y="977"/>
                    <a:pt x="13" y="2194"/>
                  </a:cubicBezTo>
                  <a:cubicBezTo>
                    <a:pt x="0" y="2232"/>
                    <a:pt x="0" y="2257"/>
                    <a:pt x="0" y="2282"/>
                  </a:cubicBezTo>
                  <a:cubicBezTo>
                    <a:pt x="0" y="2587"/>
                    <a:pt x="216" y="2891"/>
                    <a:pt x="608" y="3158"/>
                  </a:cubicBezTo>
                  <a:cubicBezTo>
                    <a:pt x="672" y="3195"/>
                    <a:pt x="748" y="3246"/>
                    <a:pt x="811" y="3284"/>
                  </a:cubicBezTo>
                  <a:cubicBezTo>
                    <a:pt x="1192" y="3499"/>
                    <a:pt x="1686" y="3702"/>
                    <a:pt x="2282" y="3880"/>
                  </a:cubicBezTo>
                  <a:lnTo>
                    <a:pt x="2701" y="3994"/>
                  </a:lnTo>
                  <a:cubicBezTo>
                    <a:pt x="3169" y="4108"/>
                    <a:pt x="3689" y="4209"/>
                    <a:pt x="4259" y="4298"/>
                  </a:cubicBezTo>
                  <a:cubicBezTo>
                    <a:pt x="4881" y="4400"/>
                    <a:pt x="5565" y="4463"/>
                    <a:pt x="6275" y="4513"/>
                  </a:cubicBezTo>
                  <a:cubicBezTo>
                    <a:pt x="6845" y="4552"/>
                    <a:pt x="7441" y="4564"/>
                    <a:pt x="8050" y="4564"/>
                  </a:cubicBezTo>
                  <a:cubicBezTo>
                    <a:pt x="12498" y="4564"/>
                    <a:pt x="16098" y="3550"/>
                    <a:pt x="16098" y="2282"/>
                  </a:cubicBezTo>
                  <a:cubicBezTo>
                    <a:pt x="16098" y="2257"/>
                    <a:pt x="16098" y="2232"/>
                    <a:pt x="16086" y="2194"/>
                  </a:cubicBezTo>
                  <a:cubicBezTo>
                    <a:pt x="16073" y="2042"/>
                    <a:pt x="15997" y="1902"/>
                    <a:pt x="15883" y="1763"/>
                  </a:cubicBezTo>
                  <a:cubicBezTo>
                    <a:pt x="15731" y="1573"/>
                    <a:pt x="15478" y="1383"/>
                    <a:pt x="15160" y="1218"/>
                  </a:cubicBezTo>
                  <a:cubicBezTo>
                    <a:pt x="14856" y="1053"/>
                    <a:pt x="14476" y="888"/>
                    <a:pt x="14033" y="749"/>
                  </a:cubicBezTo>
                  <a:cubicBezTo>
                    <a:pt x="13906" y="711"/>
                    <a:pt x="13779" y="673"/>
                    <a:pt x="13652" y="648"/>
                  </a:cubicBezTo>
                  <a:cubicBezTo>
                    <a:pt x="13044" y="482"/>
                    <a:pt x="12359" y="344"/>
                    <a:pt x="11599" y="229"/>
                  </a:cubicBezTo>
                  <a:cubicBezTo>
                    <a:pt x="11434" y="204"/>
                    <a:pt x="11256" y="178"/>
                    <a:pt x="11067" y="166"/>
                  </a:cubicBezTo>
                  <a:cubicBezTo>
                    <a:pt x="10141" y="52"/>
                    <a:pt x="9114" y="1"/>
                    <a:pt x="805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3423575" y="1297175"/>
              <a:ext cx="290625" cy="82425"/>
            </a:xfrm>
            <a:custGeom>
              <a:rect b="b" l="l" r="r" t="t"/>
              <a:pathLst>
                <a:path extrusionOk="0" h="3297" w="11625">
                  <a:moveTo>
                    <a:pt x="0" y="1"/>
                  </a:moveTo>
                  <a:lnTo>
                    <a:pt x="0" y="3296"/>
                  </a:lnTo>
                  <a:lnTo>
                    <a:pt x="11624" y="3296"/>
                  </a:lnTo>
                  <a:lnTo>
                    <a:pt x="11624"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a:off x="3332300" y="1270900"/>
              <a:ext cx="274775" cy="77975"/>
            </a:xfrm>
            <a:custGeom>
              <a:rect b="b" l="l" r="r" t="t"/>
              <a:pathLst>
                <a:path extrusionOk="0" h="3119" w="10991">
                  <a:moveTo>
                    <a:pt x="10459" y="0"/>
                  </a:moveTo>
                  <a:lnTo>
                    <a:pt x="9203" y="355"/>
                  </a:lnTo>
                  <a:cubicBezTo>
                    <a:pt x="9394" y="380"/>
                    <a:pt x="9583" y="393"/>
                    <a:pt x="9761" y="418"/>
                  </a:cubicBezTo>
                  <a:lnTo>
                    <a:pt x="10991" y="63"/>
                  </a:lnTo>
                  <a:cubicBezTo>
                    <a:pt x="10826" y="38"/>
                    <a:pt x="10648" y="12"/>
                    <a:pt x="10459" y="0"/>
                  </a:cubicBezTo>
                  <a:close/>
                  <a:moveTo>
                    <a:pt x="1268" y="2623"/>
                  </a:moveTo>
                  <a:lnTo>
                    <a:pt x="0" y="2992"/>
                  </a:lnTo>
                  <a:cubicBezTo>
                    <a:pt x="64" y="3029"/>
                    <a:pt x="140" y="3080"/>
                    <a:pt x="203" y="3118"/>
                  </a:cubicBezTo>
                  <a:lnTo>
                    <a:pt x="1433" y="2776"/>
                  </a:lnTo>
                  <a:cubicBezTo>
                    <a:pt x="1369" y="2725"/>
                    <a:pt x="1319" y="2674"/>
                    <a:pt x="1268" y="2623"/>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3"/>
            <p:cNvSpPr/>
            <p:nvPr/>
          </p:nvSpPr>
          <p:spPr>
            <a:xfrm>
              <a:off x="3374125" y="1282925"/>
              <a:ext cx="293800" cy="83700"/>
            </a:xfrm>
            <a:custGeom>
              <a:rect b="b" l="l" r="r" t="t"/>
              <a:pathLst>
                <a:path extrusionOk="0" h="3348" w="11752">
                  <a:moveTo>
                    <a:pt x="11371" y="1"/>
                  </a:moveTo>
                  <a:lnTo>
                    <a:pt x="10231" y="317"/>
                  </a:lnTo>
                  <a:lnTo>
                    <a:pt x="10611" y="432"/>
                  </a:lnTo>
                  <a:lnTo>
                    <a:pt x="11752" y="102"/>
                  </a:lnTo>
                  <a:cubicBezTo>
                    <a:pt x="11625" y="64"/>
                    <a:pt x="11498" y="26"/>
                    <a:pt x="11371" y="1"/>
                  </a:cubicBezTo>
                  <a:close/>
                  <a:moveTo>
                    <a:pt x="1142" y="2903"/>
                  </a:moveTo>
                  <a:lnTo>
                    <a:pt x="1" y="3233"/>
                  </a:lnTo>
                  <a:lnTo>
                    <a:pt x="420" y="3347"/>
                  </a:lnTo>
                  <a:lnTo>
                    <a:pt x="1560" y="3018"/>
                  </a:lnTo>
                  <a:lnTo>
                    <a:pt x="1256" y="2942"/>
                  </a:lnTo>
                  <a:lnTo>
                    <a:pt x="1142" y="2903"/>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3"/>
            <p:cNvSpPr/>
            <p:nvPr/>
          </p:nvSpPr>
          <p:spPr>
            <a:xfrm>
              <a:off x="3357350" y="1278175"/>
              <a:ext cx="321650" cy="91275"/>
            </a:xfrm>
            <a:custGeom>
              <a:rect b="b" l="l" r="r" t="t"/>
              <a:pathLst>
                <a:path extrusionOk="0" h="3651" w="12866">
                  <a:moveTo>
                    <a:pt x="6440" y="0"/>
                  </a:moveTo>
                  <a:cubicBezTo>
                    <a:pt x="2890" y="0"/>
                    <a:pt x="0" y="825"/>
                    <a:pt x="0" y="1825"/>
                  </a:cubicBezTo>
                  <a:cubicBezTo>
                    <a:pt x="0" y="1851"/>
                    <a:pt x="13" y="1876"/>
                    <a:pt x="13" y="1915"/>
                  </a:cubicBezTo>
                  <a:cubicBezTo>
                    <a:pt x="165" y="2878"/>
                    <a:pt x="2992" y="3651"/>
                    <a:pt x="6440" y="3651"/>
                  </a:cubicBezTo>
                  <a:cubicBezTo>
                    <a:pt x="9888" y="3651"/>
                    <a:pt x="12714" y="2878"/>
                    <a:pt x="12866" y="1915"/>
                  </a:cubicBezTo>
                  <a:lnTo>
                    <a:pt x="12866" y="1825"/>
                  </a:lnTo>
                  <a:cubicBezTo>
                    <a:pt x="12866" y="825"/>
                    <a:pt x="9989" y="0"/>
                    <a:pt x="644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3357650" y="1282300"/>
              <a:ext cx="321350" cy="87150"/>
            </a:xfrm>
            <a:custGeom>
              <a:rect b="b" l="l" r="r" t="t"/>
              <a:pathLst>
                <a:path extrusionOk="0" h="3486" w="12854">
                  <a:moveTo>
                    <a:pt x="6428" y="0"/>
                  </a:moveTo>
                  <a:cubicBezTo>
                    <a:pt x="2980" y="0"/>
                    <a:pt x="153" y="773"/>
                    <a:pt x="1" y="1750"/>
                  </a:cubicBezTo>
                  <a:cubicBezTo>
                    <a:pt x="26" y="1889"/>
                    <a:pt x="102" y="2029"/>
                    <a:pt x="242" y="2155"/>
                  </a:cubicBezTo>
                  <a:cubicBezTo>
                    <a:pt x="293" y="2218"/>
                    <a:pt x="355" y="2269"/>
                    <a:pt x="432" y="2320"/>
                  </a:cubicBezTo>
                  <a:cubicBezTo>
                    <a:pt x="736" y="2548"/>
                    <a:pt x="1205" y="2751"/>
                    <a:pt x="1775" y="2928"/>
                  </a:cubicBezTo>
                  <a:cubicBezTo>
                    <a:pt x="1902" y="2953"/>
                    <a:pt x="2042" y="2992"/>
                    <a:pt x="2169" y="3029"/>
                  </a:cubicBezTo>
                  <a:cubicBezTo>
                    <a:pt x="2713" y="3169"/>
                    <a:pt x="3335" y="3271"/>
                    <a:pt x="4019" y="3359"/>
                  </a:cubicBezTo>
                  <a:cubicBezTo>
                    <a:pt x="4691" y="3435"/>
                    <a:pt x="5426" y="3474"/>
                    <a:pt x="6200" y="3486"/>
                  </a:cubicBezTo>
                  <a:lnTo>
                    <a:pt x="6428" y="3486"/>
                  </a:lnTo>
                  <a:cubicBezTo>
                    <a:pt x="9876" y="3486"/>
                    <a:pt x="12702" y="2713"/>
                    <a:pt x="12854" y="1750"/>
                  </a:cubicBezTo>
                  <a:cubicBezTo>
                    <a:pt x="12842" y="1699"/>
                    <a:pt x="12828" y="1648"/>
                    <a:pt x="12816" y="1610"/>
                  </a:cubicBezTo>
                  <a:cubicBezTo>
                    <a:pt x="12727" y="1407"/>
                    <a:pt x="12512" y="1204"/>
                    <a:pt x="12208" y="1027"/>
                  </a:cubicBezTo>
                  <a:cubicBezTo>
                    <a:pt x="11890" y="849"/>
                    <a:pt x="11473" y="672"/>
                    <a:pt x="10966" y="533"/>
                  </a:cubicBezTo>
                  <a:cubicBezTo>
                    <a:pt x="10826" y="494"/>
                    <a:pt x="10699" y="457"/>
                    <a:pt x="10560" y="431"/>
                  </a:cubicBezTo>
                  <a:cubicBezTo>
                    <a:pt x="9913" y="279"/>
                    <a:pt x="9152" y="153"/>
                    <a:pt x="8316" y="89"/>
                  </a:cubicBezTo>
                  <a:cubicBezTo>
                    <a:pt x="8113" y="63"/>
                    <a:pt x="7910" y="51"/>
                    <a:pt x="7707" y="38"/>
                  </a:cubicBezTo>
                  <a:cubicBezTo>
                    <a:pt x="7290" y="13"/>
                    <a:pt x="6859" y="0"/>
                    <a:pt x="6428"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a:off x="3458125" y="1307950"/>
              <a:ext cx="219950" cy="61500"/>
            </a:xfrm>
            <a:custGeom>
              <a:rect b="b" l="l" r="r" t="t"/>
              <a:pathLst>
                <a:path extrusionOk="0" h="2460" w="8798">
                  <a:moveTo>
                    <a:pt x="8189" y="1"/>
                  </a:moveTo>
                  <a:lnTo>
                    <a:pt x="0" y="2333"/>
                  </a:lnTo>
                  <a:cubicBezTo>
                    <a:pt x="672" y="2409"/>
                    <a:pt x="1407" y="2448"/>
                    <a:pt x="2181" y="2460"/>
                  </a:cubicBezTo>
                  <a:lnTo>
                    <a:pt x="8797" y="584"/>
                  </a:lnTo>
                  <a:cubicBezTo>
                    <a:pt x="8708" y="381"/>
                    <a:pt x="8493" y="178"/>
                    <a:pt x="8189"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3"/>
            <p:cNvSpPr/>
            <p:nvPr/>
          </p:nvSpPr>
          <p:spPr>
            <a:xfrm>
              <a:off x="3363675" y="1283225"/>
              <a:ext cx="201875" cy="57075"/>
            </a:xfrm>
            <a:custGeom>
              <a:rect b="b" l="l" r="r" t="t"/>
              <a:pathLst>
                <a:path extrusionOk="0" h="2283" w="8075">
                  <a:moveTo>
                    <a:pt x="7466" y="1"/>
                  </a:moveTo>
                  <a:lnTo>
                    <a:pt x="1" y="2118"/>
                  </a:lnTo>
                  <a:cubicBezTo>
                    <a:pt x="52" y="2181"/>
                    <a:pt x="114" y="2232"/>
                    <a:pt x="191" y="2283"/>
                  </a:cubicBezTo>
                  <a:lnTo>
                    <a:pt x="8075" y="52"/>
                  </a:lnTo>
                  <a:cubicBezTo>
                    <a:pt x="7872" y="26"/>
                    <a:pt x="7669" y="14"/>
                    <a:pt x="7466"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3"/>
            <p:cNvSpPr/>
            <p:nvPr/>
          </p:nvSpPr>
          <p:spPr>
            <a:xfrm>
              <a:off x="3402025" y="1293075"/>
              <a:ext cx="229775" cy="64975"/>
            </a:xfrm>
            <a:custGeom>
              <a:rect b="b" l="l" r="r" t="t"/>
              <a:pathLst>
                <a:path extrusionOk="0" h="2599" w="9191">
                  <a:moveTo>
                    <a:pt x="8785" y="0"/>
                  </a:moveTo>
                  <a:lnTo>
                    <a:pt x="0" y="2497"/>
                  </a:lnTo>
                  <a:cubicBezTo>
                    <a:pt x="127" y="2522"/>
                    <a:pt x="267" y="2561"/>
                    <a:pt x="394" y="2598"/>
                  </a:cubicBezTo>
                  <a:lnTo>
                    <a:pt x="9191" y="102"/>
                  </a:lnTo>
                  <a:cubicBezTo>
                    <a:pt x="9051" y="63"/>
                    <a:pt x="8924" y="26"/>
                    <a:pt x="8785"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3"/>
            <p:cNvSpPr/>
            <p:nvPr/>
          </p:nvSpPr>
          <p:spPr>
            <a:xfrm>
              <a:off x="3444800" y="1293075"/>
              <a:ext cx="151825" cy="64350"/>
            </a:xfrm>
            <a:custGeom>
              <a:rect b="b" l="l" r="r" t="t"/>
              <a:pathLst>
                <a:path extrusionOk="0" h="2574" w="6073">
                  <a:moveTo>
                    <a:pt x="2472" y="0"/>
                  </a:moveTo>
                  <a:lnTo>
                    <a:pt x="2472" y="291"/>
                  </a:lnTo>
                  <a:cubicBezTo>
                    <a:pt x="900" y="355"/>
                    <a:pt x="114" y="621"/>
                    <a:pt x="114" y="925"/>
                  </a:cubicBezTo>
                  <a:cubicBezTo>
                    <a:pt x="114" y="1648"/>
                    <a:pt x="3829" y="1445"/>
                    <a:pt x="3829" y="1686"/>
                  </a:cubicBezTo>
                  <a:cubicBezTo>
                    <a:pt x="3829" y="1750"/>
                    <a:pt x="3601" y="1787"/>
                    <a:pt x="2954" y="1787"/>
                  </a:cubicBezTo>
                  <a:cubicBezTo>
                    <a:pt x="2219" y="1787"/>
                    <a:pt x="1370" y="1724"/>
                    <a:pt x="736" y="1623"/>
                  </a:cubicBezTo>
                  <a:lnTo>
                    <a:pt x="1" y="2091"/>
                  </a:lnTo>
                  <a:cubicBezTo>
                    <a:pt x="584" y="2193"/>
                    <a:pt x="1509" y="2269"/>
                    <a:pt x="2472" y="2282"/>
                  </a:cubicBezTo>
                  <a:lnTo>
                    <a:pt x="2472" y="2573"/>
                  </a:lnTo>
                  <a:lnTo>
                    <a:pt x="3829" y="2573"/>
                  </a:lnTo>
                  <a:lnTo>
                    <a:pt x="3829" y="2269"/>
                  </a:lnTo>
                  <a:cubicBezTo>
                    <a:pt x="5325" y="2193"/>
                    <a:pt x="6072" y="1939"/>
                    <a:pt x="6072" y="1635"/>
                  </a:cubicBezTo>
                  <a:cubicBezTo>
                    <a:pt x="6072" y="938"/>
                    <a:pt x="2359" y="1128"/>
                    <a:pt x="2359" y="900"/>
                  </a:cubicBezTo>
                  <a:cubicBezTo>
                    <a:pt x="2359" y="837"/>
                    <a:pt x="2561" y="773"/>
                    <a:pt x="3233" y="773"/>
                  </a:cubicBezTo>
                  <a:cubicBezTo>
                    <a:pt x="3816" y="773"/>
                    <a:pt x="4437" y="824"/>
                    <a:pt x="5109" y="913"/>
                  </a:cubicBezTo>
                  <a:lnTo>
                    <a:pt x="5793" y="457"/>
                  </a:lnTo>
                  <a:cubicBezTo>
                    <a:pt x="5236" y="367"/>
                    <a:pt x="4551" y="317"/>
                    <a:pt x="3829" y="291"/>
                  </a:cubicBezTo>
                  <a:lnTo>
                    <a:pt x="38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a:off x="3443850" y="1290525"/>
              <a:ext cx="151825" cy="64350"/>
            </a:xfrm>
            <a:custGeom>
              <a:rect b="b" l="l" r="r" t="t"/>
              <a:pathLst>
                <a:path extrusionOk="0" h="2574" w="6073">
                  <a:moveTo>
                    <a:pt x="2473" y="1"/>
                  </a:moveTo>
                  <a:lnTo>
                    <a:pt x="2473" y="305"/>
                  </a:lnTo>
                  <a:cubicBezTo>
                    <a:pt x="901" y="356"/>
                    <a:pt x="102" y="622"/>
                    <a:pt x="102" y="926"/>
                  </a:cubicBezTo>
                  <a:cubicBezTo>
                    <a:pt x="102" y="1649"/>
                    <a:pt x="3828" y="1446"/>
                    <a:pt x="3828" y="1686"/>
                  </a:cubicBezTo>
                  <a:cubicBezTo>
                    <a:pt x="3828" y="1750"/>
                    <a:pt x="3600" y="1788"/>
                    <a:pt x="2954" y="1788"/>
                  </a:cubicBezTo>
                  <a:cubicBezTo>
                    <a:pt x="2219" y="1788"/>
                    <a:pt x="1369" y="1725"/>
                    <a:pt x="736" y="1624"/>
                  </a:cubicBezTo>
                  <a:lnTo>
                    <a:pt x="0" y="2092"/>
                  </a:lnTo>
                  <a:cubicBezTo>
                    <a:pt x="583" y="2193"/>
                    <a:pt x="1509" y="2269"/>
                    <a:pt x="2473" y="2283"/>
                  </a:cubicBezTo>
                  <a:lnTo>
                    <a:pt x="2473" y="2574"/>
                  </a:lnTo>
                  <a:lnTo>
                    <a:pt x="3828" y="2574"/>
                  </a:lnTo>
                  <a:lnTo>
                    <a:pt x="3828" y="2269"/>
                  </a:lnTo>
                  <a:cubicBezTo>
                    <a:pt x="5324" y="2193"/>
                    <a:pt x="6073" y="1940"/>
                    <a:pt x="6073" y="1636"/>
                  </a:cubicBezTo>
                  <a:cubicBezTo>
                    <a:pt x="6073" y="939"/>
                    <a:pt x="2346" y="1129"/>
                    <a:pt x="2346" y="900"/>
                  </a:cubicBezTo>
                  <a:cubicBezTo>
                    <a:pt x="2346" y="838"/>
                    <a:pt x="2561" y="774"/>
                    <a:pt x="3233" y="774"/>
                  </a:cubicBezTo>
                  <a:cubicBezTo>
                    <a:pt x="3816" y="774"/>
                    <a:pt x="4437" y="824"/>
                    <a:pt x="5109" y="914"/>
                  </a:cubicBezTo>
                  <a:lnTo>
                    <a:pt x="5794" y="457"/>
                  </a:lnTo>
                  <a:cubicBezTo>
                    <a:pt x="5236" y="368"/>
                    <a:pt x="4552" y="317"/>
                    <a:pt x="3828" y="292"/>
                  </a:cubicBezTo>
                  <a:lnTo>
                    <a:pt x="38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3526250" y="881400"/>
              <a:ext cx="309300" cy="352125"/>
            </a:xfrm>
            <a:custGeom>
              <a:rect b="b" l="l" r="r" t="t"/>
              <a:pathLst>
                <a:path extrusionOk="0" h="14085" w="12372">
                  <a:moveTo>
                    <a:pt x="25" y="1"/>
                  </a:moveTo>
                  <a:lnTo>
                    <a:pt x="25" y="116"/>
                  </a:lnTo>
                  <a:lnTo>
                    <a:pt x="13" y="204"/>
                  </a:lnTo>
                  <a:lnTo>
                    <a:pt x="13" y="369"/>
                  </a:lnTo>
                  <a:cubicBezTo>
                    <a:pt x="13" y="483"/>
                    <a:pt x="0" y="597"/>
                    <a:pt x="0" y="699"/>
                  </a:cubicBezTo>
                  <a:cubicBezTo>
                    <a:pt x="0" y="914"/>
                    <a:pt x="0" y="1130"/>
                    <a:pt x="13" y="1345"/>
                  </a:cubicBezTo>
                  <a:cubicBezTo>
                    <a:pt x="25" y="1763"/>
                    <a:pt x="51" y="2181"/>
                    <a:pt x="89" y="2600"/>
                  </a:cubicBezTo>
                  <a:cubicBezTo>
                    <a:pt x="165" y="3437"/>
                    <a:pt x="292" y="4260"/>
                    <a:pt x="456" y="5084"/>
                  </a:cubicBezTo>
                  <a:cubicBezTo>
                    <a:pt x="546" y="5490"/>
                    <a:pt x="647" y="5908"/>
                    <a:pt x="748" y="6301"/>
                  </a:cubicBezTo>
                  <a:cubicBezTo>
                    <a:pt x="799" y="6504"/>
                    <a:pt x="862" y="6707"/>
                    <a:pt x="926" y="6910"/>
                  </a:cubicBezTo>
                  <a:cubicBezTo>
                    <a:pt x="951" y="7011"/>
                    <a:pt x="977" y="7113"/>
                    <a:pt x="1014" y="7214"/>
                  </a:cubicBezTo>
                  <a:lnTo>
                    <a:pt x="1116" y="7505"/>
                  </a:lnTo>
                  <a:cubicBezTo>
                    <a:pt x="1141" y="7606"/>
                    <a:pt x="1179" y="7708"/>
                    <a:pt x="1217" y="7809"/>
                  </a:cubicBezTo>
                  <a:cubicBezTo>
                    <a:pt x="1256" y="7911"/>
                    <a:pt x="1281" y="8000"/>
                    <a:pt x="1318" y="8101"/>
                  </a:cubicBezTo>
                  <a:cubicBezTo>
                    <a:pt x="1394" y="8304"/>
                    <a:pt x="1470" y="8494"/>
                    <a:pt x="1547" y="8684"/>
                  </a:cubicBezTo>
                  <a:cubicBezTo>
                    <a:pt x="1585" y="8786"/>
                    <a:pt x="1623" y="8887"/>
                    <a:pt x="1673" y="8975"/>
                  </a:cubicBezTo>
                  <a:lnTo>
                    <a:pt x="1800" y="9268"/>
                  </a:lnTo>
                  <a:lnTo>
                    <a:pt x="1825" y="9344"/>
                  </a:lnTo>
                  <a:lnTo>
                    <a:pt x="1839" y="9381"/>
                  </a:lnTo>
                  <a:lnTo>
                    <a:pt x="1876" y="9445"/>
                  </a:lnTo>
                  <a:cubicBezTo>
                    <a:pt x="1901" y="9508"/>
                    <a:pt x="1927" y="9559"/>
                    <a:pt x="1952" y="9609"/>
                  </a:cubicBezTo>
                  <a:cubicBezTo>
                    <a:pt x="1991" y="9660"/>
                    <a:pt x="2016" y="9711"/>
                    <a:pt x="2041" y="9761"/>
                  </a:cubicBezTo>
                  <a:cubicBezTo>
                    <a:pt x="2168" y="9952"/>
                    <a:pt x="2282" y="10079"/>
                    <a:pt x="2396" y="10206"/>
                  </a:cubicBezTo>
                  <a:cubicBezTo>
                    <a:pt x="2624" y="10446"/>
                    <a:pt x="2839" y="10611"/>
                    <a:pt x="3042" y="10763"/>
                  </a:cubicBezTo>
                  <a:cubicBezTo>
                    <a:pt x="3258" y="10915"/>
                    <a:pt x="3448" y="11042"/>
                    <a:pt x="3651" y="11156"/>
                  </a:cubicBezTo>
                  <a:cubicBezTo>
                    <a:pt x="4044" y="11397"/>
                    <a:pt x="4424" y="11587"/>
                    <a:pt x="4805" y="11764"/>
                  </a:cubicBezTo>
                  <a:cubicBezTo>
                    <a:pt x="5577" y="12119"/>
                    <a:pt x="6326" y="12411"/>
                    <a:pt x="7086" y="12690"/>
                  </a:cubicBezTo>
                  <a:cubicBezTo>
                    <a:pt x="7847" y="12969"/>
                    <a:pt x="8607" y="13209"/>
                    <a:pt x="9368" y="13437"/>
                  </a:cubicBezTo>
                  <a:cubicBezTo>
                    <a:pt x="9748" y="13552"/>
                    <a:pt x="10129" y="13666"/>
                    <a:pt x="10509" y="13767"/>
                  </a:cubicBezTo>
                  <a:cubicBezTo>
                    <a:pt x="10698" y="13818"/>
                    <a:pt x="10889" y="13882"/>
                    <a:pt x="11079" y="13932"/>
                  </a:cubicBezTo>
                  <a:lnTo>
                    <a:pt x="11371" y="14008"/>
                  </a:lnTo>
                  <a:lnTo>
                    <a:pt x="11662" y="14084"/>
                  </a:lnTo>
                  <a:lnTo>
                    <a:pt x="12372" y="11612"/>
                  </a:lnTo>
                  <a:lnTo>
                    <a:pt x="12106" y="11524"/>
                  </a:lnTo>
                  <a:lnTo>
                    <a:pt x="11839" y="11435"/>
                  </a:lnTo>
                  <a:lnTo>
                    <a:pt x="11307" y="11245"/>
                  </a:lnTo>
                  <a:cubicBezTo>
                    <a:pt x="10940" y="11118"/>
                    <a:pt x="10585" y="10991"/>
                    <a:pt x="10230" y="10851"/>
                  </a:cubicBezTo>
                  <a:cubicBezTo>
                    <a:pt x="9520" y="10586"/>
                    <a:pt x="8810" y="10319"/>
                    <a:pt x="8126" y="10028"/>
                  </a:cubicBezTo>
                  <a:cubicBezTo>
                    <a:pt x="7771" y="9876"/>
                    <a:pt x="7428" y="9736"/>
                    <a:pt x="7099" y="9584"/>
                  </a:cubicBezTo>
                  <a:cubicBezTo>
                    <a:pt x="6769" y="9432"/>
                    <a:pt x="6439" y="9268"/>
                    <a:pt x="6123" y="9102"/>
                  </a:cubicBezTo>
                  <a:cubicBezTo>
                    <a:pt x="5806" y="8938"/>
                    <a:pt x="5501" y="8760"/>
                    <a:pt x="5236" y="8595"/>
                  </a:cubicBezTo>
                  <a:cubicBezTo>
                    <a:pt x="5096" y="8507"/>
                    <a:pt x="4982" y="8418"/>
                    <a:pt x="4868" y="8330"/>
                  </a:cubicBezTo>
                  <a:cubicBezTo>
                    <a:pt x="4792" y="8266"/>
                    <a:pt x="4715" y="8203"/>
                    <a:pt x="4665" y="8152"/>
                  </a:cubicBezTo>
                  <a:lnTo>
                    <a:pt x="4665" y="8139"/>
                  </a:lnTo>
                  <a:lnTo>
                    <a:pt x="4639" y="8076"/>
                  </a:lnTo>
                  <a:lnTo>
                    <a:pt x="4551" y="7835"/>
                  </a:lnTo>
                  <a:cubicBezTo>
                    <a:pt x="4513" y="7746"/>
                    <a:pt x="4487" y="7657"/>
                    <a:pt x="4450" y="7581"/>
                  </a:cubicBezTo>
                  <a:cubicBezTo>
                    <a:pt x="4386" y="7417"/>
                    <a:pt x="4335" y="7239"/>
                    <a:pt x="4285" y="7074"/>
                  </a:cubicBezTo>
                  <a:cubicBezTo>
                    <a:pt x="4247" y="6986"/>
                    <a:pt x="4222" y="6897"/>
                    <a:pt x="4196" y="6821"/>
                  </a:cubicBezTo>
                  <a:lnTo>
                    <a:pt x="4120" y="6555"/>
                  </a:lnTo>
                  <a:cubicBezTo>
                    <a:pt x="4019" y="6212"/>
                    <a:pt x="3930" y="5870"/>
                    <a:pt x="3854" y="5515"/>
                  </a:cubicBezTo>
                  <a:cubicBezTo>
                    <a:pt x="3765" y="5173"/>
                    <a:pt x="3701" y="4818"/>
                    <a:pt x="3625" y="4463"/>
                  </a:cubicBezTo>
                  <a:cubicBezTo>
                    <a:pt x="3499" y="3766"/>
                    <a:pt x="3410" y="3043"/>
                    <a:pt x="3360" y="2333"/>
                  </a:cubicBezTo>
                  <a:cubicBezTo>
                    <a:pt x="3334" y="1978"/>
                    <a:pt x="3321" y="1623"/>
                    <a:pt x="3309" y="1269"/>
                  </a:cubicBezTo>
                  <a:lnTo>
                    <a:pt x="3309" y="749"/>
                  </a:lnTo>
                  <a:cubicBezTo>
                    <a:pt x="3309" y="660"/>
                    <a:pt x="3321" y="572"/>
                    <a:pt x="3321" y="496"/>
                  </a:cubicBezTo>
                  <a:lnTo>
                    <a:pt x="3321" y="369"/>
                  </a:lnTo>
                  <a:lnTo>
                    <a:pt x="3334" y="280"/>
                  </a:lnTo>
                  <a:lnTo>
                    <a:pt x="25"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3777225" y="1152925"/>
              <a:ext cx="26650" cy="77100"/>
            </a:xfrm>
            <a:custGeom>
              <a:rect b="b" l="l" r="r" t="t"/>
              <a:pathLst>
                <a:path extrusionOk="0" h="3084" w="1066">
                  <a:moveTo>
                    <a:pt x="962" y="0"/>
                  </a:moveTo>
                  <a:cubicBezTo>
                    <a:pt x="922" y="0"/>
                    <a:pt x="885" y="25"/>
                    <a:pt x="875" y="67"/>
                  </a:cubicBezTo>
                  <a:lnTo>
                    <a:pt x="14" y="2970"/>
                  </a:lnTo>
                  <a:cubicBezTo>
                    <a:pt x="0" y="3021"/>
                    <a:pt x="26" y="3071"/>
                    <a:pt x="76" y="3083"/>
                  </a:cubicBezTo>
                  <a:lnTo>
                    <a:pt x="102" y="3083"/>
                  </a:lnTo>
                  <a:cubicBezTo>
                    <a:pt x="140" y="3083"/>
                    <a:pt x="178" y="3058"/>
                    <a:pt x="191" y="3021"/>
                  </a:cubicBezTo>
                  <a:lnTo>
                    <a:pt x="1053" y="130"/>
                  </a:lnTo>
                  <a:cubicBezTo>
                    <a:pt x="1065" y="80"/>
                    <a:pt x="1040" y="16"/>
                    <a:pt x="989" y="4"/>
                  </a:cubicBezTo>
                  <a:cubicBezTo>
                    <a:pt x="980" y="1"/>
                    <a:pt x="971" y="0"/>
                    <a:pt x="962"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3784200" y="1205200"/>
              <a:ext cx="38375" cy="15000"/>
            </a:xfrm>
            <a:custGeom>
              <a:rect b="b" l="l" r="r" t="t"/>
              <a:pathLst>
                <a:path extrusionOk="0" h="600" w="1535">
                  <a:moveTo>
                    <a:pt x="115" y="1"/>
                  </a:moveTo>
                  <a:cubicBezTo>
                    <a:pt x="74" y="1"/>
                    <a:pt x="37" y="25"/>
                    <a:pt x="26" y="68"/>
                  </a:cubicBezTo>
                  <a:cubicBezTo>
                    <a:pt x="0" y="118"/>
                    <a:pt x="39" y="169"/>
                    <a:pt x="76" y="181"/>
                  </a:cubicBezTo>
                  <a:lnTo>
                    <a:pt x="1408" y="600"/>
                  </a:lnTo>
                  <a:lnTo>
                    <a:pt x="1433" y="600"/>
                  </a:lnTo>
                  <a:cubicBezTo>
                    <a:pt x="1471" y="600"/>
                    <a:pt x="1509" y="575"/>
                    <a:pt x="1521" y="536"/>
                  </a:cubicBezTo>
                  <a:cubicBezTo>
                    <a:pt x="1534" y="485"/>
                    <a:pt x="1509" y="435"/>
                    <a:pt x="1458" y="422"/>
                  </a:cubicBezTo>
                  <a:lnTo>
                    <a:pt x="140" y="4"/>
                  </a:lnTo>
                  <a:cubicBezTo>
                    <a:pt x="132" y="2"/>
                    <a:pt x="123" y="1"/>
                    <a:pt x="11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3802900" y="1190275"/>
              <a:ext cx="12075" cy="10725"/>
            </a:xfrm>
            <a:custGeom>
              <a:rect b="b" l="l" r="r" t="t"/>
              <a:pathLst>
                <a:path extrusionOk="0" h="429" w="483">
                  <a:moveTo>
                    <a:pt x="248" y="1"/>
                  </a:moveTo>
                  <a:cubicBezTo>
                    <a:pt x="233" y="1"/>
                    <a:pt x="218" y="2"/>
                    <a:pt x="203" y="5"/>
                  </a:cubicBezTo>
                  <a:cubicBezTo>
                    <a:pt x="89" y="18"/>
                    <a:pt x="1" y="144"/>
                    <a:pt x="26" y="259"/>
                  </a:cubicBezTo>
                  <a:cubicBezTo>
                    <a:pt x="48" y="358"/>
                    <a:pt x="137" y="428"/>
                    <a:pt x="243" y="428"/>
                  </a:cubicBezTo>
                  <a:cubicBezTo>
                    <a:pt x="259" y="428"/>
                    <a:pt x="275" y="427"/>
                    <a:pt x="292" y="423"/>
                  </a:cubicBezTo>
                  <a:cubicBezTo>
                    <a:pt x="406" y="411"/>
                    <a:pt x="482" y="284"/>
                    <a:pt x="457" y="170"/>
                  </a:cubicBezTo>
                  <a:cubicBezTo>
                    <a:pt x="435" y="71"/>
                    <a:pt x="345" y="1"/>
                    <a:pt x="248"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3726225" y="1625175"/>
              <a:ext cx="154025" cy="142300"/>
            </a:xfrm>
            <a:custGeom>
              <a:rect b="b" l="l" r="r" t="t"/>
              <a:pathLst>
                <a:path extrusionOk="0" h="5692" w="6161">
                  <a:moveTo>
                    <a:pt x="646" y="1"/>
                  </a:moveTo>
                  <a:cubicBezTo>
                    <a:pt x="646" y="1"/>
                    <a:pt x="0" y="508"/>
                    <a:pt x="38" y="1065"/>
                  </a:cubicBezTo>
                  <a:cubicBezTo>
                    <a:pt x="63" y="1610"/>
                    <a:pt x="51" y="4412"/>
                    <a:pt x="51" y="4716"/>
                  </a:cubicBezTo>
                  <a:lnTo>
                    <a:pt x="443" y="4716"/>
                  </a:lnTo>
                  <a:lnTo>
                    <a:pt x="659" y="3423"/>
                  </a:lnTo>
                  <a:cubicBezTo>
                    <a:pt x="659" y="3423"/>
                    <a:pt x="1533" y="4830"/>
                    <a:pt x="2192" y="5311"/>
                  </a:cubicBezTo>
                  <a:cubicBezTo>
                    <a:pt x="2615" y="5614"/>
                    <a:pt x="3654" y="5692"/>
                    <a:pt x="4499" y="5692"/>
                  </a:cubicBezTo>
                  <a:cubicBezTo>
                    <a:pt x="4998" y="5692"/>
                    <a:pt x="5430" y="5665"/>
                    <a:pt x="5628" y="5641"/>
                  </a:cubicBezTo>
                  <a:cubicBezTo>
                    <a:pt x="6160" y="5565"/>
                    <a:pt x="4550" y="4184"/>
                    <a:pt x="4195" y="3613"/>
                  </a:cubicBezTo>
                  <a:cubicBezTo>
                    <a:pt x="3840" y="3043"/>
                    <a:pt x="646" y="1"/>
                    <a:pt x="646"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3732850" y="1587150"/>
              <a:ext cx="110000" cy="144500"/>
            </a:xfrm>
            <a:custGeom>
              <a:rect b="b" l="l" r="r" t="t"/>
              <a:pathLst>
                <a:path extrusionOk="0" h="5780" w="4400">
                  <a:moveTo>
                    <a:pt x="2346" y="1"/>
                  </a:moveTo>
                  <a:lnTo>
                    <a:pt x="1" y="127"/>
                  </a:lnTo>
                  <a:lnTo>
                    <a:pt x="432" y="1382"/>
                  </a:lnTo>
                  <a:cubicBezTo>
                    <a:pt x="432" y="1382"/>
                    <a:pt x="254" y="1787"/>
                    <a:pt x="432" y="2396"/>
                  </a:cubicBezTo>
                  <a:cubicBezTo>
                    <a:pt x="609" y="3004"/>
                    <a:pt x="1281" y="3968"/>
                    <a:pt x="1927" y="4677"/>
                  </a:cubicBezTo>
                  <a:cubicBezTo>
                    <a:pt x="2426" y="5234"/>
                    <a:pt x="3432" y="5779"/>
                    <a:pt x="3893" y="5779"/>
                  </a:cubicBezTo>
                  <a:cubicBezTo>
                    <a:pt x="3947" y="5779"/>
                    <a:pt x="3994" y="5771"/>
                    <a:pt x="4032" y="5755"/>
                  </a:cubicBezTo>
                  <a:cubicBezTo>
                    <a:pt x="4400" y="5590"/>
                    <a:pt x="3360" y="4361"/>
                    <a:pt x="3056" y="3714"/>
                  </a:cubicBezTo>
                  <a:cubicBezTo>
                    <a:pt x="2752" y="3068"/>
                    <a:pt x="2625" y="2460"/>
                    <a:pt x="2524" y="1914"/>
                  </a:cubicBezTo>
                  <a:cubicBezTo>
                    <a:pt x="2422" y="1356"/>
                    <a:pt x="2346" y="1"/>
                    <a:pt x="2346"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3939475" y="1638800"/>
              <a:ext cx="189225" cy="115375"/>
            </a:xfrm>
            <a:custGeom>
              <a:rect b="b" l="l" r="r" t="t"/>
              <a:pathLst>
                <a:path extrusionOk="0" h="4615" w="7569">
                  <a:moveTo>
                    <a:pt x="419" y="0"/>
                  </a:moveTo>
                  <a:cubicBezTo>
                    <a:pt x="419" y="0"/>
                    <a:pt x="0" y="710"/>
                    <a:pt x="229" y="1217"/>
                  </a:cubicBezTo>
                  <a:cubicBezTo>
                    <a:pt x="457" y="1712"/>
                    <a:pt x="1459" y="4335"/>
                    <a:pt x="1572" y="4614"/>
                  </a:cubicBezTo>
                  <a:lnTo>
                    <a:pt x="1940" y="4475"/>
                  </a:lnTo>
                  <a:lnTo>
                    <a:pt x="1674" y="3195"/>
                  </a:lnTo>
                  <a:lnTo>
                    <a:pt x="1674" y="3195"/>
                  </a:lnTo>
                  <a:cubicBezTo>
                    <a:pt x="1674" y="3195"/>
                    <a:pt x="3005" y="4183"/>
                    <a:pt x="3791" y="4399"/>
                  </a:cubicBezTo>
                  <a:cubicBezTo>
                    <a:pt x="3869" y="4420"/>
                    <a:pt x="3960" y="4429"/>
                    <a:pt x="4061" y="4429"/>
                  </a:cubicBezTo>
                  <a:cubicBezTo>
                    <a:pt x="4971" y="4429"/>
                    <a:pt x="6677" y="3676"/>
                    <a:pt x="7099" y="3448"/>
                  </a:cubicBezTo>
                  <a:cubicBezTo>
                    <a:pt x="7568" y="3182"/>
                    <a:pt x="5566" y="2485"/>
                    <a:pt x="5033" y="2092"/>
                  </a:cubicBezTo>
                  <a:cubicBezTo>
                    <a:pt x="4488" y="1687"/>
                    <a:pt x="419" y="0"/>
                    <a:pt x="419"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a:off x="3928400" y="1585550"/>
              <a:ext cx="151800" cy="122250"/>
            </a:xfrm>
            <a:custGeom>
              <a:rect b="b" l="l" r="r" t="t"/>
              <a:pathLst>
                <a:path extrusionOk="0" h="4890" w="6072">
                  <a:moveTo>
                    <a:pt x="2142" y="1"/>
                  </a:moveTo>
                  <a:lnTo>
                    <a:pt x="0" y="977"/>
                  </a:lnTo>
                  <a:lnTo>
                    <a:pt x="849" y="1991"/>
                  </a:lnTo>
                  <a:cubicBezTo>
                    <a:pt x="849" y="1991"/>
                    <a:pt x="837" y="2434"/>
                    <a:pt x="1217" y="2929"/>
                  </a:cubicBezTo>
                  <a:cubicBezTo>
                    <a:pt x="1610" y="3436"/>
                    <a:pt x="2586" y="4082"/>
                    <a:pt x="3448" y="4513"/>
                  </a:cubicBezTo>
                  <a:cubicBezTo>
                    <a:pt x="3924" y="4748"/>
                    <a:pt x="4636" y="4889"/>
                    <a:pt x="5163" y="4889"/>
                  </a:cubicBezTo>
                  <a:cubicBezTo>
                    <a:pt x="5464" y="4889"/>
                    <a:pt x="5704" y="4843"/>
                    <a:pt x="5806" y="4741"/>
                  </a:cubicBezTo>
                  <a:cubicBezTo>
                    <a:pt x="6071" y="4463"/>
                    <a:pt x="4665" y="3690"/>
                    <a:pt x="4145" y="3208"/>
                  </a:cubicBezTo>
                  <a:cubicBezTo>
                    <a:pt x="3625" y="2727"/>
                    <a:pt x="3283" y="2194"/>
                    <a:pt x="2992" y="1725"/>
                  </a:cubicBezTo>
                  <a:cubicBezTo>
                    <a:pt x="2700" y="1243"/>
                    <a:pt x="2142" y="1"/>
                    <a:pt x="2142"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3"/>
            <p:cNvSpPr/>
            <p:nvPr/>
          </p:nvSpPr>
          <p:spPr>
            <a:xfrm>
              <a:off x="3462850" y="1161400"/>
              <a:ext cx="525150" cy="459675"/>
            </a:xfrm>
            <a:custGeom>
              <a:rect b="b" l="l" r="r" t="t"/>
              <a:pathLst>
                <a:path extrusionOk="0" h="18387" w="21006">
                  <a:moveTo>
                    <a:pt x="2381" y="1"/>
                  </a:moveTo>
                  <a:cubicBezTo>
                    <a:pt x="1597" y="1"/>
                    <a:pt x="915" y="64"/>
                    <a:pt x="394" y="209"/>
                  </a:cubicBezTo>
                  <a:cubicBezTo>
                    <a:pt x="1" y="970"/>
                    <a:pt x="4792" y="4101"/>
                    <a:pt x="6022" y="5888"/>
                  </a:cubicBezTo>
                  <a:cubicBezTo>
                    <a:pt x="10560" y="6623"/>
                    <a:pt x="13096" y="8144"/>
                    <a:pt x="13096" y="8144"/>
                  </a:cubicBezTo>
                  <a:cubicBezTo>
                    <a:pt x="13096" y="8144"/>
                    <a:pt x="14705" y="11871"/>
                    <a:pt x="15668" y="13228"/>
                  </a:cubicBezTo>
                  <a:cubicBezTo>
                    <a:pt x="16619" y="14597"/>
                    <a:pt x="18445" y="18386"/>
                    <a:pt x="18445" y="18386"/>
                  </a:cubicBezTo>
                  <a:lnTo>
                    <a:pt x="21005" y="17170"/>
                  </a:lnTo>
                  <a:cubicBezTo>
                    <a:pt x="21005" y="17170"/>
                    <a:pt x="16797" y="4304"/>
                    <a:pt x="14997" y="2542"/>
                  </a:cubicBezTo>
                  <a:cubicBezTo>
                    <a:pt x="14437" y="1993"/>
                    <a:pt x="6788" y="1"/>
                    <a:pt x="2381"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3"/>
            <p:cNvSpPr/>
            <p:nvPr/>
          </p:nvSpPr>
          <p:spPr>
            <a:xfrm>
              <a:off x="3905575" y="1551725"/>
              <a:ext cx="69750" cy="32575"/>
            </a:xfrm>
            <a:custGeom>
              <a:rect b="b" l="l" r="r" t="t"/>
              <a:pathLst>
                <a:path extrusionOk="0" h="1303" w="2790">
                  <a:moveTo>
                    <a:pt x="2677" y="0"/>
                  </a:moveTo>
                  <a:cubicBezTo>
                    <a:pt x="2664" y="0"/>
                    <a:pt x="2651" y="3"/>
                    <a:pt x="2637" y="10"/>
                  </a:cubicBezTo>
                  <a:lnTo>
                    <a:pt x="63" y="1126"/>
                  </a:lnTo>
                  <a:cubicBezTo>
                    <a:pt x="26" y="1139"/>
                    <a:pt x="1" y="1202"/>
                    <a:pt x="13" y="1252"/>
                  </a:cubicBezTo>
                  <a:cubicBezTo>
                    <a:pt x="38" y="1278"/>
                    <a:pt x="63" y="1303"/>
                    <a:pt x="102" y="1303"/>
                  </a:cubicBezTo>
                  <a:cubicBezTo>
                    <a:pt x="114" y="1303"/>
                    <a:pt x="127" y="1303"/>
                    <a:pt x="139" y="1291"/>
                  </a:cubicBezTo>
                  <a:lnTo>
                    <a:pt x="2713" y="188"/>
                  </a:lnTo>
                  <a:cubicBezTo>
                    <a:pt x="2764" y="162"/>
                    <a:pt x="2789" y="111"/>
                    <a:pt x="2764" y="61"/>
                  </a:cubicBezTo>
                  <a:cubicBezTo>
                    <a:pt x="2745" y="24"/>
                    <a:pt x="2713" y="0"/>
                    <a:pt x="2677" y="0"/>
                  </a:cubicBez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3"/>
            <p:cNvSpPr/>
            <p:nvPr/>
          </p:nvSpPr>
          <p:spPr>
            <a:xfrm>
              <a:off x="3798125" y="1339250"/>
              <a:ext cx="128400" cy="238425"/>
            </a:xfrm>
            <a:custGeom>
              <a:rect b="b" l="l" r="r" t="t"/>
              <a:pathLst>
                <a:path extrusionOk="0" h="9537" w="5136">
                  <a:moveTo>
                    <a:pt x="100" y="1"/>
                  </a:moveTo>
                  <a:cubicBezTo>
                    <a:pt x="92" y="1"/>
                    <a:pt x="84" y="2"/>
                    <a:pt x="77" y="4"/>
                  </a:cubicBezTo>
                  <a:cubicBezTo>
                    <a:pt x="26" y="29"/>
                    <a:pt x="1" y="80"/>
                    <a:pt x="26" y="131"/>
                  </a:cubicBezTo>
                  <a:cubicBezTo>
                    <a:pt x="39" y="168"/>
                    <a:pt x="1649" y="3971"/>
                    <a:pt x="3259" y="6596"/>
                  </a:cubicBezTo>
                  <a:cubicBezTo>
                    <a:pt x="4730" y="9016"/>
                    <a:pt x="4932" y="9460"/>
                    <a:pt x="4945" y="9472"/>
                  </a:cubicBezTo>
                  <a:cubicBezTo>
                    <a:pt x="4958" y="9511"/>
                    <a:pt x="4995" y="9536"/>
                    <a:pt x="5034" y="9536"/>
                  </a:cubicBezTo>
                  <a:cubicBezTo>
                    <a:pt x="5046" y="9536"/>
                    <a:pt x="5059" y="9523"/>
                    <a:pt x="5071" y="9523"/>
                  </a:cubicBezTo>
                  <a:cubicBezTo>
                    <a:pt x="5122" y="9498"/>
                    <a:pt x="5135" y="9447"/>
                    <a:pt x="5122" y="9396"/>
                  </a:cubicBezTo>
                  <a:cubicBezTo>
                    <a:pt x="5110" y="9384"/>
                    <a:pt x="4919" y="8953"/>
                    <a:pt x="3423" y="6506"/>
                  </a:cubicBezTo>
                  <a:cubicBezTo>
                    <a:pt x="1814" y="3883"/>
                    <a:pt x="217" y="92"/>
                    <a:pt x="192" y="55"/>
                  </a:cubicBezTo>
                  <a:cubicBezTo>
                    <a:pt x="181" y="23"/>
                    <a:pt x="137" y="1"/>
                    <a:pt x="100" y="1"/>
                  </a:cubicBez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3"/>
            <p:cNvSpPr/>
            <p:nvPr/>
          </p:nvSpPr>
          <p:spPr>
            <a:xfrm>
              <a:off x="3291425" y="1145075"/>
              <a:ext cx="530525" cy="454775"/>
            </a:xfrm>
            <a:custGeom>
              <a:rect b="b" l="l" r="r" t="t"/>
              <a:pathLst>
                <a:path extrusionOk="0" h="18191" w="21221">
                  <a:moveTo>
                    <a:pt x="3575" y="0"/>
                  </a:moveTo>
                  <a:lnTo>
                    <a:pt x="3575" y="0"/>
                  </a:lnTo>
                  <a:cubicBezTo>
                    <a:pt x="3575" y="1"/>
                    <a:pt x="1" y="7859"/>
                    <a:pt x="9824" y="8442"/>
                  </a:cubicBezTo>
                  <a:cubicBezTo>
                    <a:pt x="10515" y="8482"/>
                    <a:pt x="11150" y="8499"/>
                    <a:pt x="11730" y="8499"/>
                  </a:cubicBezTo>
                  <a:cubicBezTo>
                    <a:pt x="14858" y="8499"/>
                    <a:pt x="16365" y="8011"/>
                    <a:pt x="16365" y="8011"/>
                  </a:cubicBezTo>
                  <a:cubicBezTo>
                    <a:pt x="16365" y="8011"/>
                    <a:pt x="16479" y="11929"/>
                    <a:pt x="16682" y="13577"/>
                  </a:cubicBezTo>
                  <a:cubicBezTo>
                    <a:pt x="16885" y="15237"/>
                    <a:pt x="17506" y="18191"/>
                    <a:pt x="17506" y="18191"/>
                  </a:cubicBezTo>
                  <a:lnTo>
                    <a:pt x="20155" y="18191"/>
                  </a:lnTo>
                  <a:cubicBezTo>
                    <a:pt x="20155" y="18191"/>
                    <a:pt x="21220" y="6098"/>
                    <a:pt x="19077" y="4780"/>
                  </a:cubicBezTo>
                  <a:cubicBezTo>
                    <a:pt x="16936" y="3461"/>
                    <a:pt x="13221" y="2459"/>
                    <a:pt x="7936" y="1952"/>
                  </a:cubicBezTo>
                  <a:cubicBezTo>
                    <a:pt x="7936" y="1952"/>
                    <a:pt x="4348" y="381"/>
                    <a:pt x="3575"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a:off x="3373825" y="1164025"/>
              <a:ext cx="366025" cy="400000"/>
            </a:xfrm>
            <a:custGeom>
              <a:rect b="b" l="l" r="r" t="t"/>
              <a:pathLst>
                <a:path extrusionOk="0" h="16000" w="14641">
                  <a:moveTo>
                    <a:pt x="652" y="1"/>
                  </a:moveTo>
                  <a:cubicBezTo>
                    <a:pt x="609" y="1"/>
                    <a:pt x="569" y="35"/>
                    <a:pt x="558" y="79"/>
                  </a:cubicBezTo>
                  <a:cubicBezTo>
                    <a:pt x="558" y="104"/>
                    <a:pt x="1" y="2513"/>
                    <a:pt x="1217" y="4453"/>
                  </a:cubicBezTo>
                  <a:cubicBezTo>
                    <a:pt x="1914" y="5580"/>
                    <a:pt x="3055" y="6341"/>
                    <a:pt x="4601" y="6696"/>
                  </a:cubicBezTo>
                  <a:cubicBezTo>
                    <a:pt x="5715" y="6958"/>
                    <a:pt x="6789" y="7053"/>
                    <a:pt x="7785" y="7053"/>
                  </a:cubicBezTo>
                  <a:cubicBezTo>
                    <a:pt x="9340" y="7053"/>
                    <a:pt x="10708" y="6823"/>
                    <a:pt x="11751" y="6645"/>
                  </a:cubicBezTo>
                  <a:cubicBezTo>
                    <a:pt x="12335" y="6551"/>
                    <a:pt x="12838" y="6468"/>
                    <a:pt x="13153" y="6468"/>
                  </a:cubicBezTo>
                  <a:cubicBezTo>
                    <a:pt x="13302" y="6468"/>
                    <a:pt x="13409" y="6486"/>
                    <a:pt x="13462" y="6531"/>
                  </a:cubicBezTo>
                  <a:cubicBezTo>
                    <a:pt x="13665" y="6721"/>
                    <a:pt x="13741" y="8205"/>
                    <a:pt x="13829" y="9776"/>
                  </a:cubicBezTo>
                  <a:cubicBezTo>
                    <a:pt x="13931" y="11678"/>
                    <a:pt x="14058" y="14035"/>
                    <a:pt x="14438" y="15924"/>
                  </a:cubicBezTo>
                  <a:cubicBezTo>
                    <a:pt x="14451" y="15974"/>
                    <a:pt x="14488" y="16000"/>
                    <a:pt x="14539" y="16000"/>
                  </a:cubicBezTo>
                  <a:lnTo>
                    <a:pt x="14552" y="16000"/>
                  </a:lnTo>
                  <a:cubicBezTo>
                    <a:pt x="14603" y="15988"/>
                    <a:pt x="14641" y="15937"/>
                    <a:pt x="14628" y="15886"/>
                  </a:cubicBezTo>
                  <a:cubicBezTo>
                    <a:pt x="14248" y="14010"/>
                    <a:pt x="14121" y="11652"/>
                    <a:pt x="14020" y="9763"/>
                  </a:cubicBezTo>
                  <a:cubicBezTo>
                    <a:pt x="13905" y="7698"/>
                    <a:pt x="13829" y="6620"/>
                    <a:pt x="13589" y="6391"/>
                  </a:cubicBezTo>
                  <a:cubicBezTo>
                    <a:pt x="13494" y="6311"/>
                    <a:pt x="13341" y="6279"/>
                    <a:pt x="13129" y="6279"/>
                  </a:cubicBezTo>
                  <a:cubicBezTo>
                    <a:pt x="12804" y="6279"/>
                    <a:pt x="12339" y="6355"/>
                    <a:pt x="11725" y="6455"/>
                  </a:cubicBezTo>
                  <a:cubicBezTo>
                    <a:pt x="10685" y="6634"/>
                    <a:pt x="9322" y="6860"/>
                    <a:pt x="7775" y="6860"/>
                  </a:cubicBezTo>
                  <a:cubicBezTo>
                    <a:pt x="6796" y="6860"/>
                    <a:pt x="5743" y="6769"/>
                    <a:pt x="4652" y="6518"/>
                  </a:cubicBezTo>
                  <a:cubicBezTo>
                    <a:pt x="3144" y="6163"/>
                    <a:pt x="2041" y="5441"/>
                    <a:pt x="1370" y="4351"/>
                  </a:cubicBezTo>
                  <a:cubicBezTo>
                    <a:pt x="216" y="2475"/>
                    <a:pt x="736" y="143"/>
                    <a:pt x="748" y="117"/>
                  </a:cubicBezTo>
                  <a:cubicBezTo>
                    <a:pt x="761" y="67"/>
                    <a:pt x="723" y="16"/>
                    <a:pt x="672" y="3"/>
                  </a:cubicBezTo>
                  <a:cubicBezTo>
                    <a:pt x="665" y="1"/>
                    <a:pt x="659" y="1"/>
                    <a:pt x="652" y="1"/>
                  </a:cubicBez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3720500" y="1557675"/>
              <a:ext cx="78625" cy="6350"/>
            </a:xfrm>
            <a:custGeom>
              <a:rect b="b" l="l" r="r" t="t"/>
              <a:pathLst>
                <a:path extrusionOk="0" h="254" w="3145">
                  <a:moveTo>
                    <a:pt x="89" y="0"/>
                  </a:moveTo>
                  <a:cubicBezTo>
                    <a:pt x="38" y="0"/>
                    <a:pt x="1" y="51"/>
                    <a:pt x="1" y="102"/>
                  </a:cubicBezTo>
                  <a:cubicBezTo>
                    <a:pt x="1" y="152"/>
                    <a:pt x="38" y="191"/>
                    <a:pt x="89" y="191"/>
                  </a:cubicBezTo>
                  <a:lnTo>
                    <a:pt x="3043" y="254"/>
                  </a:lnTo>
                  <a:cubicBezTo>
                    <a:pt x="3094" y="254"/>
                    <a:pt x="3144" y="216"/>
                    <a:pt x="3144" y="166"/>
                  </a:cubicBezTo>
                  <a:cubicBezTo>
                    <a:pt x="3144" y="115"/>
                    <a:pt x="3106" y="76"/>
                    <a:pt x="3043" y="64"/>
                  </a:cubicBezTo>
                  <a:lnTo>
                    <a:pt x="89" y="0"/>
                  </a:ln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a:off x="3555725" y="1208775"/>
              <a:ext cx="263975" cy="34250"/>
            </a:xfrm>
            <a:custGeom>
              <a:rect b="b" l="l" r="r" t="t"/>
              <a:pathLst>
                <a:path extrusionOk="0" h="1370" w="10559">
                  <a:moveTo>
                    <a:pt x="26" y="1"/>
                  </a:moveTo>
                  <a:cubicBezTo>
                    <a:pt x="13" y="1"/>
                    <a:pt x="0" y="13"/>
                    <a:pt x="0" y="13"/>
                  </a:cubicBezTo>
                  <a:lnTo>
                    <a:pt x="0" y="1356"/>
                  </a:lnTo>
                  <a:cubicBezTo>
                    <a:pt x="0" y="1370"/>
                    <a:pt x="13" y="1370"/>
                    <a:pt x="26" y="1370"/>
                  </a:cubicBezTo>
                  <a:lnTo>
                    <a:pt x="10547" y="1370"/>
                  </a:lnTo>
                  <a:cubicBezTo>
                    <a:pt x="10559" y="1370"/>
                    <a:pt x="10559" y="1370"/>
                    <a:pt x="10559" y="1356"/>
                  </a:cubicBezTo>
                  <a:lnTo>
                    <a:pt x="10559" y="13"/>
                  </a:lnTo>
                  <a:cubicBezTo>
                    <a:pt x="10559" y="13"/>
                    <a:pt x="10559" y="1"/>
                    <a:pt x="10547" y="1"/>
                  </a:cubicBezTo>
                  <a:close/>
                </a:path>
              </a:pathLst>
            </a:custGeom>
            <a:solidFill>
              <a:srgbClr val="D7E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a:off x="3706225" y="1019575"/>
              <a:ext cx="214900" cy="223450"/>
            </a:xfrm>
            <a:custGeom>
              <a:rect b="b" l="l" r="r" t="t"/>
              <a:pathLst>
                <a:path extrusionOk="0" h="8938" w="8596">
                  <a:moveTo>
                    <a:pt x="3056" y="1"/>
                  </a:moveTo>
                  <a:cubicBezTo>
                    <a:pt x="2739" y="1"/>
                    <a:pt x="2460" y="217"/>
                    <a:pt x="2372" y="521"/>
                  </a:cubicBezTo>
                  <a:lnTo>
                    <a:pt x="1" y="8938"/>
                  </a:lnTo>
                  <a:lnTo>
                    <a:pt x="5642" y="8938"/>
                  </a:lnTo>
                  <a:cubicBezTo>
                    <a:pt x="6048" y="8938"/>
                    <a:pt x="6390" y="8671"/>
                    <a:pt x="6491" y="8291"/>
                  </a:cubicBezTo>
                  <a:lnTo>
                    <a:pt x="8468" y="901"/>
                  </a:lnTo>
                  <a:cubicBezTo>
                    <a:pt x="8595" y="445"/>
                    <a:pt x="8253" y="1"/>
                    <a:pt x="778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3693250" y="1019575"/>
              <a:ext cx="89400" cy="221850"/>
            </a:xfrm>
            <a:custGeom>
              <a:rect b="b" l="l" r="r" t="t"/>
              <a:pathLst>
                <a:path extrusionOk="0" h="8874" w="3576">
                  <a:moveTo>
                    <a:pt x="3030" y="1"/>
                  </a:moveTo>
                  <a:cubicBezTo>
                    <a:pt x="2713" y="1"/>
                    <a:pt x="2435" y="217"/>
                    <a:pt x="2345" y="521"/>
                  </a:cubicBezTo>
                  <a:lnTo>
                    <a:pt x="1" y="8874"/>
                  </a:lnTo>
                  <a:lnTo>
                    <a:pt x="545" y="8874"/>
                  </a:lnTo>
                  <a:lnTo>
                    <a:pt x="2891" y="521"/>
                  </a:lnTo>
                  <a:cubicBezTo>
                    <a:pt x="2979" y="217"/>
                    <a:pt x="3258" y="1"/>
                    <a:pt x="3575"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a:off x="3796225" y="1113375"/>
              <a:ext cx="47275" cy="42200"/>
            </a:xfrm>
            <a:custGeom>
              <a:rect b="b" l="l" r="r" t="t"/>
              <a:pathLst>
                <a:path extrusionOk="0" h="1688" w="1891">
                  <a:moveTo>
                    <a:pt x="1142" y="1"/>
                  </a:moveTo>
                  <a:cubicBezTo>
                    <a:pt x="673" y="1"/>
                    <a:pt x="217" y="381"/>
                    <a:pt x="102" y="837"/>
                  </a:cubicBezTo>
                  <a:cubicBezTo>
                    <a:pt x="1" y="1307"/>
                    <a:pt x="280" y="1687"/>
                    <a:pt x="749" y="1687"/>
                  </a:cubicBezTo>
                  <a:cubicBezTo>
                    <a:pt x="1218" y="1687"/>
                    <a:pt x="1674" y="1307"/>
                    <a:pt x="1789" y="837"/>
                  </a:cubicBezTo>
                  <a:cubicBezTo>
                    <a:pt x="1890" y="381"/>
                    <a:pt x="1598" y="1"/>
                    <a:pt x="1142"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a:off x="3378900" y="843550"/>
              <a:ext cx="290300" cy="362025"/>
            </a:xfrm>
            <a:custGeom>
              <a:rect b="b" l="l" r="r" t="t"/>
              <a:pathLst>
                <a:path extrusionOk="0" h="14481" w="11612">
                  <a:moveTo>
                    <a:pt x="3481" y="0"/>
                  </a:moveTo>
                  <a:cubicBezTo>
                    <a:pt x="3298" y="0"/>
                    <a:pt x="3143" y="10"/>
                    <a:pt x="3043" y="32"/>
                  </a:cubicBezTo>
                  <a:cubicBezTo>
                    <a:pt x="1914" y="273"/>
                    <a:pt x="1407" y="1554"/>
                    <a:pt x="1432" y="3315"/>
                  </a:cubicBezTo>
                  <a:cubicBezTo>
                    <a:pt x="1432" y="3721"/>
                    <a:pt x="1420" y="4126"/>
                    <a:pt x="1407" y="4545"/>
                  </a:cubicBezTo>
                  <a:cubicBezTo>
                    <a:pt x="1407" y="4596"/>
                    <a:pt x="1407" y="4646"/>
                    <a:pt x="1395" y="4709"/>
                  </a:cubicBezTo>
                  <a:cubicBezTo>
                    <a:pt x="1331" y="6104"/>
                    <a:pt x="1153" y="7460"/>
                    <a:pt x="938" y="8322"/>
                  </a:cubicBezTo>
                  <a:cubicBezTo>
                    <a:pt x="482" y="10109"/>
                    <a:pt x="482" y="10109"/>
                    <a:pt x="0" y="11948"/>
                  </a:cubicBezTo>
                  <a:cubicBezTo>
                    <a:pt x="91" y="12361"/>
                    <a:pt x="3181" y="14480"/>
                    <a:pt x="6100" y="14480"/>
                  </a:cubicBezTo>
                  <a:cubicBezTo>
                    <a:pt x="6846" y="14480"/>
                    <a:pt x="7581" y="14342"/>
                    <a:pt x="8252" y="14001"/>
                  </a:cubicBezTo>
                  <a:cubicBezTo>
                    <a:pt x="8417" y="13215"/>
                    <a:pt x="8366" y="13354"/>
                    <a:pt x="8708" y="11478"/>
                  </a:cubicBezTo>
                  <a:cubicBezTo>
                    <a:pt x="8747" y="11314"/>
                    <a:pt x="8784" y="11174"/>
                    <a:pt x="8823" y="11060"/>
                  </a:cubicBezTo>
                  <a:cubicBezTo>
                    <a:pt x="8823" y="11022"/>
                    <a:pt x="8835" y="10997"/>
                    <a:pt x="8848" y="10971"/>
                  </a:cubicBezTo>
                  <a:lnTo>
                    <a:pt x="8848" y="10959"/>
                  </a:lnTo>
                  <a:cubicBezTo>
                    <a:pt x="8848" y="10959"/>
                    <a:pt x="8886" y="10946"/>
                    <a:pt x="8949" y="10920"/>
                  </a:cubicBezTo>
                  <a:cubicBezTo>
                    <a:pt x="9164" y="10819"/>
                    <a:pt x="9735" y="10540"/>
                    <a:pt x="10179" y="10109"/>
                  </a:cubicBezTo>
                  <a:cubicBezTo>
                    <a:pt x="10255" y="10033"/>
                    <a:pt x="10318" y="9957"/>
                    <a:pt x="10381" y="9881"/>
                  </a:cubicBezTo>
                  <a:lnTo>
                    <a:pt x="10407" y="9856"/>
                  </a:lnTo>
                  <a:cubicBezTo>
                    <a:pt x="10787" y="9362"/>
                    <a:pt x="10775" y="8309"/>
                    <a:pt x="10863" y="7106"/>
                  </a:cubicBezTo>
                  <a:cubicBezTo>
                    <a:pt x="10863" y="6991"/>
                    <a:pt x="10876" y="6864"/>
                    <a:pt x="10888" y="6737"/>
                  </a:cubicBezTo>
                  <a:cubicBezTo>
                    <a:pt x="10927" y="6332"/>
                    <a:pt x="10978" y="5914"/>
                    <a:pt x="11066" y="5521"/>
                  </a:cubicBezTo>
                  <a:cubicBezTo>
                    <a:pt x="11358" y="4089"/>
                    <a:pt x="11611" y="3340"/>
                    <a:pt x="10381" y="2377"/>
                  </a:cubicBezTo>
                  <a:cubicBezTo>
                    <a:pt x="10255" y="2263"/>
                    <a:pt x="10090" y="2162"/>
                    <a:pt x="9913" y="2047"/>
                  </a:cubicBezTo>
                  <a:cubicBezTo>
                    <a:pt x="9722" y="1908"/>
                    <a:pt x="9494" y="1782"/>
                    <a:pt x="9241" y="1630"/>
                  </a:cubicBezTo>
                  <a:lnTo>
                    <a:pt x="6528" y="463"/>
                  </a:lnTo>
                  <a:cubicBezTo>
                    <a:pt x="6528" y="463"/>
                    <a:pt x="6059" y="337"/>
                    <a:pt x="5438" y="210"/>
                  </a:cubicBezTo>
                  <a:cubicBezTo>
                    <a:pt x="5336" y="185"/>
                    <a:pt x="5210" y="159"/>
                    <a:pt x="5096" y="146"/>
                  </a:cubicBezTo>
                  <a:cubicBezTo>
                    <a:pt x="4775" y="80"/>
                    <a:pt x="4012" y="0"/>
                    <a:pt x="348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3563000" y="930100"/>
              <a:ext cx="11425" cy="10400"/>
            </a:xfrm>
            <a:custGeom>
              <a:rect b="b" l="l" r="r" t="t"/>
              <a:pathLst>
                <a:path extrusionOk="0" h="416" w="457">
                  <a:moveTo>
                    <a:pt x="227" y="0"/>
                  </a:moveTo>
                  <a:cubicBezTo>
                    <a:pt x="137" y="0"/>
                    <a:pt x="48" y="71"/>
                    <a:pt x="26" y="170"/>
                  </a:cubicBezTo>
                  <a:cubicBezTo>
                    <a:pt x="0" y="284"/>
                    <a:pt x="77" y="385"/>
                    <a:pt x="191" y="411"/>
                  </a:cubicBezTo>
                  <a:cubicBezTo>
                    <a:pt x="206" y="414"/>
                    <a:pt x="221" y="416"/>
                    <a:pt x="235" y="416"/>
                  </a:cubicBezTo>
                  <a:cubicBezTo>
                    <a:pt x="330" y="416"/>
                    <a:pt x="409" y="347"/>
                    <a:pt x="431" y="259"/>
                  </a:cubicBezTo>
                  <a:cubicBezTo>
                    <a:pt x="457" y="145"/>
                    <a:pt x="381" y="30"/>
                    <a:pt x="267" y="5"/>
                  </a:cubicBezTo>
                  <a:cubicBezTo>
                    <a:pt x="254" y="2"/>
                    <a:pt x="241" y="0"/>
                    <a:pt x="227"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3560475" y="951975"/>
              <a:ext cx="11425" cy="10400"/>
            </a:xfrm>
            <a:custGeom>
              <a:rect b="b" l="l" r="r" t="t"/>
              <a:pathLst>
                <a:path extrusionOk="0" h="416" w="457">
                  <a:moveTo>
                    <a:pt x="235" y="0"/>
                  </a:moveTo>
                  <a:cubicBezTo>
                    <a:pt x="137" y="0"/>
                    <a:pt x="47" y="71"/>
                    <a:pt x="25" y="169"/>
                  </a:cubicBezTo>
                  <a:cubicBezTo>
                    <a:pt x="0" y="284"/>
                    <a:pt x="76" y="385"/>
                    <a:pt x="191" y="411"/>
                  </a:cubicBezTo>
                  <a:cubicBezTo>
                    <a:pt x="206" y="414"/>
                    <a:pt x="220" y="416"/>
                    <a:pt x="235" y="416"/>
                  </a:cubicBezTo>
                  <a:cubicBezTo>
                    <a:pt x="330" y="416"/>
                    <a:pt x="409" y="347"/>
                    <a:pt x="431" y="259"/>
                  </a:cubicBezTo>
                  <a:cubicBezTo>
                    <a:pt x="456" y="144"/>
                    <a:pt x="380" y="31"/>
                    <a:pt x="279" y="5"/>
                  </a:cubicBezTo>
                  <a:cubicBezTo>
                    <a:pt x="264" y="2"/>
                    <a:pt x="249" y="0"/>
                    <a:pt x="235"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3491225" y="850625"/>
              <a:ext cx="71175" cy="69575"/>
            </a:xfrm>
            <a:custGeom>
              <a:rect b="b" l="l" r="r" t="t"/>
              <a:pathLst>
                <a:path extrusionOk="0" h="2783" w="2847">
                  <a:moveTo>
                    <a:pt x="1028" y="0"/>
                  </a:moveTo>
                  <a:cubicBezTo>
                    <a:pt x="665" y="0"/>
                    <a:pt x="294" y="106"/>
                    <a:pt x="197" y="510"/>
                  </a:cubicBezTo>
                  <a:cubicBezTo>
                    <a:pt x="0" y="1335"/>
                    <a:pt x="1311" y="2782"/>
                    <a:pt x="2722" y="2782"/>
                  </a:cubicBezTo>
                  <a:cubicBezTo>
                    <a:pt x="2763" y="2782"/>
                    <a:pt x="2805" y="2781"/>
                    <a:pt x="2846" y="2778"/>
                  </a:cubicBezTo>
                  <a:cubicBezTo>
                    <a:pt x="2846" y="2778"/>
                    <a:pt x="1477" y="1333"/>
                    <a:pt x="1820" y="130"/>
                  </a:cubicBezTo>
                  <a:cubicBezTo>
                    <a:pt x="1820" y="130"/>
                    <a:pt x="1429" y="0"/>
                    <a:pt x="1028"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3577575" y="883650"/>
              <a:ext cx="70375" cy="55300"/>
            </a:xfrm>
            <a:custGeom>
              <a:rect b="b" l="l" r="r" t="t"/>
              <a:pathLst>
                <a:path extrusionOk="0" h="2212" w="2815">
                  <a:moveTo>
                    <a:pt x="1231" y="0"/>
                  </a:moveTo>
                  <a:cubicBezTo>
                    <a:pt x="837" y="1293"/>
                    <a:pt x="1" y="1623"/>
                    <a:pt x="1" y="1623"/>
                  </a:cubicBezTo>
                  <a:cubicBezTo>
                    <a:pt x="315" y="2006"/>
                    <a:pt x="873" y="2212"/>
                    <a:pt x="1389" y="2212"/>
                  </a:cubicBezTo>
                  <a:cubicBezTo>
                    <a:pt x="1914" y="2212"/>
                    <a:pt x="2395" y="2000"/>
                    <a:pt x="2536" y="1547"/>
                  </a:cubicBezTo>
                  <a:cubicBezTo>
                    <a:pt x="2815" y="659"/>
                    <a:pt x="1231" y="0"/>
                    <a:pt x="123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a:off x="3530375" y="853850"/>
              <a:ext cx="78600" cy="70400"/>
            </a:xfrm>
            <a:custGeom>
              <a:rect b="b" l="l" r="r" t="t"/>
              <a:pathLst>
                <a:path extrusionOk="0" h="2816" w="3144">
                  <a:moveTo>
                    <a:pt x="254" y="1"/>
                  </a:moveTo>
                  <a:lnTo>
                    <a:pt x="254" y="1"/>
                  </a:lnTo>
                  <a:cubicBezTo>
                    <a:pt x="0" y="621"/>
                    <a:pt x="431" y="1572"/>
                    <a:pt x="1014" y="2384"/>
                  </a:cubicBezTo>
                  <a:cubicBezTo>
                    <a:pt x="1223" y="2678"/>
                    <a:pt x="1535" y="2816"/>
                    <a:pt x="1845" y="2816"/>
                  </a:cubicBezTo>
                  <a:cubicBezTo>
                    <a:pt x="2271" y="2816"/>
                    <a:pt x="2693" y="2556"/>
                    <a:pt x="2840" y="2080"/>
                  </a:cubicBezTo>
                  <a:lnTo>
                    <a:pt x="3144" y="1078"/>
                  </a:lnTo>
                  <a:lnTo>
                    <a:pt x="254"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3477775" y="1077050"/>
              <a:ext cx="124875" cy="43025"/>
            </a:xfrm>
            <a:custGeom>
              <a:rect b="b" l="l" r="r" t="t"/>
              <a:pathLst>
                <a:path extrusionOk="0" h="1721" w="4995">
                  <a:moveTo>
                    <a:pt x="457" y="0"/>
                  </a:moveTo>
                  <a:cubicBezTo>
                    <a:pt x="234" y="0"/>
                    <a:pt x="94" y="18"/>
                    <a:pt x="76" y="22"/>
                  </a:cubicBezTo>
                  <a:cubicBezTo>
                    <a:pt x="38" y="34"/>
                    <a:pt x="0" y="73"/>
                    <a:pt x="12" y="110"/>
                  </a:cubicBezTo>
                  <a:cubicBezTo>
                    <a:pt x="12" y="135"/>
                    <a:pt x="38" y="161"/>
                    <a:pt x="63" y="174"/>
                  </a:cubicBezTo>
                  <a:cubicBezTo>
                    <a:pt x="76" y="186"/>
                    <a:pt x="88" y="186"/>
                    <a:pt x="102" y="186"/>
                  </a:cubicBezTo>
                  <a:cubicBezTo>
                    <a:pt x="105" y="186"/>
                    <a:pt x="237" y="170"/>
                    <a:pt x="455" y="170"/>
                  </a:cubicBezTo>
                  <a:cubicBezTo>
                    <a:pt x="981" y="170"/>
                    <a:pt x="2011" y="264"/>
                    <a:pt x="2979" y="909"/>
                  </a:cubicBezTo>
                  <a:cubicBezTo>
                    <a:pt x="3676" y="1365"/>
                    <a:pt x="4322" y="1619"/>
                    <a:pt x="4868" y="1720"/>
                  </a:cubicBezTo>
                  <a:cubicBezTo>
                    <a:pt x="4868" y="1682"/>
                    <a:pt x="4880" y="1657"/>
                    <a:pt x="4893" y="1631"/>
                  </a:cubicBezTo>
                  <a:lnTo>
                    <a:pt x="4893" y="1619"/>
                  </a:lnTo>
                  <a:cubicBezTo>
                    <a:pt x="4893" y="1619"/>
                    <a:pt x="4931" y="1606"/>
                    <a:pt x="4994" y="1580"/>
                  </a:cubicBezTo>
                  <a:cubicBezTo>
                    <a:pt x="4449" y="1504"/>
                    <a:pt x="3790" y="1251"/>
                    <a:pt x="3068" y="782"/>
                  </a:cubicBezTo>
                  <a:cubicBezTo>
                    <a:pt x="2059" y="106"/>
                    <a:pt x="1005" y="0"/>
                    <a:pt x="457"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3519900" y="932750"/>
              <a:ext cx="97950" cy="69000"/>
            </a:xfrm>
            <a:custGeom>
              <a:rect b="b" l="l" r="r" t="t"/>
              <a:pathLst>
                <a:path extrusionOk="0" h="2760" w="3918">
                  <a:moveTo>
                    <a:pt x="95" y="0"/>
                  </a:moveTo>
                  <a:cubicBezTo>
                    <a:pt x="80" y="0"/>
                    <a:pt x="65" y="5"/>
                    <a:pt x="51" y="14"/>
                  </a:cubicBezTo>
                  <a:cubicBezTo>
                    <a:pt x="14" y="39"/>
                    <a:pt x="1" y="90"/>
                    <a:pt x="26" y="115"/>
                  </a:cubicBezTo>
                  <a:cubicBezTo>
                    <a:pt x="90" y="203"/>
                    <a:pt x="1395" y="2282"/>
                    <a:pt x="2308" y="2662"/>
                  </a:cubicBezTo>
                  <a:cubicBezTo>
                    <a:pt x="2474" y="2731"/>
                    <a:pt x="2631" y="2760"/>
                    <a:pt x="2776" y="2760"/>
                  </a:cubicBezTo>
                  <a:cubicBezTo>
                    <a:pt x="3461" y="2760"/>
                    <a:pt x="3893" y="2128"/>
                    <a:pt x="3893" y="2118"/>
                  </a:cubicBezTo>
                  <a:cubicBezTo>
                    <a:pt x="3918" y="2079"/>
                    <a:pt x="3905" y="2029"/>
                    <a:pt x="3867" y="2003"/>
                  </a:cubicBezTo>
                  <a:cubicBezTo>
                    <a:pt x="3854" y="1994"/>
                    <a:pt x="3839" y="1990"/>
                    <a:pt x="3824" y="1990"/>
                  </a:cubicBezTo>
                  <a:cubicBezTo>
                    <a:pt x="3796" y="1990"/>
                    <a:pt x="3769" y="2004"/>
                    <a:pt x="3753" y="2029"/>
                  </a:cubicBezTo>
                  <a:cubicBezTo>
                    <a:pt x="3753" y="2029"/>
                    <a:pt x="3370" y="2594"/>
                    <a:pt x="2771" y="2594"/>
                  </a:cubicBezTo>
                  <a:cubicBezTo>
                    <a:pt x="2647" y="2594"/>
                    <a:pt x="2513" y="2569"/>
                    <a:pt x="2371" y="2510"/>
                  </a:cubicBezTo>
                  <a:cubicBezTo>
                    <a:pt x="1510" y="2155"/>
                    <a:pt x="178" y="51"/>
                    <a:pt x="166" y="39"/>
                  </a:cubicBezTo>
                  <a:cubicBezTo>
                    <a:pt x="150" y="14"/>
                    <a:pt x="123" y="0"/>
                    <a:pt x="95"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3589325" y="1087575"/>
              <a:ext cx="52300" cy="84525"/>
            </a:xfrm>
            <a:custGeom>
              <a:rect b="b" l="l" r="r" t="t"/>
              <a:pathLst>
                <a:path extrusionOk="0" h="3381" w="2092">
                  <a:moveTo>
                    <a:pt x="1988" y="0"/>
                  </a:moveTo>
                  <a:cubicBezTo>
                    <a:pt x="1956" y="0"/>
                    <a:pt x="1926" y="19"/>
                    <a:pt x="1901" y="44"/>
                  </a:cubicBezTo>
                  <a:cubicBezTo>
                    <a:pt x="1369" y="881"/>
                    <a:pt x="418" y="1122"/>
                    <a:pt x="406" y="1122"/>
                  </a:cubicBezTo>
                  <a:cubicBezTo>
                    <a:pt x="367" y="1122"/>
                    <a:pt x="342" y="1159"/>
                    <a:pt x="330" y="1198"/>
                  </a:cubicBezTo>
                  <a:cubicBezTo>
                    <a:pt x="330" y="1210"/>
                    <a:pt x="76" y="2516"/>
                    <a:pt x="12" y="3277"/>
                  </a:cubicBezTo>
                  <a:cubicBezTo>
                    <a:pt x="0" y="3328"/>
                    <a:pt x="38" y="3378"/>
                    <a:pt x="88" y="3378"/>
                  </a:cubicBezTo>
                  <a:lnTo>
                    <a:pt x="101" y="3378"/>
                  </a:lnTo>
                  <a:cubicBezTo>
                    <a:pt x="108" y="3380"/>
                    <a:pt x="114" y="3381"/>
                    <a:pt x="120" y="3381"/>
                  </a:cubicBezTo>
                  <a:cubicBezTo>
                    <a:pt x="161" y="3381"/>
                    <a:pt x="191" y="3346"/>
                    <a:pt x="203" y="3302"/>
                  </a:cubicBezTo>
                  <a:cubicBezTo>
                    <a:pt x="266" y="2630"/>
                    <a:pt x="456" y="1553"/>
                    <a:pt x="507" y="1286"/>
                  </a:cubicBezTo>
                  <a:cubicBezTo>
                    <a:pt x="735" y="1223"/>
                    <a:pt x="1559" y="931"/>
                    <a:pt x="2066" y="145"/>
                  </a:cubicBezTo>
                  <a:cubicBezTo>
                    <a:pt x="2091" y="108"/>
                    <a:pt x="2079" y="44"/>
                    <a:pt x="2040" y="19"/>
                  </a:cubicBezTo>
                  <a:cubicBezTo>
                    <a:pt x="2023" y="6"/>
                    <a:pt x="2005" y="0"/>
                    <a:pt x="1988"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3560475" y="626575"/>
              <a:ext cx="95400" cy="91400"/>
            </a:xfrm>
            <a:custGeom>
              <a:rect b="b" l="l" r="r" t="t"/>
              <a:pathLst>
                <a:path extrusionOk="0" h="3656" w="3816">
                  <a:moveTo>
                    <a:pt x="1905" y="0"/>
                  </a:moveTo>
                  <a:cubicBezTo>
                    <a:pt x="1120" y="0"/>
                    <a:pt x="391" y="508"/>
                    <a:pt x="152" y="1296"/>
                  </a:cubicBezTo>
                  <a:cubicBezTo>
                    <a:pt x="0" y="1816"/>
                    <a:pt x="76" y="2335"/>
                    <a:pt x="330" y="2766"/>
                  </a:cubicBezTo>
                  <a:cubicBezTo>
                    <a:pt x="558" y="3134"/>
                    <a:pt x="913" y="3438"/>
                    <a:pt x="1369" y="3577"/>
                  </a:cubicBezTo>
                  <a:cubicBezTo>
                    <a:pt x="1545" y="3631"/>
                    <a:pt x="1723" y="3656"/>
                    <a:pt x="1899" y="3656"/>
                  </a:cubicBezTo>
                  <a:cubicBezTo>
                    <a:pt x="2683" y="3656"/>
                    <a:pt x="3413" y="3148"/>
                    <a:pt x="3651" y="2360"/>
                  </a:cubicBezTo>
                  <a:cubicBezTo>
                    <a:pt x="3676" y="2259"/>
                    <a:pt x="3701" y="2157"/>
                    <a:pt x="3715" y="2056"/>
                  </a:cubicBezTo>
                  <a:cubicBezTo>
                    <a:pt x="3816" y="1182"/>
                    <a:pt x="3296" y="345"/>
                    <a:pt x="2434" y="79"/>
                  </a:cubicBezTo>
                  <a:cubicBezTo>
                    <a:pt x="2258" y="26"/>
                    <a:pt x="2080" y="0"/>
                    <a:pt x="1905"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3568700" y="672575"/>
              <a:ext cx="84650" cy="45400"/>
            </a:xfrm>
            <a:custGeom>
              <a:rect b="b" l="l" r="r" t="t"/>
              <a:pathLst>
                <a:path extrusionOk="0" h="1816" w="3386">
                  <a:moveTo>
                    <a:pt x="2323" y="1"/>
                  </a:moveTo>
                  <a:cubicBezTo>
                    <a:pt x="1310" y="1"/>
                    <a:pt x="456" y="556"/>
                    <a:pt x="1" y="926"/>
                  </a:cubicBezTo>
                  <a:cubicBezTo>
                    <a:pt x="229" y="1294"/>
                    <a:pt x="584" y="1598"/>
                    <a:pt x="1040" y="1737"/>
                  </a:cubicBezTo>
                  <a:cubicBezTo>
                    <a:pt x="1216" y="1791"/>
                    <a:pt x="1394" y="1816"/>
                    <a:pt x="1570" y="1816"/>
                  </a:cubicBezTo>
                  <a:cubicBezTo>
                    <a:pt x="2354" y="1816"/>
                    <a:pt x="3084" y="1308"/>
                    <a:pt x="3322" y="520"/>
                  </a:cubicBezTo>
                  <a:cubicBezTo>
                    <a:pt x="3347" y="419"/>
                    <a:pt x="3372" y="317"/>
                    <a:pt x="3386" y="216"/>
                  </a:cubicBezTo>
                  <a:cubicBezTo>
                    <a:pt x="3019" y="63"/>
                    <a:pt x="2662" y="1"/>
                    <a:pt x="2323"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3686275" y="757200"/>
              <a:ext cx="21875" cy="48175"/>
            </a:xfrm>
            <a:custGeom>
              <a:rect b="b" l="l" r="r" t="t"/>
              <a:pathLst>
                <a:path extrusionOk="0" h="1927" w="875">
                  <a:moveTo>
                    <a:pt x="419" y="0"/>
                  </a:moveTo>
                  <a:lnTo>
                    <a:pt x="1" y="1927"/>
                  </a:lnTo>
                  <a:cubicBezTo>
                    <a:pt x="875" y="1572"/>
                    <a:pt x="761" y="64"/>
                    <a:pt x="761" y="64"/>
                  </a:cubicBezTo>
                  <a:lnTo>
                    <a:pt x="419" y="0"/>
                  </a:ln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3519275" y="678875"/>
              <a:ext cx="175275" cy="146800"/>
            </a:xfrm>
            <a:custGeom>
              <a:rect b="b" l="l" r="r" t="t"/>
              <a:pathLst>
                <a:path extrusionOk="0" h="5872" w="7011">
                  <a:moveTo>
                    <a:pt x="4389" y="1"/>
                  </a:moveTo>
                  <a:cubicBezTo>
                    <a:pt x="4037" y="1"/>
                    <a:pt x="3652" y="64"/>
                    <a:pt x="3233" y="218"/>
                  </a:cubicBezTo>
                  <a:cubicBezTo>
                    <a:pt x="723" y="1143"/>
                    <a:pt x="0" y="4933"/>
                    <a:pt x="1800" y="5871"/>
                  </a:cubicBezTo>
                  <a:cubicBezTo>
                    <a:pt x="1800" y="5871"/>
                    <a:pt x="5704" y="3907"/>
                    <a:pt x="7010" y="1511"/>
                  </a:cubicBezTo>
                  <a:cubicBezTo>
                    <a:pt x="7010" y="1511"/>
                    <a:pt x="6103" y="1"/>
                    <a:pt x="4389"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a:off x="3537350" y="812650"/>
              <a:ext cx="82075" cy="83400"/>
            </a:xfrm>
            <a:custGeom>
              <a:rect b="b" l="l" r="r" t="t"/>
              <a:pathLst>
                <a:path extrusionOk="0" h="3336" w="3283">
                  <a:moveTo>
                    <a:pt x="1065" y="1"/>
                  </a:moveTo>
                  <a:cubicBezTo>
                    <a:pt x="989" y="584"/>
                    <a:pt x="596" y="1421"/>
                    <a:pt x="0" y="1674"/>
                  </a:cubicBezTo>
                  <a:cubicBezTo>
                    <a:pt x="856" y="3051"/>
                    <a:pt x="1651" y="3335"/>
                    <a:pt x="2162" y="3335"/>
                  </a:cubicBezTo>
                  <a:cubicBezTo>
                    <a:pt x="2520" y="3335"/>
                    <a:pt x="2738" y="3195"/>
                    <a:pt x="2738" y="3195"/>
                  </a:cubicBezTo>
                  <a:lnTo>
                    <a:pt x="3283" y="1864"/>
                  </a:lnTo>
                  <a:cubicBezTo>
                    <a:pt x="2598" y="1610"/>
                    <a:pt x="1927" y="990"/>
                    <a:pt x="1508" y="533"/>
                  </a:cubicBezTo>
                  <a:cubicBezTo>
                    <a:pt x="1457" y="483"/>
                    <a:pt x="1407" y="432"/>
                    <a:pt x="1369" y="381"/>
                  </a:cubicBezTo>
                  <a:cubicBezTo>
                    <a:pt x="1192" y="128"/>
                    <a:pt x="1065" y="1"/>
                    <a:pt x="1065"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a:off x="3571575" y="822175"/>
              <a:ext cx="47850" cy="52925"/>
            </a:xfrm>
            <a:custGeom>
              <a:rect b="b" l="l" r="r" t="t"/>
              <a:pathLst>
                <a:path extrusionOk="0" h="2117" w="1914">
                  <a:moveTo>
                    <a:pt x="0" y="0"/>
                  </a:moveTo>
                  <a:lnTo>
                    <a:pt x="0" y="0"/>
                  </a:lnTo>
                  <a:cubicBezTo>
                    <a:pt x="266" y="950"/>
                    <a:pt x="1141" y="1724"/>
                    <a:pt x="1660" y="2116"/>
                  </a:cubicBezTo>
                  <a:lnTo>
                    <a:pt x="1914" y="1483"/>
                  </a:lnTo>
                  <a:cubicBezTo>
                    <a:pt x="1229" y="1229"/>
                    <a:pt x="558" y="609"/>
                    <a:pt x="139" y="152"/>
                  </a:cubicBezTo>
                  <a:cubicBezTo>
                    <a:pt x="88" y="102"/>
                    <a:pt x="51" y="51"/>
                    <a:pt x="0"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a:off x="3563975" y="711075"/>
              <a:ext cx="136900" cy="152900"/>
            </a:xfrm>
            <a:custGeom>
              <a:rect b="b" l="l" r="r" t="t"/>
              <a:pathLst>
                <a:path extrusionOk="0" h="6116" w="5476">
                  <a:moveTo>
                    <a:pt x="2927" y="0"/>
                  </a:moveTo>
                  <a:cubicBezTo>
                    <a:pt x="2117" y="0"/>
                    <a:pt x="1386" y="516"/>
                    <a:pt x="1090" y="1287"/>
                  </a:cubicBezTo>
                  <a:cubicBezTo>
                    <a:pt x="659" y="1997"/>
                    <a:pt x="304" y="2796"/>
                    <a:pt x="76" y="3734"/>
                  </a:cubicBezTo>
                  <a:cubicBezTo>
                    <a:pt x="51" y="3836"/>
                    <a:pt x="25" y="3949"/>
                    <a:pt x="0" y="4064"/>
                  </a:cubicBezTo>
                  <a:cubicBezTo>
                    <a:pt x="54" y="4140"/>
                    <a:pt x="1522" y="6116"/>
                    <a:pt x="2907" y="6116"/>
                  </a:cubicBezTo>
                  <a:cubicBezTo>
                    <a:pt x="3134" y="6116"/>
                    <a:pt x="3359" y="6063"/>
                    <a:pt x="3575" y="5940"/>
                  </a:cubicBezTo>
                  <a:cubicBezTo>
                    <a:pt x="4006" y="5698"/>
                    <a:pt x="4310" y="5141"/>
                    <a:pt x="4956" y="3696"/>
                  </a:cubicBezTo>
                  <a:cubicBezTo>
                    <a:pt x="5476" y="2530"/>
                    <a:pt x="5451" y="1529"/>
                    <a:pt x="4905" y="1047"/>
                  </a:cubicBezTo>
                  <a:cubicBezTo>
                    <a:pt x="4550" y="730"/>
                    <a:pt x="4006" y="70"/>
                    <a:pt x="3093" y="8"/>
                  </a:cubicBezTo>
                  <a:cubicBezTo>
                    <a:pt x="3037" y="3"/>
                    <a:pt x="2982" y="0"/>
                    <a:pt x="2927"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3632075" y="815100"/>
              <a:ext cx="26350" cy="20075"/>
            </a:xfrm>
            <a:custGeom>
              <a:rect b="b" l="l" r="r" t="t"/>
              <a:pathLst>
                <a:path extrusionOk="0" h="803" w="1054">
                  <a:moveTo>
                    <a:pt x="581" y="0"/>
                  </a:moveTo>
                  <a:cubicBezTo>
                    <a:pt x="461" y="0"/>
                    <a:pt x="353" y="54"/>
                    <a:pt x="268" y="131"/>
                  </a:cubicBezTo>
                  <a:cubicBezTo>
                    <a:pt x="1" y="334"/>
                    <a:pt x="128" y="777"/>
                    <a:pt x="457" y="802"/>
                  </a:cubicBezTo>
                  <a:lnTo>
                    <a:pt x="470" y="802"/>
                  </a:lnTo>
                  <a:cubicBezTo>
                    <a:pt x="597" y="802"/>
                    <a:pt x="711" y="739"/>
                    <a:pt x="787" y="638"/>
                  </a:cubicBezTo>
                  <a:cubicBezTo>
                    <a:pt x="913" y="473"/>
                    <a:pt x="1053" y="194"/>
                    <a:pt x="761" y="42"/>
                  </a:cubicBezTo>
                  <a:cubicBezTo>
                    <a:pt x="699" y="13"/>
                    <a:pt x="639" y="0"/>
                    <a:pt x="581"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3629875" y="754075"/>
              <a:ext cx="28850" cy="11500"/>
            </a:xfrm>
            <a:custGeom>
              <a:rect b="b" l="l" r="r" t="t"/>
              <a:pathLst>
                <a:path extrusionOk="0" h="460" w="1154">
                  <a:moveTo>
                    <a:pt x="942" y="1"/>
                  </a:moveTo>
                  <a:cubicBezTo>
                    <a:pt x="789" y="1"/>
                    <a:pt x="574" y="190"/>
                    <a:pt x="273" y="190"/>
                  </a:cubicBezTo>
                  <a:cubicBezTo>
                    <a:pt x="189" y="190"/>
                    <a:pt x="98" y="175"/>
                    <a:pt x="1" y="138"/>
                  </a:cubicBezTo>
                  <a:lnTo>
                    <a:pt x="1" y="138"/>
                  </a:lnTo>
                  <a:cubicBezTo>
                    <a:pt x="1" y="138"/>
                    <a:pt x="75" y="459"/>
                    <a:pt x="494" y="459"/>
                  </a:cubicBezTo>
                  <a:cubicBezTo>
                    <a:pt x="621" y="459"/>
                    <a:pt x="779" y="430"/>
                    <a:pt x="976" y="353"/>
                  </a:cubicBezTo>
                  <a:cubicBezTo>
                    <a:pt x="1027" y="341"/>
                    <a:pt x="1065" y="302"/>
                    <a:pt x="1091" y="265"/>
                  </a:cubicBezTo>
                  <a:cubicBezTo>
                    <a:pt x="1128" y="201"/>
                    <a:pt x="1154" y="125"/>
                    <a:pt x="1040" y="37"/>
                  </a:cubicBezTo>
                  <a:cubicBezTo>
                    <a:pt x="1010" y="11"/>
                    <a:pt x="978" y="1"/>
                    <a:pt x="942"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3676150" y="767175"/>
              <a:ext cx="19975" cy="22825"/>
            </a:xfrm>
            <a:custGeom>
              <a:rect b="b" l="l" r="r" t="t"/>
              <a:pathLst>
                <a:path extrusionOk="0" h="913" w="799">
                  <a:moveTo>
                    <a:pt x="170" y="1"/>
                  </a:moveTo>
                  <a:cubicBezTo>
                    <a:pt x="73" y="1"/>
                    <a:pt x="34" y="55"/>
                    <a:pt x="12" y="108"/>
                  </a:cubicBezTo>
                  <a:cubicBezTo>
                    <a:pt x="0" y="159"/>
                    <a:pt x="0" y="223"/>
                    <a:pt x="12" y="260"/>
                  </a:cubicBezTo>
                  <a:cubicBezTo>
                    <a:pt x="200" y="814"/>
                    <a:pt x="471" y="913"/>
                    <a:pt x="640" y="913"/>
                  </a:cubicBezTo>
                  <a:cubicBezTo>
                    <a:pt x="735" y="913"/>
                    <a:pt x="798" y="882"/>
                    <a:pt x="798" y="882"/>
                  </a:cubicBezTo>
                  <a:cubicBezTo>
                    <a:pt x="317" y="603"/>
                    <a:pt x="469" y="57"/>
                    <a:pt x="228" y="7"/>
                  </a:cubicBezTo>
                  <a:cubicBezTo>
                    <a:pt x="207" y="3"/>
                    <a:pt x="187" y="1"/>
                    <a:pt x="170"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3563975" y="803150"/>
              <a:ext cx="18700" cy="9525"/>
            </a:xfrm>
            <a:custGeom>
              <a:rect b="b" l="l" r="r" t="t"/>
              <a:pathLst>
                <a:path extrusionOk="0" h="381" w="748">
                  <a:moveTo>
                    <a:pt x="747" y="1"/>
                  </a:moveTo>
                  <a:lnTo>
                    <a:pt x="747" y="1"/>
                  </a:lnTo>
                  <a:cubicBezTo>
                    <a:pt x="586" y="58"/>
                    <a:pt x="435" y="74"/>
                    <a:pt x="317" y="74"/>
                  </a:cubicBezTo>
                  <a:cubicBezTo>
                    <a:pt x="176" y="74"/>
                    <a:pt x="83" y="51"/>
                    <a:pt x="76" y="51"/>
                  </a:cubicBezTo>
                  <a:cubicBezTo>
                    <a:pt x="51" y="153"/>
                    <a:pt x="25" y="266"/>
                    <a:pt x="0" y="381"/>
                  </a:cubicBezTo>
                  <a:cubicBezTo>
                    <a:pt x="342" y="381"/>
                    <a:pt x="735" y="13"/>
                    <a:pt x="747"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3549650" y="755900"/>
              <a:ext cx="38100" cy="49375"/>
            </a:xfrm>
            <a:custGeom>
              <a:rect b="b" l="l" r="r" t="t"/>
              <a:pathLst>
                <a:path extrusionOk="0" h="1975" w="1524">
                  <a:moveTo>
                    <a:pt x="897" y="0"/>
                  </a:moveTo>
                  <a:cubicBezTo>
                    <a:pt x="802" y="0"/>
                    <a:pt x="695" y="30"/>
                    <a:pt x="573" y="103"/>
                  </a:cubicBezTo>
                  <a:cubicBezTo>
                    <a:pt x="1" y="443"/>
                    <a:pt x="48" y="1975"/>
                    <a:pt x="859" y="1975"/>
                  </a:cubicBezTo>
                  <a:cubicBezTo>
                    <a:pt x="893" y="1975"/>
                    <a:pt x="929" y="1972"/>
                    <a:pt x="965" y="1967"/>
                  </a:cubicBezTo>
                  <a:lnTo>
                    <a:pt x="1523" y="737"/>
                  </a:lnTo>
                  <a:cubicBezTo>
                    <a:pt x="1523" y="737"/>
                    <a:pt x="1365" y="0"/>
                    <a:pt x="897"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3558250" y="795975"/>
              <a:ext cx="11750" cy="10225"/>
            </a:xfrm>
            <a:custGeom>
              <a:rect b="b" l="l" r="r" t="t"/>
              <a:pathLst>
                <a:path extrusionOk="0" h="409" w="470">
                  <a:moveTo>
                    <a:pt x="235" y="1"/>
                  </a:moveTo>
                  <a:cubicBezTo>
                    <a:pt x="159" y="1"/>
                    <a:pt x="89" y="48"/>
                    <a:pt x="52" y="122"/>
                  </a:cubicBezTo>
                  <a:cubicBezTo>
                    <a:pt x="1" y="224"/>
                    <a:pt x="52" y="338"/>
                    <a:pt x="153" y="389"/>
                  </a:cubicBezTo>
                  <a:cubicBezTo>
                    <a:pt x="180" y="403"/>
                    <a:pt x="208" y="409"/>
                    <a:pt x="236" y="409"/>
                  </a:cubicBezTo>
                  <a:cubicBezTo>
                    <a:pt x="311" y="409"/>
                    <a:pt x="382" y="362"/>
                    <a:pt x="419" y="288"/>
                  </a:cubicBezTo>
                  <a:cubicBezTo>
                    <a:pt x="469" y="186"/>
                    <a:pt x="419" y="59"/>
                    <a:pt x="317" y="21"/>
                  </a:cubicBezTo>
                  <a:cubicBezTo>
                    <a:pt x="290" y="7"/>
                    <a:pt x="262" y="1"/>
                    <a:pt x="23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3567425" y="765925"/>
              <a:ext cx="15250" cy="32475"/>
            </a:xfrm>
            <a:custGeom>
              <a:rect b="b" l="l" r="r" t="t"/>
              <a:pathLst>
                <a:path extrusionOk="0" h="1299" w="610">
                  <a:moveTo>
                    <a:pt x="77" y="0"/>
                  </a:moveTo>
                  <a:cubicBezTo>
                    <a:pt x="58" y="0"/>
                    <a:pt x="39" y="6"/>
                    <a:pt x="26" y="19"/>
                  </a:cubicBezTo>
                  <a:cubicBezTo>
                    <a:pt x="1" y="44"/>
                    <a:pt x="1" y="95"/>
                    <a:pt x="26" y="121"/>
                  </a:cubicBezTo>
                  <a:cubicBezTo>
                    <a:pt x="39" y="133"/>
                    <a:pt x="457" y="577"/>
                    <a:pt x="242" y="1211"/>
                  </a:cubicBezTo>
                  <a:cubicBezTo>
                    <a:pt x="229" y="1236"/>
                    <a:pt x="254" y="1274"/>
                    <a:pt x="280" y="1287"/>
                  </a:cubicBezTo>
                  <a:lnTo>
                    <a:pt x="293" y="1299"/>
                  </a:lnTo>
                  <a:cubicBezTo>
                    <a:pt x="318" y="1299"/>
                    <a:pt x="356" y="1287"/>
                    <a:pt x="369" y="1248"/>
                  </a:cubicBezTo>
                  <a:cubicBezTo>
                    <a:pt x="609" y="538"/>
                    <a:pt x="141" y="44"/>
                    <a:pt x="128" y="19"/>
                  </a:cubicBezTo>
                  <a:cubicBezTo>
                    <a:pt x="115" y="6"/>
                    <a:pt x="96" y="0"/>
                    <a:pt x="77"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3563325" y="778575"/>
              <a:ext cx="14600" cy="4975"/>
            </a:xfrm>
            <a:custGeom>
              <a:rect b="b" l="l" r="r" t="t"/>
              <a:pathLst>
                <a:path extrusionOk="0" h="199" w="584">
                  <a:moveTo>
                    <a:pt x="274" y="1"/>
                  </a:moveTo>
                  <a:cubicBezTo>
                    <a:pt x="166" y="1"/>
                    <a:pt x="72" y="26"/>
                    <a:pt x="51" y="32"/>
                  </a:cubicBezTo>
                  <a:cubicBezTo>
                    <a:pt x="13" y="46"/>
                    <a:pt x="1" y="71"/>
                    <a:pt x="13" y="108"/>
                  </a:cubicBezTo>
                  <a:cubicBezTo>
                    <a:pt x="13" y="134"/>
                    <a:pt x="26" y="147"/>
                    <a:pt x="38" y="159"/>
                  </a:cubicBezTo>
                  <a:lnTo>
                    <a:pt x="89" y="159"/>
                  </a:lnTo>
                  <a:cubicBezTo>
                    <a:pt x="130" y="153"/>
                    <a:pt x="207" y="139"/>
                    <a:pt x="285" y="139"/>
                  </a:cubicBezTo>
                  <a:cubicBezTo>
                    <a:pt x="353" y="139"/>
                    <a:pt x="422" y="149"/>
                    <a:pt x="469" y="184"/>
                  </a:cubicBezTo>
                  <a:cubicBezTo>
                    <a:pt x="479" y="194"/>
                    <a:pt x="491" y="198"/>
                    <a:pt x="503" y="198"/>
                  </a:cubicBezTo>
                  <a:cubicBezTo>
                    <a:pt x="522" y="198"/>
                    <a:pt x="543" y="188"/>
                    <a:pt x="558" y="172"/>
                  </a:cubicBezTo>
                  <a:cubicBezTo>
                    <a:pt x="584" y="147"/>
                    <a:pt x="571" y="96"/>
                    <a:pt x="545" y="83"/>
                  </a:cubicBezTo>
                  <a:cubicBezTo>
                    <a:pt x="470" y="19"/>
                    <a:pt x="367" y="1"/>
                    <a:pt x="274"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3634325" y="775050"/>
              <a:ext cx="11100" cy="13775"/>
            </a:xfrm>
            <a:custGeom>
              <a:rect b="b" l="l" r="r" t="t"/>
              <a:pathLst>
                <a:path extrusionOk="0" h="551" w="444">
                  <a:moveTo>
                    <a:pt x="302" y="0"/>
                  </a:moveTo>
                  <a:cubicBezTo>
                    <a:pt x="227" y="0"/>
                    <a:pt x="129" y="82"/>
                    <a:pt x="76" y="199"/>
                  </a:cubicBezTo>
                  <a:cubicBezTo>
                    <a:pt x="0" y="351"/>
                    <a:pt x="12" y="503"/>
                    <a:pt x="101" y="541"/>
                  </a:cubicBezTo>
                  <a:cubicBezTo>
                    <a:pt x="113" y="547"/>
                    <a:pt x="126" y="550"/>
                    <a:pt x="140" y="550"/>
                  </a:cubicBezTo>
                  <a:cubicBezTo>
                    <a:pt x="215" y="550"/>
                    <a:pt x="314" y="467"/>
                    <a:pt x="367" y="339"/>
                  </a:cubicBezTo>
                  <a:cubicBezTo>
                    <a:pt x="443" y="187"/>
                    <a:pt x="431" y="34"/>
                    <a:pt x="342" y="9"/>
                  </a:cubicBezTo>
                  <a:cubicBezTo>
                    <a:pt x="330" y="3"/>
                    <a:pt x="316" y="0"/>
                    <a:pt x="302"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3671075" y="791525"/>
              <a:ext cx="10800" cy="13775"/>
            </a:xfrm>
            <a:custGeom>
              <a:rect b="b" l="l" r="r" t="t"/>
              <a:pathLst>
                <a:path extrusionOk="0" h="551" w="432">
                  <a:moveTo>
                    <a:pt x="299" y="0"/>
                  </a:moveTo>
                  <a:cubicBezTo>
                    <a:pt x="219" y="0"/>
                    <a:pt x="127" y="84"/>
                    <a:pt x="63" y="212"/>
                  </a:cubicBezTo>
                  <a:cubicBezTo>
                    <a:pt x="0" y="364"/>
                    <a:pt x="13" y="503"/>
                    <a:pt x="102" y="542"/>
                  </a:cubicBezTo>
                  <a:cubicBezTo>
                    <a:pt x="114" y="547"/>
                    <a:pt x="127" y="550"/>
                    <a:pt x="141" y="550"/>
                  </a:cubicBezTo>
                  <a:cubicBezTo>
                    <a:pt x="216" y="550"/>
                    <a:pt x="314" y="469"/>
                    <a:pt x="368" y="351"/>
                  </a:cubicBezTo>
                  <a:cubicBezTo>
                    <a:pt x="431" y="199"/>
                    <a:pt x="418" y="47"/>
                    <a:pt x="342" y="9"/>
                  </a:cubicBezTo>
                  <a:cubicBezTo>
                    <a:pt x="328" y="3"/>
                    <a:pt x="314" y="0"/>
                    <a:pt x="299"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3597225" y="691625"/>
              <a:ext cx="121625" cy="88150"/>
            </a:xfrm>
            <a:custGeom>
              <a:rect b="b" l="l" r="r" t="t"/>
              <a:pathLst>
                <a:path extrusionOk="0" h="3526" w="4865">
                  <a:moveTo>
                    <a:pt x="1494" y="1"/>
                  </a:moveTo>
                  <a:cubicBezTo>
                    <a:pt x="808" y="1"/>
                    <a:pt x="209" y="320"/>
                    <a:pt x="0" y="1217"/>
                  </a:cubicBezTo>
                  <a:cubicBezTo>
                    <a:pt x="0" y="1217"/>
                    <a:pt x="459" y="2294"/>
                    <a:pt x="886" y="2294"/>
                  </a:cubicBezTo>
                  <a:cubicBezTo>
                    <a:pt x="891" y="2294"/>
                    <a:pt x="896" y="2294"/>
                    <a:pt x="901" y="2293"/>
                  </a:cubicBezTo>
                  <a:cubicBezTo>
                    <a:pt x="1319" y="2268"/>
                    <a:pt x="1078" y="1343"/>
                    <a:pt x="1078" y="1343"/>
                  </a:cubicBezTo>
                  <a:lnTo>
                    <a:pt x="1078" y="1343"/>
                  </a:lnTo>
                  <a:cubicBezTo>
                    <a:pt x="1079" y="1344"/>
                    <a:pt x="1978" y="2535"/>
                    <a:pt x="2536" y="2535"/>
                  </a:cubicBezTo>
                  <a:cubicBezTo>
                    <a:pt x="2861" y="2535"/>
                    <a:pt x="2803" y="2216"/>
                    <a:pt x="2698" y="1950"/>
                  </a:cubicBezTo>
                  <a:lnTo>
                    <a:pt x="2698" y="1950"/>
                  </a:lnTo>
                  <a:cubicBezTo>
                    <a:pt x="2902" y="2332"/>
                    <a:pt x="3257" y="2905"/>
                    <a:pt x="3614" y="3029"/>
                  </a:cubicBezTo>
                  <a:cubicBezTo>
                    <a:pt x="3666" y="3047"/>
                    <a:pt x="3711" y="3055"/>
                    <a:pt x="3750" y="3055"/>
                  </a:cubicBezTo>
                  <a:cubicBezTo>
                    <a:pt x="3918" y="3055"/>
                    <a:pt x="3970" y="2901"/>
                    <a:pt x="3977" y="2733"/>
                  </a:cubicBezTo>
                  <a:lnTo>
                    <a:pt x="3977" y="2733"/>
                  </a:lnTo>
                  <a:cubicBezTo>
                    <a:pt x="4030" y="3067"/>
                    <a:pt x="4138" y="3486"/>
                    <a:pt x="4349" y="3524"/>
                  </a:cubicBezTo>
                  <a:cubicBezTo>
                    <a:pt x="4356" y="3525"/>
                    <a:pt x="4363" y="3525"/>
                    <a:pt x="4370" y="3525"/>
                  </a:cubicBezTo>
                  <a:cubicBezTo>
                    <a:pt x="4710" y="3525"/>
                    <a:pt x="4864" y="2047"/>
                    <a:pt x="4031" y="1140"/>
                  </a:cubicBezTo>
                  <a:cubicBezTo>
                    <a:pt x="3547" y="604"/>
                    <a:pt x="2438" y="1"/>
                    <a:pt x="1494"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3573150" y="717250"/>
              <a:ext cx="40575" cy="63750"/>
            </a:xfrm>
            <a:custGeom>
              <a:rect b="b" l="l" r="r" t="t"/>
              <a:pathLst>
                <a:path extrusionOk="0" h="2550" w="1623">
                  <a:moveTo>
                    <a:pt x="1053" y="1"/>
                  </a:moveTo>
                  <a:cubicBezTo>
                    <a:pt x="330" y="1053"/>
                    <a:pt x="0" y="2511"/>
                    <a:pt x="685" y="2549"/>
                  </a:cubicBezTo>
                  <a:cubicBezTo>
                    <a:pt x="690" y="2550"/>
                    <a:pt x="696" y="2550"/>
                    <a:pt x="702" y="2550"/>
                  </a:cubicBezTo>
                  <a:cubicBezTo>
                    <a:pt x="1275" y="2550"/>
                    <a:pt x="1623" y="711"/>
                    <a:pt x="1623" y="711"/>
                  </a:cubicBezTo>
                  <a:lnTo>
                    <a:pt x="1053" y="1"/>
                  </a:ln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3650475" y="785700"/>
              <a:ext cx="13950" cy="22225"/>
            </a:xfrm>
            <a:custGeom>
              <a:rect b="b" l="l" r="r" t="t"/>
              <a:pathLst>
                <a:path extrusionOk="0" h="889" w="558">
                  <a:moveTo>
                    <a:pt x="495" y="1"/>
                  </a:moveTo>
                  <a:cubicBezTo>
                    <a:pt x="456" y="1"/>
                    <a:pt x="419" y="26"/>
                    <a:pt x="419" y="65"/>
                  </a:cubicBezTo>
                  <a:lnTo>
                    <a:pt x="355" y="736"/>
                  </a:lnTo>
                  <a:cubicBezTo>
                    <a:pt x="292" y="711"/>
                    <a:pt x="203" y="660"/>
                    <a:pt x="127" y="572"/>
                  </a:cubicBezTo>
                  <a:cubicBezTo>
                    <a:pt x="120" y="551"/>
                    <a:pt x="102" y="541"/>
                    <a:pt x="82" y="541"/>
                  </a:cubicBezTo>
                  <a:cubicBezTo>
                    <a:pt x="66" y="541"/>
                    <a:pt x="50" y="547"/>
                    <a:pt x="39" y="559"/>
                  </a:cubicBezTo>
                  <a:cubicBezTo>
                    <a:pt x="13" y="572"/>
                    <a:pt x="0" y="622"/>
                    <a:pt x="25" y="648"/>
                  </a:cubicBezTo>
                  <a:cubicBezTo>
                    <a:pt x="101" y="749"/>
                    <a:pt x="203" y="812"/>
                    <a:pt x="279" y="851"/>
                  </a:cubicBezTo>
                  <a:cubicBezTo>
                    <a:pt x="343" y="876"/>
                    <a:pt x="406" y="888"/>
                    <a:pt x="406" y="888"/>
                  </a:cubicBezTo>
                  <a:cubicBezTo>
                    <a:pt x="419" y="888"/>
                    <a:pt x="444" y="888"/>
                    <a:pt x="456" y="876"/>
                  </a:cubicBezTo>
                  <a:cubicBezTo>
                    <a:pt x="470" y="863"/>
                    <a:pt x="482" y="851"/>
                    <a:pt x="482" y="825"/>
                  </a:cubicBezTo>
                  <a:lnTo>
                    <a:pt x="546" y="77"/>
                  </a:lnTo>
                  <a:cubicBezTo>
                    <a:pt x="558" y="39"/>
                    <a:pt x="532" y="14"/>
                    <a:pt x="495"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a:off x="3666950" y="1181775"/>
              <a:ext cx="42800" cy="56175"/>
            </a:xfrm>
            <a:custGeom>
              <a:rect b="b" l="l" r="r" t="t"/>
              <a:pathLst>
                <a:path extrusionOk="0" h="2247" w="1712">
                  <a:moveTo>
                    <a:pt x="916" y="1"/>
                  </a:moveTo>
                  <a:cubicBezTo>
                    <a:pt x="802" y="1"/>
                    <a:pt x="735" y="3"/>
                    <a:pt x="735" y="3"/>
                  </a:cubicBezTo>
                  <a:lnTo>
                    <a:pt x="0" y="2196"/>
                  </a:lnTo>
                  <a:cubicBezTo>
                    <a:pt x="195" y="2232"/>
                    <a:pt x="364" y="2247"/>
                    <a:pt x="510" y="2247"/>
                  </a:cubicBezTo>
                  <a:cubicBezTo>
                    <a:pt x="783" y="2247"/>
                    <a:pt x="980" y="2194"/>
                    <a:pt x="1129" y="2120"/>
                  </a:cubicBezTo>
                  <a:lnTo>
                    <a:pt x="1712" y="28"/>
                  </a:lnTo>
                  <a:cubicBezTo>
                    <a:pt x="1381" y="5"/>
                    <a:pt x="1092" y="1"/>
                    <a:pt x="916"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a:off x="3402025" y="859550"/>
              <a:ext cx="283650" cy="383475"/>
            </a:xfrm>
            <a:custGeom>
              <a:rect b="b" l="l" r="r" t="t"/>
              <a:pathLst>
                <a:path extrusionOk="0" h="15339" w="11346">
                  <a:moveTo>
                    <a:pt x="1166" y="1"/>
                  </a:moveTo>
                  <a:lnTo>
                    <a:pt x="1141" y="64"/>
                  </a:lnTo>
                  <a:lnTo>
                    <a:pt x="1116" y="102"/>
                  </a:lnTo>
                  <a:lnTo>
                    <a:pt x="1078" y="190"/>
                  </a:lnTo>
                  <a:cubicBezTo>
                    <a:pt x="1053" y="254"/>
                    <a:pt x="1040" y="305"/>
                    <a:pt x="1014" y="356"/>
                  </a:cubicBezTo>
                  <a:cubicBezTo>
                    <a:pt x="977" y="469"/>
                    <a:pt x="926" y="571"/>
                    <a:pt x="887" y="685"/>
                  </a:cubicBezTo>
                  <a:cubicBezTo>
                    <a:pt x="811" y="900"/>
                    <a:pt x="749" y="1103"/>
                    <a:pt x="685" y="1319"/>
                  </a:cubicBezTo>
                  <a:cubicBezTo>
                    <a:pt x="546" y="1750"/>
                    <a:pt x="431" y="2181"/>
                    <a:pt x="343" y="2612"/>
                  </a:cubicBezTo>
                  <a:cubicBezTo>
                    <a:pt x="165" y="3474"/>
                    <a:pt x="51" y="4361"/>
                    <a:pt x="26" y="5261"/>
                  </a:cubicBezTo>
                  <a:cubicBezTo>
                    <a:pt x="0" y="6161"/>
                    <a:pt x="64" y="7061"/>
                    <a:pt x="216" y="7961"/>
                  </a:cubicBezTo>
                  <a:cubicBezTo>
                    <a:pt x="254" y="8176"/>
                    <a:pt x="304" y="8404"/>
                    <a:pt x="355" y="8633"/>
                  </a:cubicBezTo>
                  <a:cubicBezTo>
                    <a:pt x="419" y="8849"/>
                    <a:pt x="470" y="9064"/>
                    <a:pt x="533" y="9292"/>
                  </a:cubicBezTo>
                  <a:cubicBezTo>
                    <a:pt x="609" y="9508"/>
                    <a:pt x="672" y="9723"/>
                    <a:pt x="749" y="9939"/>
                  </a:cubicBezTo>
                  <a:cubicBezTo>
                    <a:pt x="799" y="10052"/>
                    <a:pt x="837" y="10154"/>
                    <a:pt x="875" y="10255"/>
                  </a:cubicBezTo>
                  <a:lnTo>
                    <a:pt x="887" y="10306"/>
                  </a:lnTo>
                  <a:lnTo>
                    <a:pt x="901" y="10319"/>
                  </a:lnTo>
                  <a:lnTo>
                    <a:pt x="926" y="10370"/>
                  </a:lnTo>
                  <a:cubicBezTo>
                    <a:pt x="951" y="10433"/>
                    <a:pt x="977" y="10483"/>
                    <a:pt x="1002" y="10547"/>
                  </a:cubicBezTo>
                  <a:cubicBezTo>
                    <a:pt x="1065" y="10649"/>
                    <a:pt x="1116" y="10750"/>
                    <a:pt x="1180" y="10838"/>
                  </a:cubicBezTo>
                  <a:cubicBezTo>
                    <a:pt x="1293" y="11003"/>
                    <a:pt x="1408" y="11130"/>
                    <a:pt x="1521" y="11257"/>
                  </a:cubicBezTo>
                  <a:cubicBezTo>
                    <a:pt x="1623" y="11371"/>
                    <a:pt x="1737" y="11472"/>
                    <a:pt x="1839" y="11561"/>
                  </a:cubicBezTo>
                  <a:cubicBezTo>
                    <a:pt x="2054" y="11739"/>
                    <a:pt x="2256" y="11891"/>
                    <a:pt x="2447" y="12030"/>
                  </a:cubicBezTo>
                  <a:cubicBezTo>
                    <a:pt x="2853" y="12296"/>
                    <a:pt x="3233" y="12511"/>
                    <a:pt x="3625" y="12714"/>
                  </a:cubicBezTo>
                  <a:cubicBezTo>
                    <a:pt x="4386" y="13108"/>
                    <a:pt x="5147" y="13449"/>
                    <a:pt x="5920" y="13754"/>
                  </a:cubicBezTo>
                  <a:cubicBezTo>
                    <a:pt x="6681" y="14058"/>
                    <a:pt x="7441" y="14337"/>
                    <a:pt x="8214" y="14603"/>
                  </a:cubicBezTo>
                  <a:cubicBezTo>
                    <a:pt x="8608" y="14742"/>
                    <a:pt x="8988" y="14869"/>
                    <a:pt x="9368" y="14984"/>
                  </a:cubicBezTo>
                  <a:cubicBezTo>
                    <a:pt x="9571" y="15047"/>
                    <a:pt x="9761" y="15110"/>
                    <a:pt x="9951" y="15173"/>
                  </a:cubicBezTo>
                  <a:lnTo>
                    <a:pt x="10242" y="15263"/>
                  </a:lnTo>
                  <a:lnTo>
                    <a:pt x="10546" y="15339"/>
                  </a:lnTo>
                  <a:lnTo>
                    <a:pt x="11346" y="12905"/>
                  </a:lnTo>
                  <a:lnTo>
                    <a:pt x="11079" y="12803"/>
                  </a:lnTo>
                  <a:lnTo>
                    <a:pt x="10800" y="12702"/>
                  </a:lnTo>
                  <a:lnTo>
                    <a:pt x="10255" y="12486"/>
                  </a:lnTo>
                  <a:cubicBezTo>
                    <a:pt x="9900" y="12347"/>
                    <a:pt x="9532" y="12195"/>
                    <a:pt x="9177" y="12055"/>
                  </a:cubicBezTo>
                  <a:cubicBezTo>
                    <a:pt x="8455" y="11751"/>
                    <a:pt x="7746" y="11447"/>
                    <a:pt x="7048" y="11130"/>
                  </a:cubicBezTo>
                  <a:cubicBezTo>
                    <a:pt x="6363" y="10801"/>
                    <a:pt x="5679" y="10471"/>
                    <a:pt x="5058" y="10103"/>
                  </a:cubicBezTo>
                  <a:cubicBezTo>
                    <a:pt x="4741" y="9926"/>
                    <a:pt x="4437" y="9736"/>
                    <a:pt x="4196" y="9545"/>
                  </a:cubicBezTo>
                  <a:cubicBezTo>
                    <a:pt x="4070" y="9457"/>
                    <a:pt x="3955" y="9356"/>
                    <a:pt x="3867" y="9280"/>
                  </a:cubicBezTo>
                  <a:cubicBezTo>
                    <a:pt x="3816" y="9241"/>
                    <a:pt x="3791" y="9204"/>
                    <a:pt x="3765" y="9165"/>
                  </a:cubicBezTo>
                  <a:cubicBezTo>
                    <a:pt x="3727" y="9089"/>
                    <a:pt x="3702" y="9013"/>
                    <a:pt x="3676" y="8925"/>
                  </a:cubicBezTo>
                  <a:cubicBezTo>
                    <a:pt x="3625" y="8773"/>
                    <a:pt x="3575" y="8607"/>
                    <a:pt x="3537" y="8443"/>
                  </a:cubicBezTo>
                  <a:lnTo>
                    <a:pt x="3423" y="7948"/>
                  </a:lnTo>
                  <a:cubicBezTo>
                    <a:pt x="3397" y="7784"/>
                    <a:pt x="3360" y="7619"/>
                    <a:pt x="3347" y="7441"/>
                  </a:cubicBezTo>
                  <a:cubicBezTo>
                    <a:pt x="3321" y="7277"/>
                    <a:pt x="3296" y="7111"/>
                    <a:pt x="3284" y="6934"/>
                  </a:cubicBezTo>
                  <a:cubicBezTo>
                    <a:pt x="3271" y="6770"/>
                    <a:pt x="3258" y="6592"/>
                    <a:pt x="3245" y="6427"/>
                  </a:cubicBezTo>
                  <a:lnTo>
                    <a:pt x="3245" y="5908"/>
                  </a:lnTo>
                  <a:cubicBezTo>
                    <a:pt x="3245" y="5742"/>
                    <a:pt x="3245" y="5565"/>
                    <a:pt x="3258" y="5388"/>
                  </a:cubicBezTo>
                  <a:cubicBezTo>
                    <a:pt x="3296" y="4703"/>
                    <a:pt x="3397" y="4006"/>
                    <a:pt x="3563" y="3322"/>
                  </a:cubicBezTo>
                  <a:cubicBezTo>
                    <a:pt x="3639" y="2979"/>
                    <a:pt x="3727" y="2637"/>
                    <a:pt x="3828" y="2308"/>
                  </a:cubicBezTo>
                  <a:cubicBezTo>
                    <a:pt x="3879" y="2143"/>
                    <a:pt x="3943" y="1978"/>
                    <a:pt x="4006" y="1813"/>
                  </a:cubicBezTo>
                  <a:cubicBezTo>
                    <a:pt x="4031" y="1737"/>
                    <a:pt x="4056" y="1661"/>
                    <a:pt x="4095" y="1585"/>
                  </a:cubicBezTo>
                  <a:lnTo>
                    <a:pt x="4132" y="1471"/>
                  </a:lnTo>
                  <a:lnTo>
                    <a:pt x="4171" y="1395"/>
                  </a:lnTo>
                  <a:lnTo>
                    <a:pt x="1166"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3460950" y="1083675"/>
              <a:ext cx="37425" cy="22125"/>
            </a:xfrm>
            <a:custGeom>
              <a:rect b="b" l="l" r="r" t="t"/>
              <a:pathLst>
                <a:path extrusionOk="0" h="885" w="1497">
                  <a:moveTo>
                    <a:pt x="1387" y="0"/>
                  </a:moveTo>
                  <a:cubicBezTo>
                    <a:pt x="1373" y="0"/>
                    <a:pt x="1358" y="4"/>
                    <a:pt x="1345" y="10"/>
                  </a:cubicBezTo>
                  <a:cubicBezTo>
                    <a:pt x="1319" y="23"/>
                    <a:pt x="597" y="352"/>
                    <a:pt x="52" y="720"/>
                  </a:cubicBezTo>
                  <a:cubicBezTo>
                    <a:pt x="14" y="746"/>
                    <a:pt x="1" y="808"/>
                    <a:pt x="39" y="847"/>
                  </a:cubicBezTo>
                  <a:cubicBezTo>
                    <a:pt x="52" y="872"/>
                    <a:pt x="77" y="884"/>
                    <a:pt x="115" y="884"/>
                  </a:cubicBezTo>
                  <a:cubicBezTo>
                    <a:pt x="128" y="884"/>
                    <a:pt x="153" y="884"/>
                    <a:pt x="166" y="872"/>
                  </a:cubicBezTo>
                  <a:cubicBezTo>
                    <a:pt x="685" y="517"/>
                    <a:pt x="1421" y="188"/>
                    <a:pt x="1434" y="175"/>
                  </a:cubicBezTo>
                  <a:cubicBezTo>
                    <a:pt x="1471" y="162"/>
                    <a:pt x="1497" y="99"/>
                    <a:pt x="1471" y="61"/>
                  </a:cubicBezTo>
                  <a:cubicBezTo>
                    <a:pt x="1462" y="24"/>
                    <a:pt x="1426" y="0"/>
                    <a:pt x="1387"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3468900" y="1084225"/>
              <a:ext cx="27900" cy="6050"/>
            </a:xfrm>
            <a:custGeom>
              <a:rect b="b" l="l" r="r" t="t"/>
              <a:pathLst>
                <a:path extrusionOk="0" h="242" w="1116">
                  <a:moveTo>
                    <a:pt x="1027" y="1"/>
                  </a:moveTo>
                  <a:cubicBezTo>
                    <a:pt x="621" y="1"/>
                    <a:pt x="114" y="51"/>
                    <a:pt x="88" y="51"/>
                  </a:cubicBezTo>
                  <a:cubicBezTo>
                    <a:pt x="38" y="51"/>
                    <a:pt x="0" y="102"/>
                    <a:pt x="0" y="153"/>
                  </a:cubicBezTo>
                  <a:cubicBezTo>
                    <a:pt x="12" y="203"/>
                    <a:pt x="51" y="242"/>
                    <a:pt x="102" y="242"/>
                  </a:cubicBezTo>
                  <a:cubicBezTo>
                    <a:pt x="114" y="242"/>
                    <a:pt x="634" y="191"/>
                    <a:pt x="1014" y="191"/>
                  </a:cubicBezTo>
                  <a:cubicBezTo>
                    <a:pt x="1077" y="191"/>
                    <a:pt x="1116" y="153"/>
                    <a:pt x="1116" y="102"/>
                  </a:cubicBezTo>
                  <a:cubicBezTo>
                    <a:pt x="1116" y="39"/>
                    <a:pt x="1077" y="1"/>
                    <a:pt x="1027"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3468575" y="909675"/>
              <a:ext cx="167325" cy="255700"/>
            </a:xfrm>
            <a:custGeom>
              <a:rect b="b" l="l" r="r" t="t"/>
              <a:pathLst>
                <a:path extrusionOk="0" h="10228" w="6693">
                  <a:moveTo>
                    <a:pt x="708" y="1"/>
                  </a:moveTo>
                  <a:cubicBezTo>
                    <a:pt x="673" y="1"/>
                    <a:pt x="644" y="24"/>
                    <a:pt x="634" y="62"/>
                  </a:cubicBezTo>
                  <a:cubicBezTo>
                    <a:pt x="0" y="1875"/>
                    <a:pt x="963" y="6856"/>
                    <a:pt x="1002" y="7072"/>
                  </a:cubicBezTo>
                  <a:cubicBezTo>
                    <a:pt x="1002" y="7084"/>
                    <a:pt x="1014" y="7097"/>
                    <a:pt x="1014" y="7109"/>
                  </a:cubicBezTo>
                  <a:cubicBezTo>
                    <a:pt x="1116" y="7249"/>
                    <a:pt x="3245" y="8681"/>
                    <a:pt x="6541" y="10215"/>
                  </a:cubicBezTo>
                  <a:cubicBezTo>
                    <a:pt x="6554" y="10228"/>
                    <a:pt x="6566" y="10228"/>
                    <a:pt x="6579" y="10228"/>
                  </a:cubicBezTo>
                  <a:cubicBezTo>
                    <a:pt x="6617" y="10228"/>
                    <a:pt x="6655" y="10202"/>
                    <a:pt x="6668" y="10177"/>
                  </a:cubicBezTo>
                  <a:cubicBezTo>
                    <a:pt x="6693" y="10126"/>
                    <a:pt x="6668" y="10075"/>
                    <a:pt x="6630" y="10050"/>
                  </a:cubicBezTo>
                  <a:cubicBezTo>
                    <a:pt x="3473" y="8580"/>
                    <a:pt x="1394" y="7199"/>
                    <a:pt x="1192" y="7008"/>
                  </a:cubicBezTo>
                  <a:cubicBezTo>
                    <a:pt x="1103" y="6602"/>
                    <a:pt x="216" y="1824"/>
                    <a:pt x="811" y="125"/>
                  </a:cubicBezTo>
                  <a:cubicBezTo>
                    <a:pt x="825" y="75"/>
                    <a:pt x="799" y="24"/>
                    <a:pt x="748" y="11"/>
                  </a:cubicBezTo>
                  <a:cubicBezTo>
                    <a:pt x="735" y="4"/>
                    <a:pt x="721" y="1"/>
                    <a:pt x="708"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3487575" y="919375"/>
              <a:ext cx="15575" cy="15300"/>
            </a:xfrm>
            <a:custGeom>
              <a:rect b="b" l="l" r="r" t="t"/>
              <a:pathLst>
                <a:path extrusionOk="0" h="612" w="623">
                  <a:moveTo>
                    <a:pt x="514" y="0"/>
                  </a:moveTo>
                  <a:cubicBezTo>
                    <a:pt x="489" y="0"/>
                    <a:pt x="464" y="10"/>
                    <a:pt x="445" y="28"/>
                  </a:cubicBezTo>
                  <a:lnTo>
                    <a:pt x="39" y="447"/>
                  </a:lnTo>
                  <a:cubicBezTo>
                    <a:pt x="1" y="485"/>
                    <a:pt x="1" y="549"/>
                    <a:pt x="39" y="586"/>
                  </a:cubicBezTo>
                  <a:cubicBezTo>
                    <a:pt x="65" y="599"/>
                    <a:pt x="77" y="612"/>
                    <a:pt x="102" y="612"/>
                  </a:cubicBezTo>
                  <a:cubicBezTo>
                    <a:pt x="127" y="612"/>
                    <a:pt x="153" y="599"/>
                    <a:pt x="178" y="574"/>
                  </a:cubicBezTo>
                  <a:lnTo>
                    <a:pt x="584" y="155"/>
                  </a:lnTo>
                  <a:cubicBezTo>
                    <a:pt x="622" y="118"/>
                    <a:pt x="622" y="67"/>
                    <a:pt x="584" y="28"/>
                  </a:cubicBezTo>
                  <a:cubicBezTo>
                    <a:pt x="565" y="10"/>
                    <a:pt x="540" y="0"/>
                    <a:pt x="514"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3627000" y="1168775"/>
              <a:ext cx="25400" cy="64100"/>
            </a:xfrm>
            <a:custGeom>
              <a:rect b="b" l="l" r="r" t="t"/>
              <a:pathLst>
                <a:path extrusionOk="0" h="2564" w="1016">
                  <a:moveTo>
                    <a:pt x="912" y="0"/>
                  </a:moveTo>
                  <a:cubicBezTo>
                    <a:pt x="871" y="0"/>
                    <a:pt x="833" y="25"/>
                    <a:pt x="812" y="66"/>
                  </a:cubicBezTo>
                  <a:lnTo>
                    <a:pt x="14" y="2437"/>
                  </a:lnTo>
                  <a:cubicBezTo>
                    <a:pt x="1" y="2488"/>
                    <a:pt x="26" y="2539"/>
                    <a:pt x="77" y="2564"/>
                  </a:cubicBezTo>
                  <a:lnTo>
                    <a:pt x="102" y="2564"/>
                  </a:lnTo>
                  <a:cubicBezTo>
                    <a:pt x="153" y="2564"/>
                    <a:pt x="192" y="2539"/>
                    <a:pt x="204" y="2500"/>
                  </a:cubicBezTo>
                  <a:lnTo>
                    <a:pt x="1003" y="117"/>
                  </a:lnTo>
                  <a:cubicBezTo>
                    <a:pt x="1015" y="80"/>
                    <a:pt x="990" y="16"/>
                    <a:pt x="939" y="3"/>
                  </a:cubicBezTo>
                  <a:cubicBezTo>
                    <a:pt x="930" y="1"/>
                    <a:pt x="921" y="0"/>
                    <a:pt x="912"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3633050" y="1213750"/>
              <a:ext cx="38050" cy="16600"/>
            </a:xfrm>
            <a:custGeom>
              <a:rect b="b" l="l" r="r" t="t"/>
              <a:pathLst>
                <a:path extrusionOk="0" h="664" w="1522">
                  <a:moveTo>
                    <a:pt x="113" y="1"/>
                  </a:moveTo>
                  <a:cubicBezTo>
                    <a:pt x="71" y="1"/>
                    <a:pt x="33" y="26"/>
                    <a:pt x="13" y="67"/>
                  </a:cubicBezTo>
                  <a:cubicBezTo>
                    <a:pt x="0" y="118"/>
                    <a:pt x="26" y="169"/>
                    <a:pt x="76" y="182"/>
                  </a:cubicBezTo>
                  <a:lnTo>
                    <a:pt x="1382" y="650"/>
                  </a:lnTo>
                  <a:cubicBezTo>
                    <a:pt x="1395" y="650"/>
                    <a:pt x="1407" y="664"/>
                    <a:pt x="1407" y="664"/>
                  </a:cubicBezTo>
                  <a:cubicBezTo>
                    <a:pt x="1458" y="664"/>
                    <a:pt x="1483" y="638"/>
                    <a:pt x="1508" y="600"/>
                  </a:cubicBezTo>
                  <a:cubicBezTo>
                    <a:pt x="1521" y="549"/>
                    <a:pt x="1496" y="486"/>
                    <a:pt x="1445" y="473"/>
                  </a:cubicBezTo>
                  <a:lnTo>
                    <a:pt x="139" y="4"/>
                  </a:lnTo>
                  <a:cubicBezTo>
                    <a:pt x="130" y="2"/>
                    <a:pt x="121" y="1"/>
                    <a:pt x="113"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3652375" y="1199550"/>
              <a:ext cx="11750" cy="11175"/>
            </a:xfrm>
            <a:custGeom>
              <a:rect b="b" l="l" r="r" t="t"/>
              <a:pathLst>
                <a:path extrusionOk="0" h="447" w="470">
                  <a:moveTo>
                    <a:pt x="217" y="0"/>
                  </a:moveTo>
                  <a:cubicBezTo>
                    <a:pt x="208" y="0"/>
                    <a:pt x="200" y="1"/>
                    <a:pt x="191" y="2"/>
                  </a:cubicBezTo>
                  <a:cubicBezTo>
                    <a:pt x="76" y="27"/>
                    <a:pt x="0" y="141"/>
                    <a:pt x="13" y="255"/>
                  </a:cubicBezTo>
                  <a:cubicBezTo>
                    <a:pt x="37" y="373"/>
                    <a:pt x="137" y="447"/>
                    <a:pt x="243" y="447"/>
                  </a:cubicBezTo>
                  <a:cubicBezTo>
                    <a:pt x="251" y="447"/>
                    <a:pt x="259" y="447"/>
                    <a:pt x="267" y="446"/>
                  </a:cubicBezTo>
                  <a:cubicBezTo>
                    <a:pt x="394" y="420"/>
                    <a:pt x="470" y="306"/>
                    <a:pt x="444" y="192"/>
                  </a:cubicBezTo>
                  <a:cubicBezTo>
                    <a:pt x="432" y="74"/>
                    <a:pt x="333" y="0"/>
                    <a:pt x="217"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3828900" y="850050"/>
              <a:ext cx="39950" cy="104600"/>
            </a:xfrm>
            <a:custGeom>
              <a:rect b="b" l="l" r="r" t="t"/>
              <a:pathLst>
                <a:path extrusionOk="0" h="4184" w="1598">
                  <a:moveTo>
                    <a:pt x="0" y="1"/>
                  </a:moveTo>
                  <a:lnTo>
                    <a:pt x="266" y="2536"/>
                  </a:lnTo>
                  <a:lnTo>
                    <a:pt x="1330" y="2536"/>
                  </a:lnTo>
                  <a:lnTo>
                    <a:pt x="1597" y="1"/>
                  </a:lnTo>
                  <a:close/>
                  <a:moveTo>
                    <a:pt x="798" y="2776"/>
                  </a:moveTo>
                  <a:cubicBezTo>
                    <a:pt x="342" y="2776"/>
                    <a:pt x="25" y="3080"/>
                    <a:pt x="25" y="3474"/>
                  </a:cubicBezTo>
                  <a:cubicBezTo>
                    <a:pt x="25" y="3866"/>
                    <a:pt x="342" y="4184"/>
                    <a:pt x="798" y="4184"/>
                  </a:cubicBezTo>
                  <a:cubicBezTo>
                    <a:pt x="1254" y="4184"/>
                    <a:pt x="1572" y="3866"/>
                    <a:pt x="1572" y="3474"/>
                  </a:cubicBezTo>
                  <a:cubicBezTo>
                    <a:pt x="1572" y="3080"/>
                    <a:pt x="1254" y="2776"/>
                    <a:pt x="798" y="2776"/>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3870075" y="847525"/>
              <a:ext cx="86225" cy="107125"/>
            </a:xfrm>
            <a:custGeom>
              <a:rect b="b" l="l" r="r" t="t"/>
              <a:pathLst>
                <a:path extrusionOk="0" h="4285" w="3449">
                  <a:moveTo>
                    <a:pt x="1838" y="0"/>
                  </a:moveTo>
                  <a:cubicBezTo>
                    <a:pt x="900" y="0"/>
                    <a:pt x="305" y="393"/>
                    <a:pt x="1" y="950"/>
                  </a:cubicBezTo>
                  <a:lnTo>
                    <a:pt x="1052" y="1483"/>
                  </a:lnTo>
                  <a:cubicBezTo>
                    <a:pt x="1179" y="1229"/>
                    <a:pt x="1407" y="1077"/>
                    <a:pt x="1661" y="1077"/>
                  </a:cubicBezTo>
                  <a:cubicBezTo>
                    <a:pt x="1877" y="1077"/>
                    <a:pt x="2054" y="1179"/>
                    <a:pt x="2054" y="1356"/>
                  </a:cubicBezTo>
                  <a:cubicBezTo>
                    <a:pt x="2054" y="1711"/>
                    <a:pt x="1294" y="1927"/>
                    <a:pt x="1294" y="2637"/>
                  </a:cubicBezTo>
                  <a:lnTo>
                    <a:pt x="2511" y="2637"/>
                  </a:lnTo>
                  <a:cubicBezTo>
                    <a:pt x="2511" y="2193"/>
                    <a:pt x="3449" y="2028"/>
                    <a:pt x="3449" y="1128"/>
                  </a:cubicBezTo>
                  <a:cubicBezTo>
                    <a:pt x="3449" y="393"/>
                    <a:pt x="2764" y="0"/>
                    <a:pt x="1838" y="0"/>
                  </a:cubicBezTo>
                  <a:close/>
                  <a:moveTo>
                    <a:pt x="1902" y="2877"/>
                  </a:moveTo>
                  <a:cubicBezTo>
                    <a:pt x="1446" y="2877"/>
                    <a:pt x="1128" y="3181"/>
                    <a:pt x="1128" y="3575"/>
                  </a:cubicBezTo>
                  <a:cubicBezTo>
                    <a:pt x="1128" y="3967"/>
                    <a:pt x="1446" y="4285"/>
                    <a:pt x="1902" y="4285"/>
                  </a:cubicBezTo>
                  <a:cubicBezTo>
                    <a:pt x="2359" y="4285"/>
                    <a:pt x="2688" y="3967"/>
                    <a:pt x="2688" y="3575"/>
                  </a:cubicBezTo>
                  <a:cubicBezTo>
                    <a:pt x="2688" y="3181"/>
                    <a:pt x="2359" y="2877"/>
                    <a:pt x="1902" y="2877"/>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(Continued)</a:t>
            </a:r>
            <a:endParaRPr/>
          </a:p>
        </p:txBody>
      </p:sp>
      <p:sp>
        <p:nvSpPr>
          <p:cNvPr id="869" name="Google Shape;869;p34"/>
          <p:cNvSpPr txBox="1"/>
          <p:nvPr>
            <p:ph idx="1" type="body"/>
          </p:nvPr>
        </p:nvSpPr>
        <p:spPr>
          <a:xfrm>
            <a:off x="720000" y="1152475"/>
            <a:ext cx="4713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Business Intelligence Tools:</a:t>
            </a:r>
            <a:endParaRPr b="1" sz="1300"/>
          </a:p>
          <a:p>
            <a:pPr indent="0" lvl="0" marL="0" rtl="0" algn="l">
              <a:lnSpc>
                <a:spcPct val="115000"/>
              </a:lnSpc>
              <a:spcBef>
                <a:spcPts val="1200"/>
              </a:spcBef>
              <a:spcAft>
                <a:spcPts val="0"/>
              </a:spcAft>
              <a:buNone/>
            </a:pPr>
            <a:r>
              <a:rPr lang="en" sz="1300">
                <a:latin typeface="Inter Medium"/>
                <a:ea typeface="Inter Medium"/>
                <a:cs typeface="Inter Medium"/>
                <a:sym typeface="Inter Medium"/>
              </a:rPr>
              <a:t>Visualize insights with </a:t>
            </a:r>
            <a:r>
              <a:rPr b="1" i="1" lang="en" sz="1300"/>
              <a:t>Tableau</a:t>
            </a:r>
            <a:r>
              <a:rPr lang="en" sz="1300">
                <a:latin typeface="Inter Medium"/>
                <a:ea typeface="Inter Medium"/>
                <a:cs typeface="Inter Medium"/>
                <a:sym typeface="Inter Medium"/>
              </a:rPr>
              <a:t> to create interactive dashboards that track key metrics such as GPU market share, stock performance, and growth trends. Use these tools for business insights and decision-making, enabling a deeper understanding of each company’s competitive positioning.</a:t>
            </a:r>
            <a:endParaRPr sz="1300">
              <a:latin typeface="Inter Medium"/>
              <a:ea typeface="Inter Medium"/>
              <a:cs typeface="Inter Medium"/>
              <a:sym typeface="Inter Medium"/>
            </a:endParaRPr>
          </a:p>
          <a:p>
            <a:pPr indent="0" lvl="0" marL="0" rtl="0" algn="l">
              <a:lnSpc>
                <a:spcPct val="115000"/>
              </a:lnSpc>
              <a:spcBef>
                <a:spcPts val="1200"/>
              </a:spcBef>
              <a:spcAft>
                <a:spcPts val="0"/>
              </a:spcAft>
              <a:buNone/>
            </a:pPr>
            <a:r>
              <a:rPr b="1" lang="en" sz="1300"/>
              <a:t>Outcomes:</a:t>
            </a:r>
            <a:endParaRPr b="1" sz="1300"/>
          </a:p>
          <a:p>
            <a:pPr indent="0" lvl="0" marL="0" rtl="0" algn="l">
              <a:lnSpc>
                <a:spcPct val="115000"/>
              </a:lnSpc>
              <a:spcBef>
                <a:spcPts val="1200"/>
              </a:spcBef>
              <a:spcAft>
                <a:spcPts val="0"/>
              </a:spcAft>
              <a:buNone/>
            </a:pPr>
            <a:r>
              <a:rPr lang="en" sz="1300">
                <a:latin typeface="Inter Medium"/>
                <a:ea typeface="Inter Medium"/>
                <a:cs typeface="Inter Medium"/>
                <a:sym typeface="Inter Medium"/>
              </a:rPr>
              <a:t>Identify and interpret key trends, KPIs and market dynamics in the GPU industry. Provide data driven insights on market share, investor trends, and potential growth areas for each company, supporting strategic investment decisions.</a:t>
            </a:r>
            <a:endParaRPr sz="1300">
              <a:latin typeface="Inter Medium"/>
              <a:ea typeface="Inter Medium"/>
              <a:cs typeface="Inter Medium"/>
              <a:sym typeface="Inter Medium"/>
            </a:endParaRPr>
          </a:p>
          <a:p>
            <a:pPr indent="0" lvl="0" marL="0" rtl="0" algn="l">
              <a:lnSpc>
                <a:spcPct val="100000"/>
              </a:lnSpc>
              <a:spcBef>
                <a:spcPts val="1200"/>
              </a:spcBef>
              <a:spcAft>
                <a:spcPts val="0"/>
              </a:spcAft>
              <a:buNone/>
            </a:pPr>
            <a:r>
              <a:t/>
            </a:r>
            <a:endParaRPr/>
          </a:p>
        </p:txBody>
      </p:sp>
      <p:grpSp>
        <p:nvGrpSpPr>
          <p:cNvPr id="870" name="Google Shape;870;p34"/>
          <p:cNvGrpSpPr/>
          <p:nvPr/>
        </p:nvGrpSpPr>
        <p:grpSpPr>
          <a:xfrm>
            <a:off x="5956988" y="1870889"/>
            <a:ext cx="2586177" cy="1635777"/>
            <a:chOff x="238125" y="1897925"/>
            <a:chExt cx="3153875" cy="1994850"/>
          </a:xfrm>
        </p:grpSpPr>
        <p:sp>
          <p:nvSpPr>
            <p:cNvPr id="871" name="Google Shape;871;p34"/>
            <p:cNvSpPr/>
            <p:nvPr/>
          </p:nvSpPr>
          <p:spPr>
            <a:xfrm>
              <a:off x="555600" y="2147525"/>
              <a:ext cx="2497975" cy="1206000"/>
            </a:xfrm>
            <a:custGeom>
              <a:rect b="b" l="l" r="r" t="t"/>
              <a:pathLst>
                <a:path extrusionOk="0" h="48240" w="99919">
                  <a:moveTo>
                    <a:pt x="1" y="0"/>
                  </a:moveTo>
                  <a:lnTo>
                    <a:pt x="1" y="47040"/>
                  </a:lnTo>
                  <a:cubicBezTo>
                    <a:pt x="1" y="47705"/>
                    <a:pt x="535" y="48239"/>
                    <a:pt x="1199" y="48239"/>
                  </a:cubicBezTo>
                  <a:lnTo>
                    <a:pt x="98719" y="48239"/>
                  </a:lnTo>
                  <a:cubicBezTo>
                    <a:pt x="99384" y="48239"/>
                    <a:pt x="99919" y="47705"/>
                    <a:pt x="99919" y="47040"/>
                  </a:cubicBezTo>
                  <a:lnTo>
                    <a:pt x="99919"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a:off x="555600" y="2030125"/>
              <a:ext cx="2497975" cy="117775"/>
            </a:xfrm>
            <a:custGeom>
              <a:rect b="b" l="l" r="r" t="t"/>
              <a:pathLst>
                <a:path extrusionOk="0" h="4711" w="99919">
                  <a:moveTo>
                    <a:pt x="3338" y="1"/>
                  </a:moveTo>
                  <a:cubicBezTo>
                    <a:pt x="1488" y="1"/>
                    <a:pt x="1" y="1489"/>
                    <a:pt x="1" y="3338"/>
                  </a:cubicBezTo>
                  <a:lnTo>
                    <a:pt x="1" y="4710"/>
                  </a:lnTo>
                  <a:lnTo>
                    <a:pt x="99919" y="4710"/>
                  </a:lnTo>
                  <a:lnTo>
                    <a:pt x="99919" y="3338"/>
                  </a:lnTo>
                  <a:cubicBezTo>
                    <a:pt x="99919" y="1489"/>
                    <a:pt x="98430" y="1"/>
                    <a:pt x="96581"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a:off x="691750" y="2070225"/>
              <a:ext cx="40850" cy="40825"/>
            </a:xfrm>
            <a:custGeom>
              <a:rect b="b" l="l" r="r" t="t"/>
              <a:pathLst>
                <a:path extrusionOk="0" h="1633" w="1634">
                  <a:moveTo>
                    <a:pt x="825" y="1"/>
                  </a:moveTo>
                  <a:cubicBezTo>
                    <a:pt x="363" y="1"/>
                    <a:pt x="1" y="376"/>
                    <a:pt x="1" y="824"/>
                  </a:cubicBezTo>
                  <a:cubicBezTo>
                    <a:pt x="1" y="1272"/>
                    <a:pt x="363" y="1633"/>
                    <a:pt x="825" y="1633"/>
                  </a:cubicBezTo>
                  <a:cubicBezTo>
                    <a:pt x="1272" y="1633"/>
                    <a:pt x="1634" y="1272"/>
                    <a:pt x="1634" y="824"/>
                  </a:cubicBezTo>
                  <a:cubicBezTo>
                    <a:pt x="1634" y="376"/>
                    <a:pt x="1272" y="1"/>
                    <a:pt x="82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a:off x="782425" y="2070225"/>
              <a:ext cx="40825" cy="40825"/>
            </a:xfrm>
            <a:custGeom>
              <a:rect b="b" l="l" r="r" t="t"/>
              <a:pathLst>
                <a:path extrusionOk="0" h="1633" w="1633">
                  <a:moveTo>
                    <a:pt x="824" y="1"/>
                  </a:moveTo>
                  <a:cubicBezTo>
                    <a:pt x="361" y="1"/>
                    <a:pt x="1" y="376"/>
                    <a:pt x="1" y="824"/>
                  </a:cubicBezTo>
                  <a:cubicBezTo>
                    <a:pt x="1" y="1272"/>
                    <a:pt x="361" y="1633"/>
                    <a:pt x="824" y="1633"/>
                  </a:cubicBezTo>
                  <a:cubicBezTo>
                    <a:pt x="1272" y="1633"/>
                    <a:pt x="1633" y="1272"/>
                    <a:pt x="1633" y="824"/>
                  </a:cubicBezTo>
                  <a:cubicBezTo>
                    <a:pt x="1633" y="376"/>
                    <a:pt x="1272" y="1"/>
                    <a:pt x="82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a:off x="873075" y="2070225"/>
              <a:ext cx="40850" cy="40825"/>
            </a:xfrm>
            <a:custGeom>
              <a:rect b="b" l="l" r="r" t="t"/>
              <a:pathLst>
                <a:path extrusionOk="0" h="1633" w="1634">
                  <a:moveTo>
                    <a:pt x="825" y="1"/>
                  </a:moveTo>
                  <a:cubicBezTo>
                    <a:pt x="362" y="1"/>
                    <a:pt x="0" y="376"/>
                    <a:pt x="0" y="824"/>
                  </a:cubicBezTo>
                  <a:cubicBezTo>
                    <a:pt x="0" y="1272"/>
                    <a:pt x="362" y="1633"/>
                    <a:pt x="825" y="1633"/>
                  </a:cubicBezTo>
                  <a:cubicBezTo>
                    <a:pt x="1272" y="1633"/>
                    <a:pt x="1634" y="1272"/>
                    <a:pt x="1634" y="824"/>
                  </a:cubicBezTo>
                  <a:cubicBezTo>
                    <a:pt x="1634" y="376"/>
                    <a:pt x="1272" y="1"/>
                    <a:pt x="82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a:off x="1006375" y="2232675"/>
              <a:ext cx="1671575" cy="844175"/>
            </a:xfrm>
            <a:custGeom>
              <a:rect b="b" l="l" r="r" t="t"/>
              <a:pathLst>
                <a:path extrusionOk="0" h="33767" w="66863">
                  <a:moveTo>
                    <a:pt x="65621" y="1"/>
                  </a:moveTo>
                  <a:cubicBezTo>
                    <a:pt x="65592" y="1"/>
                    <a:pt x="65562" y="2"/>
                    <a:pt x="65533" y="4"/>
                  </a:cubicBezTo>
                  <a:lnTo>
                    <a:pt x="59075" y="553"/>
                  </a:lnTo>
                  <a:cubicBezTo>
                    <a:pt x="58627" y="596"/>
                    <a:pt x="58252" y="871"/>
                    <a:pt x="58078" y="1289"/>
                  </a:cubicBezTo>
                  <a:cubicBezTo>
                    <a:pt x="57905" y="1694"/>
                    <a:pt x="57992" y="2156"/>
                    <a:pt x="58266" y="2503"/>
                  </a:cubicBezTo>
                  <a:lnTo>
                    <a:pt x="59639" y="4107"/>
                  </a:lnTo>
                  <a:lnTo>
                    <a:pt x="49857" y="11417"/>
                  </a:lnTo>
                  <a:lnTo>
                    <a:pt x="46232" y="7444"/>
                  </a:lnTo>
                  <a:cubicBezTo>
                    <a:pt x="45958" y="7146"/>
                    <a:pt x="45576" y="6990"/>
                    <a:pt x="45189" y="6990"/>
                  </a:cubicBezTo>
                  <a:cubicBezTo>
                    <a:pt x="44899" y="6990"/>
                    <a:pt x="44606" y="7077"/>
                    <a:pt x="44353" y="7256"/>
                  </a:cubicBezTo>
                  <a:lnTo>
                    <a:pt x="23752" y="22238"/>
                  </a:lnTo>
                  <a:lnTo>
                    <a:pt x="18189" y="18323"/>
                  </a:lnTo>
                  <a:cubicBezTo>
                    <a:pt x="17953" y="18154"/>
                    <a:pt x="17672" y="18070"/>
                    <a:pt x="17390" y="18070"/>
                  </a:cubicBezTo>
                  <a:cubicBezTo>
                    <a:pt x="17069" y="18070"/>
                    <a:pt x="16746" y="18179"/>
                    <a:pt x="16484" y="18395"/>
                  </a:cubicBezTo>
                  <a:lnTo>
                    <a:pt x="694" y="31253"/>
                  </a:lnTo>
                  <a:cubicBezTo>
                    <a:pt x="87" y="31744"/>
                    <a:pt x="0" y="32640"/>
                    <a:pt x="491" y="33246"/>
                  </a:cubicBezTo>
                  <a:cubicBezTo>
                    <a:pt x="780" y="33579"/>
                    <a:pt x="1185" y="33766"/>
                    <a:pt x="1589" y="33766"/>
                  </a:cubicBezTo>
                  <a:cubicBezTo>
                    <a:pt x="1907" y="33766"/>
                    <a:pt x="2225" y="33666"/>
                    <a:pt x="2485" y="33449"/>
                  </a:cubicBezTo>
                  <a:lnTo>
                    <a:pt x="17437" y="21270"/>
                  </a:lnTo>
                  <a:lnTo>
                    <a:pt x="22942" y="25142"/>
                  </a:lnTo>
                  <a:cubicBezTo>
                    <a:pt x="23185" y="25314"/>
                    <a:pt x="23471" y="25400"/>
                    <a:pt x="23757" y="25400"/>
                  </a:cubicBezTo>
                  <a:cubicBezTo>
                    <a:pt x="24049" y="25400"/>
                    <a:pt x="24341" y="25310"/>
                    <a:pt x="24589" y="25127"/>
                  </a:cubicBezTo>
                  <a:lnTo>
                    <a:pt x="45003" y="10290"/>
                  </a:lnTo>
                  <a:lnTo>
                    <a:pt x="48644" y="14278"/>
                  </a:lnTo>
                  <a:cubicBezTo>
                    <a:pt x="48920" y="14579"/>
                    <a:pt x="49298" y="14733"/>
                    <a:pt x="49681" y="14733"/>
                  </a:cubicBezTo>
                  <a:cubicBezTo>
                    <a:pt x="49978" y="14733"/>
                    <a:pt x="50278" y="14640"/>
                    <a:pt x="50537" y="14451"/>
                  </a:cubicBezTo>
                  <a:lnTo>
                    <a:pt x="61473" y="6274"/>
                  </a:lnTo>
                  <a:lnTo>
                    <a:pt x="62975" y="8037"/>
                  </a:lnTo>
                  <a:cubicBezTo>
                    <a:pt x="63207" y="8311"/>
                    <a:pt x="63540" y="8455"/>
                    <a:pt x="63886" y="8455"/>
                  </a:cubicBezTo>
                  <a:cubicBezTo>
                    <a:pt x="63958" y="8455"/>
                    <a:pt x="64045" y="8441"/>
                    <a:pt x="64131" y="8426"/>
                  </a:cubicBezTo>
                  <a:cubicBezTo>
                    <a:pt x="64551" y="8339"/>
                    <a:pt x="64898" y="8022"/>
                    <a:pt x="65013" y="7603"/>
                  </a:cubicBezTo>
                  <a:lnTo>
                    <a:pt x="66761" y="1507"/>
                  </a:lnTo>
                  <a:cubicBezTo>
                    <a:pt x="66862" y="1145"/>
                    <a:pt x="66790" y="740"/>
                    <a:pt x="66545" y="437"/>
                  </a:cubicBezTo>
                  <a:cubicBezTo>
                    <a:pt x="66318" y="157"/>
                    <a:pt x="65969" y="1"/>
                    <a:pt x="65621"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a:off x="1292425" y="2963075"/>
              <a:ext cx="134375" cy="229000"/>
            </a:xfrm>
            <a:custGeom>
              <a:rect b="b" l="l" r="r" t="t"/>
              <a:pathLst>
                <a:path extrusionOk="0" h="9160" w="5375">
                  <a:moveTo>
                    <a:pt x="0" y="0"/>
                  </a:moveTo>
                  <a:lnTo>
                    <a:pt x="0" y="9160"/>
                  </a:lnTo>
                  <a:lnTo>
                    <a:pt x="5375" y="9160"/>
                  </a:lnTo>
                  <a:lnTo>
                    <a:pt x="5375"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a:off x="1489625" y="3027700"/>
              <a:ext cx="134400" cy="164375"/>
            </a:xfrm>
            <a:custGeom>
              <a:rect b="b" l="l" r="r" t="t"/>
              <a:pathLst>
                <a:path extrusionOk="0" h="6575" w="5376">
                  <a:moveTo>
                    <a:pt x="1" y="1"/>
                  </a:moveTo>
                  <a:lnTo>
                    <a:pt x="1" y="6575"/>
                  </a:lnTo>
                  <a:lnTo>
                    <a:pt x="5375" y="6575"/>
                  </a:lnTo>
                  <a:lnTo>
                    <a:pt x="5375"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a:off x="1686825" y="2900950"/>
              <a:ext cx="134025" cy="291125"/>
            </a:xfrm>
            <a:custGeom>
              <a:rect b="b" l="l" r="r" t="t"/>
              <a:pathLst>
                <a:path extrusionOk="0" h="11645" w="5361">
                  <a:moveTo>
                    <a:pt x="1" y="0"/>
                  </a:moveTo>
                  <a:lnTo>
                    <a:pt x="1" y="11645"/>
                  </a:lnTo>
                  <a:lnTo>
                    <a:pt x="5360" y="11645"/>
                  </a:lnTo>
                  <a:lnTo>
                    <a:pt x="5360"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a:off x="1883675" y="2851825"/>
              <a:ext cx="134375" cy="340250"/>
            </a:xfrm>
            <a:custGeom>
              <a:rect b="b" l="l" r="r" t="t"/>
              <a:pathLst>
                <a:path extrusionOk="0" h="13610" w="5375">
                  <a:moveTo>
                    <a:pt x="0" y="0"/>
                  </a:moveTo>
                  <a:lnTo>
                    <a:pt x="0" y="13610"/>
                  </a:lnTo>
                  <a:lnTo>
                    <a:pt x="5375" y="13610"/>
                  </a:lnTo>
                  <a:lnTo>
                    <a:pt x="5375"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a:off x="2080875" y="2721800"/>
              <a:ext cx="134375" cy="470275"/>
            </a:xfrm>
            <a:custGeom>
              <a:rect b="b" l="l" r="r" t="t"/>
              <a:pathLst>
                <a:path extrusionOk="0" h="18811" w="5375">
                  <a:moveTo>
                    <a:pt x="0" y="0"/>
                  </a:moveTo>
                  <a:lnTo>
                    <a:pt x="0" y="18811"/>
                  </a:lnTo>
                  <a:lnTo>
                    <a:pt x="5375" y="18811"/>
                  </a:lnTo>
                  <a:lnTo>
                    <a:pt x="5375"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2278075" y="2854350"/>
              <a:ext cx="134050" cy="337725"/>
            </a:xfrm>
            <a:custGeom>
              <a:rect b="b" l="l" r="r" t="t"/>
              <a:pathLst>
                <a:path extrusionOk="0" h="13509" w="5362">
                  <a:moveTo>
                    <a:pt x="1" y="0"/>
                  </a:moveTo>
                  <a:lnTo>
                    <a:pt x="1" y="13509"/>
                  </a:lnTo>
                  <a:lnTo>
                    <a:pt x="5361" y="13509"/>
                  </a:lnTo>
                  <a:lnTo>
                    <a:pt x="5361"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958700" y="2282225"/>
              <a:ext cx="1773425" cy="912375"/>
            </a:xfrm>
            <a:custGeom>
              <a:rect b="b" l="l" r="r" t="t"/>
              <a:pathLst>
                <a:path extrusionOk="0" h="36495" w="70937">
                  <a:moveTo>
                    <a:pt x="0" y="1"/>
                  </a:moveTo>
                  <a:lnTo>
                    <a:pt x="0" y="36494"/>
                  </a:lnTo>
                  <a:lnTo>
                    <a:pt x="70937" y="36494"/>
                  </a:lnTo>
                  <a:lnTo>
                    <a:pt x="70937" y="36220"/>
                  </a:lnTo>
                  <a:lnTo>
                    <a:pt x="260" y="36220"/>
                  </a:lnTo>
                  <a:lnTo>
                    <a:pt x="26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3203800" y="2164850"/>
              <a:ext cx="188200" cy="188575"/>
            </a:xfrm>
            <a:custGeom>
              <a:rect b="b" l="l" r="r" t="t"/>
              <a:pathLst>
                <a:path extrusionOk="0" h="7543" w="7528">
                  <a:moveTo>
                    <a:pt x="3757" y="290"/>
                  </a:moveTo>
                  <a:cubicBezTo>
                    <a:pt x="5693" y="290"/>
                    <a:pt x="7253" y="1850"/>
                    <a:pt x="7253" y="3771"/>
                  </a:cubicBezTo>
                  <a:cubicBezTo>
                    <a:pt x="7253" y="5693"/>
                    <a:pt x="5693" y="7267"/>
                    <a:pt x="3757" y="7267"/>
                  </a:cubicBezTo>
                  <a:cubicBezTo>
                    <a:pt x="1835" y="7267"/>
                    <a:pt x="275" y="5693"/>
                    <a:pt x="275" y="3771"/>
                  </a:cubicBezTo>
                  <a:cubicBezTo>
                    <a:pt x="275" y="1850"/>
                    <a:pt x="1835" y="290"/>
                    <a:pt x="3757" y="290"/>
                  </a:cubicBezTo>
                  <a:close/>
                  <a:moveTo>
                    <a:pt x="3757" y="1"/>
                  </a:moveTo>
                  <a:cubicBezTo>
                    <a:pt x="1690" y="1"/>
                    <a:pt x="1" y="1691"/>
                    <a:pt x="1" y="3771"/>
                  </a:cubicBezTo>
                  <a:cubicBezTo>
                    <a:pt x="1" y="5851"/>
                    <a:pt x="1690" y="7542"/>
                    <a:pt x="3757" y="7542"/>
                  </a:cubicBezTo>
                  <a:cubicBezTo>
                    <a:pt x="5837" y="7542"/>
                    <a:pt x="7527" y="5851"/>
                    <a:pt x="7527" y="3771"/>
                  </a:cubicBezTo>
                  <a:cubicBezTo>
                    <a:pt x="7527" y="1691"/>
                    <a:pt x="5837" y="1"/>
                    <a:pt x="3757"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3255450" y="2225975"/>
              <a:ext cx="80200" cy="64600"/>
            </a:xfrm>
            <a:custGeom>
              <a:rect b="b" l="l" r="r" t="t"/>
              <a:pathLst>
                <a:path extrusionOk="0" h="2584" w="3208">
                  <a:moveTo>
                    <a:pt x="3047" y="1"/>
                  </a:moveTo>
                  <a:cubicBezTo>
                    <a:pt x="3001" y="1"/>
                    <a:pt x="2959" y="20"/>
                    <a:pt x="2934" y="55"/>
                  </a:cubicBezTo>
                  <a:lnTo>
                    <a:pt x="1387" y="2251"/>
                  </a:lnTo>
                  <a:lnTo>
                    <a:pt x="246" y="1399"/>
                  </a:lnTo>
                  <a:cubicBezTo>
                    <a:pt x="224" y="1382"/>
                    <a:pt x="196" y="1373"/>
                    <a:pt x="168" y="1373"/>
                  </a:cubicBezTo>
                  <a:cubicBezTo>
                    <a:pt x="125" y="1373"/>
                    <a:pt x="79" y="1393"/>
                    <a:pt x="44" y="1428"/>
                  </a:cubicBezTo>
                  <a:cubicBezTo>
                    <a:pt x="0" y="1499"/>
                    <a:pt x="15" y="1586"/>
                    <a:pt x="73" y="1630"/>
                  </a:cubicBezTo>
                  <a:lnTo>
                    <a:pt x="1344" y="2555"/>
                  </a:lnTo>
                  <a:cubicBezTo>
                    <a:pt x="1373" y="2569"/>
                    <a:pt x="1402" y="2584"/>
                    <a:pt x="1431" y="2584"/>
                  </a:cubicBezTo>
                  <a:lnTo>
                    <a:pt x="1445" y="2584"/>
                  </a:lnTo>
                  <a:cubicBezTo>
                    <a:pt x="1489" y="2569"/>
                    <a:pt x="1518" y="2555"/>
                    <a:pt x="1532" y="2526"/>
                  </a:cubicBezTo>
                  <a:lnTo>
                    <a:pt x="3165" y="228"/>
                  </a:lnTo>
                  <a:cubicBezTo>
                    <a:pt x="3207" y="156"/>
                    <a:pt x="3194" y="70"/>
                    <a:pt x="3136" y="26"/>
                  </a:cubicBezTo>
                  <a:cubicBezTo>
                    <a:pt x="3107" y="9"/>
                    <a:pt x="3076" y="1"/>
                    <a:pt x="3047"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238125" y="3338700"/>
              <a:ext cx="188200" cy="188175"/>
            </a:xfrm>
            <a:custGeom>
              <a:rect b="b" l="l" r="r" t="t"/>
              <a:pathLst>
                <a:path extrusionOk="0" h="7527" w="7528">
                  <a:moveTo>
                    <a:pt x="3771" y="274"/>
                  </a:moveTo>
                  <a:cubicBezTo>
                    <a:pt x="5692" y="274"/>
                    <a:pt x="7253" y="1834"/>
                    <a:pt x="7253" y="3757"/>
                  </a:cubicBezTo>
                  <a:cubicBezTo>
                    <a:pt x="7253" y="5692"/>
                    <a:pt x="5692" y="7253"/>
                    <a:pt x="3771" y="7253"/>
                  </a:cubicBezTo>
                  <a:cubicBezTo>
                    <a:pt x="1849" y="7253"/>
                    <a:pt x="275" y="5692"/>
                    <a:pt x="275" y="3757"/>
                  </a:cubicBezTo>
                  <a:cubicBezTo>
                    <a:pt x="275" y="1834"/>
                    <a:pt x="1849" y="274"/>
                    <a:pt x="3771" y="274"/>
                  </a:cubicBezTo>
                  <a:close/>
                  <a:moveTo>
                    <a:pt x="3771" y="0"/>
                  </a:moveTo>
                  <a:cubicBezTo>
                    <a:pt x="1691" y="0"/>
                    <a:pt x="0" y="1690"/>
                    <a:pt x="0" y="3757"/>
                  </a:cubicBezTo>
                  <a:cubicBezTo>
                    <a:pt x="0" y="5837"/>
                    <a:pt x="1691" y="7527"/>
                    <a:pt x="3771" y="7527"/>
                  </a:cubicBezTo>
                  <a:cubicBezTo>
                    <a:pt x="5837" y="7527"/>
                    <a:pt x="7528" y="5837"/>
                    <a:pt x="7528" y="3757"/>
                  </a:cubicBezTo>
                  <a:cubicBezTo>
                    <a:pt x="7528" y="1690"/>
                    <a:pt x="5837" y="0"/>
                    <a:pt x="377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302775" y="3400450"/>
              <a:ext cx="58875" cy="58525"/>
            </a:xfrm>
            <a:custGeom>
              <a:rect b="b" l="l" r="r" t="t"/>
              <a:pathLst>
                <a:path extrusionOk="0" h="2341" w="2355">
                  <a:moveTo>
                    <a:pt x="158" y="1"/>
                  </a:moveTo>
                  <a:cubicBezTo>
                    <a:pt x="123" y="1"/>
                    <a:pt x="87" y="15"/>
                    <a:pt x="58" y="44"/>
                  </a:cubicBezTo>
                  <a:cubicBezTo>
                    <a:pt x="1" y="102"/>
                    <a:pt x="1" y="189"/>
                    <a:pt x="58" y="246"/>
                  </a:cubicBezTo>
                  <a:lnTo>
                    <a:pt x="2110" y="2298"/>
                  </a:lnTo>
                  <a:cubicBezTo>
                    <a:pt x="2139" y="2327"/>
                    <a:pt x="2168" y="2341"/>
                    <a:pt x="2211" y="2341"/>
                  </a:cubicBezTo>
                  <a:cubicBezTo>
                    <a:pt x="2239" y="2341"/>
                    <a:pt x="2283" y="2327"/>
                    <a:pt x="2312" y="2298"/>
                  </a:cubicBezTo>
                  <a:cubicBezTo>
                    <a:pt x="2355" y="2240"/>
                    <a:pt x="2355" y="2153"/>
                    <a:pt x="2312" y="2096"/>
                  </a:cubicBezTo>
                  <a:lnTo>
                    <a:pt x="246" y="44"/>
                  </a:lnTo>
                  <a:cubicBezTo>
                    <a:pt x="224" y="15"/>
                    <a:pt x="192" y="1"/>
                    <a:pt x="158"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302775" y="3400450"/>
              <a:ext cx="58875" cy="58525"/>
            </a:xfrm>
            <a:custGeom>
              <a:rect b="b" l="l" r="r" t="t"/>
              <a:pathLst>
                <a:path extrusionOk="0" h="2341" w="2355">
                  <a:moveTo>
                    <a:pt x="2211" y="1"/>
                  </a:moveTo>
                  <a:cubicBezTo>
                    <a:pt x="2175" y="1"/>
                    <a:pt x="2139" y="15"/>
                    <a:pt x="2110" y="44"/>
                  </a:cubicBezTo>
                  <a:lnTo>
                    <a:pt x="58" y="2096"/>
                  </a:lnTo>
                  <a:cubicBezTo>
                    <a:pt x="1" y="2153"/>
                    <a:pt x="1" y="2240"/>
                    <a:pt x="58" y="2298"/>
                  </a:cubicBezTo>
                  <a:cubicBezTo>
                    <a:pt x="87" y="2327"/>
                    <a:pt x="116" y="2341"/>
                    <a:pt x="159" y="2341"/>
                  </a:cubicBezTo>
                  <a:cubicBezTo>
                    <a:pt x="188" y="2341"/>
                    <a:pt x="232" y="2327"/>
                    <a:pt x="246" y="2298"/>
                  </a:cubicBezTo>
                  <a:lnTo>
                    <a:pt x="2312" y="246"/>
                  </a:lnTo>
                  <a:cubicBezTo>
                    <a:pt x="2355" y="189"/>
                    <a:pt x="2355" y="102"/>
                    <a:pt x="2312" y="44"/>
                  </a:cubicBezTo>
                  <a:cubicBezTo>
                    <a:pt x="2283" y="15"/>
                    <a:pt x="2247" y="1"/>
                    <a:pt x="221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3203800" y="3092000"/>
              <a:ext cx="75500" cy="75525"/>
            </a:xfrm>
            <a:custGeom>
              <a:rect b="b" l="l" r="r" t="t"/>
              <a:pathLst>
                <a:path extrusionOk="0" h="3021" w="3020">
                  <a:moveTo>
                    <a:pt x="2746" y="275"/>
                  </a:moveTo>
                  <a:lnTo>
                    <a:pt x="2746" y="2745"/>
                  </a:lnTo>
                  <a:lnTo>
                    <a:pt x="275" y="2745"/>
                  </a:lnTo>
                  <a:lnTo>
                    <a:pt x="275" y="275"/>
                  </a:lnTo>
                  <a:close/>
                  <a:moveTo>
                    <a:pt x="130" y="0"/>
                  </a:moveTo>
                  <a:cubicBezTo>
                    <a:pt x="59" y="0"/>
                    <a:pt x="1" y="58"/>
                    <a:pt x="1" y="131"/>
                  </a:cubicBezTo>
                  <a:lnTo>
                    <a:pt x="1" y="2876"/>
                  </a:lnTo>
                  <a:cubicBezTo>
                    <a:pt x="1" y="2963"/>
                    <a:pt x="59" y="3020"/>
                    <a:pt x="130" y="3020"/>
                  </a:cubicBezTo>
                  <a:lnTo>
                    <a:pt x="2875" y="3020"/>
                  </a:lnTo>
                  <a:cubicBezTo>
                    <a:pt x="2948" y="3020"/>
                    <a:pt x="3020" y="2963"/>
                    <a:pt x="3020" y="2876"/>
                  </a:cubicBezTo>
                  <a:lnTo>
                    <a:pt x="3020" y="131"/>
                  </a:lnTo>
                  <a:cubicBezTo>
                    <a:pt x="3020" y="58"/>
                    <a:pt x="2948" y="0"/>
                    <a:pt x="287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1697675" y="3544200"/>
              <a:ext cx="75500" cy="75525"/>
            </a:xfrm>
            <a:custGeom>
              <a:rect b="b" l="l" r="r" t="t"/>
              <a:pathLst>
                <a:path extrusionOk="0" h="3021" w="3020">
                  <a:moveTo>
                    <a:pt x="2745" y="289"/>
                  </a:moveTo>
                  <a:lnTo>
                    <a:pt x="2745" y="2745"/>
                  </a:lnTo>
                  <a:lnTo>
                    <a:pt x="274" y="2745"/>
                  </a:lnTo>
                  <a:lnTo>
                    <a:pt x="274" y="289"/>
                  </a:lnTo>
                  <a:close/>
                  <a:moveTo>
                    <a:pt x="130" y="0"/>
                  </a:moveTo>
                  <a:cubicBezTo>
                    <a:pt x="58" y="0"/>
                    <a:pt x="0" y="73"/>
                    <a:pt x="0" y="145"/>
                  </a:cubicBezTo>
                  <a:lnTo>
                    <a:pt x="0" y="2890"/>
                  </a:lnTo>
                  <a:cubicBezTo>
                    <a:pt x="0" y="2962"/>
                    <a:pt x="58" y="3020"/>
                    <a:pt x="130" y="3020"/>
                  </a:cubicBezTo>
                  <a:lnTo>
                    <a:pt x="2875" y="3020"/>
                  </a:lnTo>
                  <a:cubicBezTo>
                    <a:pt x="2961" y="3020"/>
                    <a:pt x="3019" y="2962"/>
                    <a:pt x="3019" y="2890"/>
                  </a:cubicBezTo>
                  <a:lnTo>
                    <a:pt x="3019" y="145"/>
                  </a:lnTo>
                  <a:cubicBezTo>
                    <a:pt x="3019" y="73"/>
                    <a:pt x="2961" y="0"/>
                    <a:pt x="287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2735325" y="2462825"/>
              <a:ext cx="75875" cy="75525"/>
            </a:xfrm>
            <a:custGeom>
              <a:rect b="b" l="l" r="r" t="t"/>
              <a:pathLst>
                <a:path extrusionOk="0" h="3021" w="3035">
                  <a:moveTo>
                    <a:pt x="1518" y="275"/>
                  </a:moveTo>
                  <a:cubicBezTo>
                    <a:pt x="2197" y="275"/>
                    <a:pt x="2746" y="838"/>
                    <a:pt x="2746" y="1518"/>
                  </a:cubicBezTo>
                  <a:cubicBezTo>
                    <a:pt x="2746" y="2196"/>
                    <a:pt x="2197" y="2745"/>
                    <a:pt x="1518" y="2745"/>
                  </a:cubicBezTo>
                  <a:cubicBezTo>
                    <a:pt x="839" y="2745"/>
                    <a:pt x="290" y="2196"/>
                    <a:pt x="290" y="1518"/>
                  </a:cubicBezTo>
                  <a:cubicBezTo>
                    <a:pt x="290" y="838"/>
                    <a:pt x="839" y="275"/>
                    <a:pt x="1518" y="275"/>
                  </a:cubicBezTo>
                  <a:close/>
                  <a:moveTo>
                    <a:pt x="1518" y="0"/>
                  </a:moveTo>
                  <a:cubicBezTo>
                    <a:pt x="681" y="0"/>
                    <a:pt x="1" y="680"/>
                    <a:pt x="1" y="1518"/>
                  </a:cubicBezTo>
                  <a:cubicBezTo>
                    <a:pt x="1" y="2341"/>
                    <a:pt x="681" y="3020"/>
                    <a:pt x="1518" y="3020"/>
                  </a:cubicBezTo>
                  <a:cubicBezTo>
                    <a:pt x="2356" y="3020"/>
                    <a:pt x="3035" y="2341"/>
                    <a:pt x="3035" y="1518"/>
                  </a:cubicBezTo>
                  <a:cubicBezTo>
                    <a:pt x="3035" y="680"/>
                    <a:pt x="2356" y="0"/>
                    <a:pt x="1518"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264500" y="2751050"/>
              <a:ext cx="75500" cy="75525"/>
            </a:xfrm>
            <a:custGeom>
              <a:rect b="b" l="l" r="r" t="t"/>
              <a:pathLst>
                <a:path extrusionOk="0" h="3021" w="3020">
                  <a:moveTo>
                    <a:pt x="2745" y="275"/>
                  </a:moveTo>
                  <a:lnTo>
                    <a:pt x="2745" y="2745"/>
                  </a:lnTo>
                  <a:lnTo>
                    <a:pt x="274" y="2745"/>
                  </a:lnTo>
                  <a:lnTo>
                    <a:pt x="274" y="275"/>
                  </a:lnTo>
                  <a:close/>
                  <a:moveTo>
                    <a:pt x="130" y="0"/>
                  </a:moveTo>
                  <a:cubicBezTo>
                    <a:pt x="58" y="0"/>
                    <a:pt x="0" y="58"/>
                    <a:pt x="0" y="145"/>
                  </a:cubicBezTo>
                  <a:lnTo>
                    <a:pt x="0" y="2890"/>
                  </a:lnTo>
                  <a:cubicBezTo>
                    <a:pt x="0" y="2962"/>
                    <a:pt x="58" y="3020"/>
                    <a:pt x="130" y="3020"/>
                  </a:cubicBezTo>
                  <a:lnTo>
                    <a:pt x="2875" y="3020"/>
                  </a:lnTo>
                  <a:cubicBezTo>
                    <a:pt x="2961" y="3020"/>
                    <a:pt x="3019" y="2962"/>
                    <a:pt x="3019" y="2890"/>
                  </a:cubicBezTo>
                  <a:lnTo>
                    <a:pt x="3019" y="145"/>
                  </a:lnTo>
                  <a:cubicBezTo>
                    <a:pt x="3019" y="58"/>
                    <a:pt x="2961" y="0"/>
                    <a:pt x="287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a:off x="1150850" y="2301375"/>
              <a:ext cx="41525" cy="41550"/>
            </a:xfrm>
            <a:custGeom>
              <a:rect b="b" l="l" r="r" t="t"/>
              <a:pathLst>
                <a:path extrusionOk="0" h="1662" w="1661">
                  <a:moveTo>
                    <a:pt x="838" y="1"/>
                  </a:moveTo>
                  <a:cubicBezTo>
                    <a:pt x="376" y="1"/>
                    <a:pt x="0" y="377"/>
                    <a:pt x="0" y="824"/>
                  </a:cubicBezTo>
                  <a:cubicBezTo>
                    <a:pt x="0" y="1286"/>
                    <a:pt x="376" y="1662"/>
                    <a:pt x="838" y="1662"/>
                  </a:cubicBezTo>
                  <a:cubicBezTo>
                    <a:pt x="1285" y="1662"/>
                    <a:pt x="1661" y="1286"/>
                    <a:pt x="1661" y="824"/>
                  </a:cubicBezTo>
                  <a:cubicBezTo>
                    <a:pt x="1661" y="377"/>
                    <a:pt x="1285" y="1"/>
                    <a:pt x="838"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1211150" y="2301375"/>
              <a:ext cx="41200" cy="41550"/>
            </a:xfrm>
            <a:custGeom>
              <a:rect b="b" l="l" r="r" t="t"/>
              <a:pathLst>
                <a:path extrusionOk="0" h="1662" w="1648">
                  <a:moveTo>
                    <a:pt x="824" y="1"/>
                  </a:moveTo>
                  <a:cubicBezTo>
                    <a:pt x="362" y="1"/>
                    <a:pt x="0" y="377"/>
                    <a:pt x="0" y="824"/>
                  </a:cubicBezTo>
                  <a:cubicBezTo>
                    <a:pt x="0" y="1286"/>
                    <a:pt x="362" y="1662"/>
                    <a:pt x="824" y="1662"/>
                  </a:cubicBezTo>
                  <a:cubicBezTo>
                    <a:pt x="1287" y="1662"/>
                    <a:pt x="1647" y="1286"/>
                    <a:pt x="1647" y="824"/>
                  </a:cubicBezTo>
                  <a:cubicBezTo>
                    <a:pt x="1647" y="377"/>
                    <a:pt x="1287" y="1"/>
                    <a:pt x="82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1271100" y="2301375"/>
              <a:ext cx="41575" cy="41550"/>
            </a:xfrm>
            <a:custGeom>
              <a:rect b="b" l="l" r="r" t="t"/>
              <a:pathLst>
                <a:path extrusionOk="0" h="1662" w="1663">
                  <a:moveTo>
                    <a:pt x="824" y="1"/>
                  </a:moveTo>
                  <a:cubicBezTo>
                    <a:pt x="362" y="1"/>
                    <a:pt x="0" y="377"/>
                    <a:pt x="0" y="824"/>
                  </a:cubicBezTo>
                  <a:cubicBezTo>
                    <a:pt x="0" y="1286"/>
                    <a:pt x="362" y="1662"/>
                    <a:pt x="824" y="1662"/>
                  </a:cubicBezTo>
                  <a:cubicBezTo>
                    <a:pt x="1287" y="1662"/>
                    <a:pt x="1662" y="1286"/>
                    <a:pt x="1662" y="824"/>
                  </a:cubicBezTo>
                  <a:cubicBezTo>
                    <a:pt x="1662" y="377"/>
                    <a:pt x="1287" y="1"/>
                    <a:pt x="82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1331050" y="2301375"/>
              <a:ext cx="41575" cy="41550"/>
            </a:xfrm>
            <a:custGeom>
              <a:rect b="b" l="l" r="r" t="t"/>
              <a:pathLst>
                <a:path extrusionOk="0" h="1662" w="1663">
                  <a:moveTo>
                    <a:pt x="825" y="275"/>
                  </a:moveTo>
                  <a:cubicBezTo>
                    <a:pt x="1128" y="275"/>
                    <a:pt x="1374" y="521"/>
                    <a:pt x="1374" y="824"/>
                  </a:cubicBezTo>
                  <a:cubicBezTo>
                    <a:pt x="1374" y="1128"/>
                    <a:pt x="1128" y="1373"/>
                    <a:pt x="825" y="1373"/>
                  </a:cubicBezTo>
                  <a:cubicBezTo>
                    <a:pt x="521" y="1373"/>
                    <a:pt x="276" y="1128"/>
                    <a:pt x="276" y="824"/>
                  </a:cubicBezTo>
                  <a:cubicBezTo>
                    <a:pt x="276" y="521"/>
                    <a:pt x="521" y="275"/>
                    <a:pt x="825" y="275"/>
                  </a:cubicBezTo>
                  <a:close/>
                  <a:moveTo>
                    <a:pt x="825" y="1"/>
                  </a:moveTo>
                  <a:cubicBezTo>
                    <a:pt x="376" y="1"/>
                    <a:pt x="1" y="377"/>
                    <a:pt x="1" y="824"/>
                  </a:cubicBezTo>
                  <a:cubicBezTo>
                    <a:pt x="1" y="1286"/>
                    <a:pt x="376" y="1662"/>
                    <a:pt x="825" y="1662"/>
                  </a:cubicBezTo>
                  <a:cubicBezTo>
                    <a:pt x="1287" y="1662"/>
                    <a:pt x="1663" y="1286"/>
                    <a:pt x="1663" y="824"/>
                  </a:cubicBezTo>
                  <a:cubicBezTo>
                    <a:pt x="1663" y="377"/>
                    <a:pt x="1287" y="1"/>
                    <a:pt x="82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456275" y="2950050"/>
              <a:ext cx="169425" cy="168350"/>
            </a:xfrm>
            <a:custGeom>
              <a:rect b="b" l="l" r="r" t="t"/>
              <a:pathLst>
                <a:path extrusionOk="0" h="6734" w="6777">
                  <a:moveTo>
                    <a:pt x="3372" y="1"/>
                  </a:moveTo>
                  <a:cubicBezTo>
                    <a:pt x="1532" y="1"/>
                    <a:pt x="44" y="1492"/>
                    <a:pt x="15" y="3338"/>
                  </a:cubicBezTo>
                  <a:cubicBezTo>
                    <a:pt x="0" y="5202"/>
                    <a:pt x="1503" y="6718"/>
                    <a:pt x="3367" y="6733"/>
                  </a:cubicBezTo>
                  <a:cubicBezTo>
                    <a:pt x="3385" y="6734"/>
                    <a:pt x="3402" y="6734"/>
                    <a:pt x="3419" y="6734"/>
                  </a:cubicBezTo>
                  <a:cubicBezTo>
                    <a:pt x="5245" y="6734"/>
                    <a:pt x="6748" y="5242"/>
                    <a:pt x="6762" y="3396"/>
                  </a:cubicBezTo>
                  <a:cubicBezTo>
                    <a:pt x="6777" y="1533"/>
                    <a:pt x="5288" y="15"/>
                    <a:pt x="3425" y="1"/>
                  </a:cubicBezTo>
                  <a:cubicBezTo>
                    <a:pt x="3407" y="1"/>
                    <a:pt x="3390" y="1"/>
                    <a:pt x="3372"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505775" y="3006350"/>
              <a:ext cx="70800" cy="51000"/>
            </a:xfrm>
            <a:custGeom>
              <a:rect b="b" l="l" r="r" t="t"/>
              <a:pathLst>
                <a:path extrusionOk="0" h="2040" w="2832">
                  <a:moveTo>
                    <a:pt x="2667" y="0"/>
                  </a:moveTo>
                  <a:cubicBezTo>
                    <a:pt x="2630" y="0"/>
                    <a:pt x="2595" y="15"/>
                    <a:pt x="2572" y="46"/>
                  </a:cubicBezTo>
                  <a:lnTo>
                    <a:pt x="1127" y="1708"/>
                  </a:lnTo>
                  <a:lnTo>
                    <a:pt x="245" y="841"/>
                  </a:lnTo>
                  <a:cubicBezTo>
                    <a:pt x="216" y="812"/>
                    <a:pt x="180" y="797"/>
                    <a:pt x="146" y="797"/>
                  </a:cubicBezTo>
                  <a:cubicBezTo>
                    <a:pt x="112" y="797"/>
                    <a:pt x="79" y="812"/>
                    <a:pt x="58" y="841"/>
                  </a:cubicBezTo>
                  <a:cubicBezTo>
                    <a:pt x="0" y="899"/>
                    <a:pt x="0" y="985"/>
                    <a:pt x="58" y="1043"/>
                  </a:cubicBezTo>
                  <a:lnTo>
                    <a:pt x="1025" y="2010"/>
                  </a:lnTo>
                  <a:cubicBezTo>
                    <a:pt x="1054" y="2025"/>
                    <a:pt x="1098" y="2039"/>
                    <a:pt x="1127" y="2039"/>
                  </a:cubicBezTo>
                  <a:cubicBezTo>
                    <a:pt x="1170" y="2039"/>
                    <a:pt x="1214" y="2025"/>
                    <a:pt x="1228" y="1997"/>
                  </a:cubicBezTo>
                  <a:lnTo>
                    <a:pt x="2774" y="234"/>
                  </a:lnTo>
                  <a:cubicBezTo>
                    <a:pt x="2832" y="176"/>
                    <a:pt x="2817" y="90"/>
                    <a:pt x="2759" y="32"/>
                  </a:cubicBezTo>
                  <a:cubicBezTo>
                    <a:pt x="2732" y="11"/>
                    <a:pt x="2699" y="0"/>
                    <a:pt x="2667"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315775" y="2298850"/>
              <a:ext cx="406725" cy="135825"/>
            </a:xfrm>
            <a:custGeom>
              <a:rect b="b" l="l" r="r" t="t"/>
              <a:pathLst>
                <a:path extrusionOk="0" h="5433" w="16269">
                  <a:moveTo>
                    <a:pt x="72" y="0"/>
                  </a:moveTo>
                  <a:cubicBezTo>
                    <a:pt x="30" y="0"/>
                    <a:pt x="1" y="29"/>
                    <a:pt x="1" y="58"/>
                  </a:cubicBezTo>
                  <a:lnTo>
                    <a:pt x="1" y="5375"/>
                  </a:lnTo>
                  <a:cubicBezTo>
                    <a:pt x="1" y="5404"/>
                    <a:pt x="30" y="5432"/>
                    <a:pt x="72" y="5432"/>
                  </a:cubicBezTo>
                  <a:lnTo>
                    <a:pt x="16211" y="5432"/>
                  </a:lnTo>
                  <a:cubicBezTo>
                    <a:pt x="16240" y="5432"/>
                    <a:pt x="16268" y="5404"/>
                    <a:pt x="16268" y="5375"/>
                  </a:cubicBezTo>
                  <a:lnTo>
                    <a:pt x="16268" y="58"/>
                  </a:lnTo>
                  <a:cubicBezTo>
                    <a:pt x="16268" y="29"/>
                    <a:pt x="16240" y="0"/>
                    <a:pt x="1621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395600" y="2349075"/>
              <a:ext cx="266225" cy="5075"/>
            </a:xfrm>
            <a:custGeom>
              <a:rect b="b" l="l" r="r" t="t"/>
              <a:pathLst>
                <a:path extrusionOk="0" h="203" w="10649">
                  <a:moveTo>
                    <a:pt x="0" y="0"/>
                  </a:moveTo>
                  <a:lnTo>
                    <a:pt x="0" y="202"/>
                  </a:lnTo>
                  <a:lnTo>
                    <a:pt x="10648" y="202"/>
                  </a:lnTo>
                  <a:lnTo>
                    <a:pt x="1064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395600" y="2379400"/>
              <a:ext cx="78400" cy="5075"/>
            </a:xfrm>
            <a:custGeom>
              <a:rect b="b" l="l" r="r" t="t"/>
              <a:pathLst>
                <a:path extrusionOk="0" h="203" w="3136">
                  <a:moveTo>
                    <a:pt x="0" y="1"/>
                  </a:moveTo>
                  <a:lnTo>
                    <a:pt x="0" y="203"/>
                  </a:lnTo>
                  <a:lnTo>
                    <a:pt x="3136" y="203"/>
                  </a:lnTo>
                  <a:lnTo>
                    <a:pt x="3136"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595675" y="2416600"/>
              <a:ext cx="78425" cy="61425"/>
            </a:xfrm>
            <a:custGeom>
              <a:rect b="b" l="l" r="r" t="t"/>
              <a:pathLst>
                <a:path extrusionOk="0" h="2457" w="3137">
                  <a:moveTo>
                    <a:pt x="1" y="0"/>
                  </a:moveTo>
                  <a:lnTo>
                    <a:pt x="3137" y="2456"/>
                  </a:lnTo>
                  <a:lnTo>
                    <a:pt x="3137"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1499025" y="1926825"/>
              <a:ext cx="482175" cy="413950"/>
            </a:xfrm>
            <a:custGeom>
              <a:rect b="b" l="l" r="r" t="t"/>
              <a:pathLst>
                <a:path extrusionOk="0" h="16558" w="19287">
                  <a:moveTo>
                    <a:pt x="116" y="1"/>
                  </a:moveTo>
                  <a:cubicBezTo>
                    <a:pt x="58" y="1"/>
                    <a:pt x="0" y="58"/>
                    <a:pt x="0" y="131"/>
                  </a:cubicBezTo>
                  <a:lnTo>
                    <a:pt x="0" y="16428"/>
                  </a:lnTo>
                  <a:cubicBezTo>
                    <a:pt x="0" y="16499"/>
                    <a:pt x="58" y="16557"/>
                    <a:pt x="116" y="16557"/>
                  </a:cubicBezTo>
                  <a:lnTo>
                    <a:pt x="19157" y="16557"/>
                  </a:lnTo>
                  <a:cubicBezTo>
                    <a:pt x="19229" y="16557"/>
                    <a:pt x="19287" y="16499"/>
                    <a:pt x="19287" y="16428"/>
                  </a:cubicBezTo>
                  <a:lnTo>
                    <a:pt x="19287" y="131"/>
                  </a:lnTo>
                  <a:cubicBezTo>
                    <a:pt x="19287" y="58"/>
                    <a:pt x="19229" y="1"/>
                    <a:pt x="19157"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1597975" y="2023625"/>
              <a:ext cx="56375" cy="56750"/>
            </a:xfrm>
            <a:custGeom>
              <a:rect b="b" l="l" r="r" t="t"/>
              <a:pathLst>
                <a:path extrusionOk="0" h="2270" w="2255">
                  <a:moveTo>
                    <a:pt x="1966" y="304"/>
                  </a:moveTo>
                  <a:lnTo>
                    <a:pt x="1966" y="1965"/>
                  </a:lnTo>
                  <a:lnTo>
                    <a:pt x="304" y="1965"/>
                  </a:lnTo>
                  <a:lnTo>
                    <a:pt x="304" y="304"/>
                  </a:lnTo>
                  <a:close/>
                  <a:moveTo>
                    <a:pt x="145" y="1"/>
                  </a:moveTo>
                  <a:cubicBezTo>
                    <a:pt x="72" y="1"/>
                    <a:pt x="1" y="73"/>
                    <a:pt x="1" y="145"/>
                  </a:cubicBezTo>
                  <a:lnTo>
                    <a:pt x="1" y="2110"/>
                  </a:lnTo>
                  <a:cubicBezTo>
                    <a:pt x="1" y="2196"/>
                    <a:pt x="72" y="2269"/>
                    <a:pt x="145" y="2269"/>
                  </a:cubicBezTo>
                  <a:lnTo>
                    <a:pt x="2110" y="2269"/>
                  </a:lnTo>
                  <a:cubicBezTo>
                    <a:pt x="2197" y="2269"/>
                    <a:pt x="2255" y="2196"/>
                    <a:pt x="2255" y="2110"/>
                  </a:cubicBezTo>
                  <a:lnTo>
                    <a:pt x="2255" y="145"/>
                  </a:lnTo>
                  <a:cubicBezTo>
                    <a:pt x="2255" y="73"/>
                    <a:pt x="2197" y="1"/>
                    <a:pt x="2110"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1682850" y="2048175"/>
              <a:ext cx="102250" cy="7625"/>
            </a:xfrm>
            <a:custGeom>
              <a:rect b="b" l="l" r="r" t="t"/>
              <a:pathLst>
                <a:path extrusionOk="0" h="305" w="4090">
                  <a:moveTo>
                    <a:pt x="145" y="1"/>
                  </a:moveTo>
                  <a:cubicBezTo>
                    <a:pt x="58" y="1"/>
                    <a:pt x="0" y="74"/>
                    <a:pt x="0" y="145"/>
                  </a:cubicBezTo>
                  <a:cubicBezTo>
                    <a:pt x="0" y="232"/>
                    <a:pt x="58" y="305"/>
                    <a:pt x="145" y="305"/>
                  </a:cubicBezTo>
                  <a:lnTo>
                    <a:pt x="3945" y="305"/>
                  </a:lnTo>
                  <a:cubicBezTo>
                    <a:pt x="4032" y="305"/>
                    <a:pt x="4090" y="232"/>
                    <a:pt x="4090" y="145"/>
                  </a:cubicBezTo>
                  <a:cubicBezTo>
                    <a:pt x="4090" y="74"/>
                    <a:pt x="4032" y="1"/>
                    <a:pt x="394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1597975" y="2105625"/>
              <a:ext cx="56375" cy="56375"/>
            </a:xfrm>
            <a:custGeom>
              <a:rect b="b" l="l" r="r" t="t"/>
              <a:pathLst>
                <a:path extrusionOk="0" h="2255" w="2255">
                  <a:moveTo>
                    <a:pt x="1966" y="290"/>
                  </a:moveTo>
                  <a:lnTo>
                    <a:pt x="1966" y="1965"/>
                  </a:lnTo>
                  <a:lnTo>
                    <a:pt x="304" y="1965"/>
                  </a:lnTo>
                  <a:lnTo>
                    <a:pt x="304" y="290"/>
                  </a:lnTo>
                  <a:close/>
                  <a:moveTo>
                    <a:pt x="145" y="1"/>
                  </a:moveTo>
                  <a:cubicBezTo>
                    <a:pt x="72" y="1"/>
                    <a:pt x="1" y="72"/>
                    <a:pt x="1" y="145"/>
                  </a:cubicBezTo>
                  <a:lnTo>
                    <a:pt x="1" y="2110"/>
                  </a:lnTo>
                  <a:cubicBezTo>
                    <a:pt x="1" y="2197"/>
                    <a:pt x="72" y="2254"/>
                    <a:pt x="145" y="2254"/>
                  </a:cubicBezTo>
                  <a:lnTo>
                    <a:pt x="2110" y="2254"/>
                  </a:lnTo>
                  <a:cubicBezTo>
                    <a:pt x="2197" y="2254"/>
                    <a:pt x="2255" y="2197"/>
                    <a:pt x="2255" y="2110"/>
                  </a:cubicBezTo>
                  <a:lnTo>
                    <a:pt x="2255" y="145"/>
                  </a:lnTo>
                  <a:cubicBezTo>
                    <a:pt x="2255" y="72"/>
                    <a:pt x="2197" y="1"/>
                    <a:pt x="2110"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1682850" y="2130200"/>
              <a:ext cx="199050" cy="7225"/>
            </a:xfrm>
            <a:custGeom>
              <a:rect b="b" l="l" r="r" t="t"/>
              <a:pathLst>
                <a:path extrusionOk="0" h="289" w="7962">
                  <a:moveTo>
                    <a:pt x="145" y="0"/>
                  </a:moveTo>
                  <a:cubicBezTo>
                    <a:pt x="58" y="0"/>
                    <a:pt x="0" y="72"/>
                    <a:pt x="0" y="144"/>
                  </a:cubicBezTo>
                  <a:cubicBezTo>
                    <a:pt x="0" y="231"/>
                    <a:pt x="58" y="289"/>
                    <a:pt x="145" y="289"/>
                  </a:cubicBezTo>
                  <a:lnTo>
                    <a:pt x="7817" y="289"/>
                  </a:lnTo>
                  <a:cubicBezTo>
                    <a:pt x="7904" y="289"/>
                    <a:pt x="7961" y="231"/>
                    <a:pt x="7961" y="144"/>
                  </a:cubicBezTo>
                  <a:cubicBezTo>
                    <a:pt x="7961" y="72"/>
                    <a:pt x="7904" y="0"/>
                    <a:pt x="7817"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1597975" y="2187600"/>
              <a:ext cx="56375" cy="56375"/>
            </a:xfrm>
            <a:custGeom>
              <a:rect b="b" l="l" r="r" t="t"/>
              <a:pathLst>
                <a:path extrusionOk="0" h="2255" w="2255">
                  <a:moveTo>
                    <a:pt x="1966" y="289"/>
                  </a:moveTo>
                  <a:lnTo>
                    <a:pt x="1966" y="1965"/>
                  </a:lnTo>
                  <a:lnTo>
                    <a:pt x="304" y="1965"/>
                  </a:lnTo>
                  <a:lnTo>
                    <a:pt x="304" y="289"/>
                  </a:lnTo>
                  <a:close/>
                  <a:moveTo>
                    <a:pt x="145" y="1"/>
                  </a:moveTo>
                  <a:cubicBezTo>
                    <a:pt x="72" y="1"/>
                    <a:pt x="1" y="58"/>
                    <a:pt x="1" y="145"/>
                  </a:cubicBezTo>
                  <a:lnTo>
                    <a:pt x="1" y="2110"/>
                  </a:lnTo>
                  <a:cubicBezTo>
                    <a:pt x="1" y="2183"/>
                    <a:pt x="72" y="2254"/>
                    <a:pt x="145" y="2254"/>
                  </a:cubicBezTo>
                  <a:lnTo>
                    <a:pt x="2110" y="2254"/>
                  </a:lnTo>
                  <a:cubicBezTo>
                    <a:pt x="2197" y="2254"/>
                    <a:pt x="2255" y="2183"/>
                    <a:pt x="2255" y="2110"/>
                  </a:cubicBezTo>
                  <a:lnTo>
                    <a:pt x="2255" y="145"/>
                  </a:lnTo>
                  <a:cubicBezTo>
                    <a:pt x="2255" y="58"/>
                    <a:pt x="2197" y="1"/>
                    <a:pt x="2110"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1682850" y="2212150"/>
              <a:ext cx="199050" cy="7250"/>
            </a:xfrm>
            <a:custGeom>
              <a:rect b="b" l="l" r="r" t="t"/>
              <a:pathLst>
                <a:path extrusionOk="0" h="290" w="7962">
                  <a:moveTo>
                    <a:pt x="145" y="1"/>
                  </a:moveTo>
                  <a:cubicBezTo>
                    <a:pt x="58" y="1"/>
                    <a:pt x="0" y="59"/>
                    <a:pt x="0" y="145"/>
                  </a:cubicBezTo>
                  <a:cubicBezTo>
                    <a:pt x="0" y="218"/>
                    <a:pt x="58" y="290"/>
                    <a:pt x="145" y="290"/>
                  </a:cubicBezTo>
                  <a:lnTo>
                    <a:pt x="7817" y="290"/>
                  </a:lnTo>
                  <a:cubicBezTo>
                    <a:pt x="7904" y="290"/>
                    <a:pt x="7961" y="218"/>
                    <a:pt x="7961" y="145"/>
                  </a:cubicBezTo>
                  <a:cubicBezTo>
                    <a:pt x="7961" y="59"/>
                    <a:pt x="7904" y="1"/>
                    <a:pt x="7817"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2909425" y="2550950"/>
              <a:ext cx="325825" cy="325800"/>
            </a:xfrm>
            <a:custGeom>
              <a:rect b="b" l="l" r="r" t="t"/>
              <a:pathLst>
                <a:path extrusionOk="0" h="13032" w="13033">
                  <a:moveTo>
                    <a:pt x="6517" y="0"/>
                  </a:moveTo>
                  <a:cubicBezTo>
                    <a:pt x="2919" y="0"/>
                    <a:pt x="1" y="2919"/>
                    <a:pt x="1" y="6517"/>
                  </a:cubicBezTo>
                  <a:cubicBezTo>
                    <a:pt x="1" y="10113"/>
                    <a:pt x="2919" y="13032"/>
                    <a:pt x="6517" y="13032"/>
                  </a:cubicBezTo>
                  <a:cubicBezTo>
                    <a:pt x="10114" y="13032"/>
                    <a:pt x="13032" y="10113"/>
                    <a:pt x="13032" y="6517"/>
                  </a:cubicBezTo>
                  <a:cubicBezTo>
                    <a:pt x="13032" y="2919"/>
                    <a:pt x="10114" y="0"/>
                    <a:pt x="6517"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3003000" y="2710600"/>
              <a:ext cx="31800" cy="54200"/>
            </a:xfrm>
            <a:custGeom>
              <a:rect b="b" l="l" r="r" t="t"/>
              <a:pathLst>
                <a:path extrusionOk="0" h="2168" w="1272">
                  <a:moveTo>
                    <a:pt x="0" y="0"/>
                  </a:moveTo>
                  <a:lnTo>
                    <a:pt x="0" y="2167"/>
                  </a:lnTo>
                  <a:lnTo>
                    <a:pt x="1271" y="2167"/>
                  </a:lnTo>
                  <a:lnTo>
                    <a:pt x="1271"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3051375" y="2643075"/>
              <a:ext cx="31450" cy="121725"/>
            </a:xfrm>
            <a:custGeom>
              <a:rect b="b" l="l" r="r" t="t"/>
              <a:pathLst>
                <a:path extrusionOk="0" h="4869" w="1258">
                  <a:moveTo>
                    <a:pt x="1" y="0"/>
                  </a:moveTo>
                  <a:lnTo>
                    <a:pt x="1" y="4868"/>
                  </a:lnTo>
                  <a:lnTo>
                    <a:pt x="1257" y="4868"/>
                  </a:lnTo>
                  <a:lnTo>
                    <a:pt x="1257"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3099400" y="2668350"/>
              <a:ext cx="31475" cy="96450"/>
            </a:xfrm>
            <a:custGeom>
              <a:rect b="b" l="l" r="r" t="t"/>
              <a:pathLst>
                <a:path extrusionOk="0" h="3858" w="1259">
                  <a:moveTo>
                    <a:pt x="1" y="0"/>
                  </a:moveTo>
                  <a:lnTo>
                    <a:pt x="1" y="3857"/>
                  </a:lnTo>
                  <a:lnTo>
                    <a:pt x="1258" y="3857"/>
                  </a:lnTo>
                  <a:lnTo>
                    <a:pt x="125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2968325" y="2762250"/>
              <a:ext cx="208050" cy="4700"/>
            </a:xfrm>
            <a:custGeom>
              <a:rect b="b" l="l" r="r" t="t"/>
              <a:pathLst>
                <a:path extrusionOk="0" h="188" w="8322">
                  <a:moveTo>
                    <a:pt x="101" y="1"/>
                  </a:moveTo>
                  <a:cubicBezTo>
                    <a:pt x="43" y="1"/>
                    <a:pt x="0" y="43"/>
                    <a:pt x="0" y="101"/>
                  </a:cubicBezTo>
                  <a:cubicBezTo>
                    <a:pt x="0" y="145"/>
                    <a:pt x="43" y="188"/>
                    <a:pt x="101" y="188"/>
                  </a:cubicBezTo>
                  <a:lnTo>
                    <a:pt x="8235" y="188"/>
                  </a:lnTo>
                  <a:cubicBezTo>
                    <a:pt x="8278" y="188"/>
                    <a:pt x="8322" y="145"/>
                    <a:pt x="8322" y="101"/>
                  </a:cubicBezTo>
                  <a:cubicBezTo>
                    <a:pt x="8322" y="43"/>
                    <a:pt x="8278" y="1"/>
                    <a:pt x="823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249325" y="2102750"/>
              <a:ext cx="164350" cy="9400"/>
            </a:xfrm>
            <a:custGeom>
              <a:rect b="b" l="l" r="r" t="t"/>
              <a:pathLst>
                <a:path extrusionOk="0" h="376" w="6574">
                  <a:moveTo>
                    <a:pt x="188" y="0"/>
                  </a:moveTo>
                  <a:cubicBezTo>
                    <a:pt x="87" y="0"/>
                    <a:pt x="0" y="87"/>
                    <a:pt x="0" y="187"/>
                  </a:cubicBezTo>
                  <a:cubicBezTo>
                    <a:pt x="0" y="289"/>
                    <a:pt x="87" y="376"/>
                    <a:pt x="188" y="376"/>
                  </a:cubicBezTo>
                  <a:lnTo>
                    <a:pt x="6386" y="376"/>
                  </a:lnTo>
                  <a:cubicBezTo>
                    <a:pt x="6487" y="376"/>
                    <a:pt x="6573" y="289"/>
                    <a:pt x="6573" y="187"/>
                  </a:cubicBezTo>
                  <a:cubicBezTo>
                    <a:pt x="6573" y="87"/>
                    <a:pt x="6487" y="0"/>
                    <a:pt x="638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3178875" y="3393600"/>
              <a:ext cx="196875" cy="9025"/>
            </a:xfrm>
            <a:custGeom>
              <a:rect b="b" l="l" r="r" t="t"/>
              <a:pathLst>
                <a:path extrusionOk="0" h="361" w="7875">
                  <a:moveTo>
                    <a:pt x="189" y="0"/>
                  </a:moveTo>
                  <a:cubicBezTo>
                    <a:pt x="87" y="0"/>
                    <a:pt x="0" y="72"/>
                    <a:pt x="0" y="187"/>
                  </a:cubicBezTo>
                  <a:cubicBezTo>
                    <a:pt x="0" y="289"/>
                    <a:pt x="87" y="361"/>
                    <a:pt x="189" y="361"/>
                  </a:cubicBezTo>
                  <a:lnTo>
                    <a:pt x="7686" y="361"/>
                  </a:lnTo>
                  <a:cubicBezTo>
                    <a:pt x="7788" y="361"/>
                    <a:pt x="7875" y="289"/>
                    <a:pt x="7875" y="187"/>
                  </a:cubicBezTo>
                  <a:cubicBezTo>
                    <a:pt x="7875" y="72"/>
                    <a:pt x="7788" y="0"/>
                    <a:pt x="768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2318525" y="1897925"/>
              <a:ext cx="366275" cy="9425"/>
            </a:xfrm>
            <a:custGeom>
              <a:rect b="b" l="l" r="r" t="t"/>
              <a:pathLst>
                <a:path extrusionOk="0" h="377" w="14651">
                  <a:moveTo>
                    <a:pt x="189" y="1"/>
                  </a:moveTo>
                  <a:cubicBezTo>
                    <a:pt x="87" y="1"/>
                    <a:pt x="1" y="88"/>
                    <a:pt x="1" y="189"/>
                  </a:cubicBezTo>
                  <a:cubicBezTo>
                    <a:pt x="1" y="290"/>
                    <a:pt x="87" y="377"/>
                    <a:pt x="189" y="377"/>
                  </a:cubicBezTo>
                  <a:lnTo>
                    <a:pt x="14463" y="377"/>
                  </a:lnTo>
                  <a:cubicBezTo>
                    <a:pt x="14564" y="377"/>
                    <a:pt x="14650" y="290"/>
                    <a:pt x="14650" y="189"/>
                  </a:cubicBezTo>
                  <a:cubicBezTo>
                    <a:pt x="14650" y="88"/>
                    <a:pt x="14564" y="1"/>
                    <a:pt x="14463" y="1"/>
                  </a:cubicBezTo>
                  <a:close/>
                </a:path>
              </a:pathLst>
            </a:custGeom>
            <a:solidFill>
              <a:srgbClr val="A0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1290600" y="3566225"/>
              <a:ext cx="270925" cy="9425"/>
            </a:xfrm>
            <a:custGeom>
              <a:rect b="b" l="l" r="r" t="t"/>
              <a:pathLst>
                <a:path extrusionOk="0" h="377" w="10837">
                  <a:moveTo>
                    <a:pt x="189" y="1"/>
                  </a:moveTo>
                  <a:cubicBezTo>
                    <a:pt x="87" y="1"/>
                    <a:pt x="1" y="88"/>
                    <a:pt x="1" y="188"/>
                  </a:cubicBezTo>
                  <a:cubicBezTo>
                    <a:pt x="1" y="290"/>
                    <a:pt x="87" y="377"/>
                    <a:pt x="189" y="377"/>
                  </a:cubicBezTo>
                  <a:lnTo>
                    <a:pt x="10649" y="377"/>
                  </a:lnTo>
                  <a:cubicBezTo>
                    <a:pt x="10749" y="377"/>
                    <a:pt x="10836" y="290"/>
                    <a:pt x="10836" y="188"/>
                  </a:cubicBezTo>
                  <a:cubicBezTo>
                    <a:pt x="10836" y="88"/>
                    <a:pt x="10749" y="1"/>
                    <a:pt x="10649" y="1"/>
                  </a:cubicBezTo>
                  <a:close/>
                </a:path>
              </a:pathLst>
            </a:custGeom>
            <a:solidFill>
              <a:srgbClr val="A0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947475" y="3624025"/>
              <a:ext cx="82750" cy="190000"/>
            </a:xfrm>
            <a:custGeom>
              <a:rect b="b" l="l" r="r" t="t"/>
              <a:pathLst>
                <a:path extrusionOk="0" h="7600" w="3310">
                  <a:moveTo>
                    <a:pt x="362" y="1"/>
                  </a:moveTo>
                  <a:lnTo>
                    <a:pt x="1" y="7600"/>
                  </a:lnTo>
                  <a:lnTo>
                    <a:pt x="2514" y="7455"/>
                  </a:lnTo>
                  <a:lnTo>
                    <a:pt x="3310"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916800" y="3767625"/>
              <a:ext cx="260075" cy="88300"/>
            </a:xfrm>
            <a:custGeom>
              <a:rect b="b" l="l" r="r" t="t"/>
              <a:pathLst>
                <a:path extrusionOk="0" h="3532" w="10403">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916800" y="3767625"/>
              <a:ext cx="260075" cy="88300"/>
            </a:xfrm>
            <a:custGeom>
              <a:rect b="b" l="l" r="r" t="t"/>
              <a:pathLst>
                <a:path extrusionOk="0" h="3532" w="10403">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916800" y="3855900"/>
              <a:ext cx="260075" cy="28550"/>
            </a:xfrm>
            <a:custGeom>
              <a:rect b="b" l="l" r="r" t="t"/>
              <a:pathLst>
                <a:path extrusionOk="0" h="1142" w="10403">
                  <a:moveTo>
                    <a:pt x="0" y="1"/>
                  </a:moveTo>
                  <a:lnTo>
                    <a:pt x="0" y="1141"/>
                  </a:lnTo>
                  <a:lnTo>
                    <a:pt x="10402" y="1141"/>
                  </a:lnTo>
                  <a:lnTo>
                    <a:pt x="1040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1068500" y="3805350"/>
              <a:ext cx="21675" cy="17350"/>
            </a:xfrm>
            <a:custGeom>
              <a:rect b="b" l="l" r="r" t="t"/>
              <a:pathLst>
                <a:path extrusionOk="0" h="694" w="867">
                  <a:moveTo>
                    <a:pt x="794" y="0"/>
                  </a:moveTo>
                  <a:cubicBezTo>
                    <a:pt x="780" y="14"/>
                    <a:pt x="347" y="14"/>
                    <a:pt x="14" y="578"/>
                  </a:cubicBezTo>
                  <a:cubicBezTo>
                    <a:pt x="0" y="607"/>
                    <a:pt x="14" y="650"/>
                    <a:pt x="43" y="678"/>
                  </a:cubicBezTo>
                  <a:cubicBezTo>
                    <a:pt x="58" y="678"/>
                    <a:pt x="72" y="693"/>
                    <a:pt x="87" y="693"/>
                  </a:cubicBezTo>
                  <a:cubicBezTo>
                    <a:pt x="116" y="693"/>
                    <a:pt x="129" y="678"/>
                    <a:pt x="145" y="650"/>
                  </a:cubicBezTo>
                  <a:cubicBezTo>
                    <a:pt x="433" y="158"/>
                    <a:pt x="765" y="158"/>
                    <a:pt x="780" y="158"/>
                  </a:cubicBezTo>
                  <a:cubicBezTo>
                    <a:pt x="838" y="158"/>
                    <a:pt x="852" y="116"/>
                    <a:pt x="867" y="87"/>
                  </a:cubicBezTo>
                  <a:cubicBezTo>
                    <a:pt x="867" y="43"/>
                    <a:pt x="823" y="0"/>
                    <a:pt x="79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1055825" y="3798825"/>
              <a:ext cx="21700" cy="17000"/>
            </a:xfrm>
            <a:custGeom>
              <a:rect b="b" l="l" r="r" t="t"/>
              <a:pathLst>
                <a:path extrusionOk="0" h="680" w="868">
                  <a:moveTo>
                    <a:pt x="796" y="1"/>
                  </a:moveTo>
                  <a:cubicBezTo>
                    <a:pt x="781" y="1"/>
                    <a:pt x="348" y="1"/>
                    <a:pt x="30" y="564"/>
                  </a:cubicBezTo>
                  <a:cubicBezTo>
                    <a:pt x="1" y="608"/>
                    <a:pt x="16" y="651"/>
                    <a:pt x="59" y="666"/>
                  </a:cubicBezTo>
                  <a:cubicBezTo>
                    <a:pt x="59" y="679"/>
                    <a:pt x="74" y="679"/>
                    <a:pt x="87" y="679"/>
                  </a:cubicBezTo>
                  <a:cubicBezTo>
                    <a:pt x="116" y="679"/>
                    <a:pt x="145" y="666"/>
                    <a:pt x="160" y="651"/>
                  </a:cubicBezTo>
                  <a:cubicBezTo>
                    <a:pt x="434" y="145"/>
                    <a:pt x="781" y="145"/>
                    <a:pt x="796" y="145"/>
                  </a:cubicBezTo>
                  <a:cubicBezTo>
                    <a:pt x="839" y="145"/>
                    <a:pt x="868" y="117"/>
                    <a:pt x="868" y="73"/>
                  </a:cubicBezTo>
                  <a:cubicBezTo>
                    <a:pt x="868" y="30"/>
                    <a:pt x="839" y="1"/>
                    <a:pt x="796"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1043200" y="3790900"/>
              <a:ext cx="21700" cy="16975"/>
            </a:xfrm>
            <a:custGeom>
              <a:rect b="b" l="l" r="r" t="t"/>
              <a:pathLst>
                <a:path extrusionOk="0" h="679" w="868">
                  <a:moveTo>
                    <a:pt x="795" y="0"/>
                  </a:moveTo>
                  <a:cubicBezTo>
                    <a:pt x="766" y="0"/>
                    <a:pt x="347" y="0"/>
                    <a:pt x="15" y="578"/>
                  </a:cubicBezTo>
                  <a:cubicBezTo>
                    <a:pt x="1" y="607"/>
                    <a:pt x="15" y="650"/>
                    <a:pt x="43" y="665"/>
                  </a:cubicBezTo>
                  <a:cubicBezTo>
                    <a:pt x="59" y="679"/>
                    <a:pt x="72" y="679"/>
                    <a:pt x="87" y="679"/>
                  </a:cubicBezTo>
                  <a:cubicBezTo>
                    <a:pt x="116" y="679"/>
                    <a:pt x="130" y="665"/>
                    <a:pt x="145" y="650"/>
                  </a:cubicBezTo>
                  <a:cubicBezTo>
                    <a:pt x="434" y="145"/>
                    <a:pt x="766" y="145"/>
                    <a:pt x="781" y="145"/>
                  </a:cubicBezTo>
                  <a:cubicBezTo>
                    <a:pt x="824" y="145"/>
                    <a:pt x="853" y="116"/>
                    <a:pt x="868" y="72"/>
                  </a:cubicBezTo>
                  <a:cubicBezTo>
                    <a:pt x="868" y="29"/>
                    <a:pt x="824" y="0"/>
                    <a:pt x="79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740875" y="3624025"/>
              <a:ext cx="99375" cy="190000"/>
            </a:xfrm>
            <a:custGeom>
              <a:rect b="b" l="l" r="r" t="t"/>
              <a:pathLst>
                <a:path extrusionOk="0" h="7600" w="3975">
                  <a:moveTo>
                    <a:pt x="1027" y="1"/>
                  </a:moveTo>
                  <a:lnTo>
                    <a:pt x="1" y="7600"/>
                  </a:lnTo>
                  <a:lnTo>
                    <a:pt x="2530" y="7455"/>
                  </a:lnTo>
                  <a:lnTo>
                    <a:pt x="3974"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711650" y="3767625"/>
              <a:ext cx="260075" cy="88300"/>
            </a:xfrm>
            <a:custGeom>
              <a:rect b="b" l="l" r="r" t="t"/>
              <a:pathLst>
                <a:path extrusionOk="0" h="3532" w="10403">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711650" y="3767625"/>
              <a:ext cx="260075" cy="88300"/>
            </a:xfrm>
            <a:custGeom>
              <a:rect b="b" l="l" r="r" t="t"/>
              <a:pathLst>
                <a:path extrusionOk="0" h="3532" w="10403">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711650" y="3855900"/>
              <a:ext cx="260075" cy="28550"/>
            </a:xfrm>
            <a:custGeom>
              <a:rect b="b" l="l" r="r" t="t"/>
              <a:pathLst>
                <a:path extrusionOk="0" h="1142" w="10403">
                  <a:moveTo>
                    <a:pt x="0" y="1"/>
                  </a:moveTo>
                  <a:lnTo>
                    <a:pt x="0" y="1141"/>
                  </a:lnTo>
                  <a:lnTo>
                    <a:pt x="10402" y="1141"/>
                  </a:lnTo>
                  <a:lnTo>
                    <a:pt x="1040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863675" y="3805350"/>
              <a:ext cx="21350" cy="17350"/>
            </a:xfrm>
            <a:custGeom>
              <a:rect b="b" l="l" r="r" t="t"/>
              <a:pathLst>
                <a:path extrusionOk="0" h="694" w="854">
                  <a:moveTo>
                    <a:pt x="781" y="0"/>
                  </a:moveTo>
                  <a:cubicBezTo>
                    <a:pt x="767" y="14"/>
                    <a:pt x="348" y="14"/>
                    <a:pt x="16" y="578"/>
                  </a:cubicBezTo>
                  <a:cubicBezTo>
                    <a:pt x="1" y="607"/>
                    <a:pt x="1" y="650"/>
                    <a:pt x="45" y="678"/>
                  </a:cubicBezTo>
                  <a:cubicBezTo>
                    <a:pt x="59" y="678"/>
                    <a:pt x="74" y="693"/>
                    <a:pt x="74" y="693"/>
                  </a:cubicBezTo>
                  <a:cubicBezTo>
                    <a:pt x="103" y="693"/>
                    <a:pt x="131" y="678"/>
                    <a:pt x="145" y="650"/>
                  </a:cubicBezTo>
                  <a:cubicBezTo>
                    <a:pt x="420" y="158"/>
                    <a:pt x="767" y="158"/>
                    <a:pt x="781" y="158"/>
                  </a:cubicBezTo>
                  <a:cubicBezTo>
                    <a:pt x="825" y="158"/>
                    <a:pt x="854" y="116"/>
                    <a:pt x="854" y="87"/>
                  </a:cubicBezTo>
                  <a:cubicBezTo>
                    <a:pt x="854" y="43"/>
                    <a:pt x="825" y="0"/>
                    <a:pt x="78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851050" y="3798825"/>
              <a:ext cx="21325" cy="17000"/>
            </a:xfrm>
            <a:custGeom>
              <a:rect b="b" l="l" r="r" t="t"/>
              <a:pathLst>
                <a:path extrusionOk="0" h="680" w="853">
                  <a:moveTo>
                    <a:pt x="781" y="1"/>
                  </a:moveTo>
                  <a:cubicBezTo>
                    <a:pt x="766" y="1"/>
                    <a:pt x="347" y="1"/>
                    <a:pt x="15" y="564"/>
                  </a:cubicBezTo>
                  <a:cubicBezTo>
                    <a:pt x="1" y="608"/>
                    <a:pt x="15" y="651"/>
                    <a:pt x="43" y="666"/>
                  </a:cubicBezTo>
                  <a:cubicBezTo>
                    <a:pt x="59" y="679"/>
                    <a:pt x="72" y="679"/>
                    <a:pt x="87" y="679"/>
                  </a:cubicBezTo>
                  <a:cubicBezTo>
                    <a:pt x="101" y="679"/>
                    <a:pt x="130" y="666"/>
                    <a:pt x="145" y="651"/>
                  </a:cubicBezTo>
                  <a:cubicBezTo>
                    <a:pt x="434" y="159"/>
                    <a:pt x="766" y="145"/>
                    <a:pt x="781" y="145"/>
                  </a:cubicBezTo>
                  <a:cubicBezTo>
                    <a:pt x="824" y="145"/>
                    <a:pt x="853" y="117"/>
                    <a:pt x="853" y="73"/>
                  </a:cubicBezTo>
                  <a:cubicBezTo>
                    <a:pt x="853" y="30"/>
                    <a:pt x="824" y="1"/>
                    <a:pt x="78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838400" y="3790900"/>
              <a:ext cx="21350" cy="16975"/>
            </a:xfrm>
            <a:custGeom>
              <a:rect b="b" l="l" r="r" t="t"/>
              <a:pathLst>
                <a:path extrusionOk="0" h="679" w="854">
                  <a:moveTo>
                    <a:pt x="781" y="0"/>
                  </a:moveTo>
                  <a:cubicBezTo>
                    <a:pt x="767" y="0"/>
                    <a:pt x="347" y="0"/>
                    <a:pt x="16" y="578"/>
                  </a:cubicBezTo>
                  <a:cubicBezTo>
                    <a:pt x="0" y="607"/>
                    <a:pt x="0" y="650"/>
                    <a:pt x="44" y="665"/>
                  </a:cubicBezTo>
                  <a:cubicBezTo>
                    <a:pt x="58" y="679"/>
                    <a:pt x="58" y="679"/>
                    <a:pt x="73" y="679"/>
                  </a:cubicBezTo>
                  <a:cubicBezTo>
                    <a:pt x="102" y="679"/>
                    <a:pt x="131" y="665"/>
                    <a:pt x="145" y="650"/>
                  </a:cubicBezTo>
                  <a:cubicBezTo>
                    <a:pt x="420" y="145"/>
                    <a:pt x="767" y="145"/>
                    <a:pt x="781" y="145"/>
                  </a:cubicBezTo>
                  <a:cubicBezTo>
                    <a:pt x="825" y="145"/>
                    <a:pt x="853" y="116"/>
                    <a:pt x="853" y="72"/>
                  </a:cubicBezTo>
                  <a:cubicBezTo>
                    <a:pt x="853" y="29"/>
                    <a:pt x="825" y="0"/>
                    <a:pt x="78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724650" y="2854725"/>
              <a:ext cx="358650" cy="892850"/>
            </a:xfrm>
            <a:custGeom>
              <a:rect b="b" l="l" r="r" t="t"/>
              <a:pathLst>
                <a:path extrusionOk="0" h="35714" w="14346">
                  <a:moveTo>
                    <a:pt x="13855" y="0"/>
                  </a:moveTo>
                  <a:lnTo>
                    <a:pt x="9347" y="896"/>
                  </a:lnTo>
                  <a:lnTo>
                    <a:pt x="4508" y="1343"/>
                  </a:lnTo>
                  <a:lnTo>
                    <a:pt x="0" y="35554"/>
                  </a:lnTo>
                  <a:lnTo>
                    <a:pt x="4912" y="35685"/>
                  </a:lnTo>
                  <a:lnTo>
                    <a:pt x="9131" y="8466"/>
                  </a:lnTo>
                  <a:lnTo>
                    <a:pt x="7831" y="35698"/>
                  </a:lnTo>
                  <a:lnTo>
                    <a:pt x="12887" y="35713"/>
                  </a:lnTo>
                  <a:lnTo>
                    <a:pt x="14259" y="8957"/>
                  </a:lnTo>
                  <a:cubicBezTo>
                    <a:pt x="14332" y="8004"/>
                    <a:pt x="14346" y="6660"/>
                    <a:pt x="14317" y="5692"/>
                  </a:cubicBezTo>
                  <a:cubicBezTo>
                    <a:pt x="14187" y="1011"/>
                    <a:pt x="13855" y="0"/>
                    <a:pt x="13855"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951800" y="3053350"/>
              <a:ext cx="70475" cy="14100"/>
            </a:xfrm>
            <a:custGeom>
              <a:rect b="b" l="l" r="r" t="t"/>
              <a:pathLst>
                <a:path extrusionOk="0" h="564" w="2819">
                  <a:moveTo>
                    <a:pt x="2761" y="1"/>
                  </a:moveTo>
                  <a:lnTo>
                    <a:pt x="45" y="477"/>
                  </a:lnTo>
                  <a:cubicBezTo>
                    <a:pt x="16" y="477"/>
                    <a:pt x="1" y="506"/>
                    <a:pt x="1" y="521"/>
                  </a:cubicBezTo>
                  <a:cubicBezTo>
                    <a:pt x="1" y="550"/>
                    <a:pt x="30" y="564"/>
                    <a:pt x="45" y="564"/>
                  </a:cubicBezTo>
                  <a:lnTo>
                    <a:pt x="59" y="564"/>
                  </a:lnTo>
                  <a:lnTo>
                    <a:pt x="2775" y="102"/>
                  </a:lnTo>
                  <a:cubicBezTo>
                    <a:pt x="2804" y="88"/>
                    <a:pt x="2819" y="73"/>
                    <a:pt x="2819" y="44"/>
                  </a:cubicBezTo>
                  <a:cubicBezTo>
                    <a:pt x="2819" y="15"/>
                    <a:pt x="2790" y="1"/>
                    <a:pt x="276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1028025" y="2548050"/>
              <a:ext cx="259700" cy="195775"/>
            </a:xfrm>
            <a:custGeom>
              <a:rect b="b" l="l" r="r" t="t"/>
              <a:pathLst>
                <a:path extrusionOk="0" h="7831" w="10388">
                  <a:moveTo>
                    <a:pt x="2586" y="1"/>
                  </a:moveTo>
                  <a:lnTo>
                    <a:pt x="1" y="2616"/>
                  </a:lnTo>
                  <a:cubicBezTo>
                    <a:pt x="1" y="2616"/>
                    <a:pt x="4046" y="6026"/>
                    <a:pt x="7903" y="7760"/>
                  </a:cubicBezTo>
                  <a:cubicBezTo>
                    <a:pt x="8015" y="7808"/>
                    <a:pt x="8164" y="7830"/>
                    <a:pt x="8332" y="7830"/>
                  </a:cubicBezTo>
                  <a:cubicBezTo>
                    <a:pt x="8859" y="7830"/>
                    <a:pt x="9565" y="7614"/>
                    <a:pt x="9839" y="7340"/>
                  </a:cubicBezTo>
                  <a:cubicBezTo>
                    <a:pt x="10388" y="6806"/>
                    <a:pt x="10301" y="5895"/>
                    <a:pt x="9666" y="5462"/>
                  </a:cubicBezTo>
                  <a:lnTo>
                    <a:pt x="2586"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986475" y="2508325"/>
              <a:ext cx="183900" cy="184600"/>
            </a:xfrm>
            <a:custGeom>
              <a:rect b="b" l="l" r="r" t="t"/>
              <a:pathLst>
                <a:path extrusionOk="0" h="7384" w="7356">
                  <a:moveTo>
                    <a:pt x="1503" y="1"/>
                  </a:moveTo>
                  <a:lnTo>
                    <a:pt x="1" y="5101"/>
                  </a:lnTo>
                  <a:lnTo>
                    <a:pt x="4797" y="7384"/>
                  </a:lnTo>
                  <a:lnTo>
                    <a:pt x="7355" y="3699"/>
                  </a:lnTo>
                  <a:cubicBezTo>
                    <a:pt x="4321" y="1"/>
                    <a:pt x="1503" y="1"/>
                    <a:pt x="1503"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1193450" y="2500750"/>
              <a:ext cx="204800" cy="244950"/>
            </a:xfrm>
            <a:custGeom>
              <a:rect b="b" l="l" r="r" t="t"/>
              <a:pathLst>
                <a:path extrusionOk="0" h="9798" w="8192">
                  <a:moveTo>
                    <a:pt x="6574" y="1"/>
                  </a:moveTo>
                  <a:lnTo>
                    <a:pt x="477" y="7484"/>
                  </a:lnTo>
                  <a:cubicBezTo>
                    <a:pt x="1" y="7918"/>
                    <a:pt x="593" y="9074"/>
                    <a:pt x="1170" y="9579"/>
                  </a:cubicBezTo>
                  <a:cubicBezTo>
                    <a:pt x="1300" y="9696"/>
                    <a:pt x="1607" y="9798"/>
                    <a:pt x="1965" y="9798"/>
                  </a:cubicBezTo>
                  <a:cubicBezTo>
                    <a:pt x="2445" y="9798"/>
                    <a:pt x="3017" y="9615"/>
                    <a:pt x="3381" y="9045"/>
                  </a:cubicBezTo>
                  <a:lnTo>
                    <a:pt x="8192" y="1041"/>
                  </a:lnTo>
                  <a:lnTo>
                    <a:pt x="6574"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1357775" y="2446850"/>
              <a:ext cx="62875" cy="70550"/>
            </a:xfrm>
            <a:custGeom>
              <a:rect b="b" l="l" r="r" t="t"/>
              <a:pathLst>
                <a:path extrusionOk="0" h="2822" w="2515">
                  <a:moveTo>
                    <a:pt x="2020" y="1"/>
                  </a:moveTo>
                  <a:cubicBezTo>
                    <a:pt x="1978" y="1"/>
                    <a:pt x="1936" y="7"/>
                    <a:pt x="1894" y="19"/>
                  </a:cubicBezTo>
                  <a:lnTo>
                    <a:pt x="565" y="423"/>
                  </a:lnTo>
                  <a:cubicBezTo>
                    <a:pt x="348" y="481"/>
                    <a:pt x="189" y="668"/>
                    <a:pt x="145" y="885"/>
                  </a:cubicBezTo>
                  <a:lnTo>
                    <a:pt x="1" y="2157"/>
                  </a:lnTo>
                  <a:lnTo>
                    <a:pt x="1605" y="2821"/>
                  </a:lnTo>
                  <a:cubicBezTo>
                    <a:pt x="2472" y="1882"/>
                    <a:pt x="1590" y="1174"/>
                    <a:pt x="1590" y="1174"/>
                  </a:cubicBezTo>
                  <a:lnTo>
                    <a:pt x="2226" y="828"/>
                  </a:lnTo>
                  <a:cubicBezTo>
                    <a:pt x="2443" y="712"/>
                    <a:pt x="2515" y="437"/>
                    <a:pt x="2399" y="221"/>
                  </a:cubicBezTo>
                  <a:cubicBezTo>
                    <a:pt x="2319" y="84"/>
                    <a:pt x="2176" y="1"/>
                    <a:pt x="2020"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1371875" y="2394525"/>
              <a:ext cx="59625" cy="65425"/>
            </a:xfrm>
            <a:custGeom>
              <a:rect b="b" l="l" r="r" t="t"/>
              <a:pathLst>
                <a:path extrusionOk="0" h="2617" w="2385">
                  <a:moveTo>
                    <a:pt x="2010" y="1"/>
                  </a:moveTo>
                  <a:cubicBezTo>
                    <a:pt x="1910" y="1"/>
                    <a:pt x="1812" y="45"/>
                    <a:pt x="1748" y="132"/>
                  </a:cubicBezTo>
                  <a:lnTo>
                    <a:pt x="1" y="2516"/>
                  </a:lnTo>
                  <a:lnTo>
                    <a:pt x="1214" y="2617"/>
                  </a:lnTo>
                  <a:lnTo>
                    <a:pt x="2312" y="494"/>
                  </a:lnTo>
                  <a:cubicBezTo>
                    <a:pt x="2384" y="349"/>
                    <a:pt x="2355" y="190"/>
                    <a:pt x="2240" y="89"/>
                  </a:cubicBezTo>
                  <a:cubicBezTo>
                    <a:pt x="2175" y="30"/>
                    <a:pt x="2092" y="1"/>
                    <a:pt x="2010"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1391725" y="2436925"/>
              <a:ext cx="51700" cy="58425"/>
            </a:xfrm>
            <a:custGeom>
              <a:rect b="b" l="l" r="r" t="t"/>
              <a:pathLst>
                <a:path extrusionOk="0" h="2337" w="2068">
                  <a:moveTo>
                    <a:pt x="1382" y="0"/>
                  </a:moveTo>
                  <a:cubicBezTo>
                    <a:pt x="1345" y="0"/>
                    <a:pt x="1308" y="4"/>
                    <a:pt x="1272" y="11"/>
                  </a:cubicBezTo>
                  <a:lnTo>
                    <a:pt x="608" y="242"/>
                  </a:lnTo>
                  <a:lnTo>
                    <a:pt x="1" y="1514"/>
                  </a:lnTo>
                  <a:lnTo>
                    <a:pt x="1099" y="2337"/>
                  </a:lnTo>
                  <a:lnTo>
                    <a:pt x="1952" y="805"/>
                  </a:lnTo>
                  <a:cubicBezTo>
                    <a:pt x="2067" y="618"/>
                    <a:pt x="2010" y="372"/>
                    <a:pt x="1836" y="227"/>
                  </a:cubicBezTo>
                  <a:lnTo>
                    <a:pt x="1692" y="98"/>
                  </a:lnTo>
                  <a:cubicBezTo>
                    <a:pt x="1605" y="33"/>
                    <a:pt x="1494" y="0"/>
                    <a:pt x="1382"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1406550" y="2448375"/>
              <a:ext cx="53825" cy="59975"/>
            </a:xfrm>
            <a:custGeom>
              <a:rect b="b" l="l" r="r" t="t"/>
              <a:pathLst>
                <a:path extrusionOk="0" h="2399" w="2153">
                  <a:moveTo>
                    <a:pt x="1243" y="0"/>
                  </a:moveTo>
                  <a:lnTo>
                    <a:pt x="1" y="1691"/>
                  </a:lnTo>
                  <a:lnTo>
                    <a:pt x="954" y="2399"/>
                  </a:lnTo>
                  <a:lnTo>
                    <a:pt x="2052" y="940"/>
                  </a:lnTo>
                  <a:cubicBezTo>
                    <a:pt x="2110" y="867"/>
                    <a:pt x="2139" y="767"/>
                    <a:pt x="2153" y="665"/>
                  </a:cubicBezTo>
                  <a:cubicBezTo>
                    <a:pt x="2153" y="549"/>
                    <a:pt x="2095" y="434"/>
                    <a:pt x="2008" y="347"/>
                  </a:cubicBezTo>
                  <a:lnTo>
                    <a:pt x="1806" y="145"/>
                  </a:lnTo>
                  <a:cubicBezTo>
                    <a:pt x="1719" y="58"/>
                    <a:pt x="1604" y="15"/>
                    <a:pt x="1488"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1416675" y="2463200"/>
              <a:ext cx="53475" cy="47825"/>
            </a:xfrm>
            <a:custGeom>
              <a:rect b="b" l="l" r="r" t="t"/>
              <a:pathLst>
                <a:path extrusionOk="0" h="1913" w="2139">
                  <a:moveTo>
                    <a:pt x="1228" y="0"/>
                  </a:moveTo>
                  <a:lnTo>
                    <a:pt x="0" y="1676"/>
                  </a:lnTo>
                  <a:cubicBezTo>
                    <a:pt x="213" y="1836"/>
                    <a:pt x="465" y="1913"/>
                    <a:pt x="715" y="1913"/>
                  </a:cubicBezTo>
                  <a:cubicBezTo>
                    <a:pt x="1075" y="1913"/>
                    <a:pt x="1431" y="1752"/>
                    <a:pt x="1661" y="1445"/>
                  </a:cubicBezTo>
                  <a:lnTo>
                    <a:pt x="2052" y="925"/>
                  </a:lnTo>
                  <a:cubicBezTo>
                    <a:pt x="2110" y="852"/>
                    <a:pt x="2138" y="752"/>
                    <a:pt x="2138" y="650"/>
                  </a:cubicBezTo>
                  <a:cubicBezTo>
                    <a:pt x="2138" y="534"/>
                    <a:pt x="2095" y="419"/>
                    <a:pt x="2008" y="332"/>
                  </a:cubicBezTo>
                  <a:lnTo>
                    <a:pt x="1792" y="130"/>
                  </a:lnTo>
                  <a:cubicBezTo>
                    <a:pt x="1719" y="43"/>
                    <a:pt x="1603" y="0"/>
                    <a:pt x="1474"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1357775" y="2469700"/>
              <a:ext cx="87100" cy="61675"/>
            </a:xfrm>
            <a:custGeom>
              <a:rect b="b" l="l" r="r" t="t"/>
              <a:pathLst>
                <a:path extrusionOk="0" h="2467" w="3484">
                  <a:moveTo>
                    <a:pt x="868" y="0"/>
                  </a:moveTo>
                  <a:lnTo>
                    <a:pt x="1" y="1243"/>
                  </a:lnTo>
                  <a:lnTo>
                    <a:pt x="1114" y="2124"/>
                  </a:lnTo>
                  <a:cubicBezTo>
                    <a:pt x="1364" y="2354"/>
                    <a:pt x="1681" y="2467"/>
                    <a:pt x="1998" y="2467"/>
                  </a:cubicBezTo>
                  <a:cubicBezTo>
                    <a:pt x="2357" y="2467"/>
                    <a:pt x="2716" y="2321"/>
                    <a:pt x="2977" y="2037"/>
                  </a:cubicBezTo>
                  <a:lnTo>
                    <a:pt x="3483" y="1474"/>
                  </a:lnTo>
                  <a:lnTo>
                    <a:pt x="2905" y="665"/>
                  </a:lnTo>
                  <a:lnTo>
                    <a:pt x="1966" y="0"/>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1372600" y="2443225"/>
              <a:ext cx="52775" cy="66225"/>
            </a:xfrm>
            <a:custGeom>
              <a:rect b="b" l="l" r="r" t="t"/>
              <a:pathLst>
                <a:path extrusionOk="0" h="2649" w="2111">
                  <a:moveTo>
                    <a:pt x="1626" y="0"/>
                  </a:moveTo>
                  <a:cubicBezTo>
                    <a:pt x="1585" y="0"/>
                    <a:pt x="1544" y="6"/>
                    <a:pt x="1503" y="19"/>
                  </a:cubicBezTo>
                  <a:lnTo>
                    <a:pt x="43" y="495"/>
                  </a:lnTo>
                  <a:cubicBezTo>
                    <a:pt x="15" y="510"/>
                    <a:pt x="1" y="539"/>
                    <a:pt x="15" y="568"/>
                  </a:cubicBezTo>
                  <a:cubicBezTo>
                    <a:pt x="30" y="582"/>
                    <a:pt x="43" y="597"/>
                    <a:pt x="72" y="597"/>
                  </a:cubicBezTo>
                  <a:lnTo>
                    <a:pt x="1532" y="120"/>
                  </a:lnTo>
                  <a:cubicBezTo>
                    <a:pt x="1565" y="109"/>
                    <a:pt x="1599" y="104"/>
                    <a:pt x="1633" y="104"/>
                  </a:cubicBezTo>
                  <a:cubicBezTo>
                    <a:pt x="1777" y="104"/>
                    <a:pt x="1919" y="199"/>
                    <a:pt x="1966" y="351"/>
                  </a:cubicBezTo>
                  <a:cubicBezTo>
                    <a:pt x="2008" y="481"/>
                    <a:pt x="1951" y="640"/>
                    <a:pt x="1850" y="727"/>
                  </a:cubicBezTo>
                  <a:lnTo>
                    <a:pt x="968" y="1275"/>
                  </a:lnTo>
                  <a:cubicBezTo>
                    <a:pt x="954" y="1275"/>
                    <a:pt x="939" y="1304"/>
                    <a:pt x="939" y="1319"/>
                  </a:cubicBezTo>
                  <a:cubicBezTo>
                    <a:pt x="954" y="1333"/>
                    <a:pt x="954" y="1348"/>
                    <a:pt x="968" y="1362"/>
                  </a:cubicBezTo>
                  <a:cubicBezTo>
                    <a:pt x="983" y="1362"/>
                    <a:pt x="1257" y="1493"/>
                    <a:pt x="1330" y="1796"/>
                  </a:cubicBezTo>
                  <a:cubicBezTo>
                    <a:pt x="1388" y="2027"/>
                    <a:pt x="1301" y="2287"/>
                    <a:pt x="1099" y="2576"/>
                  </a:cubicBezTo>
                  <a:cubicBezTo>
                    <a:pt x="1084" y="2591"/>
                    <a:pt x="1084" y="2620"/>
                    <a:pt x="1113" y="2634"/>
                  </a:cubicBezTo>
                  <a:cubicBezTo>
                    <a:pt x="1113" y="2649"/>
                    <a:pt x="1128" y="2649"/>
                    <a:pt x="1141" y="2649"/>
                  </a:cubicBezTo>
                  <a:cubicBezTo>
                    <a:pt x="1156" y="2649"/>
                    <a:pt x="1170" y="2634"/>
                    <a:pt x="1170" y="2634"/>
                  </a:cubicBezTo>
                  <a:cubicBezTo>
                    <a:pt x="1402" y="2316"/>
                    <a:pt x="1474" y="2027"/>
                    <a:pt x="1417" y="1767"/>
                  </a:cubicBezTo>
                  <a:cubicBezTo>
                    <a:pt x="1359" y="1522"/>
                    <a:pt x="1185" y="1377"/>
                    <a:pt x="1084" y="1319"/>
                  </a:cubicBezTo>
                  <a:lnTo>
                    <a:pt x="1908" y="799"/>
                  </a:lnTo>
                  <a:cubicBezTo>
                    <a:pt x="2052" y="684"/>
                    <a:pt x="2110" y="495"/>
                    <a:pt x="2052" y="322"/>
                  </a:cubicBezTo>
                  <a:cubicBezTo>
                    <a:pt x="1992" y="132"/>
                    <a:pt x="1816" y="0"/>
                    <a:pt x="1626"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804450" y="2497150"/>
              <a:ext cx="292225" cy="446050"/>
            </a:xfrm>
            <a:custGeom>
              <a:rect b="b" l="l" r="r" t="t"/>
              <a:pathLst>
                <a:path extrusionOk="0" h="17842" w="11689">
                  <a:moveTo>
                    <a:pt x="5953" y="0"/>
                  </a:moveTo>
                  <a:lnTo>
                    <a:pt x="5361" y="58"/>
                  </a:lnTo>
                  <a:cubicBezTo>
                    <a:pt x="4090" y="159"/>
                    <a:pt x="2832" y="448"/>
                    <a:pt x="1647" y="925"/>
                  </a:cubicBezTo>
                  <a:cubicBezTo>
                    <a:pt x="1358" y="1041"/>
                    <a:pt x="1085" y="1156"/>
                    <a:pt x="825" y="1301"/>
                  </a:cubicBezTo>
                  <a:cubicBezTo>
                    <a:pt x="0" y="1734"/>
                    <a:pt x="578" y="2659"/>
                    <a:pt x="694" y="3612"/>
                  </a:cubicBezTo>
                  <a:lnTo>
                    <a:pt x="998" y="16788"/>
                  </a:lnTo>
                  <a:cubicBezTo>
                    <a:pt x="998" y="16788"/>
                    <a:pt x="3428" y="17842"/>
                    <a:pt x="6375" y="17842"/>
                  </a:cubicBezTo>
                  <a:cubicBezTo>
                    <a:pt x="7928" y="17842"/>
                    <a:pt x="9623" y="17550"/>
                    <a:pt x="11183" y="16657"/>
                  </a:cubicBezTo>
                  <a:lnTo>
                    <a:pt x="11587" y="4031"/>
                  </a:lnTo>
                  <a:cubicBezTo>
                    <a:pt x="11689" y="2701"/>
                    <a:pt x="11140" y="954"/>
                    <a:pt x="9897" y="636"/>
                  </a:cubicBezTo>
                  <a:cubicBezTo>
                    <a:pt x="8322" y="260"/>
                    <a:pt x="6675" y="43"/>
                    <a:pt x="595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894750" y="2497125"/>
              <a:ext cx="117425" cy="59625"/>
            </a:xfrm>
            <a:custGeom>
              <a:rect b="b" l="l" r="r" t="t"/>
              <a:pathLst>
                <a:path extrusionOk="0" h="2385" w="4697">
                  <a:moveTo>
                    <a:pt x="2271" y="1"/>
                  </a:moveTo>
                  <a:cubicBezTo>
                    <a:pt x="1999" y="1"/>
                    <a:pt x="979" y="22"/>
                    <a:pt x="0" y="319"/>
                  </a:cubicBezTo>
                  <a:lnTo>
                    <a:pt x="3685" y="2385"/>
                  </a:lnTo>
                  <a:cubicBezTo>
                    <a:pt x="4566" y="1113"/>
                    <a:pt x="4696" y="304"/>
                    <a:pt x="4696" y="304"/>
                  </a:cubicBezTo>
                  <a:cubicBezTo>
                    <a:pt x="4696" y="304"/>
                    <a:pt x="3757" y="59"/>
                    <a:pt x="2341" y="1"/>
                  </a:cubicBezTo>
                  <a:cubicBezTo>
                    <a:pt x="2341" y="1"/>
                    <a:pt x="2316" y="1"/>
                    <a:pt x="2271"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1089775" y="2612350"/>
              <a:ext cx="5100" cy="75150"/>
            </a:xfrm>
            <a:custGeom>
              <a:rect b="b" l="l" r="r" t="t"/>
              <a:pathLst>
                <a:path extrusionOk="0" h="3006" w="204">
                  <a:moveTo>
                    <a:pt x="131" y="0"/>
                  </a:moveTo>
                  <a:cubicBezTo>
                    <a:pt x="103" y="0"/>
                    <a:pt x="74" y="29"/>
                    <a:pt x="74" y="73"/>
                  </a:cubicBezTo>
                  <a:lnTo>
                    <a:pt x="1" y="2934"/>
                  </a:lnTo>
                  <a:cubicBezTo>
                    <a:pt x="1" y="2977"/>
                    <a:pt x="30" y="3005"/>
                    <a:pt x="59" y="3005"/>
                  </a:cubicBezTo>
                  <a:cubicBezTo>
                    <a:pt x="88" y="3005"/>
                    <a:pt x="116" y="2977"/>
                    <a:pt x="116" y="2934"/>
                  </a:cubicBezTo>
                  <a:lnTo>
                    <a:pt x="203" y="73"/>
                  </a:lnTo>
                  <a:cubicBezTo>
                    <a:pt x="203" y="29"/>
                    <a:pt x="174" y="0"/>
                    <a:pt x="131"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635075" y="2680625"/>
              <a:ext cx="167225" cy="222850"/>
            </a:xfrm>
            <a:custGeom>
              <a:rect b="b" l="l" r="r" t="t"/>
              <a:pathLst>
                <a:path extrusionOk="0" h="8914" w="6689">
                  <a:moveTo>
                    <a:pt x="1821" y="1"/>
                  </a:moveTo>
                  <a:lnTo>
                    <a:pt x="0" y="3453"/>
                  </a:lnTo>
                  <a:lnTo>
                    <a:pt x="5375" y="8914"/>
                  </a:lnTo>
                  <a:lnTo>
                    <a:pt x="6689" y="7426"/>
                  </a:lnTo>
                  <a:lnTo>
                    <a:pt x="1821"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769425" y="2820800"/>
              <a:ext cx="151350" cy="117400"/>
            </a:xfrm>
            <a:custGeom>
              <a:rect b="b" l="l" r="r" t="t"/>
              <a:pathLst>
                <a:path extrusionOk="0" h="4696" w="6054">
                  <a:moveTo>
                    <a:pt x="3539" y="1"/>
                  </a:moveTo>
                  <a:cubicBezTo>
                    <a:pt x="3452" y="1"/>
                    <a:pt x="3365" y="30"/>
                    <a:pt x="3295" y="86"/>
                  </a:cubicBezTo>
                  <a:lnTo>
                    <a:pt x="1243" y="1762"/>
                  </a:lnTo>
                  <a:lnTo>
                    <a:pt x="1" y="3307"/>
                  </a:lnTo>
                  <a:cubicBezTo>
                    <a:pt x="772" y="3999"/>
                    <a:pt x="1360" y="4211"/>
                    <a:pt x="1789" y="4211"/>
                  </a:cubicBezTo>
                  <a:cubicBezTo>
                    <a:pt x="1987" y="4211"/>
                    <a:pt x="2151" y="4166"/>
                    <a:pt x="2283" y="4102"/>
                  </a:cubicBezTo>
                  <a:cubicBezTo>
                    <a:pt x="2341" y="4131"/>
                    <a:pt x="2384" y="4145"/>
                    <a:pt x="2442" y="4160"/>
                  </a:cubicBezTo>
                  <a:lnTo>
                    <a:pt x="4161" y="4665"/>
                  </a:lnTo>
                  <a:cubicBezTo>
                    <a:pt x="4206" y="4686"/>
                    <a:pt x="4254" y="4696"/>
                    <a:pt x="4300" y="4696"/>
                  </a:cubicBezTo>
                  <a:cubicBezTo>
                    <a:pt x="4418" y="4696"/>
                    <a:pt x="4533" y="4631"/>
                    <a:pt x="4595" y="4507"/>
                  </a:cubicBezTo>
                  <a:cubicBezTo>
                    <a:pt x="4653" y="4391"/>
                    <a:pt x="4667" y="4203"/>
                    <a:pt x="4335" y="4029"/>
                  </a:cubicBezTo>
                  <a:lnTo>
                    <a:pt x="4335" y="4029"/>
                  </a:lnTo>
                  <a:lnTo>
                    <a:pt x="4667" y="4203"/>
                  </a:lnTo>
                  <a:cubicBezTo>
                    <a:pt x="4713" y="4226"/>
                    <a:pt x="4761" y="4237"/>
                    <a:pt x="4807" y="4237"/>
                  </a:cubicBezTo>
                  <a:cubicBezTo>
                    <a:pt x="4934" y="4237"/>
                    <a:pt x="5052" y="4156"/>
                    <a:pt x="5115" y="4029"/>
                  </a:cubicBezTo>
                  <a:cubicBezTo>
                    <a:pt x="5187" y="3885"/>
                    <a:pt x="5100" y="3682"/>
                    <a:pt x="4898" y="3553"/>
                  </a:cubicBezTo>
                  <a:lnTo>
                    <a:pt x="4898" y="3553"/>
                  </a:lnTo>
                  <a:lnTo>
                    <a:pt x="5158" y="3654"/>
                  </a:lnTo>
                  <a:cubicBezTo>
                    <a:pt x="5204" y="3675"/>
                    <a:pt x="5252" y="3685"/>
                    <a:pt x="5299" y="3685"/>
                  </a:cubicBezTo>
                  <a:cubicBezTo>
                    <a:pt x="5443" y="3685"/>
                    <a:pt x="5576" y="3590"/>
                    <a:pt x="5620" y="3437"/>
                  </a:cubicBezTo>
                  <a:cubicBezTo>
                    <a:pt x="5693" y="3264"/>
                    <a:pt x="5591" y="3062"/>
                    <a:pt x="5433" y="2989"/>
                  </a:cubicBezTo>
                  <a:lnTo>
                    <a:pt x="5071" y="2787"/>
                  </a:lnTo>
                  <a:lnTo>
                    <a:pt x="5504" y="2902"/>
                  </a:lnTo>
                  <a:cubicBezTo>
                    <a:pt x="5545" y="2917"/>
                    <a:pt x="5588" y="2924"/>
                    <a:pt x="5629" y="2924"/>
                  </a:cubicBezTo>
                  <a:cubicBezTo>
                    <a:pt x="5793" y="2924"/>
                    <a:pt x="5950" y="2816"/>
                    <a:pt x="5996" y="2642"/>
                  </a:cubicBezTo>
                  <a:cubicBezTo>
                    <a:pt x="6053" y="2455"/>
                    <a:pt x="5953" y="2253"/>
                    <a:pt x="5793" y="2166"/>
                  </a:cubicBezTo>
                  <a:lnTo>
                    <a:pt x="3699" y="1068"/>
                  </a:lnTo>
                  <a:lnTo>
                    <a:pt x="3915" y="591"/>
                  </a:lnTo>
                  <a:cubicBezTo>
                    <a:pt x="3988" y="417"/>
                    <a:pt x="3944" y="215"/>
                    <a:pt x="3800" y="100"/>
                  </a:cubicBezTo>
                  <a:cubicBezTo>
                    <a:pt x="3725" y="33"/>
                    <a:pt x="3632" y="1"/>
                    <a:pt x="3539"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866950" y="2875875"/>
              <a:ext cx="33250" cy="17150"/>
            </a:xfrm>
            <a:custGeom>
              <a:rect b="b" l="l" r="r" t="t"/>
              <a:pathLst>
                <a:path extrusionOk="0" h="686" w="1330">
                  <a:moveTo>
                    <a:pt x="48" y="0"/>
                  </a:moveTo>
                  <a:cubicBezTo>
                    <a:pt x="29" y="0"/>
                    <a:pt x="14" y="10"/>
                    <a:pt x="14" y="21"/>
                  </a:cubicBezTo>
                  <a:cubicBezTo>
                    <a:pt x="0" y="35"/>
                    <a:pt x="14" y="64"/>
                    <a:pt x="29" y="79"/>
                  </a:cubicBezTo>
                  <a:lnTo>
                    <a:pt x="1257" y="670"/>
                  </a:lnTo>
                  <a:cubicBezTo>
                    <a:pt x="1272" y="685"/>
                    <a:pt x="1272" y="685"/>
                    <a:pt x="1286" y="685"/>
                  </a:cubicBezTo>
                  <a:cubicBezTo>
                    <a:pt x="1301" y="685"/>
                    <a:pt x="1315" y="670"/>
                    <a:pt x="1315" y="657"/>
                  </a:cubicBezTo>
                  <a:cubicBezTo>
                    <a:pt x="1330" y="642"/>
                    <a:pt x="1315" y="613"/>
                    <a:pt x="1301" y="599"/>
                  </a:cubicBezTo>
                  <a:lnTo>
                    <a:pt x="72" y="6"/>
                  </a:lnTo>
                  <a:cubicBezTo>
                    <a:pt x="64" y="2"/>
                    <a:pt x="55" y="0"/>
                    <a:pt x="48"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859725" y="2895000"/>
              <a:ext cx="32150" cy="14975"/>
            </a:xfrm>
            <a:custGeom>
              <a:rect b="b" l="l" r="r" t="t"/>
              <a:pathLst>
                <a:path extrusionOk="0" h="599" w="1286">
                  <a:moveTo>
                    <a:pt x="47" y="1"/>
                  </a:moveTo>
                  <a:cubicBezTo>
                    <a:pt x="29" y="1"/>
                    <a:pt x="14" y="11"/>
                    <a:pt x="14" y="21"/>
                  </a:cubicBezTo>
                  <a:cubicBezTo>
                    <a:pt x="0" y="50"/>
                    <a:pt x="14" y="79"/>
                    <a:pt x="29" y="79"/>
                  </a:cubicBezTo>
                  <a:lnTo>
                    <a:pt x="1214" y="599"/>
                  </a:lnTo>
                  <a:lnTo>
                    <a:pt x="1243" y="599"/>
                  </a:lnTo>
                  <a:cubicBezTo>
                    <a:pt x="1257" y="599"/>
                    <a:pt x="1272" y="585"/>
                    <a:pt x="1272" y="570"/>
                  </a:cubicBezTo>
                  <a:cubicBezTo>
                    <a:pt x="1286" y="556"/>
                    <a:pt x="1272" y="527"/>
                    <a:pt x="1257" y="512"/>
                  </a:cubicBezTo>
                  <a:lnTo>
                    <a:pt x="72" y="7"/>
                  </a:lnTo>
                  <a:cubicBezTo>
                    <a:pt x="64" y="3"/>
                    <a:pt x="55" y="1"/>
                    <a:pt x="47"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854300" y="2911400"/>
              <a:ext cx="27475" cy="12300"/>
            </a:xfrm>
            <a:custGeom>
              <a:rect b="b" l="l" r="r" t="t"/>
              <a:pathLst>
                <a:path extrusionOk="0" h="492" w="1099">
                  <a:moveTo>
                    <a:pt x="58" y="1"/>
                  </a:moveTo>
                  <a:cubicBezTo>
                    <a:pt x="44" y="1"/>
                    <a:pt x="15" y="1"/>
                    <a:pt x="0" y="30"/>
                  </a:cubicBezTo>
                  <a:cubicBezTo>
                    <a:pt x="0" y="45"/>
                    <a:pt x="15" y="73"/>
                    <a:pt x="29" y="73"/>
                  </a:cubicBezTo>
                  <a:lnTo>
                    <a:pt x="1040" y="492"/>
                  </a:lnTo>
                  <a:lnTo>
                    <a:pt x="1055" y="492"/>
                  </a:lnTo>
                  <a:cubicBezTo>
                    <a:pt x="1069" y="492"/>
                    <a:pt x="1084" y="478"/>
                    <a:pt x="1084" y="463"/>
                  </a:cubicBezTo>
                  <a:cubicBezTo>
                    <a:pt x="1098" y="449"/>
                    <a:pt x="1084" y="420"/>
                    <a:pt x="1069" y="420"/>
                  </a:cubicBezTo>
                  <a:lnTo>
                    <a:pt x="58" y="1"/>
                  </a:ln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617000" y="2542600"/>
              <a:ext cx="254650" cy="238375"/>
            </a:xfrm>
            <a:custGeom>
              <a:rect b="b" l="l" r="r" t="t"/>
              <a:pathLst>
                <a:path extrusionOk="0" h="9535" w="10186">
                  <a:moveTo>
                    <a:pt x="7978" y="1"/>
                  </a:moveTo>
                  <a:cubicBezTo>
                    <a:pt x="7438" y="1"/>
                    <a:pt x="6901" y="232"/>
                    <a:pt x="6516" y="681"/>
                  </a:cubicBezTo>
                  <a:lnTo>
                    <a:pt x="694" y="6576"/>
                  </a:lnTo>
                  <a:cubicBezTo>
                    <a:pt x="1" y="7371"/>
                    <a:pt x="145" y="8627"/>
                    <a:pt x="1012" y="9234"/>
                  </a:cubicBezTo>
                  <a:cubicBezTo>
                    <a:pt x="1300" y="9436"/>
                    <a:pt x="1629" y="9534"/>
                    <a:pt x="1957" y="9534"/>
                  </a:cubicBezTo>
                  <a:cubicBezTo>
                    <a:pt x="2403" y="9534"/>
                    <a:pt x="2846" y="9352"/>
                    <a:pt x="3179" y="9003"/>
                  </a:cubicBezTo>
                  <a:lnTo>
                    <a:pt x="9377" y="3470"/>
                  </a:lnTo>
                  <a:cubicBezTo>
                    <a:pt x="10186" y="2603"/>
                    <a:pt x="10114" y="1201"/>
                    <a:pt x="9203" y="450"/>
                  </a:cubicBezTo>
                  <a:cubicBezTo>
                    <a:pt x="8844" y="148"/>
                    <a:pt x="8410" y="1"/>
                    <a:pt x="7978"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715250" y="2516650"/>
              <a:ext cx="166900" cy="191450"/>
            </a:xfrm>
            <a:custGeom>
              <a:rect b="b" l="l" r="r" t="t"/>
              <a:pathLst>
                <a:path extrusionOk="0" h="7658" w="6676">
                  <a:moveTo>
                    <a:pt x="5577" y="0"/>
                  </a:moveTo>
                  <a:cubicBezTo>
                    <a:pt x="5577" y="0"/>
                    <a:pt x="3092" y="506"/>
                    <a:pt x="1" y="4335"/>
                  </a:cubicBezTo>
                  <a:lnTo>
                    <a:pt x="2948" y="7657"/>
                  </a:lnTo>
                  <a:lnTo>
                    <a:pt x="6675" y="4884"/>
                  </a:lnTo>
                  <a:lnTo>
                    <a:pt x="5577"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822150" y="2643375"/>
              <a:ext cx="53850" cy="40500"/>
            </a:xfrm>
            <a:custGeom>
              <a:rect b="b" l="l" r="r" t="t"/>
              <a:pathLst>
                <a:path extrusionOk="0" h="1620" w="2154">
                  <a:moveTo>
                    <a:pt x="2075" y="1"/>
                  </a:moveTo>
                  <a:cubicBezTo>
                    <a:pt x="2062" y="1"/>
                    <a:pt x="2049" y="6"/>
                    <a:pt x="2037" y="17"/>
                  </a:cubicBezTo>
                  <a:lnTo>
                    <a:pt x="30" y="1504"/>
                  </a:lnTo>
                  <a:cubicBezTo>
                    <a:pt x="1" y="1519"/>
                    <a:pt x="1" y="1562"/>
                    <a:pt x="15" y="1591"/>
                  </a:cubicBezTo>
                  <a:cubicBezTo>
                    <a:pt x="30" y="1606"/>
                    <a:pt x="44" y="1620"/>
                    <a:pt x="73" y="1620"/>
                  </a:cubicBezTo>
                  <a:cubicBezTo>
                    <a:pt x="88" y="1620"/>
                    <a:pt x="88" y="1606"/>
                    <a:pt x="101" y="1606"/>
                  </a:cubicBezTo>
                  <a:lnTo>
                    <a:pt x="2110" y="117"/>
                  </a:lnTo>
                  <a:cubicBezTo>
                    <a:pt x="2139" y="89"/>
                    <a:pt x="2153" y="46"/>
                    <a:pt x="2124" y="31"/>
                  </a:cubicBezTo>
                  <a:cubicBezTo>
                    <a:pt x="2116" y="13"/>
                    <a:pt x="2096" y="1"/>
                    <a:pt x="2075"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847325" y="2221250"/>
              <a:ext cx="210700" cy="176950"/>
            </a:xfrm>
            <a:custGeom>
              <a:rect b="b" l="l" r="r" t="t"/>
              <a:pathLst>
                <a:path extrusionOk="0" h="7078" w="8428">
                  <a:moveTo>
                    <a:pt x="4022" y="1"/>
                  </a:moveTo>
                  <a:cubicBezTo>
                    <a:pt x="1756" y="1"/>
                    <a:pt x="0" y="1347"/>
                    <a:pt x="713" y="3711"/>
                  </a:cubicBezTo>
                  <a:cubicBezTo>
                    <a:pt x="1248" y="5489"/>
                    <a:pt x="2475" y="7078"/>
                    <a:pt x="4469" y="7078"/>
                  </a:cubicBezTo>
                  <a:cubicBezTo>
                    <a:pt x="6463" y="7078"/>
                    <a:pt x="8052" y="4997"/>
                    <a:pt x="8240" y="3148"/>
                  </a:cubicBezTo>
                  <a:cubicBezTo>
                    <a:pt x="8427" y="1154"/>
                    <a:pt x="6333" y="317"/>
                    <a:pt x="5105" y="99"/>
                  </a:cubicBezTo>
                  <a:cubicBezTo>
                    <a:pt x="4736" y="33"/>
                    <a:pt x="4373" y="1"/>
                    <a:pt x="4022"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920750" y="2381200"/>
              <a:ext cx="70475" cy="136925"/>
            </a:xfrm>
            <a:custGeom>
              <a:rect b="b" l="l" r="r" t="t"/>
              <a:pathLst>
                <a:path extrusionOk="0" h="5477" w="2819">
                  <a:moveTo>
                    <a:pt x="536" y="0"/>
                  </a:moveTo>
                  <a:lnTo>
                    <a:pt x="0" y="5461"/>
                  </a:lnTo>
                  <a:lnTo>
                    <a:pt x="2818" y="5476"/>
                  </a:lnTo>
                  <a:lnTo>
                    <a:pt x="2818" y="5476"/>
                  </a:lnTo>
                  <a:lnTo>
                    <a:pt x="2674" y="578"/>
                  </a:lnTo>
                  <a:lnTo>
                    <a:pt x="536" y="0"/>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943875" y="2404300"/>
              <a:ext cx="46250" cy="72650"/>
            </a:xfrm>
            <a:custGeom>
              <a:rect b="b" l="l" r="r" t="t"/>
              <a:pathLst>
                <a:path extrusionOk="0" h="2906" w="1850">
                  <a:moveTo>
                    <a:pt x="1749" y="1"/>
                  </a:moveTo>
                  <a:lnTo>
                    <a:pt x="0" y="709"/>
                  </a:lnTo>
                  <a:lnTo>
                    <a:pt x="1849" y="2905"/>
                  </a:lnTo>
                  <a:lnTo>
                    <a:pt x="1749"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872000" y="2245550"/>
              <a:ext cx="176625" cy="194375"/>
            </a:xfrm>
            <a:custGeom>
              <a:rect b="b" l="l" r="r" t="t"/>
              <a:pathLst>
                <a:path extrusionOk="0" h="7775" w="7065">
                  <a:moveTo>
                    <a:pt x="4025" y="0"/>
                  </a:moveTo>
                  <a:cubicBezTo>
                    <a:pt x="3654" y="0"/>
                    <a:pt x="3281" y="52"/>
                    <a:pt x="2919" y="154"/>
                  </a:cubicBezTo>
                  <a:cubicBezTo>
                    <a:pt x="1" y="948"/>
                    <a:pt x="1301" y="4010"/>
                    <a:pt x="1301" y="4010"/>
                  </a:cubicBezTo>
                  <a:lnTo>
                    <a:pt x="1777" y="5383"/>
                  </a:lnTo>
                  <a:cubicBezTo>
                    <a:pt x="1879" y="5875"/>
                    <a:pt x="2283" y="6900"/>
                    <a:pt x="2702" y="7146"/>
                  </a:cubicBezTo>
                  <a:cubicBezTo>
                    <a:pt x="3401" y="7554"/>
                    <a:pt x="3940" y="7774"/>
                    <a:pt x="4484" y="7774"/>
                  </a:cubicBezTo>
                  <a:cubicBezTo>
                    <a:pt x="4806" y="7774"/>
                    <a:pt x="5130" y="7697"/>
                    <a:pt x="5491" y="7536"/>
                  </a:cubicBezTo>
                  <a:cubicBezTo>
                    <a:pt x="6762" y="6958"/>
                    <a:pt x="7065" y="4892"/>
                    <a:pt x="6849" y="2335"/>
                  </a:cubicBezTo>
                  <a:cubicBezTo>
                    <a:pt x="6718" y="789"/>
                    <a:pt x="5649" y="254"/>
                    <a:pt x="4811" y="81"/>
                  </a:cubicBezTo>
                  <a:cubicBezTo>
                    <a:pt x="4553" y="27"/>
                    <a:pt x="4289" y="0"/>
                    <a:pt x="4025"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877775" y="2264550"/>
              <a:ext cx="70450" cy="100050"/>
            </a:xfrm>
            <a:custGeom>
              <a:rect b="b" l="l" r="r" t="t"/>
              <a:pathLst>
                <a:path extrusionOk="0" h="4002" w="2818">
                  <a:moveTo>
                    <a:pt x="997" y="0"/>
                  </a:moveTo>
                  <a:lnTo>
                    <a:pt x="1" y="1936"/>
                  </a:lnTo>
                  <a:lnTo>
                    <a:pt x="521" y="3554"/>
                  </a:lnTo>
                  <a:lnTo>
                    <a:pt x="1575" y="4002"/>
                  </a:lnTo>
                  <a:cubicBezTo>
                    <a:pt x="1575" y="4002"/>
                    <a:pt x="2817" y="101"/>
                    <a:pt x="997"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863325" y="2345050"/>
              <a:ext cx="62875" cy="51000"/>
            </a:xfrm>
            <a:custGeom>
              <a:rect b="b" l="l" r="r" t="t"/>
              <a:pathLst>
                <a:path extrusionOk="0" h="2040" w="2515">
                  <a:moveTo>
                    <a:pt x="1235" y="1"/>
                  </a:moveTo>
                  <a:cubicBezTo>
                    <a:pt x="1120" y="1"/>
                    <a:pt x="997" y="36"/>
                    <a:pt x="868" y="117"/>
                  </a:cubicBezTo>
                  <a:cubicBezTo>
                    <a:pt x="1" y="637"/>
                    <a:pt x="1055" y="2024"/>
                    <a:pt x="2009" y="2039"/>
                  </a:cubicBezTo>
                  <a:cubicBezTo>
                    <a:pt x="2284" y="2039"/>
                    <a:pt x="2515" y="1822"/>
                    <a:pt x="2471" y="1606"/>
                  </a:cubicBezTo>
                  <a:cubicBezTo>
                    <a:pt x="2384" y="1259"/>
                    <a:pt x="2255" y="912"/>
                    <a:pt x="2052" y="608"/>
                  </a:cubicBezTo>
                  <a:cubicBezTo>
                    <a:pt x="1848" y="297"/>
                    <a:pt x="1571" y="1"/>
                    <a:pt x="1235"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900900" y="2203600"/>
              <a:ext cx="167050" cy="71025"/>
            </a:xfrm>
            <a:custGeom>
              <a:rect b="b" l="l" r="r" t="t"/>
              <a:pathLst>
                <a:path extrusionOk="0" h="2841" w="6682">
                  <a:moveTo>
                    <a:pt x="4942" y="0"/>
                  </a:moveTo>
                  <a:cubicBezTo>
                    <a:pt x="3991" y="0"/>
                    <a:pt x="2907" y="421"/>
                    <a:pt x="2457" y="849"/>
                  </a:cubicBezTo>
                  <a:lnTo>
                    <a:pt x="0" y="2106"/>
                  </a:lnTo>
                  <a:lnTo>
                    <a:pt x="477" y="2539"/>
                  </a:lnTo>
                  <a:cubicBezTo>
                    <a:pt x="477" y="2539"/>
                    <a:pt x="2070" y="2841"/>
                    <a:pt x="3636" y="2841"/>
                  </a:cubicBezTo>
                  <a:cubicBezTo>
                    <a:pt x="5172" y="2841"/>
                    <a:pt x="6682" y="2550"/>
                    <a:pt x="6631" y="1398"/>
                  </a:cubicBezTo>
                  <a:cubicBezTo>
                    <a:pt x="6583" y="358"/>
                    <a:pt x="5819" y="0"/>
                    <a:pt x="494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1006000" y="2358650"/>
              <a:ext cx="9400" cy="21125"/>
            </a:xfrm>
            <a:custGeom>
              <a:rect b="b" l="l" r="r" t="t"/>
              <a:pathLst>
                <a:path extrusionOk="0" h="845" w="376">
                  <a:moveTo>
                    <a:pt x="109" y="1"/>
                  </a:moveTo>
                  <a:cubicBezTo>
                    <a:pt x="102" y="1"/>
                    <a:pt x="95" y="2"/>
                    <a:pt x="87" y="7"/>
                  </a:cubicBezTo>
                  <a:cubicBezTo>
                    <a:pt x="73" y="7"/>
                    <a:pt x="73" y="35"/>
                    <a:pt x="73" y="50"/>
                  </a:cubicBezTo>
                  <a:lnTo>
                    <a:pt x="289" y="555"/>
                  </a:lnTo>
                  <a:lnTo>
                    <a:pt x="15" y="773"/>
                  </a:lnTo>
                  <a:cubicBezTo>
                    <a:pt x="0" y="787"/>
                    <a:pt x="0" y="816"/>
                    <a:pt x="15" y="831"/>
                  </a:cubicBezTo>
                  <a:cubicBezTo>
                    <a:pt x="15" y="831"/>
                    <a:pt x="29" y="844"/>
                    <a:pt x="44" y="844"/>
                  </a:cubicBezTo>
                  <a:cubicBezTo>
                    <a:pt x="44" y="844"/>
                    <a:pt x="58" y="844"/>
                    <a:pt x="58" y="831"/>
                  </a:cubicBezTo>
                  <a:lnTo>
                    <a:pt x="362" y="599"/>
                  </a:lnTo>
                  <a:cubicBezTo>
                    <a:pt x="376" y="584"/>
                    <a:pt x="376" y="571"/>
                    <a:pt x="376" y="555"/>
                  </a:cubicBezTo>
                  <a:lnTo>
                    <a:pt x="145" y="22"/>
                  </a:lnTo>
                  <a:cubicBezTo>
                    <a:pt x="135" y="11"/>
                    <a:pt x="124" y="1"/>
                    <a:pt x="10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1014300" y="2302075"/>
              <a:ext cx="33275" cy="21775"/>
            </a:xfrm>
            <a:custGeom>
              <a:rect b="b" l="l" r="r" t="t"/>
              <a:pathLst>
                <a:path extrusionOk="0" h="871" w="1331">
                  <a:moveTo>
                    <a:pt x="500" y="1"/>
                  </a:moveTo>
                  <a:cubicBezTo>
                    <a:pt x="169" y="1"/>
                    <a:pt x="101" y="247"/>
                    <a:pt x="101" y="247"/>
                  </a:cubicBezTo>
                  <a:cubicBezTo>
                    <a:pt x="101" y="247"/>
                    <a:pt x="1" y="609"/>
                    <a:pt x="390" y="680"/>
                  </a:cubicBezTo>
                  <a:cubicBezTo>
                    <a:pt x="679" y="738"/>
                    <a:pt x="853" y="767"/>
                    <a:pt x="1026" y="854"/>
                  </a:cubicBezTo>
                  <a:cubicBezTo>
                    <a:pt x="1049" y="865"/>
                    <a:pt x="1074" y="871"/>
                    <a:pt x="1098" y="871"/>
                  </a:cubicBezTo>
                  <a:cubicBezTo>
                    <a:pt x="1168" y="871"/>
                    <a:pt x="1240" y="827"/>
                    <a:pt x="1272" y="753"/>
                  </a:cubicBezTo>
                  <a:cubicBezTo>
                    <a:pt x="1315" y="680"/>
                    <a:pt x="1330" y="580"/>
                    <a:pt x="1286" y="493"/>
                  </a:cubicBezTo>
                  <a:cubicBezTo>
                    <a:pt x="1186" y="334"/>
                    <a:pt x="997" y="89"/>
                    <a:pt x="650" y="16"/>
                  </a:cubicBezTo>
                  <a:cubicBezTo>
                    <a:pt x="595" y="5"/>
                    <a:pt x="545" y="1"/>
                    <a:pt x="50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937025" y="2301350"/>
              <a:ext cx="52025" cy="25025"/>
            </a:xfrm>
            <a:custGeom>
              <a:rect b="b" l="l" r="r" t="t"/>
              <a:pathLst>
                <a:path extrusionOk="0" h="1001" w="2081">
                  <a:moveTo>
                    <a:pt x="1420" y="1"/>
                  </a:moveTo>
                  <a:cubicBezTo>
                    <a:pt x="1359" y="1"/>
                    <a:pt x="1290" y="5"/>
                    <a:pt x="1214" y="16"/>
                  </a:cubicBezTo>
                  <a:cubicBezTo>
                    <a:pt x="708" y="89"/>
                    <a:pt x="202" y="464"/>
                    <a:pt x="72" y="623"/>
                  </a:cubicBezTo>
                  <a:cubicBezTo>
                    <a:pt x="0" y="709"/>
                    <a:pt x="0" y="811"/>
                    <a:pt x="58" y="883"/>
                  </a:cubicBezTo>
                  <a:cubicBezTo>
                    <a:pt x="111" y="958"/>
                    <a:pt x="204" y="1001"/>
                    <a:pt x="301" y="1001"/>
                  </a:cubicBezTo>
                  <a:cubicBezTo>
                    <a:pt x="336" y="1001"/>
                    <a:pt x="371" y="996"/>
                    <a:pt x="405" y="984"/>
                  </a:cubicBezTo>
                  <a:cubicBezTo>
                    <a:pt x="636" y="898"/>
                    <a:pt x="1127" y="738"/>
                    <a:pt x="1532" y="680"/>
                  </a:cubicBezTo>
                  <a:cubicBezTo>
                    <a:pt x="2081" y="609"/>
                    <a:pt x="1950" y="247"/>
                    <a:pt x="1950" y="247"/>
                  </a:cubicBezTo>
                  <a:cubicBezTo>
                    <a:pt x="1950" y="247"/>
                    <a:pt x="1872" y="1"/>
                    <a:pt x="142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949650" y="2337950"/>
              <a:ext cx="38675" cy="20175"/>
            </a:xfrm>
            <a:custGeom>
              <a:rect b="b" l="l" r="r" t="t"/>
              <a:pathLst>
                <a:path extrusionOk="0" h="807" w="1547">
                  <a:moveTo>
                    <a:pt x="826" y="1"/>
                  </a:moveTo>
                  <a:cubicBezTo>
                    <a:pt x="615" y="1"/>
                    <a:pt x="344" y="69"/>
                    <a:pt x="0" y="257"/>
                  </a:cubicBezTo>
                  <a:cubicBezTo>
                    <a:pt x="0" y="257"/>
                    <a:pt x="279" y="807"/>
                    <a:pt x="831" y="807"/>
                  </a:cubicBezTo>
                  <a:cubicBezTo>
                    <a:pt x="1033" y="807"/>
                    <a:pt x="1272" y="733"/>
                    <a:pt x="1547" y="532"/>
                  </a:cubicBezTo>
                  <a:cubicBezTo>
                    <a:pt x="1547" y="532"/>
                    <a:pt x="1414" y="1"/>
                    <a:pt x="826"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959025" y="2337425"/>
              <a:ext cx="23875" cy="23300"/>
            </a:xfrm>
            <a:custGeom>
              <a:rect b="b" l="l" r="r" t="t"/>
              <a:pathLst>
                <a:path extrusionOk="0" h="932" w="955">
                  <a:moveTo>
                    <a:pt x="470" y="1"/>
                  </a:moveTo>
                  <a:cubicBezTo>
                    <a:pt x="454" y="1"/>
                    <a:pt x="437" y="2"/>
                    <a:pt x="420" y="4"/>
                  </a:cubicBezTo>
                  <a:cubicBezTo>
                    <a:pt x="174" y="33"/>
                    <a:pt x="1" y="264"/>
                    <a:pt x="30" y="524"/>
                  </a:cubicBezTo>
                  <a:cubicBezTo>
                    <a:pt x="57" y="752"/>
                    <a:pt x="259" y="931"/>
                    <a:pt x="486" y="931"/>
                  </a:cubicBezTo>
                  <a:cubicBezTo>
                    <a:pt x="503" y="931"/>
                    <a:pt x="519" y="930"/>
                    <a:pt x="536" y="928"/>
                  </a:cubicBezTo>
                  <a:cubicBezTo>
                    <a:pt x="781" y="899"/>
                    <a:pt x="954" y="668"/>
                    <a:pt x="926" y="422"/>
                  </a:cubicBezTo>
                  <a:cubicBezTo>
                    <a:pt x="899" y="180"/>
                    <a:pt x="696" y="1"/>
                    <a:pt x="47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1015025" y="2337650"/>
              <a:ext cx="27475" cy="19275"/>
            </a:xfrm>
            <a:custGeom>
              <a:rect b="b" l="l" r="r" t="t"/>
              <a:pathLst>
                <a:path extrusionOk="0" h="771" w="1099">
                  <a:moveTo>
                    <a:pt x="618" y="1"/>
                  </a:moveTo>
                  <a:cubicBezTo>
                    <a:pt x="216" y="1"/>
                    <a:pt x="1" y="544"/>
                    <a:pt x="1" y="544"/>
                  </a:cubicBezTo>
                  <a:cubicBezTo>
                    <a:pt x="210" y="709"/>
                    <a:pt x="384" y="770"/>
                    <a:pt x="526" y="770"/>
                  </a:cubicBezTo>
                  <a:cubicBezTo>
                    <a:pt x="946" y="770"/>
                    <a:pt x="1099" y="240"/>
                    <a:pt x="1099" y="240"/>
                  </a:cubicBezTo>
                  <a:cubicBezTo>
                    <a:pt x="917" y="66"/>
                    <a:pt x="756" y="1"/>
                    <a:pt x="618"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1020425" y="2337050"/>
              <a:ext cx="18825" cy="21500"/>
            </a:xfrm>
            <a:custGeom>
              <a:rect b="b" l="l" r="r" t="t"/>
              <a:pathLst>
                <a:path extrusionOk="0" h="860" w="753">
                  <a:moveTo>
                    <a:pt x="405" y="0"/>
                  </a:moveTo>
                  <a:cubicBezTo>
                    <a:pt x="235" y="0"/>
                    <a:pt x="84" y="152"/>
                    <a:pt x="45" y="365"/>
                  </a:cubicBezTo>
                  <a:cubicBezTo>
                    <a:pt x="1" y="610"/>
                    <a:pt x="117" y="813"/>
                    <a:pt x="305" y="857"/>
                  </a:cubicBezTo>
                  <a:cubicBezTo>
                    <a:pt x="319" y="859"/>
                    <a:pt x="332" y="860"/>
                    <a:pt x="346" y="860"/>
                  </a:cubicBezTo>
                  <a:cubicBezTo>
                    <a:pt x="517" y="860"/>
                    <a:pt x="669" y="695"/>
                    <a:pt x="709" y="481"/>
                  </a:cubicBezTo>
                  <a:cubicBezTo>
                    <a:pt x="752" y="250"/>
                    <a:pt x="637" y="33"/>
                    <a:pt x="449" y="4"/>
                  </a:cubicBezTo>
                  <a:cubicBezTo>
                    <a:pt x="435" y="1"/>
                    <a:pt x="420" y="0"/>
                    <a:pt x="405"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979250" y="2387075"/>
              <a:ext cx="32550" cy="8600"/>
            </a:xfrm>
            <a:custGeom>
              <a:rect b="b" l="l" r="r" t="t"/>
              <a:pathLst>
                <a:path extrusionOk="0" h="344" w="1302">
                  <a:moveTo>
                    <a:pt x="44" y="0"/>
                  </a:moveTo>
                  <a:cubicBezTo>
                    <a:pt x="34" y="0"/>
                    <a:pt x="23" y="4"/>
                    <a:pt x="16" y="11"/>
                  </a:cubicBezTo>
                  <a:cubicBezTo>
                    <a:pt x="1" y="25"/>
                    <a:pt x="1" y="40"/>
                    <a:pt x="16" y="54"/>
                  </a:cubicBezTo>
                  <a:cubicBezTo>
                    <a:pt x="16" y="54"/>
                    <a:pt x="305" y="343"/>
                    <a:pt x="781" y="343"/>
                  </a:cubicBezTo>
                  <a:cubicBezTo>
                    <a:pt x="926" y="343"/>
                    <a:pt x="1099" y="314"/>
                    <a:pt x="1272" y="256"/>
                  </a:cubicBezTo>
                  <a:cubicBezTo>
                    <a:pt x="1287" y="243"/>
                    <a:pt x="1301" y="228"/>
                    <a:pt x="1287" y="214"/>
                  </a:cubicBezTo>
                  <a:cubicBezTo>
                    <a:pt x="1287" y="185"/>
                    <a:pt x="1272" y="185"/>
                    <a:pt x="1243" y="185"/>
                  </a:cubicBezTo>
                  <a:cubicBezTo>
                    <a:pt x="1070" y="246"/>
                    <a:pt x="914" y="270"/>
                    <a:pt x="777" y="270"/>
                  </a:cubicBezTo>
                  <a:cubicBezTo>
                    <a:pt x="332" y="270"/>
                    <a:pt x="84" y="22"/>
                    <a:pt x="74" y="11"/>
                  </a:cubicBezTo>
                  <a:cubicBezTo>
                    <a:pt x="66" y="4"/>
                    <a:pt x="55" y="0"/>
                    <a:pt x="44"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2283500" y="3764500"/>
              <a:ext cx="487975" cy="61800"/>
            </a:xfrm>
            <a:custGeom>
              <a:rect b="b" l="l" r="r" t="t"/>
              <a:pathLst>
                <a:path extrusionOk="0" h="2472" w="19519">
                  <a:moveTo>
                    <a:pt x="1" y="1"/>
                  </a:moveTo>
                  <a:lnTo>
                    <a:pt x="1" y="2472"/>
                  </a:lnTo>
                  <a:lnTo>
                    <a:pt x="19519" y="2472"/>
                  </a:lnTo>
                  <a:lnTo>
                    <a:pt x="1951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2334075" y="3764500"/>
              <a:ext cx="92825" cy="61800"/>
            </a:xfrm>
            <a:custGeom>
              <a:rect b="b" l="l" r="r" t="t"/>
              <a:pathLst>
                <a:path extrusionOk="0" h="2472" w="3713">
                  <a:moveTo>
                    <a:pt x="1" y="1"/>
                  </a:moveTo>
                  <a:lnTo>
                    <a:pt x="1" y="2472"/>
                  </a:lnTo>
                  <a:lnTo>
                    <a:pt x="3713" y="2472"/>
                  </a:lnTo>
                  <a:lnTo>
                    <a:pt x="3713"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2645425" y="3764500"/>
              <a:ext cx="67925" cy="61800"/>
            </a:xfrm>
            <a:custGeom>
              <a:rect b="b" l="l" r="r" t="t"/>
              <a:pathLst>
                <a:path extrusionOk="0" h="2472" w="2717">
                  <a:moveTo>
                    <a:pt x="0" y="1"/>
                  </a:moveTo>
                  <a:lnTo>
                    <a:pt x="0" y="2472"/>
                  </a:lnTo>
                  <a:lnTo>
                    <a:pt x="2716" y="2472"/>
                  </a:lnTo>
                  <a:lnTo>
                    <a:pt x="27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2283500" y="3640650"/>
              <a:ext cx="487975" cy="61750"/>
            </a:xfrm>
            <a:custGeom>
              <a:rect b="b" l="l" r="r" t="t"/>
              <a:pathLst>
                <a:path extrusionOk="0" h="2470" w="19519">
                  <a:moveTo>
                    <a:pt x="1" y="0"/>
                  </a:moveTo>
                  <a:lnTo>
                    <a:pt x="1" y="2470"/>
                  </a:lnTo>
                  <a:lnTo>
                    <a:pt x="19519" y="2470"/>
                  </a:lnTo>
                  <a:lnTo>
                    <a:pt x="1951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2334075" y="3640650"/>
              <a:ext cx="92825" cy="61750"/>
            </a:xfrm>
            <a:custGeom>
              <a:rect b="b" l="l" r="r" t="t"/>
              <a:pathLst>
                <a:path extrusionOk="0" h="2470" w="3713">
                  <a:moveTo>
                    <a:pt x="1" y="0"/>
                  </a:moveTo>
                  <a:lnTo>
                    <a:pt x="1" y="2470"/>
                  </a:lnTo>
                  <a:lnTo>
                    <a:pt x="3713" y="2470"/>
                  </a:lnTo>
                  <a:lnTo>
                    <a:pt x="3713"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2645425" y="3640650"/>
              <a:ext cx="67925" cy="61750"/>
            </a:xfrm>
            <a:custGeom>
              <a:rect b="b" l="l" r="r" t="t"/>
              <a:pathLst>
                <a:path extrusionOk="0" h="2470" w="2717">
                  <a:moveTo>
                    <a:pt x="0" y="0"/>
                  </a:moveTo>
                  <a:lnTo>
                    <a:pt x="0" y="2470"/>
                  </a:lnTo>
                  <a:lnTo>
                    <a:pt x="2716" y="2470"/>
                  </a:lnTo>
                  <a:lnTo>
                    <a:pt x="27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2283500" y="3455000"/>
              <a:ext cx="487975" cy="61775"/>
            </a:xfrm>
            <a:custGeom>
              <a:rect b="b" l="l" r="r" t="t"/>
              <a:pathLst>
                <a:path extrusionOk="0" h="2471" w="19519">
                  <a:moveTo>
                    <a:pt x="1" y="0"/>
                  </a:moveTo>
                  <a:lnTo>
                    <a:pt x="1" y="2470"/>
                  </a:lnTo>
                  <a:lnTo>
                    <a:pt x="19519" y="2470"/>
                  </a:lnTo>
                  <a:lnTo>
                    <a:pt x="1951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2334075" y="3455000"/>
              <a:ext cx="92825" cy="61775"/>
            </a:xfrm>
            <a:custGeom>
              <a:rect b="b" l="l" r="r" t="t"/>
              <a:pathLst>
                <a:path extrusionOk="0" h="2471" w="3713">
                  <a:moveTo>
                    <a:pt x="1" y="0"/>
                  </a:moveTo>
                  <a:lnTo>
                    <a:pt x="1" y="2470"/>
                  </a:lnTo>
                  <a:lnTo>
                    <a:pt x="3713" y="2470"/>
                  </a:lnTo>
                  <a:lnTo>
                    <a:pt x="3713"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2645425" y="3455000"/>
              <a:ext cx="67925" cy="61775"/>
            </a:xfrm>
            <a:custGeom>
              <a:rect b="b" l="l" r="r" t="t"/>
              <a:pathLst>
                <a:path extrusionOk="0" h="2471" w="2717">
                  <a:moveTo>
                    <a:pt x="0" y="0"/>
                  </a:moveTo>
                  <a:lnTo>
                    <a:pt x="0" y="2470"/>
                  </a:lnTo>
                  <a:lnTo>
                    <a:pt x="2716" y="2470"/>
                  </a:lnTo>
                  <a:lnTo>
                    <a:pt x="27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2341650" y="3826275"/>
              <a:ext cx="488000" cy="62150"/>
            </a:xfrm>
            <a:custGeom>
              <a:rect b="b" l="l" r="r" t="t"/>
              <a:pathLst>
                <a:path extrusionOk="0" h="2486" w="19520">
                  <a:moveTo>
                    <a:pt x="0" y="1"/>
                  </a:moveTo>
                  <a:lnTo>
                    <a:pt x="0" y="2486"/>
                  </a:lnTo>
                  <a:lnTo>
                    <a:pt x="19519" y="2486"/>
                  </a:lnTo>
                  <a:lnTo>
                    <a:pt x="1951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2392200" y="3826275"/>
              <a:ext cx="92875" cy="62150"/>
            </a:xfrm>
            <a:custGeom>
              <a:rect b="b" l="l" r="r" t="t"/>
              <a:pathLst>
                <a:path extrusionOk="0" h="2486" w="3715">
                  <a:moveTo>
                    <a:pt x="1" y="1"/>
                  </a:moveTo>
                  <a:lnTo>
                    <a:pt x="1" y="2486"/>
                  </a:lnTo>
                  <a:lnTo>
                    <a:pt x="3715" y="2486"/>
                  </a:lnTo>
                  <a:lnTo>
                    <a:pt x="37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2703550" y="3826275"/>
              <a:ext cx="67925" cy="62150"/>
            </a:xfrm>
            <a:custGeom>
              <a:rect b="b" l="l" r="r" t="t"/>
              <a:pathLst>
                <a:path extrusionOk="0" h="2486" w="2717">
                  <a:moveTo>
                    <a:pt x="1" y="1"/>
                  </a:moveTo>
                  <a:lnTo>
                    <a:pt x="1" y="2486"/>
                  </a:lnTo>
                  <a:lnTo>
                    <a:pt x="2717" y="2486"/>
                  </a:lnTo>
                  <a:lnTo>
                    <a:pt x="27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2341650" y="3578525"/>
              <a:ext cx="488000" cy="62150"/>
            </a:xfrm>
            <a:custGeom>
              <a:rect b="b" l="l" r="r" t="t"/>
              <a:pathLst>
                <a:path extrusionOk="0" h="2486" w="19520">
                  <a:moveTo>
                    <a:pt x="0" y="0"/>
                  </a:moveTo>
                  <a:lnTo>
                    <a:pt x="0" y="2485"/>
                  </a:lnTo>
                  <a:lnTo>
                    <a:pt x="19519" y="2485"/>
                  </a:lnTo>
                  <a:lnTo>
                    <a:pt x="1951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2392200" y="3578525"/>
              <a:ext cx="92875" cy="62150"/>
            </a:xfrm>
            <a:custGeom>
              <a:rect b="b" l="l" r="r" t="t"/>
              <a:pathLst>
                <a:path extrusionOk="0" h="2486" w="3715">
                  <a:moveTo>
                    <a:pt x="1" y="0"/>
                  </a:moveTo>
                  <a:lnTo>
                    <a:pt x="1" y="2485"/>
                  </a:lnTo>
                  <a:lnTo>
                    <a:pt x="3715" y="2485"/>
                  </a:lnTo>
                  <a:lnTo>
                    <a:pt x="37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2703550" y="3578525"/>
              <a:ext cx="67925" cy="62150"/>
            </a:xfrm>
            <a:custGeom>
              <a:rect b="b" l="l" r="r" t="t"/>
              <a:pathLst>
                <a:path extrusionOk="0" h="2486" w="2717">
                  <a:moveTo>
                    <a:pt x="1" y="0"/>
                  </a:moveTo>
                  <a:lnTo>
                    <a:pt x="1" y="2485"/>
                  </a:lnTo>
                  <a:lnTo>
                    <a:pt x="2717" y="2485"/>
                  </a:lnTo>
                  <a:lnTo>
                    <a:pt x="27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2341650" y="3516750"/>
              <a:ext cx="488000" cy="61800"/>
            </a:xfrm>
            <a:custGeom>
              <a:rect b="b" l="l" r="r" t="t"/>
              <a:pathLst>
                <a:path extrusionOk="0" h="2472" w="19520">
                  <a:moveTo>
                    <a:pt x="0" y="0"/>
                  </a:moveTo>
                  <a:lnTo>
                    <a:pt x="0" y="2471"/>
                  </a:lnTo>
                  <a:lnTo>
                    <a:pt x="19519" y="2471"/>
                  </a:lnTo>
                  <a:lnTo>
                    <a:pt x="1951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2392200" y="3516750"/>
              <a:ext cx="92875" cy="61800"/>
            </a:xfrm>
            <a:custGeom>
              <a:rect b="b" l="l" r="r" t="t"/>
              <a:pathLst>
                <a:path extrusionOk="0" h="2472" w="3715">
                  <a:moveTo>
                    <a:pt x="1" y="0"/>
                  </a:moveTo>
                  <a:lnTo>
                    <a:pt x="1" y="2471"/>
                  </a:lnTo>
                  <a:lnTo>
                    <a:pt x="3715" y="2471"/>
                  </a:lnTo>
                  <a:lnTo>
                    <a:pt x="37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4"/>
            <p:cNvSpPr/>
            <p:nvPr/>
          </p:nvSpPr>
          <p:spPr>
            <a:xfrm>
              <a:off x="2703550" y="3516750"/>
              <a:ext cx="67925" cy="61800"/>
            </a:xfrm>
            <a:custGeom>
              <a:rect b="b" l="l" r="r" t="t"/>
              <a:pathLst>
                <a:path extrusionOk="0" h="2472" w="2717">
                  <a:moveTo>
                    <a:pt x="1" y="0"/>
                  </a:moveTo>
                  <a:lnTo>
                    <a:pt x="1" y="2471"/>
                  </a:lnTo>
                  <a:lnTo>
                    <a:pt x="2717" y="2471"/>
                  </a:lnTo>
                  <a:lnTo>
                    <a:pt x="27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2341650" y="3702375"/>
              <a:ext cx="488000" cy="62150"/>
            </a:xfrm>
            <a:custGeom>
              <a:rect b="b" l="l" r="r" t="t"/>
              <a:pathLst>
                <a:path extrusionOk="0" h="2486" w="19520">
                  <a:moveTo>
                    <a:pt x="0" y="1"/>
                  </a:moveTo>
                  <a:lnTo>
                    <a:pt x="0" y="2486"/>
                  </a:lnTo>
                  <a:lnTo>
                    <a:pt x="19519" y="2486"/>
                  </a:lnTo>
                  <a:lnTo>
                    <a:pt x="1951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2392200" y="3702375"/>
              <a:ext cx="92875" cy="62150"/>
            </a:xfrm>
            <a:custGeom>
              <a:rect b="b" l="l" r="r" t="t"/>
              <a:pathLst>
                <a:path extrusionOk="0" h="2486" w="3715">
                  <a:moveTo>
                    <a:pt x="1" y="1"/>
                  </a:moveTo>
                  <a:lnTo>
                    <a:pt x="1" y="2486"/>
                  </a:lnTo>
                  <a:lnTo>
                    <a:pt x="3715" y="2486"/>
                  </a:lnTo>
                  <a:lnTo>
                    <a:pt x="37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2703550" y="3702375"/>
              <a:ext cx="67925" cy="62150"/>
            </a:xfrm>
            <a:custGeom>
              <a:rect b="b" l="l" r="r" t="t"/>
              <a:pathLst>
                <a:path extrusionOk="0" h="2486" w="2717">
                  <a:moveTo>
                    <a:pt x="1" y="1"/>
                  </a:moveTo>
                  <a:lnTo>
                    <a:pt x="1" y="2486"/>
                  </a:lnTo>
                  <a:lnTo>
                    <a:pt x="2717" y="2486"/>
                  </a:lnTo>
                  <a:lnTo>
                    <a:pt x="27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2341650" y="3824475"/>
              <a:ext cx="429825" cy="4000"/>
            </a:xfrm>
            <a:custGeom>
              <a:rect b="b" l="l" r="r" t="t"/>
              <a:pathLst>
                <a:path extrusionOk="0" h="160" w="17193">
                  <a:moveTo>
                    <a:pt x="0" y="0"/>
                  </a:moveTo>
                  <a:lnTo>
                    <a:pt x="0" y="160"/>
                  </a:lnTo>
                  <a:lnTo>
                    <a:pt x="17193" y="160"/>
                  </a:lnTo>
                  <a:lnTo>
                    <a:pt x="17193"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2341650" y="3762350"/>
              <a:ext cx="429825" cy="4000"/>
            </a:xfrm>
            <a:custGeom>
              <a:rect b="b" l="l" r="r" t="t"/>
              <a:pathLst>
                <a:path extrusionOk="0" h="160" w="17193">
                  <a:moveTo>
                    <a:pt x="0" y="0"/>
                  </a:moveTo>
                  <a:lnTo>
                    <a:pt x="0" y="160"/>
                  </a:lnTo>
                  <a:lnTo>
                    <a:pt x="17193" y="160"/>
                  </a:lnTo>
                  <a:lnTo>
                    <a:pt x="17193"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2341650" y="3700600"/>
              <a:ext cx="429825" cy="3975"/>
            </a:xfrm>
            <a:custGeom>
              <a:rect b="b" l="l" r="r" t="t"/>
              <a:pathLst>
                <a:path extrusionOk="0" h="159" w="17193">
                  <a:moveTo>
                    <a:pt x="0" y="0"/>
                  </a:moveTo>
                  <a:lnTo>
                    <a:pt x="0" y="159"/>
                  </a:lnTo>
                  <a:lnTo>
                    <a:pt x="17193" y="159"/>
                  </a:lnTo>
                  <a:lnTo>
                    <a:pt x="17193"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2341650" y="3638825"/>
              <a:ext cx="429825" cy="3625"/>
            </a:xfrm>
            <a:custGeom>
              <a:rect b="b" l="l" r="r" t="t"/>
              <a:pathLst>
                <a:path extrusionOk="0" h="145" w="17193">
                  <a:moveTo>
                    <a:pt x="0" y="0"/>
                  </a:moveTo>
                  <a:lnTo>
                    <a:pt x="0" y="145"/>
                  </a:lnTo>
                  <a:lnTo>
                    <a:pt x="17193" y="145"/>
                  </a:lnTo>
                  <a:lnTo>
                    <a:pt x="17193"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2341650" y="3576700"/>
              <a:ext cx="488000" cy="4000"/>
            </a:xfrm>
            <a:custGeom>
              <a:rect b="b" l="l" r="r" t="t"/>
              <a:pathLst>
                <a:path extrusionOk="0" h="160" w="19520">
                  <a:moveTo>
                    <a:pt x="0" y="0"/>
                  </a:moveTo>
                  <a:lnTo>
                    <a:pt x="0" y="160"/>
                  </a:lnTo>
                  <a:lnTo>
                    <a:pt x="19519" y="160"/>
                  </a:lnTo>
                  <a:lnTo>
                    <a:pt x="19519"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2341650" y="3514950"/>
              <a:ext cx="488000" cy="3625"/>
            </a:xfrm>
            <a:custGeom>
              <a:rect b="b" l="l" r="r" t="t"/>
              <a:pathLst>
                <a:path extrusionOk="0" h="145" w="19520">
                  <a:moveTo>
                    <a:pt x="0" y="0"/>
                  </a:moveTo>
                  <a:lnTo>
                    <a:pt x="0" y="145"/>
                  </a:lnTo>
                  <a:lnTo>
                    <a:pt x="19519" y="145"/>
                  </a:lnTo>
                  <a:lnTo>
                    <a:pt x="19519"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2766400" y="3473350"/>
              <a:ext cx="458725" cy="413700"/>
            </a:xfrm>
            <a:custGeom>
              <a:rect b="b" l="l" r="r" t="t"/>
              <a:pathLst>
                <a:path extrusionOk="0" h="16548" w="18349">
                  <a:moveTo>
                    <a:pt x="9160" y="0"/>
                  </a:moveTo>
                  <a:cubicBezTo>
                    <a:pt x="5520" y="0"/>
                    <a:pt x="2188" y="2431"/>
                    <a:pt x="1185" y="6114"/>
                  </a:cubicBezTo>
                  <a:cubicBezTo>
                    <a:pt x="0" y="10520"/>
                    <a:pt x="2601" y="15056"/>
                    <a:pt x="7008" y="16256"/>
                  </a:cubicBezTo>
                  <a:cubicBezTo>
                    <a:pt x="7732" y="16453"/>
                    <a:pt x="8459" y="16547"/>
                    <a:pt x="9175" y="16547"/>
                  </a:cubicBezTo>
                  <a:cubicBezTo>
                    <a:pt x="12815" y="16547"/>
                    <a:pt x="16147" y="14116"/>
                    <a:pt x="17150" y="10433"/>
                  </a:cubicBezTo>
                  <a:cubicBezTo>
                    <a:pt x="18349" y="6028"/>
                    <a:pt x="15734" y="1491"/>
                    <a:pt x="11327" y="291"/>
                  </a:cubicBezTo>
                  <a:cubicBezTo>
                    <a:pt x="10603" y="94"/>
                    <a:pt x="9876" y="0"/>
                    <a:pt x="916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2737150" y="3465525"/>
              <a:ext cx="458725" cy="413575"/>
            </a:xfrm>
            <a:custGeom>
              <a:rect b="b" l="l" r="r" t="t"/>
              <a:pathLst>
                <a:path extrusionOk="0" h="16543" w="18349">
                  <a:moveTo>
                    <a:pt x="9179" y="0"/>
                  </a:moveTo>
                  <a:cubicBezTo>
                    <a:pt x="5526" y="0"/>
                    <a:pt x="2188" y="2423"/>
                    <a:pt x="1185" y="6109"/>
                  </a:cubicBezTo>
                  <a:cubicBezTo>
                    <a:pt x="1" y="10515"/>
                    <a:pt x="2601" y="15052"/>
                    <a:pt x="7007" y="16251"/>
                  </a:cubicBezTo>
                  <a:cubicBezTo>
                    <a:pt x="7731" y="16448"/>
                    <a:pt x="8459" y="16542"/>
                    <a:pt x="9176" y="16542"/>
                  </a:cubicBezTo>
                  <a:cubicBezTo>
                    <a:pt x="12819" y="16542"/>
                    <a:pt x="16159" y="14111"/>
                    <a:pt x="17149" y="10429"/>
                  </a:cubicBezTo>
                  <a:cubicBezTo>
                    <a:pt x="18349" y="6023"/>
                    <a:pt x="15748" y="1486"/>
                    <a:pt x="11341" y="287"/>
                  </a:cubicBezTo>
                  <a:cubicBezTo>
                    <a:pt x="10619" y="93"/>
                    <a:pt x="9893" y="0"/>
                    <a:pt x="9179"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4"/>
            <p:cNvSpPr/>
            <p:nvPr/>
          </p:nvSpPr>
          <p:spPr>
            <a:xfrm>
              <a:off x="2782675" y="3506500"/>
              <a:ext cx="367700" cy="331700"/>
            </a:xfrm>
            <a:custGeom>
              <a:rect b="b" l="l" r="r" t="t"/>
              <a:pathLst>
                <a:path extrusionOk="0" h="13268" w="14708">
                  <a:moveTo>
                    <a:pt x="7337" y="1"/>
                  </a:moveTo>
                  <a:cubicBezTo>
                    <a:pt x="4418" y="1"/>
                    <a:pt x="1750" y="1948"/>
                    <a:pt x="954" y="4904"/>
                  </a:cubicBezTo>
                  <a:cubicBezTo>
                    <a:pt x="0" y="8429"/>
                    <a:pt x="2081" y="12070"/>
                    <a:pt x="5620" y="13037"/>
                  </a:cubicBezTo>
                  <a:cubicBezTo>
                    <a:pt x="6198" y="13193"/>
                    <a:pt x="6780" y="13267"/>
                    <a:pt x="7352" y="13267"/>
                  </a:cubicBezTo>
                  <a:cubicBezTo>
                    <a:pt x="10279" y="13267"/>
                    <a:pt x="12956" y="11320"/>
                    <a:pt x="13754" y="8371"/>
                  </a:cubicBezTo>
                  <a:cubicBezTo>
                    <a:pt x="14708" y="4831"/>
                    <a:pt x="12627" y="1190"/>
                    <a:pt x="9087" y="237"/>
                  </a:cubicBezTo>
                  <a:cubicBezTo>
                    <a:pt x="8502" y="77"/>
                    <a:pt x="7915" y="1"/>
                    <a:pt x="733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a:off x="2792775" y="3506500"/>
              <a:ext cx="308475" cy="262375"/>
            </a:xfrm>
            <a:custGeom>
              <a:rect b="b" l="l" r="r" t="t"/>
              <a:pathLst>
                <a:path extrusionOk="0" h="10495" w="12339">
                  <a:moveTo>
                    <a:pt x="6933" y="1"/>
                  </a:moveTo>
                  <a:cubicBezTo>
                    <a:pt x="4014" y="1"/>
                    <a:pt x="1346" y="1948"/>
                    <a:pt x="550" y="4904"/>
                  </a:cubicBezTo>
                  <a:cubicBezTo>
                    <a:pt x="1" y="6898"/>
                    <a:pt x="434" y="8934"/>
                    <a:pt x="1561" y="10494"/>
                  </a:cubicBezTo>
                  <a:cubicBezTo>
                    <a:pt x="1099" y="9671"/>
                    <a:pt x="810" y="8761"/>
                    <a:pt x="737" y="7793"/>
                  </a:cubicBezTo>
                  <a:cubicBezTo>
                    <a:pt x="650" y="7013"/>
                    <a:pt x="708" y="6189"/>
                    <a:pt x="925" y="5380"/>
                  </a:cubicBezTo>
                  <a:cubicBezTo>
                    <a:pt x="1723" y="2431"/>
                    <a:pt x="4410" y="484"/>
                    <a:pt x="7331" y="484"/>
                  </a:cubicBezTo>
                  <a:cubicBezTo>
                    <a:pt x="7902" y="484"/>
                    <a:pt x="8482" y="558"/>
                    <a:pt x="9059" y="714"/>
                  </a:cubicBezTo>
                  <a:cubicBezTo>
                    <a:pt x="10388" y="1075"/>
                    <a:pt x="11501" y="1812"/>
                    <a:pt x="12339" y="2779"/>
                  </a:cubicBezTo>
                  <a:cubicBezTo>
                    <a:pt x="11486" y="1581"/>
                    <a:pt x="10214" y="641"/>
                    <a:pt x="8683" y="237"/>
                  </a:cubicBezTo>
                  <a:cubicBezTo>
                    <a:pt x="8098" y="77"/>
                    <a:pt x="7511" y="1"/>
                    <a:pt x="6933"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2896800" y="3559025"/>
              <a:ext cx="138000" cy="226450"/>
            </a:xfrm>
            <a:custGeom>
              <a:rect b="b" l="l" r="r" t="t"/>
              <a:pathLst>
                <a:path extrusionOk="0" h="9058" w="5520">
                  <a:moveTo>
                    <a:pt x="3597" y="0"/>
                  </a:moveTo>
                  <a:lnTo>
                    <a:pt x="3395" y="722"/>
                  </a:lnTo>
                  <a:cubicBezTo>
                    <a:pt x="3139" y="668"/>
                    <a:pt x="2915" y="638"/>
                    <a:pt x="2718" y="638"/>
                  </a:cubicBezTo>
                  <a:cubicBezTo>
                    <a:pt x="1981" y="638"/>
                    <a:pt x="1617" y="1045"/>
                    <a:pt x="1344" y="2037"/>
                  </a:cubicBezTo>
                  <a:cubicBezTo>
                    <a:pt x="1055" y="3134"/>
                    <a:pt x="1041" y="3568"/>
                    <a:pt x="1372" y="3959"/>
                  </a:cubicBezTo>
                  <a:cubicBezTo>
                    <a:pt x="1748" y="4406"/>
                    <a:pt x="2644" y="4926"/>
                    <a:pt x="2933" y="5388"/>
                  </a:cubicBezTo>
                  <a:cubicBezTo>
                    <a:pt x="3077" y="5606"/>
                    <a:pt x="3048" y="5721"/>
                    <a:pt x="2948" y="6068"/>
                  </a:cubicBezTo>
                  <a:cubicBezTo>
                    <a:pt x="2797" y="6622"/>
                    <a:pt x="2703" y="6844"/>
                    <a:pt x="2405" y="6844"/>
                  </a:cubicBezTo>
                  <a:cubicBezTo>
                    <a:pt x="2330" y="6844"/>
                    <a:pt x="2243" y="6830"/>
                    <a:pt x="2139" y="6804"/>
                  </a:cubicBezTo>
                  <a:cubicBezTo>
                    <a:pt x="1604" y="6660"/>
                    <a:pt x="1647" y="6342"/>
                    <a:pt x="1792" y="5793"/>
                  </a:cubicBezTo>
                  <a:cubicBezTo>
                    <a:pt x="1835" y="5648"/>
                    <a:pt x="1879" y="5533"/>
                    <a:pt x="1921" y="5432"/>
                  </a:cubicBezTo>
                  <a:lnTo>
                    <a:pt x="607" y="5085"/>
                  </a:lnTo>
                  <a:cubicBezTo>
                    <a:pt x="521" y="5288"/>
                    <a:pt x="419" y="5548"/>
                    <a:pt x="332" y="5866"/>
                  </a:cubicBezTo>
                  <a:cubicBezTo>
                    <a:pt x="0" y="7122"/>
                    <a:pt x="419" y="7613"/>
                    <a:pt x="1445" y="7946"/>
                  </a:cubicBezTo>
                  <a:lnTo>
                    <a:pt x="1199" y="8856"/>
                  </a:lnTo>
                  <a:lnTo>
                    <a:pt x="1936" y="9058"/>
                  </a:lnTo>
                  <a:lnTo>
                    <a:pt x="2196" y="8133"/>
                  </a:lnTo>
                  <a:cubicBezTo>
                    <a:pt x="2405" y="8172"/>
                    <a:pt x="2592" y="8193"/>
                    <a:pt x="2762" y="8193"/>
                  </a:cubicBezTo>
                  <a:cubicBezTo>
                    <a:pt x="3662" y="8193"/>
                    <a:pt x="4061" y="7616"/>
                    <a:pt x="4450" y="6168"/>
                  </a:cubicBezTo>
                  <a:cubicBezTo>
                    <a:pt x="4782" y="4955"/>
                    <a:pt x="4464" y="4739"/>
                    <a:pt x="4002" y="4348"/>
                  </a:cubicBezTo>
                  <a:cubicBezTo>
                    <a:pt x="3670" y="4059"/>
                    <a:pt x="3279" y="3814"/>
                    <a:pt x="2904" y="3496"/>
                  </a:cubicBezTo>
                  <a:cubicBezTo>
                    <a:pt x="2543" y="3207"/>
                    <a:pt x="2528" y="3150"/>
                    <a:pt x="2702" y="2528"/>
                  </a:cubicBezTo>
                  <a:cubicBezTo>
                    <a:pt x="2824" y="2073"/>
                    <a:pt x="2938" y="1908"/>
                    <a:pt x="3180" y="1908"/>
                  </a:cubicBezTo>
                  <a:cubicBezTo>
                    <a:pt x="3253" y="1908"/>
                    <a:pt x="3338" y="1923"/>
                    <a:pt x="3439" y="1950"/>
                  </a:cubicBezTo>
                  <a:cubicBezTo>
                    <a:pt x="3930" y="2080"/>
                    <a:pt x="3930" y="2354"/>
                    <a:pt x="3800" y="2846"/>
                  </a:cubicBezTo>
                  <a:cubicBezTo>
                    <a:pt x="3757" y="3019"/>
                    <a:pt x="3728" y="3134"/>
                    <a:pt x="3684" y="3236"/>
                  </a:cubicBezTo>
                  <a:lnTo>
                    <a:pt x="4970" y="3597"/>
                  </a:lnTo>
                  <a:cubicBezTo>
                    <a:pt x="5042" y="3423"/>
                    <a:pt x="5129" y="3207"/>
                    <a:pt x="5215" y="2889"/>
                  </a:cubicBezTo>
                  <a:cubicBezTo>
                    <a:pt x="5519" y="1763"/>
                    <a:pt x="5244" y="1271"/>
                    <a:pt x="4146" y="925"/>
                  </a:cubicBezTo>
                  <a:lnTo>
                    <a:pt x="4335" y="187"/>
                  </a:lnTo>
                  <a:lnTo>
                    <a:pt x="3597"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2158550" y="3808950"/>
              <a:ext cx="231900" cy="79850"/>
            </a:xfrm>
            <a:custGeom>
              <a:rect b="b" l="l" r="r" t="t"/>
              <a:pathLst>
                <a:path extrusionOk="0" h="3194" w="9276">
                  <a:moveTo>
                    <a:pt x="8351" y="0"/>
                  </a:moveTo>
                  <a:lnTo>
                    <a:pt x="2254" y="1199"/>
                  </a:lnTo>
                  <a:lnTo>
                    <a:pt x="332" y="2239"/>
                  </a:lnTo>
                  <a:cubicBezTo>
                    <a:pt x="130" y="2355"/>
                    <a:pt x="0" y="2601"/>
                    <a:pt x="58" y="2846"/>
                  </a:cubicBezTo>
                  <a:cubicBezTo>
                    <a:pt x="116" y="3034"/>
                    <a:pt x="274" y="3179"/>
                    <a:pt x="694" y="3193"/>
                  </a:cubicBezTo>
                  <a:cubicBezTo>
                    <a:pt x="714" y="3193"/>
                    <a:pt x="737" y="3194"/>
                    <a:pt x="762" y="3194"/>
                  </a:cubicBezTo>
                  <a:cubicBezTo>
                    <a:pt x="1882" y="3194"/>
                    <a:pt x="7093" y="2572"/>
                    <a:pt x="7093" y="2572"/>
                  </a:cubicBezTo>
                  <a:lnTo>
                    <a:pt x="7195" y="3179"/>
                  </a:lnTo>
                  <a:lnTo>
                    <a:pt x="9275" y="3135"/>
                  </a:lnTo>
                  <a:cubicBezTo>
                    <a:pt x="9275" y="3135"/>
                    <a:pt x="8942" y="361"/>
                    <a:pt x="8351"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2214875" y="3790900"/>
              <a:ext cx="152450" cy="61925"/>
            </a:xfrm>
            <a:custGeom>
              <a:rect b="b" l="l" r="r" t="t"/>
              <a:pathLst>
                <a:path extrusionOk="0" h="2477" w="6098">
                  <a:moveTo>
                    <a:pt x="5838" y="0"/>
                  </a:moveTo>
                  <a:lnTo>
                    <a:pt x="3584" y="245"/>
                  </a:lnTo>
                  <a:lnTo>
                    <a:pt x="1" y="1921"/>
                  </a:lnTo>
                  <a:cubicBezTo>
                    <a:pt x="1" y="1921"/>
                    <a:pt x="763" y="2476"/>
                    <a:pt x="1772" y="2476"/>
                  </a:cubicBezTo>
                  <a:cubicBezTo>
                    <a:pt x="2096" y="2476"/>
                    <a:pt x="2446" y="2419"/>
                    <a:pt x="2804" y="2268"/>
                  </a:cubicBezTo>
                  <a:cubicBezTo>
                    <a:pt x="4262" y="1647"/>
                    <a:pt x="6098" y="722"/>
                    <a:pt x="6098" y="722"/>
                  </a:cubicBezTo>
                  <a:lnTo>
                    <a:pt x="5838"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2222450" y="3589350"/>
              <a:ext cx="144875" cy="232625"/>
            </a:xfrm>
            <a:custGeom>
              <a:rect b="b" l="l" r="r" t="t"/>
              <a:pathLst>
                <a:path extrusionOk="0" h="9305" w="5795">
                  <a:moveTo>
                    <a:pt x="3381" y="1"/>
                  </a:moveTo>
                  <a:lnTo>
                    <a:pt x="1" y="145"/>
                  </a:lnTo>
                  <a:lnTo>
                    <a:pt x="3194" y="9305"/>
                  </a:lnTo>
                  <a:lnTo>
                    <a:pt x="5795" y="8784"/>
                  </a:lnTo>
                  <a:lnTo>
                    <a:pt x="3381"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2126375" y="3355300"/>
              <a:ext cx="260075" cy="406725"/>
            </a:xfrm>
            <a:custGeom>
              <a:rect b="b" l="l" r="r" t="t"/>
              <a:pathLst>
                <a:path extrusionOk="0" h="16269" w="10403">
                  <a:moveTo>
                    <a:pt x="5650" y="1"/>
                  </a:moveTo>
                  <a:lnTo>
                    <a:pt x="1" y="2255"/>
                  </a:lnTo>
                  <a:lnTo>
                    <a:pt x="4639" y="16268"/>
                  </a:lnTo>
                  <a:lnTo>
                    <a:pt x="10403" y="15069"/>
                  </a:lnTo>
                  <a:lnTo>
                    <a:pt x="5650"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4"/>
            <p:cNvSpPr/>
            <p:nvPr/>
          </p:nvSpPr>
          <p:spPr>
            <a:xfrm>
              <a:off x="2111200" y="3224550"/>
              <a:ext cx="675825" cy="235525"/>
            </a:xfrm>
            <a:custGeom>
              <a:rect b="b" l="l" r="r" t="t"/>
              <a:pathLst>
                <a:path extrusionOk="0" h="9421" w="27033">
                  <a:moveTo>
                    <a:pt x="17700" y="1"/>
                  </a:moveTo>
                  <a:lnTo>
                    <a:pt x="18191" y="1633"/>
                  </a:lnTo>
                  <a:lnTo>
                    <a:pt x="2746" y="3713"/>
                  </a:lnTo>
                  <a:cubicBezTo>
                    <a:pt x="1012" y="4046"/>
                    <a:pt x="1" y="5838"/>
                    <a:pt x="608" y="7485"/>
                  </a:cubicBezTo>
                  <a:cubicBezTo>
                    <a:pt x="1027" y="8596"/>
                    <a:pt x="2067" y="9319"/>
                    <a:pt x="3252" y="9334"/>
                  </a:cubicBezTo>
                  <a:lnTo>
                    <a:pt x="20603" y="9421"/>
                  </a:lnTo>
                  <a:cubicBezTo>
                    <a:pt x="27032" y="7369"/>
                    <a:pt x="21889" y="30"/>
                    <a:pt x="21889" y="30"/>
                  </a:cubicBezTo>
                  <a:lnTo>
                    <a:pt x="17700"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p:nvPr/>
          </p:nvSpPr>
          <p:spPr>
            <a:xfrm>
              <a:off x="2160325" y="3224550"/>
              <a:ext cx="648725" cy="235525"/>
            </a:xfrm>
            <a:custGeom>
              <a:rect b="b" l="l" r="r" t="t"/>
              <a:pathLst>
                <a:path extrusionOk="0" h="9421" w="25949">
                  <a:moveTo>
                    <a:pt x="15257" y="1"/>
                  </a:moveTo>
                  <a:lnTo>
                    <a:pt x="14506" y="1864"/>
                  </a:lnTo>
                  <a:lnTo>
                    <a:pt x="2761" y="3453"/>
                  </a:lnTo>
                  <a:cubicBezTo>
                    <a:pt x="1027" y="3771"/>
                    <a:pt x="1" y="5851"/>
                    <a:pt x="608" y="7498"/>
                  </a:cubicBezTo>
                  <a:cubicBezTo>
                    <a:pt x="1027" y="8596"/>
                    <a:pt x="2067" y="9334"/>
                    <a:pt x="3252" y="9348"/>
                  </a:cubicBezTo>
                  <a:lnTo>
                    <a:pt x="19664" y="9421"/>
                  </a:lnTo>
                  <a:cubicBezTo>
                    <a:pt x="19686" y="9421"/>
                    <a:pt x="19708" y="9421"/>
                    <a:pt x="19731" y="9421"/>
                  </a:cubicBezTo>
                  <a:cubicBezTo>
                    <a:pt x="20675" y="9421"/>
                    <a:pt x="21603" y="9132"/>
                    <a:pt x="22351" y="8554"/>
                  </a:cubicBezTo>
                  <a:cubicBezTo>
                    <a:pt x="25948" y="5823"/>
                    <a:pt x="21889" y="30"/>
                    <a:pt x="21889" y="30"/>
                  </a:cubicBezTo>
                  <a:lnTo>
                    <a:pt x="15257"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1890550" y="3807500"/>
              <a:ext cx="223575" cy="79850"/>
            </a:xfrm>
            <a:custGeom>
              <a:rect b="b" l="l" r="r" t="t"/>
              <a:pathLst>
                <a:path extrusionOk="0" h="3194" w="8943">
                  <a:moveTo>
                    <a:pt x="8351" y="1"/>
                  </a:moveTo>
                  <a:lnTo>
                    <a:pt x="2254" y="1214"/>
                  </a:lnTo>
                  <a:lnTo>
                    <a:pt x="332" y="2239"/>
                  </a:lnTo>
                  <a:cubicBezTo>
                    <a:pt x="130" y="2355"/>
                    <a:pt x="0" y="2601"/>
                    <a:pt x="58" y="2846"/>
                  </a:cubicBezTo>
                  <a:cubicBezTo>
                    <a:pt x="116" y="3035"/>
                    <a:pt x="274" y="3193"/>
                    <a:pt x="694" y="3193"/>
                  </a:cubicBezTo>
                  <a:cubicBezTo>
                    <a:pt x="714" y="3194"/>
                    <a:pt x="737" y="3194"/>
                    <a:pt x="762" y="3194"/>
                  </a:cubicBezTo>
                  <a:cubicBezTo>
                    <a:pt x="1871" y="3194"/>
                    <a:pt x="6848" y="2572"/>
                    <a:pt x="6848" y="2572"/>
                  </a:cubicBezTo>
                  <a:lnTo>
                    <a:pt x="6848" y="3121"/>
                  </a:lnTo>
                  <a:lnTo>
                    <a:pt x="8798" y="3135"/>
                  </a:lnTo>
                  <a:cubicBezTo>
                    <a:pt x="8798" y="3135"/>
                    <a:pt x="8943" y="361"/>
                    <a:pt x="835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1946875" y="3789450"/>
              <a:ext cx="152450" cy="61975"/>
            </a:xfrm>
            <a:custGeom>
              <a:rect b="b" l="l" r="r" t="t"/>
              <a:pathLst>
                <a:path extrusionOk="0" h="2479" w="6098">
                  <a:moveTo>
                    <a:pt x="5838" y="0"/>
                  </a:moveTo>
                  <a:lnTo>
                    <a:pt x="3598" y="245"/>
                  </a:lnTo>
                  <a:lnTo>
                    <a:pt x="1" y="1936"/>
                  </a:lnTo>
                  <a:cubicBezTo>
                    <a:pt x="1" y="1936"/>
                    <a:pt x="757" y="2479"/>
                    <a:pt x="1761" y="2479"/>
                  </a:cubicBezTo>
                  <a:cubicBezTo>
                    <a:pt x="2088" y="2479"/>
                    <a:pt x="2441" y="2421"/>
                    <a:pt x="2804" y="2268"/>
                  </a:cubicBezTo>
                  <a:cubicBezTo>
                    <a:pt x="4262" y="1647"/>
                    <a:pt x="6098" y="723"/>
                    <a:pt x="6098" y="723"/>
                  </a:cubicBezTo>
                  <a:lnTo>
                    <a:pt x="5838"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2030675" y="3588975"/>
              <a:ext cx="174850" cy="227225"/>
            </a:xfrm>
            <a:custGeom>
              <a:rect b="b" l="l" r="r" t="t"/>
              <a:pathLst>
                <a:path extrusionOk="0" h="9089" w="6994">
                  <a:moveTo>
                    <a:pt x="6993" y="1"/>
                  </a:moveTo>
                  <a:lnTo>
                    <a:pt x="3135" y="131"/>
                  </a:lnTo>
                  <a:lnTo>
                    <a:pt x="1" y="9088"/>
                  </a:lnTo>
                  <a:lnTo>
                    <a:pt x="2746" y="8742"/>
                  </a:lnTo>
                  <a:lnTo>
                    <a:pt x="6993"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2023800" y="3356025"/>
              <a:ext cx="291525" cy="443550"/>
            </a:xfrm>
            <a:custGeom>
              <a:rect b="b" l="l" r="r" t="t"/>
              <a:pathLst>
                <a:path extrusionOk="0" h="17742" w="11661">
                  <a:moveTo>
                    <a:pt x="6141" y="1"/>
                  </a:moveTo>
                  <a:lnTo>
                    <a:pt x="1" y="15762"/>
                  </a:lnTo>
                  <a:lnTo>
                    <a:pt x="5491" y="17742"/>
                  </a:lnTo>
                  <a:lnTo>
                    <a:pt x="11660" y="2659"/>
                  </a:lnTo>
                  <a:lnTo>
                    <a:pt x="6141"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2468075" y="2959800"/>
              <a:ext cx="98975" cy="307475"/>
            </a:xfrm>
            <a:custGeom>
              <a:rect b="b" l="l" r="r" t="t"/>
              <a:pathLst>
                <a:path extrusionOk="0" h="12299" w="3959">
                  <a:moveTo>
                    <a:pt x="362" y="1"/>
                  </a:moveTo>
                  <a:lnTo>
                    <a:pt x="15" y="10605"/>
                  </a:lnTo>
                  <a:cubicBezTo>
                    <a:pt x="0" y="11540"/>
                    <a:pt x="753" y="12299"/>
                    <a:pt x="1677" y="12299"/>
                  </a:cubicBezTo>
                  <a:cubicBezTo>
                    <a:pt x="1710" y="12299"/>
                    <a:pt x="1744" y="12298"/>
                    <a:pt x="1778" y="12296"/>
                  </a:cubicBezTo>
                  <a:cubicBezTo>
                    <a:pt x="2629" y="12238"/>
                    <a:pt x="3309" y="11558"/>
                    <a:pt x="3338" y="10692"/>
                  </a:cubicBezTo>
                  <a:lnTo>
                    <a:pt x="3958" y="145"/>
                  </a:lnTo>
                  <a:lnTo>
                    <a:pt x="362"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2446775" y="2912725"/>
              <a:ext cx="153550" cy="156075"/>
            </a:xfrm>
            <a:custGeom>
              <a:rect b="b" l="l" r="r" t="t"/>
              <a:pathLst>
                <a:path extrusionOk="0" h="6243" w="6142">
                  <a:moveTo>
                    <a:pt x="3084" y="1"/>
                  </a:moveTo>
                  <a:cubicBezTo>
                    <a:pt x="3034" y="1"/>
                    <a:pt x="2984" y="2"/>
                    <a:pt x="2932" y="5"/>
                  </a:cubicBezTo>
                  <a:cubicBezTo>
                    <a:pt x="0" y="194"/>
                    <a:pt x="505" y="5857"/>
                    <a:pt x="505" y="5857"/>
                  </a:cubicBezTo>
                  <a:lnTo>
                    <a:pt x="5244" y="6218"/>
                  </a:lnTo>
                  <a:cubicBezTo>
                    <a:pt x="5243" y="6235"/>
                    <a:pt x="5243" y="6243"/>
                    <a:pt x="5245" y="6243"/>
                  </a:cubicBezTo>
                  <a:cubicBezTo>
                    <a:pt x="5283" y="6243"/>
                    <a:pt x="6141" y="1"/>
                    <a:pt x="3084"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2310575" y="3194575"/>
              <a:ext cx="201950" cy="90700"/>
            </a:xfrm>
            <a:custGeom>
              <a:rect b="b" l="l" r="r" t="t"/>
              <a:pathLst>
                <a:path extrusionOk="0" h="3628" w="8078">
                  <a:moveTo>
                    <a:pt x="7629" y="0"/>
                  </a:moveTo>
                  <a:lnTo>
                    <a:pt x="1" y="2225"/>
                  </a:lnTo>
                  <a:lnTo>
                    <a:pt x="521" y="3627"/>
                  </a:lnTo>
                  <a:lnTo>
                    <a:pt x="8078" y="2905"/>
                  </a:lnTo>
                  <a:lnTo>
                    <a:pt x="7629"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2487225" y="2888675"/>
              <a:ext cx="265475" cy="334825"/>
            </a:xfrm>
            <a:custGeom>
              <a:rect b="b" l="l" r="r" t="t"/>
              <a:pathLst>
                <a:path extrusionOk="0" h="13393" w="10619">
                  <a:moveTo>
                    <a:pt x="4984" y="0"/>
                  </a:moveTo>
                  <a:lnTo>
                    <a:pt x="3179" y="187"/>
                  </a:lnTo>
                  <a:lnTo>
                    <a:pt x="896" y="1040"/>
                  </a:lnTo>
                  <a:lnTo>
                    <a:pt x="534" y="3308"/>
                  </a:lnTo>
                  <a:cubicBezTo>
                    <a:pt x="116" y="4219"/>
                    <a:pt x="0" y="5259"/>
                    <a:pt x="72" y="6284"/>
                  </a:cubicBezTo>
                  <a:cubicBezTo>
                    <a:pt x="101" y="6761"/>
                    <a:pt x="202" y="7224"/>
                    <a:pt x="361" y="7686"/>
                  </a:cubicBezTo>
                  <a:lnTo>
                    <a:pt x="2110" y="13392"/>
                  </a:lnTo>
                  <a:lnTo>
                    <a:pt x="8740" y="13392"/>
                  </a:lnTo>
                  <a:cubicBezTo>
                    <a:pt x="8740" y="13392"/>
                    <a:pt x="10618" y="4363"/>
                    <a:pt x="10098" y="2586"/>
                  </a:cubicBezTo>
                  <a:cubicBezTo>
                    <a:pt x="9559" y="690"/>
                    <a:pt x="8912" y="606"/>
                    <a:pt x="8801" y="606"/>
                  </a:cubicBezTo>
                  <a:cubicBezTo>
                    <a:pt x="8790" y="606"/>
                    <a:pt x="8784" y="607"/>
                    <a:pt x="8784" y="607"/>
                  </a:cubicBezTo>
                  <a:lnTo>
                    <a:pt x="4984"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2521175" y="2888675"/>
              <a:ext cx="125325" cy="49575"/>
            </a:xfrm>
            <a:custGeom>
              <a:rect b="b" l="l" r="r" t="t"/>
              <a:pathLst>
                <a:path extrusionOk="0" h="1983" w="5013">
                  <a:moveTo>
                    <a:pt x="3626" y="0"/>
                  </a:moveTo>
                  <a:lnTo>
                    <a:pt x="1661" y="245"/>
                  </a:lnTo>
                  <a:lnTo>
                    <a:pt x="809" y="563"/>
                  </a:lnTo>
                  <a:cubicBezTo>
                    <a:pt x="809" y="563"/>
                    <a:pt x="0" y="1805"/>
                    <a:pt x="1343" y="1950"/>
                  </a:cubicBezTo>
                  <a:cubicBezTo>
                    <a:pt x="1533" y="1972"/>
                    <a:pt x="1718" y="1983"/>
                    <a:pt x="1899" y="1983"/>
                  </a:cubicBezTo>
                  <a:cubicBezTo>
                    <a:pt x="3253" y="1983"/>
                    <a:pt x="4324" y="1364"/>
                    <a:pt x="5013" y="216"/>
                  </a:cubicBezTo>
                  <a:lnTo>
                    <a:pt x="3626"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2664200" y="2947900"/>
              <a:ext cx="110550" cy="307950"/>
            </a:xfrm>
            <a:custGeom>
              <a:rect b="b" l="l" r="r" t="t"/>
              <a:pathLst>
                <a:path extrusionOk="0" h="12318" w="4422">
                  <a:moveTo>
                    <a:pt x="3597" y="0"/>
                  </a:moveTo>
                  <a:lnTo>
                    <a:pt x="0" y="245"/>
                  </a:lnTo>
                  <a:lnTo>
                    <a:pt x="1041" y="10821"/>
                  </a:lnTo>
                  <a:cubicBezTo>
                    <a:pt x="1131" y="11681"/>
                    <a:pt x="1868" y="12318"/>
                    <a:pt x="2712" y="12318"/>
                  </a:cubicBezTo>
                  <a:cubicBezTo>
                    <a:pt x="2804" y="12318"/>
                    <a:pt x="2897" y="12310"/>
                    <a:pt x="2990" y="12294"/>
                  </a:cubicBezTo>
                  <a:cubicBezTo>
                    <a:pt x="3828" y="12150"/>
                    <a:pt x="4421" y="11385"/>
                    <a:pt x="4363" y="10532"/>
                  </a:cubicBezTo>
                  <a:lnTo>
                    <a:pt x="3597"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2635300" y="2903675"/>
              <a:ext cx="146475" cy="150775"/>
            </a:xfrm>
            <a:custGeom>
              <a:rect b="b" l="l" r="r" t="t"/>
              <a:pathLst>
                <a:path extrusionOk="0" h="6031" w="5859">
                  <a:moveTo>
                    <a:pt x="2666" y="0"/>
                  </a:moveTo>
                  <a:cubicBezTo>
                    <a:pt x="2607" y="0"/>
                    <a:pt x="2547" y="2"/>
                    <a:pt x="2486" y="7"/>
                  </a:cubicBezTo>
                  <a:cubicBezTo>
                    <a:pt x="1" y="194"/>
                    <a:pt x="1084" y="6031"/>
                    <a:pt x="1084" y="6031"/>
                  </a:cubicBezTo>
                  <a:lnTo>
                    <a:pt x="5822" y="5857"/>
                  </a:lnTo>
                  <a:cubicBezTo>
                    <a:pt x="5824" y="5875"/>
                    <a:pt x="5825" y="5884"/>
                    <a:pt x="5827" y="5884"/>
                  </a:cubicBezTo>
                  <a:cubicBezTo>
                    <a:pt x="5858" y="5884"/>
                    <a:pt x="5708" y="0"/>
                    <a:pt x="2666"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2536350" y="3184100"/>
              <a:ext cx="202625" cy="110550"/>
            </a:xfrm>
            <a:custGeom>
              <a:rect b="b" l="l" r="r" t="t"/>
              <a:pathLst>
                <a:path extrusionOk="0" h="4422" w="8105">
                  <a:moveTo>
                    <a:pt x="7324" y="1"/>
                  </a:moveTo>
                  <a:lnTo>
                    <a:pt x="0" y="3093"/>
                  </a:lnTo>
                  <a:lnTo>
                    <a:pt x="665" y="4422"/>
                  </a:lnTo>
                  <a:lnTo>
                    <a:pt x="8104" y="2846"/>
                  </a:lnTo>
                  <a:lnTo>
                    <a:pt x="7324"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2442050" y="3245875"/>
              <a:ext cx="122475" cy="48775"/>
            </a:xfrm>
            <a:custGeom>
              <a:rect b="b" l="l" r="r" t="t"/>
              <a:pathLst>
                <a:path extrusionOk="0" h="1951" w="4899">
                  <a:moveTo>
                    <a:pt x="2418" y="0"/>
                  </a:moveTo>
                  <a:cubicBezTo>
                    <a:pt x="1808" y="0"/>
                    <a:pt x="999" y="291"/>
                    <a:pt x="1" y="1271"/>
                  </a:cubicBezTo>
                  <a:lnTo>
                    <a:pt x="825" y="1951"/>
                  </a:lnTo>
                  <a:lnTo>
                    <a:pt x="4437" y="1951"/>
                  </a:lnTo>
                  <a:lnTo>
                    <a:pt x="4899" y="737"/>
                  </a:lnTo>
                  <a:lnTo>
                    <a:pt x="3772" y="622"/>
                  </a:lnTo>
                  <a:cubicBezTo>
                    <a:pt x="3772" y="622"/>
                    <a:pt x="3308" y="0"/>
                    <a:pt x="2418" y="0"/>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2507800" y="3293175"/>
              <a:ext cx="187475" cy="18825"/>
            </a:xfrm>
            <a:custGeom>
              <a:rect b="b" l="l" r="r" t="t"/>
              <a:pathLst>
                <a:path extrusionOk="0" h="753" w="7499">
                  <a:moveTo>
                    <a:pt x="0" y="1"/>
                  </a:moveTo>
                  <a:lnTo>
                    <a:pt x="0" y="752"/>
                  </a:lnTo>
                  <a:lnTo>
                    <a:pt x="7499" y="752"/>
                  </a:lnTo>
                  <a:cubicBezTo>
                    <a:pt x="7499" y="333"/>
                    <a:pt x="7166" y="1"/>
                    <a:pt x="6748"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2169000" y="3089825"/>
              <a:ext cx="354350" cy="222175"/>
            </a:xfrm>
            <a:custGeom>
              <a:rect b="b" l="l" r="r" t="t"/>
              <a:pathLst>
                <a:path extrusionOk="0" h="8887" w="14174">
                  <a:moveTo>
                    <a:pt x="810" y="1"/>
                  </a:moveTo>
                  <a:cubicBezTo>
                    <a:pt x="347" y="1"/>
                    <a:pt x="1" y="449"/>
                    <a:pt x="116" y="911"/>
                  </a:cubicBezTo>
                  <a:lnTo>
                    <a:pt x="2659" y="8886"/>
                  </a:lnTo>
                  <a:lnTo>
                    <a:pt x="14174" y="8886"/>
                  </a:lnTo>
                  <a:lnTo>
                    <a:pt x="11529" y="536"/>
                  </a:lnTo>
                  <a:cubicBezTo>
                    <a:pt x="11443" y="218"/>
                    <a:pt x="11154" y="1"/>
                    <a:pt x="10836"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2143000" y="3089825"/>
              <a:ext cx="364825" cy="222175"/>
            </a:xfrm>
            <a:custGeom>
              <a:rect b="b" l="l" r="r" t="t"/>
              <a:pathLst>
                <a:path extrusionOk="0" h="8887" w="14593">
                  <a:moveTo>
                    <a:pt x="809" y="1"/>
                  </a:moveTo>
                  <a:cubicBezTo>
                    <a:pt x="347" y="1"/>
                    <a:pt x="0" y="449"/>
                    <a:pt x="116" y="911"/>
                  </a:cubicBezTo>
                  <a:lnTo>
                    <a:pt x="2659" y="8886"/>
                  </a:lnTo>
                  <a:lnTo>
                    <a:pt x="14592" y="8886"/>
                  </a:lnTo>
                  <a:lnTo>
                    <a:pt x="11949" y="536"/>
                  </a:lnTo>
                  <a:cubicBezTo>
                    <a:pt x="11862" y="218"/>
                    <a:pt x="11587" y="1"/>
                    <a:pt x="11255" y="1"/>
                  </a:cubicBezTo>
                  <a:close/>
                </a:path>
              </a:pathLst>
            </a:custGeom>
            <a:solidFill>
              <a:srgbClr val="2F31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2293975" y="3179050"/>
              <a:ext cx="41575" cy="41925"/>
            </a:xfrm>
            <a:custGeom>
              <a:rect b="b" l="l" r="r" t="t"/>
              <a:pathLst>
                <a:path extrusionOk="0" h="1677" w="1663">
                  <a:moveTo>
                    <a:pt x="824" y="1"/>
                  </a:moveTo>
                  <a:cubicBezTo>
                    <a:pt x="362" y="1"/>
                    <a:pt x="0" y="376"/>
                    <a:pt x="0" y="839"/>
                  </a:cubicBezTo>
                  <a:cubicBezTo>
                    <a:pt x="0" y="1301"/>
                    <a:pt x="362" y="1676"/>
                    <a:pt x="824" y="1676"/>
                  </a:cubicBezTo>
                  <a:cubicBezTo>
                    <a:pt x="1287" y="1676"/>
                    <a:pt x="1662" y="1301"/>
                    <a:pt x="1662" y="839"/>
                  </a:cubicBezTo>
                  <a:cubicBezTo>
                    <a:pt x="1662" y="376"/>
                    <a:pt x="1287" y="1"/>
                    <a:pt x="824" y="1"/>
                  </a:cubicBezTo>
                  <a:close/>
                </a:path>
              </a:pathLst>
            </a:custGeom>
            <a:solidFill>
              <a:srgbClr val="D1E3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2606025" y="2738575"/>
              <a:ext cx="115975" cy="110975"/>
            </a:xfrm>
            <a:custGeom>
              <a:rect b="b" l="l" r="r" t="t"/>
              <a:pathLst>
                <a:path extrusionOk="0" h="4439" w="4639">
                  <a:moveTo>
                    <a:pt x="2311" y="0"/>
                  </a:moveTo>
                  <a:cubicBezTo>
                    <a:pt x="2249" y="0"/>
                    <a:pt x="2187" y="3"/>
                    <a:pt x="2125" y="8"/>
                  </a:cubicBezTo>
                  <a:cubicBezTo>
                    <a:pt x="897" y="124"/>
                    <a:pt x="1" y="1193"/>
                    <a:pt x="103" y="2421"/>
                  </a:cubicBezTo>
                  <a:cubicBezTo>
                    <a:pt x="211" y="3577"/>
                    <a:pt x="1178" y="4439"/>
                    <a:pt x="2304" y="4439"/>
                  </a:cubicBezTo>
                  <a:cubicBezTo>
                    <a:pt x="2374" y="4439"/>
                    <a:pt x="2444" y="4436"/>
                    <a:pt x="2515" y="4429"/>
                  </a:cubicBezTo>
                  <a:cubicBezTo>
                    <a:pt x="3743" y="4328"/>
                    <a:pt x="4639" y="3244"/>
                    <a:pt x="4537" y="2031"/>
                  </a:cubicBezTo>
                  <a:cubicBezTo>
                    <a:pt x="4428" y="866"/>
                    <a:pt x="3447" y="0"/>
                    <a:pt x="2311"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2629875" y="2650075"/>
              <a:ext cx="56025" cy="102100"/>
            </a:xfrm>
            <a:custGeom>
              <a:rect b="b" l="l" r="r" t="t"/>
              <a:pathLst>
                <a:path extrusionOk="0" h="4084" w="2241">
                  <a:moveTo>
                    <a:pt x="371" y="1"/>
                  </a:moveTo>
                  <a:cubicBezTo>
                    <a:pt x="141" y="1"/>
                    <a:pt x="0" y="96"/>
                    <a:pt x="0" y="96"/>
                  </a:cubicBezTo>
                  <a:lnTo>
                    <a:pt x="882" y="4083"/>
                  </a:lnTo>
                  <a:cubicBezTo>
                    <a:pt x="2240" y="3592"/>
                    <a:pt x="2167" y="1525"/>
                    <a:pt x="1387" y="601"/>
                  </a:cubicBezTo>
                  <a:cubicBezTo>
                    <a:pt x="986" y="116"/>
                    <a:pt x="624" y="1"/>
                    <a:pt x="3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2420025" y="2610100"/>
              <a:ext cx="209875" cy="126900"/>
            </a:xfrm>
            <a:custGeom>
              <a:rect b="b" l="l" r="r" t="t"/>
              <a:pathLst>
                <a:path extrusionOk="0" h="5076" w="8395">
                  <a:moveTo>
                    <a:pt x="5592" y="0"/>
                  </a:moveTo>
                  <a:cubicBezTo>
                    <a:pt x="5289" y="0"/>
                    <a:pt x="4958" y="37"/>
                    <a:pt x="4595" y="119"/>
                  </a:cubicBezTo>
                  <a:cubicBezTo>
                    <a:pt x="1735" y="770"/>
                    <a:pt x="1" y="3573"/>
                    <a:pt x="2586" y="5075"/>
                  </a:cubicBezTo>
                  <a:lnTo>
                    <a:pt x="8394" y="1695"/>
                  </a:lnTo>
                  <a:cubicBezTo>
                    <a:pt x="8394" y="1695"/>
                    <a:pt x="7668" y="0"/>
                    <a:pt x="559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a:off x="2481450" y="2632625"/>
              <a:ext cx="183500" cy="169250"/>
            </a:xfrm>
            <a:custGeom>
              <a:rect b="b" l="l" r="r" t="t"/>
              <a:pathLst>
                <a:path extrusionOk="0" h="6770" w="7340">
                  <a:moveTo>
                    <a:pt x="3622" y="1"/>
                  </a:moveTo>
                  <a:cubicBezTo>
                    <a:pt x="3518" y="1"/>
                    <a:pt x="3413" y="5"/>
                    <a:pt x="3308" y="13"/>
                  </a:cubicBezTo>
                  <a:cubicBezTo>
                    <a:pt x="1300" y="158"/>
                    <a:pt x="0" y="1776"/>
                    <a:pt x="129" y="3639"/>
                  </a:cubicBezTo>
                  <a:cubicBezTo>
                    <a:pt x="267" y="5415"/>
                    <a:pt x="1663" y="6770"/>
                    <a:pt x="3531" y="6770"/>
                  </a:cubicBezTo>
                  <a:cubicBezTo>
                    <a:pt x="3624" y="6770"/>
                    <a:pt x="3719" y="6767"/>
                    <a:pt x="3814" y="6760"/>
                  </a:cubicBezTo>
                  <a:cubicBezTo>
                    <a:pt x="5822" y="6601"/>
                    <a:pt x="7339" y="4968"/>
                    <a:pt x="7195" y="3105"/>
                  </a:cubicBezTo>
                  <a:cubicBezTo>
                    <a:pt x="7058" y="1339"/>
                    <a:pt x="5494" y="1"/>
                    <a:pt x="3622"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a:off x="2547525" y="2778500"/>
              <a:ext cx="78400" cy="151700"/>
            </a:xfrm>
            <a:custGeom>
              <a:rect b="b" l="l" r="r" t="t"/>
              <a:pathLst>
                <a:path extrusionOk="0" h="6068" w="3136">
                  <a:moveTo>
                    <a:pt x="1633" y="0"/>
                  </a:moveTo>
                  <a:lnTo>
                    <a:pt x="0" y="824"/>
                  </a:lnTo>
                  <a:lnTo>
                    <a:pt x="535" y="5403"/>
                  </a:lnTo>
                  <a:lnTo>
                    <a:pt x="1474" y="6068"/>
                  </a:lnTo>
                  <a:lnTo>
                    <a:pt x="3136" y="4696"/>
                  </a:lnTo>
                  <a:lnTo>
                    <a:pt x="1633"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2548625" y="2807750"/>
              <a:ext cx="42975" cy="76600"/>
            </a:xfrm>
            <a:custGeom>
              <a:rect b="b" l="l" r="r" t="t"/>
              <a:pathLst>
                <a:path extrusionOk="0" h="3064" w="1719">
                  <a:moveTo>
                    <a:pt x="0" y="1"/>
                  </a:moveTo>
                  <a:lnTo>
                    <a:pt x="347" y="3064"/>
                  </a:lnTo>
                  <a:lnTo>
                    <a:pt x="1719" y="419"/>
                  </a:lnTo>
                  <a:lnTo>
                    <a:pt x="0"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2483950" y="2648775"/>
              <a:ext cx="170875" cy="193125"/>
            </a:xfrm>
            <a:custGeom>
              <a:rect b="b" l="l" r="r" t="t"/>
              <a:pathLst>
                <a:path extrusionOk="0" h="7725" w="6835">
                  <a:moveTo>
                    <a:pt x="3024" y="0"/>
                  </a:moveTo>
                  <a:cubicBezTo>
                    <a:pt x="2655" y="0"/>
                    <a:pt x="2286" y="48"/>
                    <a:pt x="1937" y="148"/>
                  </a:cubicBezTo>
                  <a:cubicBezTo>
                    <a:pt x="1099" y="393"/>
                    <a:pt x="58" y="999"/>
                    <a:pt x="45" y="2560"/>
                  </a:cubicBezTo>
                  <a:cubicBezTo>
                    <a:pt x="1" y="5160"/>
                    <a:pt x="463" y="7067"/>
                    <a:pt x="1778" y="7545"/>
                  </a:cubicBezTo>
                  <a:cubicBezTo>
                    <a:pt x="2104" y="7666"/>
                    <a:pt x="2396" y="7725"/>
                    <a:pt x="2680" y="7725"/>
                  </a:cubicBezTo>
                  <a:cubicBezTo>
                    <a:pt x="3276" y="7725"/>
                    <a:pt x="3832" y="7461"/>
                    <a:pt x="4566" y="6952"/>
                  </a:cubicBezTo>
                  <a:cubicBezTo>
                    <a:pt x="4970" y="6678"/>
                    <a:pt x="5303" y="5767"/>
                    <a:pt x="5375" y="5262"/>
                  </a:cubicBezTo>
                  <a:lnTo>
                    <a:pt x="5751" y="3846"/>
                  </a:lnTo>
                  <a:cubicBezTo>
                    <a:pt x="5751" y="3846"/>
                    <a:pt x="6835" y="668"/>
                    <a:pt x="3830" y="75"/>
                  </a:cubicBezTo>
                  <a:cubicBezTo>
                    <a:pt x="3566" y="26"/>
                    <a:pt x="3295" y="0"/>
                    <a:pt x="3024" y="0"/>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2569925" y="2652025"/>
              <a:ext cx="95025" cy="112775"/>
            </a:xfrm>
            <a:custGeom>
              <a:rect b="b" l="l" r="r" t="t"/>
              <a:pathLst>
                <a:path extrusionOk="0" h="4511" w="3801">
                  <a:moveTo>
                    <a:pt x="1852" y="0"/>
                  </a:moveTo>
                  <a:cubicBezTo>
                    <a:pt x="1823" y="0"/>
                    <a:pt x="1807" y="3"/>
                    <a:pt x="1807" y="3"/>
                  </a:cubicBezTo>
                  <a:cubicBezTo>
                    <a:pt x="0" y="1129"/>
                    <a:pt x="1907" y="4510"/>
                    <a:pt x="1907" y="4510"/>
                  </a:cubicBezTo>
                  <a:cubicBezTo>
                    <a:pt x="1907" y="4510"/>
                    <a:pt x="3800" y="4005"/>
                    <a:pt x="3078" y="1462"/>
                  </a:cubicBezTo>
                  <a:cubicBezTo>
                    <a:pt x="2692" y="96"/>
                    <a:pt x="2030" y="0"/>
                    <a:pt x="185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4"/>
            <p:cNvSpPr/>
            <p:nvPr/>
          </p:nvSpPr>
          <p:spPr>
            <a:xfrm>
              <a:off x="2608975" y="2739825"/>
              <a:ext cx="61025" cy="52475"/>
            </a:xfrm>
            <a:custGeom>
              <a:rect b="b" l="l" r="r" t="t"/>
              <a:pathLst>
                <a:path extrusionOk="0" h="2099" w="2441">
                  <a:moveTo>
                    <a:pt x="1197" y="1"/>
                  </a:moveTo>
                  <a:cubicBezTo>
                    <a:pt x="835" y="1"/>
                    <a:pt x="565" y="329"/>
                    <a:pt x="374" y="666"/>
                  </a:cubicBezTo>
                  <a:cubicBezTo>
                    <a:pt x="187" y="998"/>
                    <a:pt x="85" y="1345"/>
                    <a:pt x="27" y="1707"/>
                  </a:cubicBezTo>
                  <a:cubicBezTo>
                    <a:pt x="0" y="1909"/>
                    <a:pt x="214" y="2099"/>
                    <a:pt x="466" y="2099"/>
                  </a:cubicBezTo>
                  <a:cubicBezTo>
                    <a:pt x="483" y="2099"/>
                    <a:pt x="501" y="2098"/>
                    <a:pt x="518" y="2096"/>
                  </a:cubicBezTo>
                  <a:cubicBezTo>
                    <a:pt x="1472" y="2009"/>
                    <a:pt x="2441" y="551"/>
                    <a:pt x="1530" y="89"/>
                  </a:cubicBezTo>
                  <a:cubicBezTo>
                    <a:pt x="1411" y="27"/>
                    <a:pt x="1300" y="1"/>
                    <a:pt x="1197" y="1"/>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p:nvPr/>
          </p:nvSpPr>
          <p:spPr>
            <a:xfrm>
              <a:off x="2611475" y="2783900"/>
              <a:ext cx="20600" cy="19625"/>
            </a:xfrm>
            <a:custGeom>
              <a:rect b="b" l="l" r="r" t="t"/>
              <a:pathLst>
                <a:path extrusionOk="0" h="785" w="824">
                  <a:moveTo>
                    <a:pt x="404" y="0"/>
                  </a:moveTo>
                  <a:cubicBezTo>
                    <a:pt x="395" y="0"/>
                    <a:pt x="385" y="1"/>
                    <a:pt x="376" y="1"/>
                  </a:cubicBezTo>
                  <a:cubicBezTo>
                    <a:pt x="158" y="30"/>
                    <a:pt x="0" y="218"/>
                    <a:pt x="29" y="435"/>
                  </a:cubicBezTo>
                  <a:cubicBezTo>
                    <a:pt x="42" y="634"/>
                    <a:pt x="203" y="785"/>
                    <a:pt x="397" y="785"/>
                  </a:cubicBezTo>
                  <a:cubicBezTo>
                    <a:pt x="413" y="785"/>
                    <a:pt x="430" y="784"/>
                    <a:pt x="447" y="782"/>
                  </a:cubicBezTo>
                  <a:cubicBezTo>
                    <a:pt x="665" y="767"/>
                    <a:pt x="823" y="579"/>
                    <a:pt x="809" y="362"/>
                  </a:cubicBezTo>
                  <a:cubicBezTo>
                    <a:pt x="795" y="155"/>
                    <a:pt x="609" y="0"/>
                    <a:pt x="40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2451100" y="2628075"/>
              <a:ext cx="179775" cy="87225"/>
            </a:xfrm>
            <a:custGeom>
              <a:rect b="b" l="l" r="r" t="t"/>
              <a:pathLst>
                <a:path extrusionOk="0" h="3489" w="7191">
                  <a:moveTo>
                    <a:pt x="4927" y="1"/>
                  </a:moveTo>
                  <a:cubicBezTo>
                    <a:pt x="4555" y="1"/>
                    <a:pt x="4120" y="42"/>
                    <a:pt x="3612" y="138"/>
                  </a:cubicBezTo>
                  <a:cubicBezTo>
                    <a:pt x="0" y="816"/>
                    <a:pt x="896" y="2925"/>
                    <a:pt x="896" y="2925"/>
                  </a:cubicBezTo>
                  <a:cubicBezTo>
                    <a:pt x="1423" y="3331"/>
                    <a:pt x="2021" y="3489"/>
                    <a:pt x="2634" y="3489"/>
                  </a:cubicBezTo>
                  <a:cubicBezTo>
                    <a:pt x="4796" y="3489"/>
                    <a:pt x="7137" y="1525"/>
                    <a:pt x="7137" y="1525"/>
                  </a:cubicBezTo>
                  <a:cubicBezTo>
                    <a:pt x="7137" y="1525"/>
                    <a:pt x="7190" y="1"/>
                    <a:pt x="4927"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2518625" y="2777425"/>
              <a:ext cx="9425" cy="20600"/>
            </a:xfrm>
            <a:custGeom>
              <a:rect b="b" l="l" r="r" t="t"/>
              <a:pathLst>
                <a:path extrusionOk="0" h="824" w="377">
                  <a:moveTo>
                    <a:pt x="276" y="0"/>
                  </a:moveTo>
                  <a:cubicBezTo>
                    <a:pt x="261" y="0"/>
                    <a:pt x="247" y="0"/>
                    <a:pt x="232" y="29"/>
                  </a:cubicBezTo>
                  <a:lnTo>
                    <a:pt x="16" y="549"/>
                  </a:lnTo>
                  <a:cubicBezTo>
                    <a:pt x="1" y="563"/>
                    <a:pt x="1" y="578"/>
                    <a:pt x="16" y="592"/>
                  </a:cubicBezTo>
                  <a:lnTo>
                    <a:pt x="318" y="823"/>
                  </a:lnTo>
                  <a:lnTo>
                    <a:pt x="333" y="823"/>
                  </a:lnTo>
                  <a:cubicBezTo>
                    <a:pt x="347" y="823"/>
                    <a:pt x="347" y="823"/>
                    <a:pt x="362" y="809"/>
                  </a:cubicBezTo>
                  <a:cubicBezTo>
                    <a:pt x="376" y="794"/>
                    <a:pt x="376" y="781"/>
                    <a:pt x="362" y="765"/>
                  </a:cubicBezTo>
                  <a:lnTo>
                    <a:pt x="87" y="549"/>
                  </a:lnTo>
                  <a:lnTo>
                    <a:pt x="305" y="58"/>
                  </a:lnTo>
                  <a:cubicBezTo>
                    <a:pt x="305" y="29"/>
                    <a:pt x="305" y="14"/>
                    <a:pt x="276"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2487225" y="2725725"/>
              <a:ext cx="28200" cy="18400"/>
            </a:xfrm>
            <a:custGeom>
              <a:rect b="b" l="l" r="r" t="t"/>
              <a:pathLst>
                <a:path extrusionOk="0" h="736" w="1128">
                  <a:moveTo>
                    <a:pt x="715" y="1"/>
                  </a:moveTo>
                  <a:cubicBezTo>
                    <a:pt x="674" y="1"/>
                    <a:pt x="629" y="6"/>
                    <a:pt x="578" y="17"/>
                  </a:cubicBezTo>
                  <a:cubicBezTo>
                    <a:pt x="289" y="75"/>
                    <a:pt x="116" y="291"/>
                    <a:pt x="43" y="421"/>
                  </a:cubicBezTo>
                  <a:cubicBezTo>
                    <a:pt x="0" y="493"/>
                    <a:pt x="14" y="580"/>
                    <a:pt x="43" y="638"/>
                  </a:cubicBezTo>
                  <a:cubicBezTo>
                    <a:pt x="76" y="703"/>
                    <a:pt x="141" y="735"/>
                    <a:pt x="202" y="735"/>
                  </a:cubicBezTo>
                  <a:cubicBezTo>
                    <a:pt x="222" y="735"/>
                    <a:pt x="242" y="731"/>
                    <a:pt x="260" y="724"/>
                  </a:cubicBezTo>
                  <a:cubicBezTo>
                    <a:pt x="405" y="653"/>
                    <a:pt x="563" y="624"/>
                    <a:pt x="809" y="580"/>
                  </a:cubicBezTo>
                  <a:cubicBezTo>
                    <a:pt x="1127" y="522"/>
                    <a:pt x="1040" y="219"/>
                    <a:pt x="1040" y="219"/>
                  </a:cubicBezTo>
                  <a:cubicBezTo>
                    <a:pt x="1040" y="219"/>
                    <a:pt x="985" y="1"/>
                    <a:pt x="715"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4"/>
            <p:cNvSpPr/>
            <p:nvPr/>
          </p:nvSpPr>
          <p:spPr>
            <a:xfrm>
              <a:off x="2547175" y="2724375"/>
              <a:ext cx="44425" cy="21175"/>
            </a:xfrm>
            <a:custGeom>
              <a:rect b="b" l="l" r="r" t="t"/>
              <a:pathLst>
                <a:path extrusionOk="0" h="847" w="1777">
                  <a:moveTo>
                    <a:pt x="567" y="1"/>
                  </a:moveTo>
                  <a:cubicBezTo>
                    <a:pt x="184" y="1"/>
                    <a:pt x="116" y="215"/>
                    <a:pt x="116" y="215"/>
                  </a:cubicBezTo>
                  <a:cubicBezTo>
                    <a:pt x="116" y="215"/>
                    <a:pt x="0" y="518"/>
                    <a:pt x="463" y="576"/>
                  </a:cubicBezTo>
                  <a:cubicBezTo>
                    <a:pt x="810" y="620"/>
                    <a:pt x="1228" y="764"/>
                    <a:pt x="1430" y="836"/>
                  </a:cubicBezTo>
                  <a:cubicBezTo>
                    <a:pt x="1456" y="843"/>
                    <a:pt x="1483" y="847"/>
                    <a:pt x="1510" y="847"/>
                  </a:cubicBezTo>
                  <a:cubicBezTo>
                    <a:pt x="1592" y="847"/>
                    <a:pt x="1676" y="814"/>
                    <a:pt x="1719" y="749"/>
                  </a:cubicBezTo>
                  <a:cubicBezTo>
                    <a:pt x="1777" y="678"/>
                    <a:pt x="1777" y="591"/>
                    <a:pt x="1719" y="533"/>
                  </a:cubicBezTo>
                  <a:cubicBezTo>
                    <a:pt x="1604" y="389"/>
                    <a:pt x="1170" y="71"/>
                    <a:pt x="737" y="13"/>
                  </a:cubicBezTo>
                  <a:cubicBezTo>
                    <a:pt x="674" y="5"/>
                    <a:pt x="618" y="1"/>
                    <a:pt x="567"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2545000" y="2754675"/>
              <a:ext cx="38325" cy="19800"/>
            </a:xfrm>
            <a:custGeom>
              <a:rect b="b" l="l" r="r" t="t"/>
              <a:pathLst>
                <a:path extrusionOk="0" h="792" w="1533">
                  <a:moveTo>
                    <a:pt x="714" y="1"/>
                  </a:moveTo>
                  <a:cubicBezTo>
                    <a:pt x="140" y="1"/>
                    <a:pt x="1" y="520"/>
                    <a:pt x="1" y="520"/>
                  </a:cubicBezTo>
                  <a:cubicBezTo>
                    <a:pt x="274" y="719"/>
                    <a:pt x="511" y="791"/>
                    <a:pt x="712" y="791"/>
                  </a:cubicBezTo>
                  <a:cubicBezTo>
                    <a:pt x="1255" y="791"/>
                    <a:pt x="1532" y="260"/>
                    <a:pt x="1532" y="260"/>
                  </a:cubicBezTo>
                  <a:cubicBezTo>
                    <a:pt x="1192" y="70"/>
                    <a:pt x="924" y="1"/>
                    <a:pt x="71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2550775" y="2754225"/>
              <a:ext cx="23150" cy="22925"/>
            </a:xfrm>
            <a:custGeom>
              <a:rect b="b" l="l" r="r" t="t"/>
              <a:pathLst>
                <a:path extrusionOk="0" h="917" w="926">
                  <a:moveTo>
                    <a:pt x="471" y="1"/>
                  </a:moveTo>
                  <a:cubicBezTo>
                    <a:pt x="246" y="1"/>
                    <a:pt x="57" y="179"/>
                    <a:pt x="30" y="408"/>
                  </a:cubicBezTo>
                  <a:cubicBezTo>
                    <a:pt x="1" y="653"/>
                    <a:pt x="174" y="884"/>
                    <a:pt x="405" y="913"/>
                  </a:cubicBezTo>
                  <a:cubicBezTo>
                    <a:pt x="422" y="915"/>
                    <a:pt x="439" y="916"/>
                    <a:pt x="455" y="916"/>
                  </a:cubicBezTo>
                  <a:cubicBezTo>
                    <a:pt x="679" y="916"/>
                    <a:pt x="870" y="738"/>
                    <a:pt x="897" y="509"/>
                  </a:cubicBezTo>
                  <a:cubicBezTo>
                    <a:pt x="926" y="264"/>
                    <a:pt x="752" y="33"/>
                    <a:pt x="521" y="4"/>
                  </a:cubicBezTo>
                  <a:cubicBezTo>
                    <a:pt x="504" y="2"/>
                    <a:pt x="487" y="1"/>
                    <a:pt x="4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2491900" y="2754250"/>
              <a:ext cx="27125" cy="18950"/>
            </a:xfrm>
            <a:custGeom>
              <a:rect b="b" l="l" r="r" t="t"/>
              <a:pathLst>
                <a:path extrusionOk="0" h="758" w="1085">
                  <a:moveTo>
                    <a:pt x="471" y="1"/>
                  </a:moveTo>
                  <a:cubicBezTo>
                    <a:pt x="335" y="1"/>
                    <a:pt x="178" y="64"/>
                    <a:pt x="0" y="234"/>
                  </a:cubicBezTo>
                  <a:cubicBezTo>
                    <a:pt x="0" y="234"/>
                    <a:pt x="154" y="758"/>
                    <a:pt x="569" y="758"/>
                  </a:cubicBezTo>
                  <a:cubicBezTo>
                    <a:pt x="709" y="758"/>
                    <a:pt x="880" y="698"/>
                    <a:pt x="1085" y="537"/>
                  </a:cubicBezTo>
                  <a:cubicBezTo>
                    <a:pt x="1085" y="537"/>
                    <a:pt x="868" y="1"/>
                    <a:pt x="47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4"/>
            <p:cNvSpPr/>
            <p:nvPr/>
          </p:nvSpPr>
          <p:spPr>
            <a:xfrm>
              <a:off x="2495500" y="2753850"/>
              <a:ext cx="18100" cy="20800"/>
            </a:xfrm>
            <a:custGeom>
              <a:rect b="b" l="l" r="r" t="t"/>
              <a:pathLst>
                <a:path extrusionOk="0" h="832" w="724">
                  <a:moveTo>
                    <a:pt x="334" y="0"/>
                  </a:moveTo>
                  <a:cubicBezTo>
                    <a:pt x="319" y="0"/>
                    <a:pt x="305" y="1"/>
                    <a:pt x="290" y="4"/>
                  </a:cubicBezTo>
                  <a:cubicBezTo>
                    <a:pt x="116" y="33"/>
                    <a:pt x="1" y="250"/>
                    <a:pt x="30" y="466"/>
                  </a:cubicBezTo>
                  <a:cubicBezTo>
                    <a:pt x="70" y="679"/>
                    <a:pt x="221" y="831"/>
                    <a:pt x="390" y="831"/>
                  </a:cubicBezTo>
                  <a:cubicBezTo>
                    <a:pt x="405" y="831"/>
                    <a:pt x="420" y="830"/>
                    <a:pt x="434" y="828"/>
                  </a:cubicBezTo>
                  <a:cubicBezTo>
                    <a:pt x="608" y="799"/>
                    <a:pt x="723" y="597"/>
                    <a:pt x="694" y="365"/>
                  </a:cubicBezTo>
                  <a:cubicBezTo>
                    <a:pt x="655" y="152"/>
                    <a:pt x="505" y="0"/>
                    <a:pt x="334"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p:nvPr/>
          </p:nvSpPr>
          <p:spPr>
            <a:xfrm>
              <a:off x="2527300" y="2802100"/>
              <a:ext cx="28200" cy="8200"/>
            </a:xfrm>
            <a:custGeom>
              <a:rect b="b" l="l" r="r" t="t"/>
              <a:pathLst>
                <a:path extrusionOk="0" h="328" w="1128">
                  <a:moveTo>
                    <a:pt x="1090" y="1"/>
                  </a:moveTo>
                  <a:cubicBezTo>
                    <a:pt x="1077" y="1"/>
                    <a:pt x="1064" y="8"/>
                    <a:pt x="1056" y="25"/>
                  </a:cubicBezTo>
                  <a:cubicBezTo>
                    <a:pt x="1056" y="25"/>
                    <a:pt x="894" y="262"/>
                    <a:pt x="493" y="262"/>
                  </a:cubicBezTo>
                  <a:cubicBezTo>
                    <a:pt x="371" y="262"/>
                    <a:pt x="227" y="240"/>
                    <a:pt x="58" y="183"/>
                  </a:cubicBezTo>
                  <a:cubicBezTo>
                    <a:pt x="54" y="179"/>
                    <a:pt x="49" y="177"/>
                    <a:pt x="43" y="177"/>
                  </a:cubicBezTo>
                  <a:cubicBezTo>
                    <a:pt x="30" y="177"/>
                    <a:pt x="15" y="187"/>
                    <a:pt x="15" y="198"/>
                  </a:cubicBezTo>
                  <a:cubicBezTo>
                    <a:pt x="0" y="212"/>
                    <a:pt x="15" y="241"/>
                    <a:pt x="29" y="241"/>
                  </a:cubicBezTo>
                  <a:cubicBezTo>
                    <a:pt x="218" y="314"/>
                    <a:pt x="376" y="327"/>
                    <a:pt x="507" y="327"/>
                  </a:cubicBezTo>
                  <a:cubicBezTo>
                    <a:pt x="940" y="327"/>
                    <a:pt x="1113" y="67"/>
                    <a:pt x="1113" y="54"/>
                  </a:cubicBezTo>
                  <a:cubicBezTo>
                    <a:pt x="1127" y="39"/>
                    <a:pt x="1127" y="25"/>
                    <a:pt x="1113" y="10"/>
                  </a:cubicBezTo>
                  <a:cubicBezTo>
                    <a:pt x="1107" y="4"/>
                    <a:pt x="1099" y="1"/>
                    <a:pt x="109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a:off x="424475" y="3883700"/>
              <a:ext cx="2833150" cy="9075"/>
            </a:xfrm>
            <a:custGeom>
              <a:rect b="b" l="l" r="r" t="t"/>
              <a:pathLst>
                <a:path extrusionOk="0" h="363" w="113326">
                  <a:moveTo>
                    <a:pt x="189" y="0"/>
                  </a:moveTo>
                  <a:cubicBezTo>
                    <a:pt x="88" y="0"/>
                    <a:pt x="1" y="73"/>
                    <a:pt x="1" y="189"/>
                  </a:cubicBezTo>
                  <a:cubicBezTo>
                    <a:pt x="1" y="289"/>
                    <a:pt x="88" y="362"/>
                    <a:pt x="189" y="362"/>
                  </a:cubicBezTo>
                  <a:lnTo>
                    <a:pt x="113139" y="362"/>
                  </a:lnTo>
                  <a:cubicBezTo>
                    <a:pt x="113239" y="362"/>
                    <a:pt x="113326" y="289"/>
                    <a:pt x="113326" y="189"/>
                  </a:cubicBezTo>
                  <a:cubicBezTo>
                    <a:pt x="113326" y="73"/>
                    <a:pt x="113239" y="0"/>
                    <a:pt x="113139" y="0"/>
                  </a:cubicBezTo>
                  <a:close/>
                </a:path>
              </a:pathLst>
            </a:custGeom>
            <a:solidFill>
              <a:srgbClr val="A0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35"/>
          <p:cNvSpPr/>
          <p:nvPr/>
        </p:nvSpPr>
        <p:spPr>
          <a:xfrm>
            <a:off x="796200" y="2746588"/>
            <a:ext cx="3132600" cy="7080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051" name="Google Shape;1051;p35"/>
          <p:cNvSpPr/>
          <p:nvPr/>
        </p:nvSpPr>
        <p:spPr>
          <a:xfrm>
            <a:off x="5041100" y="-83825"/>
            <a:ext cx="4877725" cy="5323275"/>
          </a:xfrm>
          <a:custGeom>
            <a:rect b="b" l="l" r="r" t="t"/>
            <a:pathLst>
              <a:path extrusionOk="0" h="212931" w="195109">
                <a:moveTo>
                  <a:pt x="195109" y="0"/>
                </a:moveTo>
                <a:lnTo>
                  <a:pt x="104120" y="93802"/>
                </a:lnTo>
                <a:lnTo>
                  <a:pt x="68475" y="57532"/>
                </a:lnTo>
                <a:lnTo>
                  <a:pt x="0" y="212931"/>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052" name="Google Shape;1052;p35"/>
          <p:cNvSpPr txBox="1"/>
          <p:nvPr>
            <p:ph type="title"/>
          </p:nvPr>
        </p:nvSpPr>
        <p:spPr>
          <a:xfrm>
            <a:off x="1048850" y="2820559"/>
            <a:ext cx="3132600" cy="56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The Problem</a:t>
            </a:r>
            <a:endParaRPr sz="2600"/>
          </a:p>
        </p:txBody>
      </p:sp>
      <p:sp>
        <p:nvSpPr>
          <p:cNvPr id="1053" name="Google Shape;1053;p35"/>
          <p:cNvSpPr txBox="1"/>
          <p:nvPr>
            <p:ph idx="2" type="title"/>
          </p:nvPr>
        </p:nvSpPr>
        <p:spPr>
          <a:xfrm>
            <a:off x="907150" y="1059788"/>
            <a:ext cx="3132600" cy="147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054" name="Google Shape;1054;p35"/>
          <p:cNvGrpSpPr/>
          <p:nvPr/>
        </p:nvGrpSpPr>
        <p:grpSpPr>
          <a:xfrm>
            <a:off x="4309444" y="1315239"/>
            <a:ext cx="3942627" cy="2513032"/>
            <a:chOff x="1745275" y="238125"/>
            <a:chExt cx="2435675" cy="1552500"/>
          </a:xfrm>
        </p:grpSpPr>
        <p:sp>
          <p:nvSpPr>
            <p:cNvPr id="1055" name="Google Shape;1055;p35"/>
            <p:cNvSpPr/>
            <p:nvPr/>
          </p:nvSpPr>
          <p:spPr>
            <a:xfrm>
              <a:off x="1772875" y="484350"/>
              <a:ext cx="2335550" cy="1097225"/>
            </a:xfrm>
            <a:custGeom>
              <a:rect b="b" l="l" r="r" t="t"/>
              <a:pathLst>
                <a:path extrusionOk="0" h="43889" w="93422">
                  <a:moveTo>
                    <a:pt x="18067" y="1"/>
                  </a:moveTo>
                  <a:cubicBezTo>
                    <a:pt x="16321" y="1"/>
                    <a:pt x="14554" y="234"/>
                    <a:pt x="12803" y="773"/>
                  </a:cubicBezTo>
                  <a:cubicBezTo>
                    <a:pt x="51" y="4691"/>
                    <a:pt x="0" y="16048"/>
                    <a:pt x="3321" y="22221"/>
                  </a:cubicBezTo>
                  <a:cubicBezTo>
                    <a:pt x="6400" y="27945"/>
                    <a:pt x="26880" y="43888"/>
                    <a:pt x="54194" y="43888"/>
                  </a:cubicBezTo>
                  <a:cubicBezTo>
                    <a:pt x="56341" y="43888"/>
                    <a:pt x="58529" y="43790"/>
                    <a:pt x="60755" y="43580"/>
                  </a:cubicBezTo>
                  <a:cubicBezTo>
                    <a:pt x="88097" y="41006"/>
                    <a:pt x="93421" y="11561"/>
                    <a:pt x="78844" y="6237"/>
                  </a:cubicBezTo>
                  <a:cubicBezTo>
                    <a:pt x="76737" y="5468"/>
                    <a:pt x="74860" y="5154"/>
                    <a:pt x="73127" y="5154"/>
                  </a:cubicBezTo>
                  <a:cubicBezTo>
                    <a:pt x="69230" y="5154"/>
                    <a:pt x="66058" y="6745"/>
                    <a:pt x="62619" y="8341"/>
                  </a:cubicBezTo>
                  <a:cubicBezTo>
                    <a:pt x="59172" y="9935"/>
                    <a:pt x="55447" y="11529"/>
                    <a:pt x="50450" y="11529"/>
                  </a:cubicBezTo>
                  <a:cubicBezTo>
                    <a:pt x="49327" y="11529"/>
                    <a:pt x="48139" y="11448"/>
                    <a:pt x="46875" y="11269"/>
                  </a:cubicBezTo>
                  <a:cubicBezTo>
                    <a:pt x="43085" y="10724"/>
                    <a:pt x="39485" y="9241"/>
                    <a:pt x="36392" y="6998"/>
                  </a:cubicBezTo>
                  <a:cubicBezTo>
                    <a:pt x="32631" y="4274"/>
                    <a:pt x="25545" y="1"/>
                    <a:pt x="18067"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5"/>
            <p:cNvSpPr/>
            <p:nvPr/>
          </p:nvSpPr>
          <p:spPr>
            <a:xfrm>
              <a:off x="2402525" y="428325"/>
              <a:ext cx="77975" cy="72450"/>
            </a:xfrm>
            <a:custGeom>
              <a:rect b="b" l="l" r="r" t="t"/>
              <a:pathLst>
                <a:path extrusionOk="0" h="2898" w="3119">
                  <a:moveTo>
                    <a:pt x="1563" y="1"/>
                  </a:moveTo>
                  <a:cubicBezTo>
                    <a:pt x="875" y="1"/>
                    <a:pt x="265" y="500"/>
                    <a:pt x="141" y="1202"/>
                  </a:cubicBezTo>
                  <a:cubicBezTo>
                    <a:pt x="1" y="1988"/>
                    <a:pt x="521" y="2735"/>
                    <a:pt x="1307" y="2875"/>
                  </a:cubicBezTo>
                  <a:cubicBezTo>
                    <a:pt x="1391" y="2890"/>
                    <a:pt x="1475" y="2897"/>
                    <a:pt x="1558" y="2897"/>
                  </a:cubicBezTo>
                  <a:cubicBezTo>
                    <a:pt x="2248" y="2897"/>
                    <a:pt x="2867" y="2398"/>
                    <a:pt x="2980" y="1696"/>
                  </a:cubicBezTo>
                  <a:cubicBezTo>
                    <a:pt x="3119" y="910"/>
                    <a:pt x="2600" y="163"/>
                    <a:pt x="1814" y="23"/>
                  </a:cubicBezTo>
                  <a:cubicBezTo>
                    <a:pt x="1730" y="8"/>
                    <a:pt x="1646" y="1"/>
                    <a:pt x="1563"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5"/>
            <p:cNvSpPr/>
            <p:nvPr/>
          </p:nvSpPr>
          <p:spPr>
            <a:xfrm>
              <a:off x="3820650" y="601275"/>
              <a:ext cx="51675" cy="51700"/>
            </a:xfrm>
            <a:custGeom>
              <a:rect b="b" l="l" r="r" t="t"/>
              <a:pathLst>
                <a:path extrusionOk="0" h="2068" w="2067">
                  <a:moveTo>
                    <a:pt x="1040" y="1"/>
                  </a:moveTo>
                  <a:cubicBezTo>
                    <a:pt x="457" y="1"/>
                    <a:pt x="0" y="457"/>
                    <a:pt x="0" y="1040"/>
                  </a:cubicBezTo>
                  <a:cubicBezTo>
                    <a:pt x="0" y="1611"/>
                    <a:pt x="457" y="2067"/>
                    <a:pt x="1040" y="2067"/>
                  </a:cubicBezTo>
                  <a:cubicBezTo>
                    <a:pt x="1610" y="2067"/>
                    <a:pt x="2066" y="1611"/>
                    <a:pt x="2066" y="1040"/>
                  </a:cubicBezTo>
                  <a:cubicBezTo>
                    <a:pt x="2066" y="457"/>
                    <a:pt x="1610" y="1"/>
                    <a:pt x="104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5"/>
            <p:cNvSpPr/>
            <p:nvPr/>
          </p:nvSpPr>
          <p:spPr>
            <a:xfrm>
              <a:off x="2341675" y="413300"/>
              <a:ext cx="47275" cy="43550"/>
            </a:xfrm>
            <a:custGeom>
              <a:rect b="b" l="l" r="r" t="t"/>
              <a:pathLst>
                <a:path extrusionOk="0" h="1742" w="1891">
                  <a:moveTo>
                    <a:pt x="933" y="1"/>
                  </a:moveTo>
                  <a:cubicBezTo>
                    <a:pt x="524" y="1"/>
                    <a:pt x="158" y="298"/>
                    <a:pt x="90" y="725"/>
                  </a:cubicBezTo>
                  <a:cubicBezTo>
                    <a:pt x="1" y="1195"/>
                    <a:pt x="318" y="1651"/>
                    <a:pt x="800" y="1727"/>
                  </a:cubicBezTo>
                  <a:cubicBezTo>
                    <a:pt x="853" y="1737"/>
                    <a:pt x="905" y="1742"/>
                    <a:pt x="957" y="1742"/>
                  </a:cubicBezTo>
                  <a:cubicBezTo>
                    <a:pt x="1367" y="1742"/>
                    <a:pt x="1733" y="1445"/>
                    <a:pt x="1801" y="1017"/>
                  </a:cubicBezTo>
                  <a:cubicBezTo>
                    <a:pt x="1890" y="548"/>
                    <a:pt x="1573" y="91"/>
                    <a:pt x="1091" y="15"/>
                  </a:cubicBezTo>
                  <a:cubicBezTo>
                    <a:pt x="1038" y="5"/>
                    <a:pt x="985" y="1"/>
                    <a:pt x="933"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a:off x="1771275" y="1014500"/>
              <a:ext cx="52000" cy="51700"/>
            </a:xfrm>
            <a:custGeom>
              <a:rect b="b" l="l" r="r" t="t"/>
              <a:pathLst>
                <a:path extrusionOk="0" h="2068" w="2080">
                  <a:moveTo>
                    <a:pt x="1040" y="1"/>
                  </a:moveTo>
                  <a:cubicBezTo>
                    <a:pt x="470" y="1"/>
                    <a:pt x="0" y="457"/>
                    <a:pt x="0" y="1028"/>
                  </a:cubicBezTo>
                  <a:cubicBezTo>
                    <a:pt x="0" y="1611"/>
                    <a:pt x="470" y="2067"/>
                    <a:pt x="1040" y="2067"/>
                  </a:cubicBezTo>
                  <a:cubicBezTo>
                    <a:pt x="1611" y="2067"/>
                    <a:pt x="2079" y="1611"/>
                    <a:pt x="2079" y="1028"/>
                  </a:cubicBezTo>
                  <a:cubicBezTo>
                    <a:pt x="2079" y="457"/>
                    <a:pt x="1611" y="1"/>
                    <a:pt x="1040"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a:off x="3737625" y="1247600"/>
              <a:ext cx="321650" cy="276200"/>
            </a:xfrm>
            <a:custGeom>
              <a:rect b="b" l="l" r="r" t="t"/>
              <a:pathLst>
                <a:path extrusionOk="0" h="11048" w="12866">
                  <a:moveTo>
                    <a:pt x="10515" y="1"/>
                  </a:moveTo>
                  <a:cubicBezTo>
                    <a:pt x="9549" y="1"/>
                    <a:pt x="8172" y="845"/>
                    <a:pt x="6642" y="3214"/>
                  </a:cubicBezTo>
                  <a:cubicBezTo>
                    <a:pt x="4119" y="7130"/>
                    <a:pt x="0" y="10223"/>
                    <a:pt x="0" y="10223"/>
                  </a:cubicBezTo>
                  <a:lnTo>
                    <a:pt x="381" y="10490"/>
                  </a:lnTo>
                  <a:lnTo>
                    <a:pt x="570" y="10629"/>
                  </a:lnTo>
                  <a:lnTo>
                    <a:pt x="1141" y="11047"/>
                  </a:lnTo>
                  <a:cubicBezTo>
                    <a:pt x="1141" y="11047"/>
                    <a:pt x="12866" y="6484"/>
                    <a:pt x="11902" y="1223"/>
                  </a:cubicBezTo>
                  <a:cubicBezTo>
                    <a:pt x="11775" y="517"/>
                    <a:pt x="11271" y="1"/>
                    <a:pt x="1051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5"/>
            <p:cNvSpPr/>
            <p:nvPr/>
          </p:nvSpPr>
          <p:spPr>
            <a:xfrm>
              <a:off x="3747125" y="1318800"/>
              <a:ext cx="229125" cy="194525"/>
            </a:xfrm>
            <a:custGeom>
              <a:rect b="b" l="l" r="r" t="t"/>
              <a:pathLst>
                <a:path extrusionOk="0" h="7781" w="9165">
                  <a:moveTo>
                    <a:pt x="9042" y="0"/>
                  </a:moveTo>
                  <a:cubicBezTo>
                    <a:pt x="9006" y="0"/>
                    <a:pt x="8972" y="14"/>
                    <a:pt x="8950" y="36"/>
                  </a:cubicBezTo>
                  <a:cubicBezTo>
                    <a:pt x="8950" y="48"/>
                    <a:pt x="7885" y="1380"/>
                    <a:pt x="6173" y="3002"/>
                  </a:cubicBezTo>
                  <a:cubicBezTo>
                    <a:pt x="4728" y="4397"/>
                    <a:pt x="2510" y="6273"/>
                    <a:pt x="1" y="7642"/>
                  </a:cubicBezTo>
                  <a:lnTo>
                    <a:pt x="190" y="7781"/>
                  </a:lnTo>
                  <a:cubicBezTo>
                    <a:pt x="2700" y="6412"/>
                    <a:pt x="4880" y="4549"/>
                    <a:pt x="6325" y="3167"/>
                  </a:cubicBezTo>
                  <a:cubicBezTo>
                    <a:pt x="8049" y="1519"/>
                    <a:pt x="9114" y="188"/>
                    <a:pt x="9127" y="175"/>
                  </a:cubicBezTo>
                  <a:cubicBezTo>
                    <a:pt x="9165" y="138"/>
                    <a:pt x="9153" y="62"/>
                    <a:pt x="9114" y="23"/>
                  </a:cubicBezTo>
                  <a:cubicBezTo>
                    <a:pt x="9093" y="7"/>
                    <a:pt x="9067" y="0"/>
                    <a:pt x="9042"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5"/>
            <p:cNvSpPr/>
            <p:nvPr/>
          </p:nvSpPr>
          <p:spPr>
            <a:xfrm>
              <a:off x="3660600" y="1324125"/>
              <a:ext cx="520350" cy="267150"/>
            </a:xfrm>
            <a:custGeom>
              <a:rect b="b" l="l" r="r" t="t"/>
              <a:pathLst>
                <a:path extrusionOk="0" h="10686" w="20814">
                  <a:moveTo>
                    <a:pt x="18282" y="1"/>
                  </a:moveTo>
                  <a:cubicBezTo>
                    <a:pt x="16921" y="1"/>
                    <a:pt x="14972" y="721"/>
                    <a:pt x="12448" y="2663"/>
                  </a:cubicBezTo>
                  <a:cubicBezTo>
                    <a:pt x="7112" y="6782"/>
                    <a:pt x="1" y="9013"/>
                    <a:pt x="1" y="9013"/>
                  </a:cubicBezTo>
                  <a:lnTo>
                    <a:pt x="381" y="9570"/>
                  </a:lnTo>
                  <a:lnTo>
                    <a:pt x="584" y="9862"/>
                  </a:lnTo>
                  <a:lnTo>
                    <a:pt x="1155" y="10686"/>
                  </a:lnTo>
                  <a:cubicBezTo>
                    <a:pt x="1155" y="10686"/>
                    <a:pt x="19357" y="10141"/>
                    <a:pt x="20599" y="2510"/>
                  </a:cubicBezTo>
                  <a:cubicBezTo>
                    <a:pt x="20813" y="1191"/>
                    <a:pt x="20033" y="1"/>
                    <a:pt x="18282"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5"/>
            <p:cNvSpPr/>
            <p:nvPr/>
          </p:nvSpPr>
          <p:spPr>
            <a:xfrm>
              <a:off x="3670100" y="1411875"/>
              <a:ext cx="404400" cy="158825"/>
            </a:xfrm>
            <a:custGeom>
              <a:rect b="b" l="l" r="r" t="t"/>
              <a:pathLst>
                <a:path extrusionOk="0" h="6353" w="16176">
                  <a:moveTo>
                    <a:pt x="15987" y="0"/>
                  </a:moveTo>
                  <a:cubicBezTo>
                    <a:pt x="15959" y="0"/>
                    <a:pt x="15932" y="9"/>
                    <a:pt x="15910" y="27"/>
                  </a:cubicBezTo>
                  <a:cubicBezTo>
                    <a:pt x="15884" y="40"/>
                    <a:pt x="13792" y="1320"/>
                    <a:pt x="10674" y="2727"/>
                  </a:cubicBezTo>
                  <a:cubicBezTo>
                    <a:pt x="8025" y="3919"/>
                    <a:pt x="4096" y="5414"/>
                    <a:pt x="1" y="6060"/>
                  </a:cubicBezTo>
                  <a:lnTo>
                    <a:pt x="204" y="6352"/>
                  </a:lnTo>
                  <a:cubicBezTo>
                    <a:pt x="4273" y="5693"/>
                    <a:pt x="8164" y="4198"/>
                    <a:pt x="10814" y="3018"/>
                  </a:cubicBezTo>
                  <a:cubicBezTo>
                    <a:pt x="13944" y="1612"/>
                    <a:pt x="16048" y="306"/>
                    <a:pt x="16074" y="293"/>
                  </a:cubicBezTo>
                  <a:cubicBezTo>
                    <a:pt x="16150" y="243"/>
                    <a:pt x="16175" y="153"/>
                    <a:pt x="16125" y="77"/>
                  </a:cubicBezTo>
                  <a:cubicBezTo>
                    <a:pt x="16092" y="28"/>
                    <a:pt x="16038" y="0"/>
                    <a:pt x="15987"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5"/>
            <p:cNvSpPr/>
            <p:nvPr/>
          </p:nvSpPr>
          <p:spPr>
            <a:xfrm>
              <a:off x="3383975" y="238125"/>
              <a:ext cx="418325" cy="118850"/>
            </a:xfrm>
            <a:custGeom>
              <a:rect b="b" l="l" r="r" t="t"/>
              <a:pathLst>
                <a:path extrusionOk="0" h="4754" w="16733">
                  <a:moveTo>
                    <a:pt x="10077" y="0"/>
                  </a:moveTo>
                  <a:cubicBezTo>
                    <a:pt x="8936" y="0"/>
                    <a:pt x="7961" y="647"/>
                    <a:pt x="7454" y="1585"/>
                  </a:cubicBezTo>
                  <a:cubicBezTo>
                    <a:pt x="7225" y="1509"/>
                    <a:pt x="6972" y="1470"/>
                    <a:pt x="6705" y="1470"/>
                  </a:cubicBezTo>
                  <a:cubicBezTo>
                    <a:pt x="5755" y="1470"/>
                    <a:pt x="4918" y="1977"/>
                    <a:pt x="4474" y="2751"/>
                  </a:cubicBezTo>
                  <a:cubicBezTo>
                    <a:pt x="4132" y="2408"/>
                    <a:pt x="3663" y="2193"/>
                    <a:pt x="3144" y="2193"/>
                  </a:cubicBezTo>
                  <a:cubicBezTo>
                    <a:pt x="2383" y="2193"/>
                    <a:pt x="1724" y="2662"/>
                    <a:pt x="1432" y="3321"/>
                  </a:cubicBezTo>
                  <a:lnTo>
                    <a:pt x="710" y="3321"/>
                  </a:lnTo>
                  <a:cubicBezTo>
                    <a:pt x="519" y="3321"/>
                    <a:pt x="342" y="3410"/>
                    <a:pt x="203" y="3537"/>
                  </a:cubicBezTo>
                  <a:cubicBezTo>
                    <a:pt x="76" y="3664"/>
                    <a:pt x="0" y="3841"/>
                    <a:pt x="0" y="4044"/>
                  </a:cubicBezTo>
                  <a:cubicBezTo>
                    <a:pt x="0" y="4437"/>
                    <a:pt x="317" y="4754"/>
                    <a:pt x="710" y="4754"/>
                  </a:cubicBezTo>
                  <a:lnTo>
                    <a:pt x="16022" y="4754"/>
                  </a:lnTo>
                  <a:cubicBezTo>
                    <a:pt x="16212" y="4754"/>
                    <a:pt x="16389" y="4678"/>
                    <a:pt x="16529" y="4551"/>
                  </a:cubicBezTo>
                  <a:cubicBezTo>
                    <a:pt x="16656" y="4411"/>
                    <a:pt x="16732" y="4234"/>
                    <a:pt x="16732" y="4044"/>
                  </a:cubicBezTo>
                  <a:cubicBezTo>
                    <a:pt x="16732" y="3651"/>
                    <a:pt x="16415" y="3321"/>
                    <a:pt x="16022" y="3321"/>
                  </a:cubicBezTo>
                  <a:lnTo>
                    <a:pt x="15553" y="3321"/>
                  </a:lnTo>
                  <a:cubicBezTo>
                    <a:pt x="15338" y="2548"/>
                    <a:pt x="14615" y="1977"/>
                    <a:pt x="13766" y="1977"/>
                  </a:cubicBezTo>
                  <a:cubicBezTo>
                    <a:pt x="13462" y="1977"/>
                    <a:pt x="13183" y="2053"/>
                    <a:pt x="12929" y="2180"/>
                  </a:cubicBezTo>
                  <a:cubicBezTo>
                    <a:pt x="12587" y="926"/>
                    <a:pt x="11434" y="0"/>
                    <a:pt x="10077"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5"/>
            <p:cNvSpPr/>
            <p:nvPr/>
          </p:nvSpPr>
          <p:spPr>
            <a:xfrm>
              <a:off x="1964275" y="259350"/>
              <a:ext cx="270325" cy="76725"/>
            </a:xfrm>
            <a:custGeom>
              <a:rect b="b" l="l" r="r" t="t"/>
              <a:pathLst>
                <a:path extrusionOk="0" h="3069" w="10813">
                  <a:moveTo>
                    <a:pt x="6516" y="1"/>
                  </a:moveTo>
                  <a:cubicBezTo>
                    <a:pt x="5781" y="1"/>
                    <a:pt x="5147" y="406"/>
                    <a:pt x="4817" y="1015"/>
                  </a:cubicBezTo>
                  <a:cubicBezTo>
                    <a:pt x="4665" y="964"/>
                    <a:pt x="4500" y="939"/>
                    <a:pt x="4336" y="939"/>
                  </a:cubicBezTo>
                  <a:cubicBezTo>
                    <a:pt x="3714" y="939"/>
                    <a:pt x="3182" y="1268"/>
                    <a:pt x="2891" y="1762"/>
                  </a:cubicBezTo>
                  <a:cubicBezTo>
                    <a:pt x="2675" y="1547"/>
                    <a:pt x="2370" y="1407"/>
                    <a:pt x="2041" y="1407"/>
                  </a:cubicBezTo>
                  <a:cubicBezTo>
                    <a:pt x="1534" y="1407"/>
                    <a:pt x="1116" y="1712"/>
                    <a:pt x="925" y="2143"/>
                  </a:cubicBezTo>
                  <a:lnTo>
                    <a:pt x="457" y="2143"/>
                  </a:lnTo>
                  <a:cubicBezTo>
                    <a:pt x="330" y="2143"/>
                    <a:pt x="215" y="2193"/>
                    <a:pt x="127" y="2282"/>
                  </a:cubicBezTo>
                  <a:cubicBezTo>
                    <a:pt x="51" y="2358"/>
                    <a:pt x="0" y="2472"/>
                    <a:pt x="0" y="2612"/>
                  </a:cubicBezTo>
                  <a:cubicBezTo>
                    <a:pt x="0" y="2866"/>
                    <a:pt x="203" y="3068"/>
                    <a:pt x="457" y="3068"/>
                  </a:cubicBezTo>
                  <a:lnTo>
                    <a:pt x="10356" y="3068"/>
                  </a:lnTo>
                  <a:cubicBezTo>
                    <a:pt x="10483" y="3068"/>
                    <a:pt x="10597" y="3018"/>
                    <a:pt x="10686" y="2928"/>
                  </a:cubicBezTo>
                  <a:cubicBezTo>
                    <a:pt x="10762" y="2852"/>
                    <a:pt x="10812" y="2739"/>
                    <a:pt x="10812" y="2612"/>
                  </a:cubicBezTo>
                  <a:cubicBezTo>
                    <a:pt x="10812" y="2345"/>
                    <a:pt x="10610" y="2143"/>
                    <a:pt x="10356" y="2143"/>
                  </a:cubicBezTo>
                  <a:lnTo>
                    <a:pt x="10065" y="2143"/>
                  </a:lnTo>
                  <a:cubicBezTo>
                    <a:pt x="9913" y="1635"/>
                    <a:pt x="9443" y="1268"/>
                    <a:pt x="8899" y="1268"/>
                  </a:cubicBezTo>
                  <a:cubicBezTo>
                    <a:pt x="8708" y="1268"/>
                    <a:pt x="8519" y="1319"/>
                    <a:pt x="8353" y="1395"/>
                  </a:cubicBezTo>
                  <a:cubicBezTo>
                    <a:pt x="8138" y="596"/>
                    <a:pt x="7390" y="1"/>
                    <a:pt x="6516" y="1"/>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5"/>
            <p:cNvSpPr/>
            <p:nvPr/>
          </p:nvSpPr>
          <p:spPr>
            <a:xfrm>
              <a:off x="3828250" y="452675"/>
              <a:ext cx="270325" cy="76700"/>
            </a:xfrm>
            <a:custGeom>
              <a:rect b="b" l="l" r="r" t="t"/>
              <a:pathLst>
                <a:path extrusionOk="0" h="3068" w="10813">
                  <a:moveTo>
                    <a:pt x="6516" y="0"/>
                  </a:moveTo>
                  <a:cubicBezTo>
                    <a:pt x="5781" y="0"/>
                    <a:pt x="5147" y="406"/>
                    <a:pt x="4817" y="1014"/>
                  </a:cubicBezTo>
                  <a:cubicBezTo>
                    <a:pt x="4665" y="976"/>
                    <a:pt x="4500" y="950"/>
                    <a:pt x="4336" y="950"/>
                  </a:cubicBezTo>
                  <a:cubicBezTo>
                    <a:pt x="3714" y="950"/>
                    <a:pt x="3182" y="1280"/>
                    <a:pt x="2891" y="1775"/>
                  </a:cubicBezTo>
                  <a:cubicBezTo>
                    <a:pt x="2675" y="1547"/>
                    <a:pt x="2371" y="1420"/>
                    <a:pt x="2029" y="1420"/>
                  </a:cubicBezTo>
                  <a:cubicBezTo>
                    <a:pt x="1534" y="1420"/>
                    <a:pt x="1103" y="1711"/>
                    <a:pt x="925" y="2142"/>
                  </a:cubicBezTo>
                  <a:lnTo>
                    <a:pt x="457" y="2142"/>
                  </a:lnTo>
                  <a:cubicBezTo>
                    <a:pt x="330" y="2142"/>
                    <a:pt x="216" y="2192"/>
                    <a:pt x="127" y="2282"/>
                  </a:cubicBezTo>
                  <a:cubicBezTo>
                    <a:pt x="51" y="2370"/>
                    <a:pt x="1" y="2485"/>
                    <a:pt x="1" y="2611"/>
                  </a:cubicBezTo>
                  <a:cubicBezTo>
                    <a:pt x="1" y="2865"/>
                    <a:pt x="203" y="3068"/>
                    <a:pt x="457" y="3068"/>
                  </a:cubicBezTo>
                  <a:lnTo>
                    <a:pt x="10356" y="3068"/>
                  </a:lnTo>
                  <a:cubicBezTo>
                    <a:pt x="10483" y="3068"/>
                    <a:pt x="10598" y="3017"/>
                    <a:pt x="10686" y="2941"/>
                  </a:cubicBezTo>
                  <a:cubicBezTo>
                    <a:pt x="10762" y="2852"/>
                    <a:pt x="10813" y="2738"/>
                    <a:pt x="10813" y="2611"/>
                  </a:cubicBezTo>
                  <a:cubicBezTo>
                    <a:pt x="10813" y="2358"/>
                    <a:pt x="10610" y="2142"/>
                    <a:pt x="10356" y="2142"/>
                  </a:cubicBezTo>
                  <a:lnTo>
                    <a:pt x="10052" y="2142"/>
                  </a:lnTo>
                  <a:cubicBezTo>
                    <a:pt x="9913" y="1648"/>
                    <a:pt x="9444" y="1280"/>
                    <a:pt x="8899" y="1280"/>
                  </a:cubicBezTo>
                  <a:cubicBezTo>
                    <a:pt x="8708" y="1280"/>
                    <a:pt x="8519" y="1318"/>
                    <a:pt x="8354" y="1407"/>
                  </a:cubicBezTo>
                  <a:cubicBezTo>
                    <a:pt x="8139" y="595"/>
                    <a:pt x="7390" y="0"/>
                    <a:pt x="6516"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5"/>
            <p:cNvSpPr/>
            <p:nvPr/>
          </p:nvSpPr>
          <p:spPr>
            <a:xfrm>
              <a:off x="2835725" y="344600"/>
              <a:ext cx="330250" cy="93825"/>
            </a:xfrm>
            <a:custGeom>
              <a:rect b="b" l="l" r="r" t="t"/>
              <a:pathLst>
                <a:path extrusionOk="0" h="3753" w="13210">
                  <a:moveTo>
                    <a:pt x="7948" y="0"/>
                  </a:moveTo>
                  <a:cubicBezTo>
                    <a:pt x="7061" y="0"/>
                    <a:pt x="6288" y="507"/>
                    <a:pt x="5895" y="1242"/>
                  </a:cubicBezTo>
                  <a:cubicBezTo>
                    <a:pt x="5705" y="1192"/>
                    <a:pt x="5502" y="1154"/>
                    <a:pt x="5299" y="1154"/>
                  </a:cubicBezTo>
                  <a:cubicBezTo>
                    <a:pt x="4539" y="1154"/>
                    <a:pt x="3892" y="1560"/>
                    <a:pt x="3537" y="2168"/>
                  </a:cubicBezTo>
                  <a:cubicBezTo>
                    <a:pt x="3271" y="1901"/>
                    <a:pt x="2891" y="1737"/>
                    <a:pt x="2485" y="1737"/>
                  </a:cubicBezTo>
                  <a:cubicBezTo>
                    <a:pt x="1877" y="1737"/>
                    <a:pt x="1357" y="2104"/>
                    <a:pt x="1142" y="2624"/>
                  </a:cubicBezTo>
                  <a:lnTo>
                    <a:pt x="571" y="2624"/>
                  </a:lnTo>
                  <a:cubicBezTo>
                    <a:pt x="407" y="2624"/>
                    <a:pt x="267" y="2687"/>
                    <a:pt x="165" y="2789"/>
                  </a:cubicBezTo>
                  <a:cubicBezTo>
                    <a:pt x="64" y="2890"/>
                    <a:pt x="1" y="3030"/>
                    <a:pt x="1" y="3182"/>
                  </a:cubicBezTo>
                  <a:cubicBezTo>
                    <a:pt x="1" y="3499"/>
                    <a:pt x="255" y="3752"/>
                    <a:pt x="571" y="3752"/>
                  </a:cubicBezTo>
                  <a:lnTo>
                    <a:pt x="12638" y="3752"/>
                  </a:lnTo>
                  <a:cubicBezTo>
                    <a:pt x="12804" y="3752"/>
                    <a:pt x="12942" y="3689"/>
                    <a:pt x="13044" y="3588"/>
                  </a:cubicBezTo>
                  <a:cubicBezTo>
                    <a:pt x="13145" y="3486"/>
                    <a:pt x="13209" y="3347"/>
                    <a:pt x="13209" y="3182"/>
                  </a:cubicBezTo>
                  <a:cubicBezTo>
                    <a:pt x="13209" y="2878"/>
                    <a:pt x="12956" y="2624"/>
                    <a:pt x="12638" y="2624"/>
                  </a:cubicBezTo>
                  <a:lnTo>
                    <a:pt x="12283" y="2624"/>
                  </a:lnTo>
                  <a:cubicBezTo>
                    <a:pt x="12106" y="2016"/>
                    <a:pt x="11536" y="1560"/>
                    <a:pt x="10864" y="1560"/>
                  </a:cubicBezTo>
                  <a:cubicBezTo>
                    <a:pt x="10623" y="1560"/>
                    <a:pt x="10407" y="1623"/>
                    <a:pt x="10205" y="1712"/>
                  </a:cubicBezTo>
                  <a:cubicBezTo>
                    <a:pt x="9939" y="735"/>
                    <a:pt x="9026" y="0"/>
                    <a:pt x="7948"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5"/>
            <p:cNvSpPr/>
            <p:nvPr/>
          </p:nvSpPr>
          <p:spPr>
            <a:xfrm>
              <a:off x="2670000" y="438775"/>
              <a:ext cx="246550" cy="293725"/>
            </a:xfrm>
            <a:custGeom>
              <a:rect b="b" l="l" r="r" t="t"/>
              <a:pathLst>
                <a:path extrusionOk="0" h="11749" w="9862">
                  <a:moveTo>
                    <a:pt x="3255" y="1"/>
                  </a:moveTo>
                  <a:cubicBezTo>
                    <a:pt x="2779" y="1"/>
                    <a:pt x="2377" y="286"/>
                    <a:pt x="2143" y="734"/>
                  </a:cubicBezTo>
                  <a:cubicBezTo>
                    <a:pt x="0" y="4903"/>
                    <a:pt x="8696" y="11748"/>
                    <a:pt x="8696" y="11748"/>
                  </a:cubicBezTo>
                  <a:lnTo>
                    <a:pt x="9267" y="11559"/>
                  </a:lnTo>
                  <a:lnTo>
                    <a:pt x="9469" y="11483"/>
                  </a:lnTo>
                  <a:lnTo>
                    <a:pt x="9862" y="11356"/>
                  </a:lnTo>
                  <a:cubicBezTo>
                    <a:pt x="9862" y="11356"/>
                    <a:pt x="7188" y="7692"/>
                    <a:pt x="6072" y="3750"/>
                  </a:cubicBezTo>
                  <a:cubicBezTo>
                    <a:pt x="5281" y="988"/>
                    <a:pt x="4140" y="1"/>
                    <a:pt x="325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5"/>
            <p:cNvSpPr/>
            <p:nvPr/>
          </p:nvSpPr>
          <p:spPr>
            <a:xfrm>
              <a:off x="2762225" y="506925"/>
              <a:ext cx="144525" cy="220825"/>
            </a:xfrm>
            <a:custGeom>
              <a:rect b="b" l="l" r="r" t="t"/>
              <a:pathLst>
                <a:path extrusionOk="0" h="8833" w="5781">
                  <a:moveTo>
                    <a:pt x="117" y="0"/>
                  </a:moveTo>
                  <a:cubicBezTo>
                    <a:pt x="103" y="0"/>
                    <a:pt x="90" y="4"/>
                    <a:pt x="76" y="10"/>
                  </a:cubicBezTo>
                  <a:cubicBezTo>
                    <a:pt x="26" y="36"/>
                    <a:pt x="0" y="86"/>
                    <a:pt x="12" y="137"/>
                  </a:cubicBezTo>
                  <a:cubicBezTo>
                    <a:pt x="26" y="149"/>
                    <a:pt x="583" y="1544"/>
                    <a:pt x="1610" y="3369"/>
                  </a:cubicBezTo>
                  <a:cubicBezTo>
                    <a:pt x="2471" y="4903"/>
                    <a:pt x="3828" y="7033"/>
                    <a:pt x="5578" y="8833"/>
                  </a:cubicBezTo>
                  <a:lnTo>
                    <a:pt x="5780" y="8757"/>
                  </a:lnTo>
                  <a:cubicBezTo>
                    <a:pt x="4018" y="6969"/>
                    <a:pt x="2637" y="4814"/>
                    <a:pt x="1775" y="3267"/>
                  </a:cubicBezTo>
                  <a:cubicBezTo>
                    <a:pt x="761" y="1468"/>
                    <a:pt x="203" y="73"/>
                    <a:pt x="203" y="61"/>
                  </a:cubicBezTo>
                  <a:cubicBezTo>
                    <a:pt x="184" y="24"/>
                    <a:pt x="152" y="0"/>
                    <a:pt x="117"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5"/>
            <p:cNvSpPr/>
            <p:nvPr/>
          </p:nvSpPr>
          <p:spPr>
            <a:xfrm>
              <a:off x="2559400" y="471375"/>
              <a:ext cx="371425" cy="323875"/>
            </a:xfrm>
            <a:custGeom>
              <a:rect b="b" l="l" r="r" t="t"/>
              <a:pathLst>
                <a:path extrusionOk="0" h="12955" w="14857">
                  <a:moveTo>
                    <a:pt x="2534" y="1"/>
                  </a:moveTo>
                  <a:cubicBezTo>
                    <a:pt x="1513" y="1"/>
                    <a:pt x="862" y="704"/>
                    <a:pt x="736" y="1647"/>
                  </a:cubicBezTo>
                  <a:cubicBezTo>
                    <a:pt x="1" y="7086"/>
                    <a:pt x="9736" y="11472"/>
                    <a:pt x="13538" y="12954"/>
                  </a:cubicBezTo>
                  <a:cubicBezTo>
                    <a:pt x="13982" y="12396"/>
                    <a:pt x="14426" y="11839"/>
                    <a:pt x="14857" y="11256"/>
                  </a:cubicBezTo>
                  <a:cubicBezTo>
                    <a:pt x="12993" y="9798"/>
                    <a:pt x="9837" y="7086"/>
                    <a:pt x="7555" y="3866"/>
                  </a:cubicBezTo>
                  <a:cubicBezTo>
                    <a:pt x="5526" y="1020"/>
                    <a:pt x="3762" y="1"/>
                    <a:pt x="2534"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2655400" y="560425"/>
              <a:ext cx="262750" cy="214875"/>
            </a:xfrm>
            <a:custGeom>
              <a:rect b="b" l="l" r="r" t="t"/>
              <a:pathLst>
                <a:path extrusionOk="0" h="8595" w="10510">
                  <a:moveTo>
                    <a:pt x="164" y="1"/>
                  </a:moveTo>
                  <a:cubicBezTo>
                    <a:pt x="130" y="1"/>
                    <a:pt x="94" y="13"/>
                    <a:pt x="65" y="37"/>
                  </a:cubicBezTo>
                  <a:cubicBezTo>
                    <a:pt x="14" y="88"/>
                    <a:pt x="1" y="177"/>
                    <a:pt x="52" y="240"/>
                  </a:cubicBezTo>
                  <a:cubicBezTo>
                    <a:pt x="65" y="253"/>
                    <a:pt x="1510" y="1888"/>
                    <a:pt x="3792" y="3879"/>
                  </a:cubicBezTo>
                  <a:cubicBezTo>
                    <a:pt x="5401" y="5285"/>
                    <a:pt x="7708" y="7098"/>
                    <a:pt x="10332" y="8594"/>
                  </a:cubicBezTo>
                  <a:cubicBezTo>
                    <a:pt x="10395" y="8518"/>
                    <a:pt x="10446" y="8442"/>
                    <a:pt x="10510" y="8366"/>
                  </a:cubicBezTo>
                  <a:cubicBezTo>
                    <a:pt x="7885" y="6882"/>
                    <a:pt x="5578" y="5070"/>
                    <a:pt x="3969" y="3663"/>
                  </a:cubicBezTo>
                  <a:cubicBezTo>
                    <a:pt x="1713" y="1685"/>
                    <a:pt x="280" y="63"/>
                    <a:pt x="268" y="51"/>
                  </a:cubicBezTo>
                  <a:cubicBezTo>
                    <a:pt x="241" y="17"/>
                    <a:pt x="203" y="1"/>
                    <a:pt x="16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5"/>
            <p:cNvSpPr/>
            <p:nvPr/>
          </p:nvSpPr>
          <p:spPr>
            <a:xfrm>
              <a:off x="1745275" y="1356700"/>
              <a:ext cx="364800" cy="268750"/>
            </a:xfrm>
            <a:custGeom>
              <a:rect b="b" l="l" r="r" t="t"/>
              <a:pathLst>
                <a:path extrusionOk="0" h="10750" w="14592">
                  <a:moveTo>
                    <a:pt x="1805" y="0"/>
                  </a:moveTo>
                  <a:cubicBezTo>
                    <a:pt x="777" y="0"/>
                    <a:pt x="1" y="586"/>
                    <a:pt x="432" y="1828"/>
                  </a:cubicBezTo>
                  <a:cubicBezTo>
                    <a:pt x="1155" y="3907"/>
                    <a:pt x="3259" y="3755"/>
                    <a:pt x="3285" y="5467"/>
                  </a:cubicBezTo>
                  <a:cubicBezTo>
                    <a:pt x="3317" y="6969"/>
                    <a:pt x="4192" y="8121"/>
                    <a:pt x="5401" y="8121"/>
                  </a:cubicBezTo>
                  <a:cubicBezTo>
                    <a:pt x="5569" y="8121"/>
                    <a:pt x="5742" y="8099"/>
                    <a:pt x="5921" y="8052"/>
                  </a:cubicBezTo>
                  <a:cubicBezTo>
                    <a:pt x="6543" y="7890"/>
                    <a:pt x="7094" y="7730"/>
                    <a:pt x="7579" y="7730"/>
                  </a:cubicBezTo>
                  <a:cubicBezTo>
                    <a:pt x="8230" y="7730"/>
                    <a:pt x="8763" y="8018"/>
                    <a:pt x="9191" y="8977"/>
                  </a:cubicBezTo>
                  <a:cubicBezTo>
                    <a:pt x="9669" y="10055"/>
                    <a:pt x="10738" y="10749"/>
                    <a:pt x="11652" y="10749"/>
                  </a:cubicBezTo>
                  <a:cubicBezTo>
                    <a:pt x="12168" y="10749"/>
                    <a:pt x="12635" y="10528"/>
                    <a:pt x="12918" y="10030"/>
                  </a:cubicBezTo>
                  <a:cubicBezTo>
                    <a:pt x="13121" y="9687"/>
                    <a:pt x="13336" y="9307"/>
                    <a:pt x="13539" y="8952"/>
                  </a:cubicBezTo>
                  <a:cubicBezTo>
                    <a:pt x="13603" y="8850"/>
                    <a:pt x="13653" y="8749"/>
                    <a:pt x="13716" y="8648"/>
                  </a:cubicBezTo>
                  <a:cubicBezTo>
                    <a:pt x="13729" y="8622"/>
                    <a:pt x="13742" y="8597"/>
                    <a:pt x="13755" y="8585"/>
                  </a:cubicBezTo>
                  <a:cubicBezTo>
                    <a:pt x="14591" y="7114"/>
                    <a:pt x="14211" y="5225"/>
                    <a:pt x="12829" y="4236"/>
                  </a:cubicBezTo>
                  <a:cubicBezTo>
                    <a:pt x="12437" y="3961"/>
                    <a:pt x="11995" y="3772"/>
                    <a:pt x="11517" y="3772"/>
                  </a:cubicBezTo>
                  <a:cubicBezTo>
                    <a:pt x="11314" y="3772"/>
                    <a:pt x="11105" y="3806"/>
                    <a:pt x="10890" y="3882"/>
                  </a:cubicBezTo>
                  <a:cubicBezTo>
                    <a:pt x="10579" y="3988"/>
                    <a:pt x="10324" y="4036"/>
                    <a:pt x="10113" y="4036"/>
                  </a:cubicBezTo>
                  <a:cubicBezTo>
                    <a:pt x="8792" y="4036"/>
                    <a:pt x="9162" y="2184"/>
                    <a:pt x="7949" y="1397"/>
                  </a:cubicBezTo>
                  <a:cubicBezTo>
                    <a:pt x="7436" y="1066"/>
                    <a:pt x="6954" y="975"/>
                    <a:pt x="6497" y="975"/>
                  </a:cubicBezTo>
                  <a:cubicBezTo>
                    <a:pt x="6219" y="975"/>
                    <a:pt x="5952" y="1009"/>
                    <a:pt x="5693" y="1042"/>
                  </a:cubicBezTo>
                  <a:cubicBezTo>
                    <a:pt x="5429" y="1079"/>
                    <a:pt x="5177" y="1115"/>
                    <a:pt x="4935" y="1115"/>
                  </a:cubicBezTo>
                  <a:cubicBezTo>
                    <a:pt x="4585" y="1115"/>
                    <a:pt x="4253" y="1039"/>
                    <a:pt x="3930" y="776"/>
                  </a:cubicBezTo>
                  <a:cubicBezTo>
                    <a:pt x="3303" y="266"/>
                    <a:pt x="2497" y="0"/>
                    <a:pt x="1805"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5"/>
            <p:cNvSpPr/>
            <p:nvPr/>
          </p:nvSpPr>
          <p:spPr>
            <a:xfrm>
              <a:off x="1822600" y="1414325"/>
              <a:ext cx="265600" cy="166175"/>
            </a:xfrm>
            <a:custGeom>
              <a:rect b="b" l="l" r="r" t="t"/>
              <a:pathLst>
                <a:path extrusionOk="0" h="6647" w="10624">
                  <a:moveTo>
                    <a:pt x="201" y="0"/>
                  </a:moveTo>
                  <a:cubicBezTo>
                    <a:pt x="140" y="0"/>
                    <a:pt x="78" y="28"/>
                    <a:pt x="52" y="81"/>
                  </a:cubicBezTo>
                  <a:cubicBezTo>
                    <a:pt x="1" y="157"/>
                    <a:pt x="26" y="271"/>
                    <a:pt x="102" y="309"/>
                  </a:cubicBezTo>
                  <a:lnTo>
                    <a:pt x="10446" y="6647"/>
                  </a:lnTo>
                  <a:cubicBezTo>
                    <a:pt x="10510" y="6545"/>
                    <a:pt x="10560" y="6444"/>
                    <a:pt x="10623" y="6343"/>
                  </a:cubicBezTo>
                  <a:lnTo>
                    <a:pt x="280" y="18"/>
                  </a:lnTo>
                  <a:cubicBezTo>
                    <a:pt x="256" y="6"/>
                    <a:pt x="229" y="0"/>
                    <a:pt x="201"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5"/>
            <p:cNvSpPr/>
            <p:nvPr/>
          </p:nvSpPr>
          <p:spPr>
            <a:xfrm>
              <a:off x="1827675" y="1122500"/>
              <a:ext cx="344175" cy="445450"/>
            </a:xfrm>
            <a:custGeom>
              <a:rect b="b" l="l" r="r" t="t"/>
              <a:pathLst>
                <a:path extrusionOk="0" h="17818" w="13767">
                  <a:moveTo>
                    <a:pt x="1800" y="0"/>
                  </a:moveTo>
                  <a:cubicBezTo>
                    <a:pt x="1076" y="0"/>
                    <a:pt x="482" y="453"/>
                    <a:pt x="343" y="1550"/>
                  </a:cubicBezTo>
                  <a:cubicBezTo>
                    <a:pt x="1" y="4263"/>
                    <a:pt x="2422" y="5238"/>
                    <a:pt x="1522" y="7153"/>
                  </a:cubicBezTo>
                  <a:cubicBezTo>
                    <a:pt x="609" y="9080"/>
                    <a:pt x="1180" y="11082"/>
                    <a:pt x="3018" y="11475"/>
                  </a:cubicBezTo>
                  <a:cubicBezTo>
                    <a:pt x="4856" y="11855"/>
                    <a:pt x="6225" y="12033"/>
                    <a:pt x="6136" y="14302"/>
                  </a:cubicBezTo>
                  <a:cubicBezTo>
                    <a:pt x="6074" y="16134"/>
                    <a:pt x="7377" y="17817"/>
                    <a:pt x="8741" y="17817"/>
                  </a:cubicBezTo>
                  <a:cubicBezTo>
                    <a:pt x="9066" y="17817"/>
                    <a:pt x="9395" y="17721"/>
                    <a:pt x="9710" y="17509"/>
                  </a:cubicBezTo>
                  <a:cubicBezTo>
                    <a:pt x="10116" y="17230"/>
                    <a:pt x="10560" y="16939"/>
                    <a:pt x="10991" y="16647"/>
                  </a:cubicBezTo>
                  <a:cubicBezTo>
                    <a:pt x="11105" y="16571"/>
                    <a:pt x="11219" y="16482"/>
                    <a:pt x="11333" y="16406"/>
                  </a:cubicBezTo>
                  <a:cubicBezTo>
                    <a:pt x="11371" y="16393"/>
                    <a:pt x="11397" y="16368"/>
                    <a:pt x="11422" y="16356"/>
                  </a:cubicBezTo>
                  <a:cubicBezTo>
                    <a:pt x="13158" y="15176"/>
                    <a:pt x="13767" y="12882"/>
                    <a:pt x="12778" y="11032"/>
                  </a:cubicBezTo>
                  <a:cubicBezTo>
                    <a:pt x="12385" y="10283"/>
                    <a:pt x="11764" y="9688"/>
                    <a:pt x="10839" y="9574"/>
                  </a:cubicBezTo>
                  <a:cubicBezTo>
                    <a:pt x="7910" y="9193"/>
                    <a:pt x="9989" y="6988"/>
                    <a:pt x="8924" y="5213"/>
                  </a:cubicBezTo>
                  <a:cubicBezTo>
                    <a:pt x="7708" y="3160"/>
                    <a:pt x="5553" y="3920"/>
                    <a:pt x="4805" y="2298"/>
                  </a:cubicBezTo>
                  <a:cubicBezTo>
                    <a:pt x="4196" y="966"/>
                    <a:pt x="2858" y="0"/>
                    <a:pt x="1800"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1900575" y="1213050"/>
              <a:ext cx="210425" cy="325625"/>
            </a:xfrm>
            <a:custGeom>
              <a:rect b="b" l="l" r="r" t="t"/>
              <a:pathLst>
                <a:path extrusionOk="0" h="13025" w="8417">
                  <a:moveTo>
                    <a:pt x="239" y="1"/>
                  </a:moveTo>
                  <a:cubicBezTo>
                    <a:pt x="201" y="1"/>
                    <a:pt x="162" y="11"/>
                    <a:pt x="127" y="32"/>
                  </a:cubicBezTo>
                  <a:cubicBezTo>
                    <a:pt x="39" y="95"/>
                    <a:pt x="0" y="222"/>
                    <a:pt x="64" y="323"/>
                  </a:cubicBezTo>
                  <a:lnTo>
                    <a:pt x="8075" y="13025"/>
                  </a:lnTo>
                  <a:cubicBezTo>
                    <a:pt x="8189" y="12949"/>
                    <a:pt x="8303" y="12860"/>
                    <a:pt x="8417" y="12784"/>
                  </a:cubicBezTo>
                  <a:lnTo>
                    <a:pt x="419" y="95"/>
                  </a:lnTo>
                  <a:cubicBezTo>
                    <a:pt x="386" y="37"/>
                    <a:pt x="314" y="1"/>
                    <a:pt x="239"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3268925" y="1009575"/>
              <a:ext cx="123300" cy="358300"/>
            </a:xfrm>
            <a:custGeom>
              <a:rect b="b" l="l" r="r" t="t"/>
              <a:pathLst>
                <a:path extrusionOk="0" h="14332" w="4932">
                  <a:moveTo>
                    <a:pt x="807" y="0"/>
                  </a:moveTo>
                  <a:cubicBezTo>
                    <a:pt x="735" y="0"/>
                    <a:pt x="665" y="39"/>
                    <a:pt x="634" y="110"/>
                  </a:cubicBezTo>
                  <a:cubicBezTo>
                    <a:pt x="76" y="1516"/>
                    <a:pt x="228" y="3620"/>
                    <a:pt x="1078" y="6371"/>
                  </a:cubicBezTo>
                  <a:cubicBezTo>
                    <a:pt x="1737" y="8476"/>
                    <a:pt x="2789" y="10960"/>
                    <a:pt x="4234" y="13774"/>
                  </a:cubicBezTo>
                  <a:lnTo>
                    <a:pt x="4932" y="14332"/>
                  </a:lnTo>
                  <a:cubicBezTo>
                    <a:pt x="1369" y="7563"/>
                    <a:pt x="0" y="2695"/>
                    <a:pt x="964" y="249"/>
                  </a:cubicBezTo>
                  <a:cubicBezTo>
                    <a:pt x="1002" y="160"/>
                    <a:pt x="964" y="46"/>
                    <a:pt x="862" y="8"/>
                  </a:cubicBezTo>
                  <a:cubicBezTo>
                    <a:pt x="844" y="3"/>
                    <a:pt x="825" y="0"/>
                    <a:pt x="807" y="0"/>
                  </a:cubicBezTo>
                  <a:close/>
                </a:path>
              </a:pathLst>
            </a:custGeom>
            <a:solidFill>
              <a:srgbClr val="0E1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5"/>
            <p:cNvSpPr/>
            <p:nvPr/>
          </p:nvSpPr>
          <p:spPr>
            <a:xfrm>
              <a:off x="3223625" y="1058475"/>
              <a:ext cx="59375" cy="49225"/>
            </a:xfrm>
            <a:custGeom>
              <a:rect b="b" l="l" r="r" t="t"/>
              <a:pathLst>
                <a:path extrusionOk="0" h="1969" w="2375">
                  <a:moveTo>
                    <a:pt x="302" y="1"/>
                  </a:moveTo>
                  <a:cubicBezTo>
                    <a:pt x="119" y="1"/>
                    <a:pt x="0" y="16"/>
                    <a:pt x="0" y="16"/>
                  </a:cubicBezTo>
                  <a:cubicBezTo>
                    <a:pt x="643" y="1696"/>
                    <a:pt x="1488" y="1968"/>
                    <a:pt x="1968" y="1968"/>
                  </a:cubicBezTo>
                  <a:cubicBezTo>
                    <a:pt x="2198" y="1968"/>
                    <a:pt x="2345" y="1906"/>
                    <a:pt x="2345" y="1906"/>
                  </a:cubicBezTo>
                  <a:cubicBezTo>
                    <a:pt x="2375" y="192"/>
                    <a:pt x="942" y="1"/>
                    <a:pt x="302"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3275900" y="1077575"/>
              <a:ext cx="71625" cy="61175"/>
            </a:xfrm>
            <a:custGeom>
              <a:rect b="b" l="l" r="r" t="t"/>
              <a:pathLst>
                <a:path extrusionOk="0" h="2447" w="2865">
                  <a:moveTo>
                    <a:pt x="2422" y="1"/>
                  </a:moveTo>
                  <a:lnTo>
                    <a:pt x="2422" y="1"/>
                  </a:lnTo>
                  <a:cubicBezTo>
                    <a:pt x="0" y="1091"/>
                    <a:pt x="673" y="2447"/>
                    <a:pt x="673" y="2447"/>
                  </a:cubicBezTo>
                  <a:cubicBezTo>
                    <a:pt x="2865" y="2359"/>
                    <a:pt x="2422" y="1"/>
                    <a:pt x="2422"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3255300" y="969500"/>
              <a:ext cx="78300" cy="72275"/>
            </a:xfrm>
            <a:custGeom>
              <a:rect b="b" l="l" r="r" t="t"/>
              <a:pathLst>
                <a:path extrusionOk="0" h="2891" w="3132">
                  <a:moveTo>
                    <a:pt x="1927" y="1"/>
                  </a:moveTo>
                  <a:cubicBezTo>
                    <a:pt x="1" y="1839"/>
                    <a:pt x="1091" y="2891"/>
                    <a:pt x="1091" y="2891"/>
                  </a:cubicBezTo>
                  <a:cubicBezTo>
                    <a:pt x="3131" y="2080"/>
                    <a:pt x="1928" y="1"/>
                    <a:pt x="1927"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3241025" y="1173125"/>
              <a:ext cx="71025" cy="38400"/>
            </a:xfrm>
            <a:custGeom>
              <a:rect b="b" l="l" r="r" t="t"/>
              <a:pathLst>
                <a:path extrusionOk="0" h="1536" w="2841">
                  <a:moveTo>
                    <a:pt x="1204" y="0"/>
                  </a:moveTo>
                  <a:cubicBezTo>
                    <a:pt x="562" y="0"/>
                    <a:pt x="1" y="286"/>
                    <a:pt x="1" y="286"/>
                  </a:cubicBezTo>
                  <a:cubicBezTo>
                    <a:pt x="861" y="1284"/>
                    <a:pt x="1566" y="1536"/>
                    <a:pt x="2058" y="1536"/>
                  </a:cubicBezTo>
                  <a:cubicBezTo>
                    <a:pt x="2560" y="1536"/>
                    <a:pt x="2840" y="1275"/>
                    <a:pt x="2840" y="1275"/>
                  </a:cubicBezTo>
                  <a:cubicBezTo>
                    <a:pt x="2500" y="260"/>
                    <a:pt x="1816" y="0"/>
                    <a:pt x="1204"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3305375" y="1168850"/>
              <a:ext cx="76075" cy="67500"/>
            </a:xfrm>
            <a:custGeom>
              <a:rect b="b" l="l" r="r" t="t"/>
              <a:pathLst>
                <a:path extrusionOk="0" h="2700" w="3043">
                  <a:moveTo>
                    <a:pt x="2206" y="0"/>
                  </a:moveTo>
                  <a:lnTo>
                    <a:pt x="2206" y="0"/>
                  </a:lnTo>
                  <a:cubicBezTo>
                    <a:pt x="1" y="1483"/>
                    <a:pt x="900" y="2700"/>
                    <a:pt x="900" y="2700"/>
                  </a:cubicBezTo>
                  <a:cubicBezTo>
                    <a:pt x="3043" y="2244"/>
                    <a:pt x="2206" y="1"/>
                    <a:pt x="2206"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3273675" y="1250850"/>
              <a:ext cx="71650" cy="38100"/>
            </a:xfrm>
            <a:custGeom>
              <a:rect b="b" l="l" r="r" t="t"/>
              <a:pathLst>
                <a:path extrusionOk="0" h="1524" w="2866">
                  <a:moveTo>
                    <a:pt x="1235" y="0"/>
                  </a:moveTo>
                  <a:cubicBezTo>
                    <a:pt x="578" y="0"/>
                    <a:pt x="1" y="307"/>
                    <a:pt x="1" y="307"/>
                  </a:cubicBezTo>
                  <a:cubicBezTo>
                    <a:pt x="863" y="1275"/>
                    <a:pt x="1564" y="1523"/>
                    <a:pt x="2057" y="1523"/>
                  </a:cubicBezTo>
                  <a:cubicBezTo>
                    <a:pt x="2578" y="1523"/>
                    <a:pt x="2866" y="1245"/>
                    <a:pt x="2866" y="1245"/>
                  </a:cubicBezTo>
                  <a:cubicBezTo>
                    <a:pt x="2508" y="258"/>
                    <a:pt x="1838" y="0"/>
                    <a:pt x="1235"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2699150" y="940675"/>
              <a:ext cx="192700" cy="747900"/>
            </a:xfrm>
            <a:custGeom>
              <a:rect b="b" l="l" r="r" t="t"/>
              <a:pathLst>
                <a:path extrusionOk="0" h="29916" w="7708">
                  <a:moveTo>
                    <a:pt x="0" y="1"/>
                  </a:moveTo>
                  <a:lnTo>
                    <a:pt x="0" y="10142"/>
                  </a:lnTo>
                  <a:lnTo>
                    <a:pt x="0" y="29916"/>
                  </a:lnTo>
                  <a:lnTo>
                    <a:pt x="7707" y="29916"/>
                  </a:lnTo>
                  <a:lnTo>
                    <a:pt x="7707" y="12714"/>
                  </a:lnTo>
                  <a:lnTo>
                    <a:pt x="7707"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3014125" y="1185950"/>
              <a:ext cx="192700" cy="502625"/>
            </a:xfrm>
            <a:custGeom>
              <a:rect b="b" l="l" r="r" t="t"/>
              <a:pathLst>
                <a:path extrusionOk="0" h="20105" w="7708">
                  <a:moveTo>
                    <a:pt x="1" y="1"/>
                  </a:moveTo>
                  <a:lnTo>
                    <a:pt x="1" y="3728"/>
                  </a:lnTo>
                  <a:lnTo>
                    <a:pt x="1" y="20105"/>
                  </a:lnTo>
                  <a:lnTo>
                    <a:pt x="7708" y="20105"/>
                  </a:lnTo>
                  <a:lnTo>
                    <a:pt x="7708" y="3410"/>
                  </a:lnTo>
                  <a:lnTo>
                    <a:pt x="7708"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2384150" y="667525"/>
              <a:ext cx="192700" cy="1021050"/>
            </a:xfrm>
            <a:custGeom>
              <a:rect b="b" l="l" r="r" t="t"/>
              <a:pathLst>
                <a:path extrusionOk="0" h="40842" w="7708">
                  <a:moveTo>
                    <a:pt x="0" y="0"/>
                  </a:moveTo>
                  <a:lnTo>
                    <a:pt x="0" y="12600"/>
                  </a:lnTo>
                  <a:lnTo>
                    <a:pt x="0" y="40842"/>
                  </a:lnTo>
                  <a:lnTo>
                    <a:pt x="7707" y="40842"/>
                  </a:lnTo>
                  <a:lnTo>
                    <a:pt x="7707" y="18570"/>
                  </a:lnTo>
                  <a:lnTo>
                    <a:pt x="7707"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a:off x="2072950" y="444100"/>
              <a:ext cx="192700" cy="1244475"/>
            </a:xfrm>
            <a:custGeom>
              <a:rect b="b" l="l" r="r" t="t"/>
              <a:pathLst>
                <a:path extrusionOk="0" h="49779" w="7708">
                  <a:moveTo>
                    <a:pt x="1" y="0"/>
                  </a:moveTo>
                  <a:lnTo>
                    <a:pt x="1" y="16555"/>
                  </a:lnTo>
                  <a:lnTo>
                    <a:pt x="1" y="49779"/>
                  </a:lnTo>
                  <a:lnTo>
                    <a:pt x="7708" y="49779"/>
                  </a:lnTo>
                  <a:lnTo>
                    <a:pt x="7708" y="18241"/>
                  </a:lnTo>
                  <a:lnTo>
                    <a:pt x="7708"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a:off x="2106250" y="461525"/>
              <a:ext cx="1608575" cy="661075"/>
            </a:xfrm>
            <a:custGeom>
              <a:rect b="b" l="l" r="r" t="t"/>
              <a:pathLst>
                <a:path extrusionOk="0" h="26443" w="64343">
                  <a:moveTo>
                    <a:pt x="61224" y="1"/>
                  </a:moveTo>
                  <a:lnTo>
                    <a:pt x="48028" y="13196"/>
                  </a:lnTo>
                  <a:lnTo>
                    <a:pt x="36874" y="2041"/>
                  </a:lnTo>
                  <a:lnTo>
                    <a:pt x="19635" y="19268"/>
                  </a:lnTo>
                  <a:lnTo>
                    <a:pt x="11839" y="11472"/>
                  </a:lnTo>
                  <a:lnTo>
                    <a:pt x="0" y="23325"/>
                  </a:lnTo>
                  <a:lnTo>
                    <a:pt x="3119" y="26443"/>
                  </a:lnTo>
                  <a:lnTo>
                    <a:pt x="11839" y="17709"/>
                  </a:lnTo>
                  <a:lnTo>
                    <a:pt x="19635" y="25505"/>
                  </a:lnTo>
                  <a:lnTo>
                    <a:pt x="36874" y="8278"/>
                  </a:lnTo>
                  <a:lnTo>
                    <a:pt x="48028" y="19433"/>
                  </a:lnTo>
                  <a:lnTo>
                    <a:pt x="64343" y="3119"/>
                  </a:lnTo>
                  <a:lnTo>
                    <a:pt x="61224"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2149350" y="992950"/>
              <a:ext cx="106175" cy="87825"/>
            </a:xfrm>
            <a:custGeom>
              <a:rect b="b" l="l" r="r" t="t"/>
              <a:pathLst>
                <a:path extrusionOk="0" h="3513" w="4247">
                  <a:moveTo>
                    <a:pt x="342" y="1"/>
                  </a:moveTo>
                  <a:lnTo>
                    <a:pt x="0" y="330"/>
                  </a:lnTo>
                  <a:lnTo>
                    <a:pt x="3055" y="3513"/>
                  </a:lnTo>
                  <a:lnTo>
                    <a:pt x="4246" y="2321"/>
                  </a:lnTo>
                  <a:lnTo>
                    <a:pt x="342"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2006400" y="918800"/>
              <a:ext cx="290950" cy="288400"/>
            </a:xfrm>
            <a:custGeom>
              <a:rect b="b" l="l" r="r" t="t"/>
              <a:pathLst>
                <a:path extrusionOk="0" h="11536" w="11638">
                  <a:moveTo>
                    <a:pt x="2549" y="1"/>
                  </a:moveTo>
                  <a:lnTo>
                    <a:pt x="1" y="11536"/>
                  </a:lnTo>
                  <a:lnTo>
                    <a:pt x="11637" y="9445"/>
                  </a:lnTo>
                  <a:lnTo>
                    <a:pt x="2549"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1832450" y="539500"/>
              <a:ext cx="34550" cy="34550"/>
            </a:xfrm>
            <a:custGeom>
              <a:rect b="b" l="l" r="r" t="t"/>
              <a:pathLst>
                <a:path extrusionOk="0" h="1382" w="1382">
                  <a:moveTo>
                    <a:pt x="685" y="215"/>
                  </a:moveTo>
                  <a:cubicBezTo>
                    <a:pt x="951" y="215"/>
                    <a:pt x="1167" y="431"/>
                    <a:pt x="1167" y="697"/>
                  </a:cubicBezTo>
                  <a:cubicBezTo>
                    <a:pt x="1167" y="950"/>
                    <a:pt x="951" y="1166"/>
                    <a:pt x="685" y="1166"/>
                  </a:cubicBezTo>
                  <a:cubicBezTo>
                    <a:pt x="431" y="1166"/>
                    <a:pt x="215" y="950"/>
                    <a:pt x="215" y="697"/>
                  </a:cubicBezTo>
                  <a:cubicBezTo>
                    <a:pt x="215" y="431"/>
                    <a:pt x="431" y="215"/>
                    <a:pt x="685" y="215"/>
                  </a:cubicBezTo>
                  <a:close/>
                  <a:moveTo>
                    <a:pt x="685" y="0"/>
                  </a:moveTo>
                  <a:cubicBezTo>
                    <a:pt x="305" y="0"/>
                    <a:pt x="0" y="317"/>
                    <a:pt x="0" y="697"/>
                  </a:cubicBezTo>
                  <a:cubicBezTo>
                    <a:pt x="0" y="1077"/>
                    <a:pt x="305" y="1381"/>
                    <a:pt x="685" y="1381"/>
                  </a:cubicBezTo>
                  <a:cubicBezTo>
                    <a:pt x="1065" y="1381"/>
                    <a:pt x="1382" y="1077"/>
                    <a:pt x="1382" y="697"/>
                  </a:cubicBezTo>
                  <a:cubicBezTo>
                    <a:pt x="1382" y="317"/>
                    <a:pt x="1065" y="0"/>
                    <a:pt x="68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a:off x="1902800" y="516350"/>
              <a:ext cx="34550" cy="34575"/>
            </a:xfrm>
            <a:custGeom>
              <a:rect b="b" l="l" r="r" t="t"/>
              <a:pathLst>
                <a:path extrusionOk="0" h="1383" w="1382">
                  <a:moveTo>
                    <a:pt x="685" y="216"/>
                  </a:moveTo>
                  <a:cubicBezTo>
                    <a:pt x="951" y="216"/>
                    <a:pt x="1167" y="431"/>
                    <a:pt x="1167" y="685"/>
                  </a:cubicBezTo>
                  <a:cubicBezTo>
                    <a:pt x="1167" y="952"/>
                    <a:pt x="951" y="1167"/>
                    <a:pt x="685" y="1167"/>
                  </a:cubicBezTo>
                  <a:cubicBezTo>
                    <a:pt x="431" y="1167"/>
                    <a:pt x="215" y="952"/>
                    <a:pt x="215" y="685"/>
                  </a:cubicBezTo>
                  <a:cubicBezTo>
                    <a:pt x="215" y="431"/>
                    <a:pt x="431" y="216"/>
                    <a:pt x="685" y="216"/>
                  </a:cubicBezTo>
                  <a:close/>
                  <a:moveTo>
                    <a:pt x="685" y="0"/>
                  </a:moveTo>
                  <a:cubicBezTo>
                    <a:pt x="305" y="0"/>
                    <a:pt x="0" y="305"/>
                    <a:pt x="0" y="685"/>
                  </a:cubicBezTo>
                  <a:cubicBezTo>
                    <a:pt x="0" y="1065"/>
                    <a:pt x="305" y="1383"/>
                    <a:pt x="685" y="1383"/>
                  </a:cubicBezTo>
                  <a:cubicBezTo>
                    <a:pt x="1065" y="1383"/>
                    <a:pt x="1382" y="1065"/>
                    <a:pt x="1382" y="685"/>
                  </a:cubicBezTo>
                  <a:cubicBezTo>
                    <a:pt x="1382" y="305"/>
                    <a:pt x="1065" y="0"/>
                    <a:pt x="68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a:off x="1936700" y="459625"/>
              <a:ext cx="5425" cy="17150"/>
            </a:xfrm>
            <a:custGeom>
              <a:rect b="b" l="l" r="r" t="t"/>
              <a:pathLst>
                <a:path extrusionOk="0" h="686" w="217">
                  <a:moveTo>
                    <a:pt x="115" y="1"/>
                  </a:moveTo>
                  <a:cubicBezTo>
                    <a:pt x="51" y="1"/>
                    <a:pt x="0" y="52"/>
                    <a:pt x="0" y="102"/>
                  </a:cubicBezTo>
                  <a:lnTo>
                    <a:pt x="0" y="584"/>
                  </a:lnTo>
                  <a:cubicBezTo>
                    <a:pt x="0" y="647"/>
                    <a:pt x="51" y="685"/>
                    <a:pt x="115" y="685"/>
                  </a:cubicBezTo>
                  <a:cubicBezTo>
                    <a:pt x="165" y="685"/>
                    <a:pt x="216" y="647"/>
                    <a:pt x="216" y="584"/>
                  </a:cubicBezTo>
                  <a:lnTo>
                    <a:pt x="216" y="102"/>
                  </a:lnTo>
                  <a:cubicBezTo>
                    <a:pt x="216" y="52"/>
                    <a:pt x="165" y="1"/>
                    <a:pt x="11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a:off x="1936700" y="438725"/>
              <a:ext cx="5425" cy="17425"/>
            </a:xfrm>
            <a:custGeom>
              <a:rect b="b" l="l" r="r" t="t"/>
              <a:pathLst>
                <a:path extrusionOk="0" h="697" w="217">
                  <a:moveTo>
                    <a:pt x="115" y="0"/>
                  </a:moveTo>
                  <a:cubicBezTo>
                    <a:pt x="51" y="0"/>
                    <a:pt x="0" y="51"/>
                    <a:pt x="0" y="114"/>
                  </a:cubicBezTo>
                  <a:lnTo>
                    <a:pt x="0" y="583"/>
                  </a:lnTo>
                  <a:cubicBezTo>
                    <a:pt x="0" y="646"/>
                    <a:pt x="51" y="697"/>
                    <a:pt x="115" y="697"/>
                  </a:cubicBezTo>
                  <a:cubicBezTo>
                    <a:pt x="165" y="697"/>
                    <a:pt x="216" y="646"/>
                    <a:pt x="216" y="583"/>
                  </a:cubicBezTo>
                  <a:lnTo>
                    <a:pt x="216" y="114"/>
                  </a:lnTo>
                  <a:cubicBezTo>
                    <a:pt x="216" y="51"/>
                    <a:pt x="165" y="0"/>
                    <a:pt x="11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1942725" y="455200"/>
              <a:ext cx="16175" cy="5400"/>
            </a:xfrm>
            <a:custGeom>
              <a:rect b="b" l="l" r="r" t="t"/>
              <a:pathLst>
                <a:path extrusionOk="0" h="216" w="647">
                  <a:moveTo>
                    <a:pt x="114" y="0"/>
                  </a:moveTo>
                  <a:cubicBezTo>
                    <a:pt x="51" y="0"/>
                    <a:pt x="1" y="51"/>
                    <a:pt x="1" y="102"/>
                  </a:cubicBezTo>
                  <a:cubicBezTo>
                    <a:pt x="1" y="165"/>
                    <a:pt x="51" y="215"/>
                    <a:pt x="114" y="215"/>
                  </a:cubicBezTo>
                  <a:lnTo>
                    <a:pt x="533" y="215"/>
                  </a:lnTo>
                  <a:cubicBezTo>
                    <a:pt x="596" y="215"/>
                    <a:pt x="646" y="165"/>
                    <a:pt x="646" y="102"/>
                  </a:cubicBezTo>
                  <a:cubicBezTo>
                    <a:pt x="646" y="51"/>
                    <a:pt x="596" y="0"/>
                    <a:pt x="53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a:off x="1919900" y="455200"/>
              <a:ext cx="16175" cy="5400"/>
            </a:xfrm>
            <a:custGeom>
              <a:rect b="b" l="l" r="r" t="t"/>
              <a:pathLst>
                <a:path extrusionOk="0" h="216" w="647">
                  <a:moveTo>
                    <a:pt x="114" y="0"/>
                  </a:moveTo>
                  <a:cubicBezTo>
                    <a:pt x="52" y="0"/>
                    <a:pt x="1" y="51"/>
                    <a:pt x="1" y="102"/>
                  </a:cubicBezTo>
                  <a:cubicBezTo>
                    <a:pt x="1" y="165"/>
                    <a:pt x="52" y="215"/>
                    <a:pt x="114" y="215"/>
                  </a:cubicBezTo>
                  <a:lnTo>
                    <a:pt x="545" y="215"/>
                  </a:lnTo>
                  <a:cubicBezTo>
                    <a:pt x="596" y="215"/>
                    <a:pt x="647" y="165"/>
                    <a:pt x="647" y="102"/>
                  </a:cubicBezTo>
                  <a:cubicBezTo>
                    <a:pt x="647" y="51"/>
                    <a:pt x="596" y="0"/>
                    <a:pt x="54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1863800" y="478650"/>
              <a:ext cx="5425" cy="17450"/>
            </a:xfrm>
            <a:custGeom>
              <a:rect b="b" l="l" r="r" t="t"/>
              <a:pathLst>
                <a:path extrusionOk="0" h="698" w="217">
                  <a:moveTo>
                    <a:pt x="102" y="0"/>
                  </a:moveTo>
                  <a:cubicBezTo>
                    <a:pt x="51" y="0"/>
                    <a:pt x="1" y="51"/>
                    <a:pt x="1" y="114"/>
                  </a:cubicBezTo>
                  <a:lnTo>
                    <a:pt x="1" y="584"/>
                  </a:lnTo>
                  <a:cubicBezTo>
                    <a:pt x="1" y="646"/>
                    <a:pt x="51" y="697"/>
                    <a:pt x="102" y="697"/>
                  </a:cubicBezTo>
                  <a:cubicBezTo>
                    <a:pt x="166" y="697"/>
                    <a:pt x="217" y="646"/>
                    <a:pt x="217" y="584"/>
                  </a:cubicBezTo>
                  <a:lnTo>
                    <a:pt x="217" y="114"/>
                  </a:lnTo>
                  <a:cubicBezTo>
                    <a:pt x="217" y="51"/>
                    <a:pt x="166" y="0"/>
                    <a:pt x="102"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p:nvPr/>
          </p:nvSpPr>
          <p:spPr>
            <a:xfrm>
              <a:off x="1863800" y="457725"/>
              <a:ext cx="5425" cy="17450"/>
            </a:xfrm>
            <a:custGeom>
              <a:rect b="b" l="l" r="r" t="t"/>
              <a:pathLst>
                <a:path extrusionOk="0" h="698" w="217">
                  <a:moveTo>
                    <a:pt x="102" y="1"/>
                  </a:moveTo>
                  <a:cubicBezTo>
                    <a:pt x="51" y="1"/>
                    <a:pt x="1" y="52"/>
                    <a:pt x="1" y="114"/>
                  </a:cubicBezTo>
                  <a:lnTo>
                    <a:pt x="1" y="584"/>
                  </a:lnTo>
                  <a:cubicBezTo>
                    <a:pt x="1" y="647"/>
                    <a:pt x="51" y="698"/>
                    <a:pt x="102" y="698"/>
                  </a:cubicBezTo>
                  <a:cubicBezTo>
                    <a:pt x="166" y="698"/>
                    <a:pt x="217" y="647"/>
                    <a:pt x="217" y="584"/>
                  </a:cubicBezTo>
                  <a:lnTo>
                    <a:pt x="217" y="114"/>
                  </a:lnTo>
                  <a:cubicBezTo>
                    <a:pt x="217" y="52"/>
                    <a:pt x="166" y="1"/>
                    <a:pt x="102"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a:off x="1869850" y="474225"/>
              <a:ext cx="16175" cy="5375"/>
            </a:xfrm>
            <a:custGeom>
              <a:rect b="b" l="l" r="r" t="t"/>
              <a:pathLst>
                <a:path extrusionOk="0" h="215" w="647">
                  <a:moveTo>
                    <a:pt x="102" y="0"/>
                  </a:moveTo>
                  <a:cubicBezTo>
                    <a:pt x="51" y="0"/>
                    <a:pt x="0" y="51"/>
                    <a:pt x="0" y="101"/>
                  </a:cubicBezTo>
                  <a:cubicBezTo>
                    <a:pt x="0" y="164"/>
                    <a:pt x="51" y="215"/>
                    <a:pt x="102" y="215"/>
                  </a:cubicBezTo>
                  <a:lnTo>
                    <a:pt x="532" y="215"/>
                  </a:lnTo>
                  <a:cubicBezTo>
                    <a:pt x="595" y="215"/>
                    <a:pt x="646" y="164"/>
                    <a:pt x="646" y="101"/>
                  </a:cubicBezTo>
                  <a:cubicBezTo>
                    <a:pt x="646" y="51"/>
                    <a:pt x="595" y="0"/>
                    <a:pt x="532"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a:off x="1847025" y="474225"/>
              <a:ext cx="16175" cy="5375"/>
            </a:xfrm>
            <a:custGeom>
              <a:rect b="b" l="l" r="r" t="t"/>
              <a:pathLst>
                <a:path extrusionOk="0" h="215" w="647">
                  <a:moveTo>
                    <a:pt x="102" y="0"/>
                  </a:moveTo>
                  <a:cubicBezTo>
                    <a:pt x="51" y="0"/>
                    <a:pt x="0" y="51"/>
                    <a:pt x="0" y="101"/>
                  </a:cubicBezTo>
                  <a:cubicBezTo>
                    <a:pt x="0" y="164"/>
                    <a:pt x="51" y="215"/>
                    <a:pt x="102" y="215"/>
                  </a:cubicBezTo>
                  <a:lnTo>
                    <a:pt x="533" y="215"/>
                  </a:lnTo>
                  <a:cubicBezTo>
                    <a:pt x="596" y="215"/>
                    <a:pt x="646" y="164"/>
                    <a:pt x="646" y="101"/>
                  </a:cubicBezTo>
                  <a:cubicBezTo>
                    <a:pt x="646" y="51"/>
                    <a:pt x="596" y="0"/>
                    <a:pt x="53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3946150" y="1164075"/>
              <a:ext cx="34550" cy="34575"/>
            </a:xfrm>
            <a:custGeom>
              <a:rect b="b" l="l" r="r" t="t"/>
              <a:pathLst>
                <a:path extrusionOk="0" h="1383" w="1382">
                  <a:moveTo>
                    <a:pt x="685" y="217"/>
                  </a:moveTo>
                  <a:cubicBezTo>
                    <a:pt x="950" y="217"/>
                    <a:pt x="1166" y="432"/>
                    <a:pt x="1166" y="699"/>
                  </a:cubicBezTo>
                  <a:cubicBezTo>
                    <a:pt x="1166" y="952"/>
                    <a:pt x="950" y="1167"/>
                    <a:pt x="685" y="1167"/>
                  </a:cubicBezTo>
                  <a:cubicBezTo>
                    <a:pt x="431" y="1167"/>
                    <a:pt x="215" y="952"/>
                    <a:pt x="215" y="699"/>
                  </a:cubicBezTo>
                  <a:cubicBezTo>
                    <a:pt x="215" y="432"/>
                    <a:pt x="431" y="217"/>
                    <a:pt x="685" y="217"/>
                  </a:cubicBezTo>
                  <a:close/>
                  <a:moveTo>
                    <a:pt x="685" y="1"/>
                  </a:moveTo>
                  <a:cubicBezTo>
                    <a:pt x="304" y="1"/>
                    <a:pt x="0" y="318"/>
                    <a:pt x="0" y="699"/>
                  </a:cubicBezTo>
                  <a:cubicBezTo>
                    <a:pt x="0" y="1079"/>
                    <a:pt x="304" y="1383"/>
                    <a:pt x="685" y="1383"/>
                  </a:cubicBezTo>
                  <a:cubicBezTo>
                    <a:pt x="1065" y="1383"/>
                    <a:pt x="1381" y="1079"/>
                    <a:pt x="1381" y="699"/>
                  </a:cubicBezTo>
                  <a:cubicBezTo>
                    <a:pt x="1381" y="318"/>
                    <a:pt x="1065" y="1"/>
                    <a:pt x="68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4016500" y="1140950"/>
              <a:ext cx="34550" cy="34575"/>
            </a:xfrm>
            <a:custGeom>
              <a:rect b="b" l="l" r="r" t="t"/>
              <a:pathLst>
                <a:path extrusionOk="0" h="1383" w="1382">
                  <a:moveTo>
                    <a:pt x="685" y="216"/>
                  </a:moveTo>
                  <a:cubicBezTo>
                    <a:pt x="950" y="216"/>
                    <a:pt x="1166" y="432"/>
                    <a:pt x="1166" y="685"/>
                  </a:cubicBezTo>
                  <a:cubicBezTo>
                    <a:pt x="1166" y="951"/>
                    <a:pt x="950" y="1167"/>
                    <a:pt x="685" y="1167"/>
                  </a:cubicBezTo>
                  <a:cubicBezTo>
                    <a:pt x="431" y="1167"/>
                    <a:pt x="215" y="951"/>
                    <a:pt x="215" y="685"/>
                  </a:cubicBezTo>
                  <a:cubicBezTo>
                    <a:pt x="215" y="432"/>
                    <a:pt x="431" y="216"/>
                    <a:pt x="685" y="216"/>
                  </a:cubicBezTo>
                  <a:close/>
                  <a:moveTo>
                    <a:pt x="685" y="1"/>
                  </a:moveTo>
                  <a:cubicBezTo>
                    <a:pt x="304" y="1"/>
                    <a:pt x="0" y="305"/>
                    <a:pt x="0" y="685"/>
                  </a:cubicBezTo>
                  <a:cubicBezTo>
                    <a:pt x="0" y="1066"/>
                    <a:pt x="304" y="1382"/>
                    <a:pt x="685" y="1382"/>
                  </a:cubicBezTo>
                  <a:cubicBezTo>
                    <a:pt x="1065" y="1382"/>
                    <a:pt x="1381" y="1066"/>
                    <a:pt x="1381" y="685"/>
                  </a:cubicBezTo>
                  <a:cubicBezTo>
                    <a:pt x="1381" y="305"/>
                    <a:pt x="1065" y="1"/>
                    <a:pt x="68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a:off x="4050375" y="1084225"/>
              <a:ext cx="5425" cy="17475"/>
            </a:xfrm>
            <a:custGeom>
              <a:rect b="b" l="l" r="r" t="t"/>
              <a:pathLst>
                <a:path extrusionOk="0" h="699" w="217">
                  <a:moveTo>
                    <a:pt x="115" y="1"/>
                  </a:moveTo>
                  <a:cubicBezTo>
                    <a:pt x="52" y="1"/>
                    <a:pt x="1" y="51"/>
                    <a:pt x="1" y="102"/>
                  </a:cubicBezTo>
                  <a:lnTo>
                    <a:pt x="1" y="584"/>
                  </a:lnTo>
                  <a:cubicBezTo>
                    <a:pt x="1" y="647"/>
                    <a:pt x="52" y="698"/>
                    <a:pt x="115" y="698"/>
                  </a:cubicBezTo>
                  <a:cubicBezTo>
                    <a:pt x="166" y="698"/>
                    <a:pt x="217" y="647"/>
                    <a:pt x="217" y="584"/>
                  </a:cubicBezTo>
                  <a:lnTo>
                    <a:pt x="217" y="102"/>
                  </a:lnTo>
                  <a:cubicBezTo>
                    <a:pt x="217" y="51"/>
                    <a:pt x="166" y="1"/>
                    <a:pt x="11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a:off x="4050375" y="1063300"/>
              <a:ext cx="5425" cy="17475"/>
            </a:xfrm>
            <a:custGeom>
              <a:rect b="b" l="l" r="r" t="t"/>
              <a:pathLst>
                <a:path extrusionOk="0" h="699" w="217">
                  <a:moveTo>
                    <a:pt x="115" y="1"/>
                  </a:moveTo>
                  <a:cubicBezTo>
                    <a:pt x="52" y="1"/>
                    <a:pt x="1" y="52"/>
                    <a:pt x="1" y="115"/>
                  </a:cubicBezTo>
                  <a:lnTo>
                    <a:pt x="1" y="584"/>
                  </a:lnTo>
                  <a:cubicBezTo>
                    <a:pt x="1" y="648"/>
                    <a:pt x="52" y="699"/>
                    <a:pt x="115" y="699"/>
                  </a:cubicBezTo>
                  <a:cubicBezTo>
                    <a:pt x="166" y="699"/>
                    <a:pt x="217" y="648"/>
                    <a:pt x="217" y="584"/>
                  </a:cubicBezTo>
                  <a:lnTo>
                    <a:pt x="217" y="115"/>
                  </a:lnTo>
                  <a:cubicBezTo>
                    <a:pt x="217" y="52"/>
                    <a:pt x="166" y="1"/>
                    <a:pt x="11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a:off x="4056425" y="1079800"/>
              <a:ext cx="16175" cy="5425"/>
            </a:xfrm>
            <a:custGeom>
              <a:rect b="b" l="l" r="r" t="t"/>
              <a:pathLst>
                <a:path extrusionOk="0" h="217" w="647">
                  <a:moveTo>
                    <a:pt x="114" y="0"/>
                  </a:moveTo>
                  <a:cubicBezTo>
                    <a:pt x="51" y="0"/>
                    <a:pt x="0" y="51"/>
                    <a:pt x="0" y="101"/>
                  </a:cubicBezTo>
                  <a:cubicBezTo>
                    <a:pt x="0" y="165"/>
                    <a:pt x="51" y="216"/>
                    <a:pt x="114" y="216"/>
                  </a:cubicBezTo>
                  <a:lnTo>
                    <a:pt x="533" y="216"/>
                  </a:lnTo>
                  <a:cubicBezTo>
                    <a:pt x="595" y="216"/>
                    <a:pt x="646" y="165"/>
                    <a:pt x="646" y="101"/>
                  </a:cubicBezTo>
                  <a:cubicBezTo>
                    <a:pt x="646" y="51"/>
                    <a:pt x="595" y="0"/>
                    <a:pt x="533"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a:off x="4033600" y="1079800"/>
              <a:ext cx="16175" cy="5425"/>
            </a:xfrm>
            <a:custGeom>
              <a:rect b="b" l="l" r="r" t="t"/>
              <a:pathLst>
                <a:path extrusionOk="0" h="217" w="647">
                  <a:moveTo>
                    <a:pt x="114" y="0"/>
                  </a:moveTo>
                  <a:cubicBezTo>
                    <a:pt x="51" y="0"/>
                    <a:pt x="1" y="51"/>
                    <a:pt x="1" y="101"/>
                  </a:cubicBezTo>
                  <a:cubicBezTo>
                    <a:pt x="1" y="165"/>
                    <a:pt x="51" y="216"/>
                    <a:pt x="114" y="216"/>
                  </a:cubicBezTo>
                  <a:lnTo>
                    <a:pt x="545" y="216"/>
                  </a:lnTo>
                  <a:cubicBezTo>
                    <a:pt x="596" y="216"/>
                    <a:pt x="647" y="165"/>
                    <a:pt x="647" y="101"/>
                  </a:cubicBezTo>
                  <a:cubicBezTo>
                    <a:pt x="647" y="51"/>
                    <a:pt x="596" y="0"/>
                    <a:pt x="545"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a:off x="3977500" y="1103250"/>
              <a:ext cx="5425" cy="17450"/>
            </a:xfrm>
            <a:custGeom>
              <a:rect b="b" l="l" r="r" t="t"/>
              <a:pathLst>
                <a:path extrusionOk="0" h="698" w="217">
                  <a:moveTo>
                    <a:pt x="102" y="0"/>
                  </a:moveTo>
                  <a:cubicBezTo>
                    <a:pt x="39" y="0"/>
                    <a:pt x="0" y="51"/>
                    <a:pt x="0" y="115"/>
                  </a:cubicBezTo>
                  <a:lnTo>
                    <a:pt x="0" y="583"/>
                  </a:lnTo>
                  <a:cubicBezTo>
                    <a:pt x="0" y="647"/>
                    <a:pt x="39" y="698"/>
                    <a:pt x="102" y="698"/>
                  </a:cubicBezTo>
                  <a:cubicBezTo>
                    <a:pt x="166" y="698"/>
                    <a:pt x="216" y="647"/>
                    <a:pt x="216" y="583"/>
                  </a:cubicBezTo>
                  <a:lnTo>
                    <a:pt x="216" y="115"/>
                  </a:lnTo>
                  <a:cubicBezTo>
                    <a:pt x="216" y="51"/>
                    <a:pt x="166" y="0"/>
                    <a:pt x="102"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5"/>
            <p:cNvSpPr/>
            <p:nvPr/>
          </p:nvSpPr>
          <p:spPr>
            <a:xfrm>
              <a:off x="3977500" y="1082325"/>
              <a:ext cx="5425" cy="17475"/>
            </a:xfrm>
            <a:custGeom>
              <a:rect b="b" l="l" r="r" t="t"/>
              <a:pathLst>
                <a:path extrusionOk="0" h="699" w="217">
                  <a:moveTo>
                    <a:pt x="102" y="0"/>
                  </a:moveTo>
                  <a:cubicBezTo>
                    <a:pt x="39" y="0"/>
                    <a:pt x="0" y="51"/>
                    <a:pt x="0" y="115"/>
                  </a:cubicBezTo>
                  <a:lnTo>
                    <a:pt x="0" y="584"/>
                  </a:lnTo>
                  <a:cubicBezTo>
                    <a:pt x="0" y="647"/>
                    <a:pt x="39" y="698"/>
                    <a:pt x="102" y="698"/>
                  </a:cubicBezTo>
                  <a:cubicBezTo>
                    <a:pt x="166" y="698"/>
                    <a:pt x="216" y="647"/>
                    <a:pt x="216" y="584"/>
                  </a:cubicBezTo>
                  <a:lnTo>
                    <a:pt x="216" y="115"/>
                  </a:lnTo>
                  <a:cubicBezTo>
                    <a:pt x="216" y="51"/>
                    <a:pt x="166" y="0"/>
                    <a:pt x="102"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a:off x="3983525" y="1098800"/>
              <a:ext cx="16175" cy="5425"/>
            </a:xfrm>
            <a:custGeom>
              <a:rect b="b" l="l" r="r" t="t"/>
              <a:pathLst>
                <a:path extrusionOk="0" h="217" w="647">
                  <a:moveTo>
                    <a:pt x="102" y="1"/>
                  </a:moveTo>
                  <a:cubicBezTo>
                    <a:pt x="52" y="1"/>
                    <a:pt x="1" y="51"/>
                    <a:pt x="1" y="115"/>
                  </a:cubicBezTo>
                  <a:cubicBezTo>
                    <a:pt x="1" y="166"/>
                    <a:pt x="52" y="217"/>
                    <a:pt x="102" y="217"/>
                  </a:cubicBezTo>
                  <a:lnTo>
                    <a:pt x="533" y="217"/>
                  </a:lnTo>
                  <a:cubicBezTo>
                    <a:pt x="596" y="217"/>
                    <a:pt x="647" y="166"/>
                    <a:pt x="647" y="115"/>
                  </a:cubicBezTo>
                  <a:cubicBezTo>
                    <a:pt x="647" y="51"/>
                    <a:pt x="596" y="1"/>
                    <a:pt x="533"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a:off x="3960725" y="1098800"/>
              <a:ext cx="16175" cy="5425"/>
            </a:xfrm>
            <a:custGeom>
              <a:rect b="b" l="l" r="r" t="t"/>
              <a:pathLst>
                <a:path extrusionOk="0" h="217" w="647">
                  <a:moveTo>
                    <a:pt x="102" y="1"/>
                  </a:moveTo>
                  <a:cubicBezTo>
                    <a:pt x="51" y="1"/>
                    <a:pt x="0" y="51"/>
                    <a:pt x="0" y="115"/>
                  </a:cubicBezTo>
                  <a:cubicBezTo>
                    <a:pt x="0" y="166"/>
                    <a:pt x="51" y="217"/>
                    <a:pt x="102" y="217"/>
                  </a:cubicBezTo>
                  <a:lnTo>
                    <a:pt x="533" y="217"/>
                  </a:lnTo>
                  <a:cubicBezTo>
                    <a:pt x="595" y="217"/>
                    <a:pt x="646" y="166"/>
                    <a:pt x="646" y="115"/>
                  </a:cubicBezTo>
                  <a:cubicBezTo>
                    <a:pt x="646" y="51"/>
                    <a:pt x="595" y="1"/>
                    <a:pt x="533"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a:off x="1845425" y="808450"/>
              <a:ext cx="149300" cy="131050"/>
            </a:xfrm>
            <a:custGeom>
              <a:rect b="b" l="l" r="r" t="t"/>
              <a:pathLst>
                <a:path extrusionOk="0" h="5242" w="5972">
                  <a:moveTo>
                    <a:pt x="2977" y="1"/>
                  </a:moveTo>
                  <a:cubicBezTo>
                    <a:pt x="2505" y="1"/>
                    <a:pt x="2027" y="129"/>
                    <a:pt x="1598" y="397"/>
                  </a:cubicBezTo>
                  <a:lnTo>
                    <a:pt x="1586" y="409"/>
                  </a:lnTo>
                  <a:cubicBezTo>
                    <a:pt x="369" y="1183"/>
                    <a:pt x="1" y="2792"/>
                    <a:pt x="761" y="4009"/>
                  </a:cubicBezTo>
                  <a:lnTo>
                    <a:pt x="774" y="4022"/>
                  </a:lnTo>
                  <a:cubicBezTo>
                    <a:pt x="1275" y="4810"/>
                    <a:pt x="2120" y="5242"/>
                    <a:pt x="2989" y="5242"/>
                  </a:cubicBezTo>
                  <a:cubicBezTo>
                    <a:pt x="3461" y="5242"/>
                    <a:pt x="3941" y="5114"/>
                    <a:pt x="4374" y="4846"/>
                  </a:cubicBezTo>
                  <a:lnTo>
                    <a:pt x="4386" y="4834"/>
                  </a:lnTo>
                  <a:cubicBezTo>
                    <a:pt x="5603" y="4060"/>
                    <a:pt x="5971" y="2450"/>
                    <a:pt x="5198" y="1234"/>
                  </a:cubicBezTo>
                  <a:lnTo>
                    <a:pt x="5198" y="1220"/>
                  </a:lnTo>
                  <a:cubicBezTo>
                    <a:pt x="4697" y="433"/>
                    <a:pt x="3846" y="1"/>
                    <a:pt x="297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1884725" y="831675"/>
              <a:ext cx="73225" cy="82725"/>
            </a:xfrm>
            <a:custGeom>
              <a:rect b="b" l="l" r="r" t="t"/>
              <a:pathLst>
                <a:path extrusionOk="0" h="3309" w="2929">
                  <a:moveTo>
                    <a:pt x="825" y="0"/>
                  </a:moveTo>
                  <a:lnTo>
                    <a:pt x="368" y="266"/>
                  </a:lnTo>
                  <a:lnTo>
                    <a:pt x="571" y="621"/>
                  </a:lnTo>
                  <a:cubicBezTo>
                    <a:pt x="90" y="1014"/>
                    <a:pt x="0" y="1471"/>
                    <a:pt x="229" y="1838"/>
                  </a:cubicBezTo>
                  <a:cubicBezTo>
                    <a:pt x="292" y="1965"/>
                    <a:pt x="381" y="2054"/>
                    <a:pt x="482" y="2105"/>
                  </a:cubicBezTo>
                  <a:cubicBezTo>
                    <a:pt x="597" y="2181"/>
                    <a:pt x="736" y="2193"/>
                    <a:pt x="875" y="2193"/>
                  </a:cubicBezTo>
                  <a:cubicBezTo>
                    <a:pt x="1116" y="2181"/>
                    <a:pt x="1369" y="2091"/>
                    <a:pt x="1572" y="2015"/>
                  </a:cubicBezTo>
                  <a:cubicBezTo>
                    <a:pt x="1705" y="1977"/>
                    <a:pt x="1818" y="1943"/>
                    <a:pt x="1898" y="1943"/>
                  </a:cubicBezTo>
                  <a:cubicBezTo>
                    <a:pt x="1947" y="1943"/>
                    <a:pt x="1984" y="1956"/>
                    <a:pt x="2003" y="1990"/>
                  </a:cubicBezTo>
                  <a:cubicBezTo>
                    <a:pt x="2054" y="2079"/>
                    <a:pt x="2003" y="2167"/>
                    <a:pt x="1788" y="2294"/>
                  </a:cubicBezTo>
                  <a:cubicBezTo>
                    <a:pt x="1699" y="2345"/>
                    <a:pt x="1598" y="2396"/>
                    <a:pt x="1484" y="2434"/>
                  </a:cubicBezTo>
                  <a:cubicBezTo>
                    <a:pt x="1306" y="2497"/>
                    <a:pt x="1104" y="2536"/>
                    <a:pt x="913" y="2536"/>
                  </a:cubicBezTo>
                  <a:lnTo>
                    <a:pt x="1002" y="3232"/>
                  </a:lnTo>
                  <a:cubicBezTo>
                    <a:pt x="1104" y="3232"/>
                    <a:pt x="1205" y="3220"/>
                    <a:pt x="1319" y="3195"/>
                  </a:cubicBezTo>
                  <a:cubicBezTo>
                    <a:pt x="1521" y="3156"/>
                    <a:pt x="1750" y="3080"/>
                    <a:pt x="1966" y="2967"/>
                  </a:cubicBezTo>
                  <a:lnTo>
                    <a:pt x="2079" y="3156"/>
                  </a:lnTo>
                  <a:lnTo>
                    <a:pt x="2168" y="3308"/>
                  </a:lnTo>
                  <a:lnTo>
                    <a:pt x="2625" y="3043"/>
                  </a:lnTo>
                  <a:lnTo>
                    <a:pt x="2409" y="2674"/>
                  </a:lnTo>
                  <a:cubicBezTo>
                    <a:pt x="2865" y="2294"/>
                    <a:pt x="2929" y="1838"/>
                    <a:pt x="2726" y="1496"/>
                  </a:cubicBezTo>
                  <a:cubicBezTo>
                    <a:pt x="2662" y="1382"/>
                    <a:pt x="2586" y="1305"/>
                    <a:pt x="2498" y="1243"/>
                  </a:cubicBezTo>
                  <a:cubicBezTo>
                    <a:pt x="2387" y="1170"/>
                    <a:pt x="2259" y="1142"/>
                    <a:pt x="2126" y="1142"/>
                  </a:cubicBezTo>
                  <a:cubicBezTo>
                    <a:pt x="2001" y="1142"/>
                    <a:pt x="1872" y="1167"/>
                    <a:pt x="1750" y="1204"/>
                  </a:cubicBezTo>
                  <a:cubicBezTo>
                    <a:pt x="1459" y="1280"/>
                    <a:pt x="1192" y="1407"/>
                    <a:pt x="1053" y="1407"/>
                  </a:cubicBezTo>
                  <a:cubicBezTo>
                    <a:pt x="1002" y="1407"/>
                    <a:pt x="977" y="1382"/>
                    <a:pt x="952" y="1356"/>
                  </a:cubicBezTo>
                  <a:cubicBezTo>
                    <a:pt x="913" y="1280"/>
                    <a:pt x="938" y="1179"/>
                    <a:pt x="1129" y="1065"/>
                  </a:cubicBezTo>
                  <a:cubicBezTo>
                    <a:pt x="1141" y="1052"/>
                    <a:pt x="1154" y="1052"/>
                    <a:pt x="1167" y="1040"/>
                  </a:cubicBezTo>
                  <a:cubicBezTo>
                    <a:pt x="1344" y="925"/>
                    <a:pt x="1572" y="862"/>
                    <a:pt x="1839" y="837"/>
                  </a:cubicBezTo>
                  <a:lnTo>
                    <a:pt x="1890" y="837"/>
                  </a:lnTo>
                  <a:lnTo>
                    <a:pt x="1864" y="672"/>
                  </a:lnTo>
                  <a:lnTo>
                    <a:pt x="1788" y="139"/>
                  </a:lnTo>
                  <a:cubicBezTo>
                    <a:pt x="1636" y="152"/>
                    <a:pt x="1471" y="178"/>
                    <a:pt x="1306" y="229"/>
                  </a:cubicBezTo>
                  <a:cubicBezTo>
                    <a:pt x="1205" y="266"/>
                    <a:pt x="1116" y="305"/>
                    <a:pt x="1028" y="342"/>
                  </a:cubicBezTo>
                  <a:lnTo>
                    <a:pt x="901" y="139"/>
                  </a:lnTo>
                  <a:lnTo>
                    <a:pt x="825"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a:off x="3243900" y="502550"/>
              <a:ext cx="146425" cy="130925"/>
            </a:xfrm>
            <a:custGeom>
              <a:rect b="b" l="l" r="r" t="t"/>
              <a:pathLst>
                <a:path extrusionOk="0" h="5237" w="5857">
                  <a:moveTo>
                    <a:pt x="2920" y="1"/>
                  </a:moveTo>
                  <a:cubicBezTo>
                    <a:pt x="1812" y="1"/>
                    <a:pt x="781" y="711"/>
                    <a:pt x="431" y="1820"/>
                  </a:cubicBezTo>
                  <a:lnTo>
                    <a:pt x="431" y="1845"/>
                  </a:lnTo>
                  <a:cubicBezTo>
                    <a:pt x="0" y="3214"/>
                    <a:pt x="761" y="4673"/>
                    <a:pt x="2130" y="5104"/>
                  </a:cubicBezTo>
                  <a:lnTo>
                    <a:pt x="2155" y="5116"/>
                  </a:lnTo>
                  <a:cubicBezTo>
                    <a:pt x="2415" y="5197"/>
                    <a:pt x="2678" y="5236"/>
                    <a:pt x="2936" y="5236"/>
                  </a:cubicBezTo>
                  <a:cubicBezTo>
                    <a:pt x="4040" y="5236"/>
                    <a:pt x="5063" y="4526"/>
                    <a:pt x="5413" y="3417"/>
                  </a:cubicBezTo>
                  <a:lnTo>
                    <a:pt x="5426" y="3392"/>
                  </a:lnTo>
                  <a:cubicBezTo>
                    <a:pt x="5857" y="2023"/>
                    <a:pt x="5096" y="552"/>
                    <a:pt x="3727" y="121"/>
                  </a:cubicBezTo>
                  <a:lnTo>
                    <a:pt x="3702" y="121"/>
                  </a:lnTo>
                  <a:cubicBezTo>
                    <a:pt x="3442" y="40"/>
                    <a:pt x="3179" y="1"/>
                    <a:pt x="2920"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a:off x="3280975" y="524925"/>
              <a:ext cx="71950" cy="87775"/>
            </a:xfrm>
            <a:custGeom>
              <a:rect b="b" l="l" r="r" t="t"/>
              <a:pathLst>
                <a:path extrusionOk="0" h="3511" w="2878">
                  <a:moveTo>
                    <a:pt x="1851" y="0"/>
                  </a:moveTo>
                  <a:lnTo>
                    <a:pt x="1712" y="393"/>
                  </a:lnTo>
                  <a:cubicBezTo>
                    <a:pt x="1601" y="370"/>
                    <a:pt x="1498" y="359"/>
                    <a:pt x="1401" y="359"/>
                  </a:cubicBezTo>
                  <a:cubicBezTo>
                    <a:pt x="965" y="359"/>
                    <a:pt x="672" y="581"/>
                    <a:pt x="558" y="913"/>
                  </a:cubicBezTo>
                  <a:cubicBezTo>
                    <a:pt x="507" y="1052"/>
                    <a:pt x="507" y="1166"/>
                    <a:pt x="520" y="1280"/>
                  </a:cubicBezTo>
                  <a:cubicBezTo>
                    <a:pt x="546" y="1420"/>
                    <a:pt x="622" y="1533"/>
                    <a:pt x="723" y="1635"/>
                  </a:cubicBezTo>
                  <a:cubicBezTo>
                    <a:pt x="887" y="1812"/>
                    <a:pt x="1115" y="1952"/>
                    <a:pt x="1306" y="2054"/>
                  </a:cubicBezTo>
                  <a:cubicBezTo>
                    <a:pt x="1496" y="2167"/>
                    <a:pt x="1636" y="2269"/>
                    <a:pt x="1597" y="2370"/>
                  </a:cubicBezTo>
                  <a:cubicBezTo>
                    <a:pt x="1583" y="2421"/>
                    <a:pt x="1544" y="2451"/>
                    <a:pt x="1468" y="2451"/>
                  </a:cubicBezTo>
                  <a:cubicBezTo>
                    <a:pt x="1411" y="2451"/>
                    <a:pt x="1333" y="2434"/>
                    <a:pt x="1230" y="2395"/>
                  </a:cubicBezTo>
                  <a:cubicBezTo>
                    <a:pt x="1129" y="2358"/>
                    <a:pt x="1027" y="2319"/>
                    <a:pt x="926" y="2256"/>
                  </a:cubicBezTo>
                  <a:cubicBezTo>
                    <a:pt x="761" y="2155"/>
                    <a:pt x="608" y="2028"/>
                    <a:pt x="482" y="1888"/>
                  </a:cubicBezTo>
                  <a:lnTo>
                    <a:pt x="0" y="2409"/>
                  </a:lnTo>
                  <a:cubicBezTo>
                    <a:pt x="64" y="2485"/>
                    <a:pt x="140" y="2561"/>
                    <a:pt x="241" y="2624"/>
                  </a:cubicBezTo>
                  <a:cubicBezTo>
                    <a:pt x="406" y="2750"/>
                    <a:pt x="608" y="2877"/>
                    <a:pt x="837" y="2966"/>
                  </a:cubicBezTo>
                  <a:lnTo>
                    <a:pt x="761" y="3181"/>
                  </a:lnTo>
                  <a:lnTo>
                    <a:pt x="698" y="3347"/>
                  </a:lnTo>
                  <a:lnTo>
                    <a:pt x="1205" y="3511"/>
                  </a:lnTo>
                  <a:lnTo>
                    <a:pt x="1344" y="3118"/>
                  </a:lnTo>
                  <a:cubicBezTo>
                    <a:pt x="1434" y="3134"/>
                    <a:pt x="1520" y="3142"/>
                    <a:pt x="1601" y="3142"/>
                  </a:cubicBezTo>
                  <a:cubicBezTo>
                    <a:pt x="2042" y="3142"/>
                    <a:pt x="2340" y="2919"/>
                    <a:pt x="2447" y="2598"/>
                  </a:cubicBezTo>
                  <a:cubicBezTo>
                    <a:pt x="2484" y="2471"/>
                    <a:pt x="2498" y="2358"/>
                    <a:pt x="2484" y="2256"/>
                  </a:cubicBezTo>
                  <a:cubicBezTo>
                    <a:pt x="2447" y="2003"/>
                    <a:pt x="2256" y="1812"/>
                    <a:pt x="2041" y="1660"/>
                  </a:cubicBezTo>
                  <a:cubicBezTo>
                    <a:pt x="1788" y="1496"/>
                    <a:pt x="1521" y="1369"/>
                    <a:pt x="1433" y="1255"/>
                  </a:cubicBezTo>
                  <a:cubicBezTo>
                    <a:pt x="1408" y="1229"/>
                    <a:pt x="1394" y="1192"/>
                    <a:pt x="1408" y="1153"/>
                  </a:cubicBezTo>
                  <a:cubicBezTo>
                    <a:pt x="1425" y="1101"/>
                    <a:pt x="1471" y="1061"/>
                    <a:pt x="1568" y="1061"/>
                  </a:cubicBezTo>
                  <a:cubicBezTo>
                    <a:pt x="1613" y="1061"/>
                    <a:pt x="1668" y="1070"/>
                    <a:pt x="1737" y="1090"/>
                  </a:cubicBezTo>
                  <a:cubicBezTo>
                    <a:pt x="1749" y="1102"/>
                    <a:pt x="1762" y="1102"/>
                    <a:pt x="1775" y="1102"/>
                  </a:cubicBezTo>
                  <a:cubicBezTo>
                    <a:pt x="1977" y="1178"/>
                    <a:pt x="2180" y="1305"/>
                    <a:pt x="2371" y="1483"/>
                  </a:cubicBezTo>
                  <a:cubicBezTo>
                    <a:pt x="2383" y="1496"/>
                    <a:pt x="2396" y="1521"/>
                    <a:pt x="2408" y="1533"/>
                  </a:cubicBezTo>
                  <a:lnTo>
                    <a:pt x="2523" y="1407"/>
                  </a:lnTo>
                  <a:lnTo>
                    <a:pt x="2878" y="1014"/>
                  </a:lnTo>
                  <a:cubicBezTo>
                    <a:pt x="2763" y="887"/>
                    <a:pt x="2637" y="786"/>
                    <a:pt x="2484" y="697"/>
                  </a:cubicBezTo>
                  <a:cubicBezTo>
                    <a:pt x="2396" y="646"/>
                    <a:pt x="2307" y="595"/>
                    <a:pt x="2219" y="558"/>
                  </a:cubicBezTo>
                  <a:lnTo>
                    <a:pt x="2295" y="330"/>
                  </a:lnTo>
                  <a:lnTo>
                    <a:pt x="2346" y="178"/>
                  </a:lnTo>
                  <a:lnTo>
                    <a:pt x="1851"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a:off x="2616750" y="1702175"/>
              <a:ext cx="781825" cy="88450"/>
            </a:xfrm>
            <a:custGeom>
              <a:rect b="b" l="l" r="r" t="t"/>
              <a:pathLst>
                <a:path extrusionOk="0" h="3538" w="31273">
                  <a:moveTo>
                    <a:pt x="15642" y="0"/>
                  </a:moveTo>
                  <a:cubicBezTo>
                    <a:pt x="6998" y="0"/>
                    <a:pt x="0" y="786"/>
                    <a:pt x="0" y="1763"/>
                  </a:cubicBezTo>
                  <a:cubicBezTo>
                    <a:pt x="0" y="2738"/>
                    <a:pt x="6998" y="3537"/>
                    <a:pt x="15642" y="3537"/>
                  </a:cubicBezTo>
                  <a:cubicBezTo>
                    <a:pt x="24275" y="3537"/>
                    <a:pt x="31272" y="2738"/>
                    <a:pt x="31272" y="1763"/>
                  </a:cubicBezTo>
                  <a:cubicBezTo>
                    <a:pt x="31272" y="786"/>
                    <a:pt x="24275" y="0"/>
                    <a:pt x="15642"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2761325" y="781575"/>
              <a:ext cx="425250" cy="97325"/>
            </a:xfrm>
            <a:custGeom>
              <a:rect b="b" l="l" r="r" t="t"/>
              <a:pathLst>
                <a:path extrusionOk="0" h="3893" w="17010">
                  <a:moveTo>
                    <a:pt x="3378" y="0"/>
                  </a:moveTo>
                  <a:cubicBezTo>
                    <a:pt x="0" y="0"/>
                    <a:pt x="974" y="2524"/>
                    <a:pt x="974" y="2524"/>
                  </a:cubicBezTo>
                  <a:cubicBezTo>
                    <a:pt x="974" y="2524"/>
                    <a:pt x="1228" y="2664"/>
                    <a:pt x="1760" y="2866"/>
                  </a:cubicBezTo>
                  <a:cubicBezTo>
                    <a:pt x="2850" y="3284"/>
                    <a:pt x="5107" y="3893"/>
                    <a:pt x="8845" y="3893"/>
                  </a:cubicBezTo>
                  <a:cubicBezTo>
                    <a:pt x="13371" y="3893"/>
                    <a:pt x="15577" y="2473"/>
                    <a:pt x="16363" y="1802"/>
                  </a:cubicBezTo>
                  <a:cubicBezTo>
                    <a:pt x="16603" y="1599"/>
                    <a:pt x="16718" y="1472"/>
                    <a:pt x="16718" y="1472"/>
                  </a:cubicBezTo>
                  <a:cubicBezTo>
                    <a:pt x="17009" y="895"/>
                    <a:pt x="16432" y="660"/>
                    <a:pt x="15561" y="660"/>
                  </a:cubicBezTo>
                  <a:cubicBezTo>
                    <a:pt x="14689" y="660"/>
                    <a:pt x="13523" y="895"/>
                    <a:pt x="12636" y="1256"/>
                  </a:cubicBezTo>
                  <a:cubicBezTo>
                    <a:pt x="12307" y="1390"/>
                    <a:pt x="11957" y="1446"/>
                    <a:pt x="11577" y="1446"/>
                  </a:cubicBezTo>
                  <a:cubicBezTo>
                    <a:pt x="9905" y="1446"/>
                    <a:pt x="7657" y="360"/>
                    <a:pt x="4155" y="39"/>
                  </a:cubicBezTo>
                  <a:cubicBezTo>
                    <a:pt x="3874" y="13"/>
                    <a:pt x="3615" y="0"/>
                    <a:pt x="3378"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2764250" y="795425"/>
              <a:ext cx="408025" cy="83475"/>
            </a:xfrm>
            <a:custGeom>
              <a:rect b="b" l="l" r="r" t="t"/>
              <a:pathLst>
                <a:path extrusionOk="0" h="3339" w="16321">
                  <a:moveTo>
                    <a:pt x="3219" y="1"/>
                  </a:moveTo>
                  <a:cubicBezTo>
                    <a:pt x="0" y="1"/>
                    <a:pt x="1643" y="2312"/>
                    <a:pt x="1643" y="2312"/>
                  </a:cubicBezTo>
                  <a:cubicBezTo>
                    <a:pt x="2733" y="2730"/>
                    <a:pt x="4990" y="3339"/>
                    <a:pt x="8728" y="3339"/>
                  </a:cubicBezTo>
                  <a:cubicBezTo>
                    <a:pt x="13254" y="3339"/>
                    <a:pt x="15460" y="1919"/>
                    <a:pt x="16246" y="1248"/>
                  </a:cubicBezTo>
                  <a:cubicBezTo>
                    <a:pt x="16321" y="797"/>
                    <a:pt x="15902" y="633"/>
                    <a:pt x="15264" y="633"/>
                  </a:cubicBezTo>
                  <a:cubicBezTo>
                    <a:pt x="14503" y="633"/>
                    <a:pt x="13430" y="865"/>
                    <a:pt x="12506" y="1121"/>
                  </a:cubicBezTo>
                  <a:cubicBezTo>
                    <a:pt x="12188" y="1208"/>
                    <a:pt x="11856" y="1245"/>
                    <a:pt x="11502" y="1245"/>
                  </a:cubicBezTo>
                  <a:cubicBezTo>
                    <a:pt x="9799" y="1245"/>
                    <a:pt x="7597" y="379"/>
                    <a:pt x="4038" y="43"/>
                  </a:cubicBezTo>
                  <a:cubicBezTo>
                    <a:pt x="3736" y="14"/>
                    <a:pt x="3464" y="1"/>
                    <a:pt x="321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3071800" y="961000"/>
              <a:ext cx="175300" cy="134125"/>
            </a:xfrm>
            <a:custGeom>
              <a:rect b="b" l="l" r="r" t="t"/>
              <a:pathLst>
                <a:path extrusionOk="0" h="5365" w="7012">
                  <a:moveTo>
                    <a:pt x="619" y="1"/>
                  </a:moveTo>
                  <a:cubicBezTo>
                    <a:pt x="401" y="1"/>
                    <a:pt x="193" y="25"/>
                    <a:pt x="1" y="62"/>
                  </a:cubicBezTo>
                  <a:lnTo>
                    <a:pt x="1" y="481"/>
                  </a:lnTo>
                  <a:lnTo>
                    <a:pt x="1" y="823"/>
                  </a:lnTo>
                  <a:lnTo>
                    <a:pt x="1" y="1191"/>
                  </a:lnTo>
                  <a:cubicBezTo>
                    <a:pt x="331" y="1267"/>
                    <a:pt x="825" y="1419"/>
                    <a:pt x="1358" y="1799"/>
                  </a:cubicBezTo>
                  <a:cubicBezTo>
                    <a:pt x="1383" y="1811"/>
                    <a:pt x="1408" y="1837"/>
                    <a:pt x="1421" y="1850"/>
                  </a:cubicBezTo>
                  <a:cubicBezTo>
                    <a:pt x="2080" y="2394"/>
                    <a:pt x="2980" y="4284"/>
                    <a:pt x="4133" y="4980"/>
                  </a:cubicBezTo>
                  <a:cubicBezTo>
                    <a:pt x="4607" y="5264"/>
                    <a:pt x="5076" y="5364"/>
                    <a:pt x="5478" y="5364"/>
                  </a:cubicBezTo>
                  <a:cubicBezTo>
                    <a:pt x="5776" y="5364"/>
                    <a:pt x="6038" y="5309"/>
                    <a:pt x="6237" y="5234"/>
                  </a:cubicBezTo>
                  <a:cubicBezTo>
                    <a:pt x="6403" y="5183"/>
                    <a:pt x="6491" y="5044"/>
                    <a:pt x="6491" y="4879"/>
                  </a:cubicBezTo>
                  <a:cubicBezTo>
                    <a:pt x="6491" y="4853"/>
                    <a:pt x="6491" y="4816"/>
                    <a:pt x="6479" y="4791"/>
                  </a:cubicBezTo>
                  <a:cubicBezTo>
                    <a:pt x="6436" y="4618"/>
                    <a:pt x="6282" y="4501"/>
                    <a:pt x="6113" y="4501"/>
                  </a:cubicBezTo>
                  <a:cubicBezTo>
                    <a:pt x="6083" y="4501"/>
                    <a:pt x="6053" y="4504"/>
                    <a:pt x="6022" y="4512"/>
                  </a:cubicBezTo>
                  <a:cubicBezTo>
                    <a:pt x="5853" y="4555"/>
                    <a:pt x="5685" y="4577"/>
                    <a:pt x="5519" y="4577"/>
                  </a:cubicBezTo>
                  <a:cubicBezTo>
                    <a:pt x="4426" y="4577"/>
                    <a:pt x="3399" y="3654"/>
                    <a:pt x="2485" y="2014"/>
                  </a:cubicBezTo>
                  <a:cubicBezTo>
                    <a:pt x="2308" y="1698"/>
                    <a:pt x="2080" y="1431"/>
                    <a:pt x="1839" y="1228"/>
                  </a:cubicBezTo>
                  <a:cubicBezTo>
                    <a:pt x="1637" y="1051"/>
                    <a:pt x="1421" y="912"/>
                    <a:pt x="1192" y="810"/>
                  </a:cubicBezTo>
                  <a:lnTo>
                    <a:pt x="1192" y="810"/>
                  </a:lnTo>
                  <a:cubicBezTo>
                    <a:pt x="1395" y="861"/>
                    <a:pt x="1637" y="949"/>
                    <a:pt x="1916" y="1064"/>
                  </a:cubicBezTo>
                  <a:cubicBezTo>
                    <a:pt x="2805" y="1440"/>
                    <a:pt x="3994" y="2040"/>
                    <a:pt x="4964" y="2040"/>
                  </a:cubicBezTo>
                  <a:cubicBezTo>
                    <a:pt x="4974" y="2040"/>
                    <a:pt x="4985" y="2040"/>
                    <a:pt x="4995" y="2039"/>
                  </a:cubicBezTo>
                  <a:cubicBezTo>
                    <a:pt x="5959" y="2039"/>
                    <a:pt x="6618" y="1558"/>
                    <a:pt x="6935" y="1165"/>
                  </a:cubicBezTo>
                  <a:cubicBezTo>
                    <a:pt x="6986" y="1101"/>
                    <a:pt x="7011" y="1013"/>
                    <a:pt x="7011" y="924"/>
                  </a:cubicBezTo>
                  <a:cubicBezTo>
                    <a:pt x="7011" y="823"/>
                    <a:pt x="6973" y="734"/>
                    <a:pt x="6897" y="658"/>
                  </a:cubicBezTo>
                  <a:cubicBezTo>
                    <a:pt x="6822" y="584"/>
                    <a:pt x="6727" y="549"/>
                    <a:pt x="6632" y="549"/>
                  </a:cubicBezTo>
                  <a:cubicBezTo>
                    <a:pt x="6533" y="549"/>
                    <a:pt x="6436" y="587"/>
                    <a:pt x="6364" y="658"/>
                  </a:cubicBezTo>
                  <a:cubicBezTo>
                    <a:pt x="5960" y="1080"/>
                    <a:pt x="5433" y="1279"/>
                    <a:pt x="4809" y="1279"/>
                  </a:cubicBezTo>
                  <a:cubicBezTo>
                    <a:pt x="4027" y="1279"/>
                    <a:pt x="3092" y="965"/>
                    <a:pt x="2054" y="379"/>
                  </a:cubicBezTo>
                  <a:lnTo>
                    <a:pt x="2042" y="379"/>
                  </a:lnTo>
                  <a:cubicBezTo>
                    <a:pt x="1550" y="99"/>
                    <a:pt x="1063" y="1"/>
                    <a:pt x="619"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a:off x="3071800" y="961000"/>
              <a:ext cx="51375" cy="46250"/>
            </a:xfrm>
            <a:custGeom>
              <a:rect b="b" l="l" r="r" t="t"/>
              <a:pathLst>
                <a:path extrusionOk="0" h="1850" w="2055">
                  <a:moveTo>
                    <a:pt x="619" y="1"/>
                  </a:moveTo>
                  <a:cubicBezTo>
                    <a:pt x="401" y="1"/>
                    <a:pt x="193" y="25"/>
                    <a:pt x="1" y="62"/>
                  </a:cubicBezTo>
                  <a:lnTo>
                    <a:pt x="1" y="1191"/>
                  </a:lnTo>
                  <a:cubicBezTo>
                    <a:pt x="331" y="1267"/>
                    <a:pt x="825" y="1419"/>
                    <a:pt x="1358" y="1799"/>
                  </a:cubicBezTo>
                  <a:cubicBezTo>
                    <a:pt x="1383" y="1811"/>
                    <a:pt x="1408" y="1837"/>
                    <a:pt x="1421" y="1850"/>
                  </a:cubicBezTo>
                  <a:cubicBezTo>
                    <a:pt x="1611" y="1659"/>
                    <a:pt x="1750" y="1444"/>
                    <a:pt x="1839" y="1228"/>
                  </a:cubicBezTo>
                  <a:cubicBezTo>
                    <a:pt x="1637" y="1051"/>
                    <a:pt x="1421" y="912"/>
                    <a:pt x="1192" y="810"/>
                  </a:cubicBezTo>
                  <a:lnTo>
                    <a:pt x="1192" y="810"/>
                  </a:lnTo>
                  <a:cubicBezTo>
                    <a:pt x="1395" y="861"/>
                    <a:pt x="1637" y="949"/>
                    <a:pt x="1916" y="1064"/>
                  </a:cubicBezTo>
                  <a:cubicBezTo>
                    <a:pt x="1992" y="810"/>
                    <a:pt x="2029" y="569"/>
                    <a:pt x="2054" y="379"/>
                  </a:cubicBezTo>
                  <a:lnTo>
                    <a:pt x="2042" y="379"/>
                  </a:lnTo>
                  <a:cubicBezTo>
                    <a:pt x="1550" y="99"/>
                    <a:pt x="1063" y="1"/>
                    <a:pt x="61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2785675" y="808500"/>
              <a:ext cx="393600" cy="186050"/>
            </a:xfrm>
            <a:custGeom>
              <a:rect b="b" l="l" r="r" t="t"/>
              <a:pathLst>
                <a:path extrusionOk="0" h="7442" w="15744">
                  <a:moveTo>
                    <a:pt x="3913" y="0"/>
                  </a:moveTo>
                  <a:cubicBezTo>
                    <a:pt x="3876" y="0"/>
                    <a:pt x="3840" y="1"/>
                    <a:pt x="3803" y="2"/>
                  </a:cubicBezTo>
                  <a:cubicBezTo>
                    <a:pt x="545" y="103"/>
                    <a:pt x="0" y="1447"/>
                    <a:pt x="0" y="1447"/>
                  </a:cubicBezTo>
                  <a:cubicBezTo>
                    <a:pt x="849" y="3196"/>
                    <a:pt x="5197" y="6505"/>
                    <a:pt x="5197" y="6505"/>
                  </a:cubicBezTo>
                  <a:cubicBezTo>
                    <a:pt x="5552" y="6860"/>
                    <a:pt x="5995" y="7088"/>
                    <a:pt x="6465" y="7240"/>
                  </a:cubicBezTo>
                  <a:cubicBezTo>
                    <a:pt x="6948" y="7386"/>
                    <a:pt x="7469" y="7442"/>
                    <a:pt x="7981" y="7442"/>
                  </a:cubicBezTo>
                  <a:cubicBezTo>
                    <a:pt x="9550" y="7442"/>
                    <a:pt x="11028" y="6923"/>
                    <a:pt x="11028" y="6923"/>
                  </a:cubicBezTo>
                  <a:cubicBezTo>
                    <a:pt x="15034" y="4603"/>
                    <a:pt x="15744" y="395"/>
                    <a:pt x="15744" y="395"/>
                  </a:cubicBezTo>
                  <a:lnTo>
                    <a:pt x="15744" y="395"/>
                  </a:lnTo>
                  <a:cubicBezTo>
                    <a:pt x="14147" y="1004"/>
                    <a:pt x="12722" y="1218"/>
                    <a:pt x="11430" y="1218"/>
                  </a:cubicBezTo>
                  <a:cubicBezTo>
                    <a:pt x="9172" y="1218"/>
                    <a:pt x="7319" y="564"/>
                    <a:pt x="5666" y="218"/>
                  </a:cubicBezTo>
                  <a:cubicBezTo>
                    <a:pt x="5060" y="86"/>
                    <a:pt x="4475" y="0"/>
                    <a:pt x="3913"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3071800" y="830075"/>
              <a:ext cx="94175" cy="110000"/>
            </a:xfrm>
            <a:custGeom>
              <a:rect b="b" l="l" r="r" t="t"/>
              <a:pathLst>
                <a:path extrusionOk="0" h="4400" w="3767">
                  <a:moveTo>
                    <a:pt x="3766" y="0"/>
                  </a:moveTo>
                  <a:lnTo>
                    <a:pt x="3766" y="0"/>
                  </a:lnTo>
                  <a:cubicBezTo>
                    <a:pt x="2054" y="3284"/>
                    <a:pt x="1" y="4107"/>
                    <a:pt x="1" y="4107"/>
                  </a:cubicBezTo>
                  <a:cubicBezTo>
                    <a:pt x="470" y="4349"/>
                    <a:pt x="952" y="4400"/>
                    <a:pt x="952" y="4400"/>
                  </a:cubicBezTo>
                  <a:cubicBezTo>
                    <a:pt x="2803" y="3322"/>
                    <a:pt x="3766" y="1"/>
                    <a:pt x="3766"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2603125" y="964450"/>
              <a:ext cx="751700" cy="803350"/>
            </a:xfrm>
            <a:custGeom>
              <a:rect b="b" l="l" r="r" t="t"/>
              <a:pathLst>
                <a:path extrusionOk="0" h="32134" w="30068">
                  <a:moveTo>
                    <a:pt x="12588" y="0"/>
                  </a:moveTo>
                  <a:cubicBezTo>
                    <a:pt x="12588" y="0"/>
                    <a:pt x="9773" y="5527"/>
                    <a:pt x="4881" y="12904"/>
                  </a:cubicBezTo>
                  <a:cubicBezTo>
                    <a:pt x="1" y="20269"/>
                    <a:pt x="241" y="32134"/>
                    <a:pt x="15909" y="32134"/>
                  </a:cubicBezTo>
                  <a:cubicBezTo>
                    <a:pt x="26544" y="32134"/>
                    <a:pt x="30068" y="26683"/>
                    <a:pt x="29713" y="20864"/>
                  </a:cubicBezTo>
                  <a:cubicBezTo>
                    <a:pt x="29548" y="18114"/>
                    <a:pt x="28508" y="15275"/>
                    <a:pt x="26937" y="12904"/>
                  </a:cubicBezTo>
                  <a:cubicBezTo>
                    <a:pt x="24491" y="9216"/>
                    <a:pt x="22449" y="5996"/>
                    <a:pt x="21043" y="3689"/>
                  </a:cubicBezTo>
                  <a:cubicBezTo>
                    <a:pt x="19623" y="1382"/>
                    <a:pt x="18812" y="0"/>
                    <a:pt x="18812" y="0"/>
                  </a:cubicBezTo>
                  <a:cubicBezTo>
                    <a:pt x="17787" y="195"/>
                    <a:pt x="16755" y="293"/>
                    <a:pt x="15715" y="293"/>
                  </a:cubicBezTo>
                  <a:cubicBezTo>
                    <a:pt x="15405" y="293"/>
                    <a:pt x="15093" y="284"/>
                    <a:pt x="14781" y="267"/>
                  </a:cubicBezTo>
                  <a:cubicBezTo>
                    <a:pt x="14185" y="228"/>
                    <a:pt x="13589" y="165"/>
                    <a:pt x="12993" y="64"/>
                  </a:cubicBezTo>
                  <a:lnTo>
                    <a:pt x="12588"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a:off x="3074050" y="1011975"/>
              <a:ext cx="268425" cy="562525"/>
            </a:xfrm>
            <a:custGeom>
              <a:rect b="b" l="l" r="r" t="t"/>
              <a:pathLst>
                <a:path extrusionOk="0" h="22501" w="10737">
                  <a:moveTo>
                    <a:pt x="0" y="0"/>
                  </a:moveTo>
                  <a:cubicBezTo>
                    <a:pt x="1026" y="3448"/>
                    <a:pt x="5172" y="8950"/>
                    <a:pt x="6744" y="11890"/>
                  </a:cubicBezTo>
                  <a:cubicBezTo>
                    <a:pt x="10128" y="18254"/>
                    <a:pt x="8531" y="22501"/>
                    <a:pt x="8531" y="22501"/>
                  </a:cubicBezTo>
                  <a:cubicBezTo>
                    <a:pt x="10736" y="19661"/>
                    <a:pt x="9862" y="15605"/>
                    <a:pt x="7504" y="11611"/>
                  </a:cubicBezTo>
                  <a:cubicBezTo>
                    <a:pt x="4728" y="6884"/>
                    <a:pt x="1" y="1"/>
                    <a:pt x="0"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2909900" y="1166625"/>
              <a:ext cx="224375" cy="334025"/>
            </a:xfrm>
            <a:custGeom>
              <a:rect b="b" l="l" r="r" t="t"/>
              <a:pathLst>
                <a:path extrusionOk="0" h="13361" w="8975">
                  <a:moveTo>
                    <a:pt x="3651" y="0"/>
                  </a:moveTo>
                  <a:lnTo>
                    <a:pt x="3651" y="1547"/>
                  </a:lnTo>
                  <a:cubicBezTo>
                    <a:pt x="1318" y="1876"/>
                    <a:pt x="152" y="3233"/>
                    <a:pt x="152" y="4842"/>
                  </a:cubicBezTo>
                  <a:cubicBezTo>
                    <a:pt x="164" y="8544"/>
                    <a:pt x="5654" y="7530"/>
                    <a:pt x="5654" y="8785"/>
                  </a:cubicBezTo>
                  <a:cubicBezTo>
                    <a:pt x="5654" y="9127"/>
                    <a:pt x="5324" y="9317"/>
                    <a:pt x="4361" y="9330"/>
                  </a:cubicBezTo>
                  <a:cubicBezTo>
                    <a:pt x="3270" y="9330"/>
                    <a:pt x="2015" y="8975"/>
                    <a:pt x="1077" y="8417"/>
                  </a:cubicBezTo>
                  <a:lnTo>
                    <a:pt x="0" y="10864"/>
                  </a:lnTo>
                  <a:cubicBezTo>
                    <a:pt x="862" y="11383"/>
                    <a:pt x="2231" y="11777"/>
                    <a:pt x="3663" y="11853"/>
                  </a:cubicBezTo>
                  <a:lnTo>
                    <a:pt x="3663" y="13361"/>
                  </a:lnTo>
                  <a:lnTo>
                    <a:pt x="5666" y="13361"/>
                  </a:lnTo>
                  <a:lnTo>
                    <a:pt x="5666" y="11777"/>
                  </a:lnTo>
                  <a:cubicBezTo>
                    <a:pt x="7859" y="11396"/>
                    <a:pt x="8975" y="10065"/>
                    <a:pt x="8975" y="8518"/>
                  </a:cubicBezTo>
                  <a:cubicBezTo>
                    <a:pt x="8961" y="4856"/>
                    <a:pt x="3473" y="5856"/>
                    <a:pt x="3460" y="4665"/>
                  </a:cubicBezTo>
                  <a:cubicBezTo>
                    <a:pt x="3460" y="4323"/>
                    <a:pt x="3778" y="4044"/>
                    <a:pt x="4753" y="4044"/>
                  </a:cubicBezTo>
                  <a:cubicBezTo>
                    <a:pt x="4776" y="4044"/>
                    <a:pt x="4798" y="4044"/>
                    <a:pt x="4821" y="4044"/>
                  </a:cubicBezTo>
                  <a:cubicBezTo>
                    <a:pt x="5676" y="4044"/>
                    <a:pt x="6578" y="4286"/>
                    <a:pt x="7530" y="4780"/>
                  </a:cubicBezTo>
                  <a:lnTo>
                    <a:pt x="8544" y="2346"/>
                  </a:lnTo>
                  <a:cubicBezTo>
                    <a:pt x="7732" y="1889"/>
                    <a:pt x="6705" y="1623"/>
                    <a:pt x="5654" y="1521"/>
                  </a:cubicBezTo>
                  <a:lnTo>
                    <a:pt x="5654"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a:off x="2603125" y="964450"/>
              <a:ext cx="748975" cy="803350"/>
            </a:xfrm>
            <a:custGeom>
              <a:rect b="b" l="l" r="r" t="t"/>
              <a:pathLst>
                <a:path extrusionOk="0" h="32134" w="29959">
                  <a:moveTo>
                    <a:pt x="29713" y="20864"/>
                  </a:moveTo>
                  <a:cubicBezTo>
                    <a:pt x="29714" y="20876"/>
                    <a:pt x="29715" y="20888"/>
                    <a:pt x="29715" y="20900"/>
                  </a:cubicBezTo>
                  <a:lnTo>
                    <a:pt x="29715" y="20900"/>
                  </a:lnTo>
                  <a:cubicBezTo>
                    <a:pt x="29715" y="20888"/>
                    <a:pt x="29714" y="20876"/>
                    <a:pt x="29713" y="20864"/>
                  </a:cubicBezTo>
                  <a:close/>
                  <a:moveTo>
                    <a:pt x="12588" y="0"/>
                  </a:moveTo>
                  <a:cubicBezTo>
                    <a:pt x="12588" y="0"/>
                    <a:pt x="9773" y="5527"/>
                    <a:pt x="4881" y="12904"/>
                  </a:cubicBezTo>
                  <a:cubicBezTo>
                    <a:pt x="1" y="20269"/>
                    <a:pt x="241" y="32134"/>
                    <a:pt x="15909" y="32134"/>
                  </a:cubicBezTo>
                  <a:cubicBezTo>
                    <a:pt x="20954" y="32134"/>
                    <a:pt x="24401" y="30917"/>
                    <a:pt x="26582" y="29002"/>
                  </a:cubicBezTo>
                  <a:cubicBezTo>
                    <a:pt x="29006" y="26894"/>
                    <a:pt x="29896" y="23943"/>
                    <a:pt x="29715" y="20900"/>
                  </a:cubicBezTo>
                  <a:lnTo>
                    <a:pt x="29715" y="20900"/>
                  </a:lnTo>
                  <a:cubicBezTo>
                    <a:pt x="29959" y="25168"/>
                    <a:pt x="24457" y="27173"/>
                    <a:pt x="19280" y="27173"/>
                  </a:cubicBezTo>
                  <a:cubicBezTo>
                    <a:pt x="18047" y="27173"/>
                    <a:pt x="16833" y="27059"/>
                    <a:pt x="15719" y="26835"/>
                  </a:cubicBezTo>
                  <a:cubicBezTo>
                    <a:pt x="7353" y="25149"/>
                    <a:pt x="6491" y="18583"/>
                    <a:pt x="10522" y="12980"/>
                  </a:cubicBezTo>
                  <a:cubicBezTo>
                    <a:pt x="14540" y="7365"/>
                    <a:pt x="14781" y="267"/>
                    <a:pt x="14781" y="267"/>
                  </a:cubicBezTo>
                  <a:cubicBezTo>
                    <a:pt x="14401" y="241"/>
                    <a:pt x="14020" y="203"/>
                    <a:pt x="13640" y="165"/>
                  </a:cubicBezTo>
                  <a:cubicBezTo>
                    <a:pt x="13424" y="127"/>
                    <a:pt x="13209" y="101"/>
                    <a:pt x="12993" y="64"/>
                  </a:cubicBezTo>
                  <a:lnTo>
                    <a:pt x="12588"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a:off x="2927300" y="813600"/>
              <a:ext cx="350" cy="350"/>
            </a:xfrm>
            <a:custGeom>
              <a:rect b="b" l="l" r="r" t="t"/>
              <a:pathLst>
                <a:path extrusionOk="0" h="14" w="14">
                  <a:moveTo>
                    <a:pt x="14" y="0"/>
                  </a:moveTo>
                  <a:cubicBezTo>
                    <a:pt x="1" y="0"/>
                    <a:pt x="1" y="14"/>
                    <a:pt x="1" y="14"/>
                  </a:cubicBezTo>
                  <a:lnTo>
                    <a:pt x="14" y="0"/>
                  </a:lnTo>
                  <a:close/>
                </a:path>
              </a:pathLst>
            </a:custGeom>
            <a:solidFill>
              <a:srgbClr val="D7E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a:off x="2785675" y="808500"/>
              <a:ext cx="190150" cy="157550"/>
            </a:xfrm>
            <a:custGeom>
              <a:rect b="b" l="l" r="r" t="t"/>
              <a:pathLst>
                <a:path extrusionOk="0" h="6302" w="7606">
                  <a:moveTo>
                    <a:pt x="3913" y="0"/>
                  </a:moveTo>
                  <a:cubicBezTo>
                    <a:pt x="3876" y="0"/>
                    <a:pt x="3840" y="1"/>
                    <a:pt x="3803" y="2"/>
                  </a:cubicBezTo>
                  <a:cubicBezTo>
                    <a:pt x="2738" y="40"/>
                    <a:pt x="1964" y="204"/>
                    <a:pt x="1407" y="407"/>
                  </a:cubicBezTo>
                  <a:cubicBezTo>
                    <a:pt x="254" y="838"/>
                    <a:pt x="0" y="1447"/>
                    <a:pt x="0" y="1447"/>
                  </a:cubicBezTo>
                  <a:cubicBezTo>
                    <a:pt x="722" y="2942"/>
                    <a:pt x="3993" y="5554"/>
                    <a:pt x="4944" y="6302"/>
                  </a:cubicBezTo>
                  <a:lnTo>
                    <a:pt x="7516" y="6302"/>
                  </a:lnTo>
                  <a:cubicBezTo>
                    <a:pt x="7606" y="4818"/>
                    <a:pt x="5425" y="4337"/>
                    <a:pt x="4361" y="2537"/>
                  </a:cubicBezTo>
                  <a:cubicBezTo>
                    <a:pt x="3232" y="674"/>
                    <a:pt x="5666" y="218"/>
                    <a:pt x="5666" y="218"/>
                  </a:cubicBezTo>
                  <a:cubicBezTo>
                    <a:pt x="5060" y="86"/>
                    <a:pt x="4475" y="0"/>
                    <a:pt x="3913"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a:off x="2896250" y="950900"/>
              <a:ext cx="197775" cy="43675"/>
            </a:xfrm>
            <a:custGeom>
              <a:rect b="b" l="l" r="r" t="t"/>
              <a:pathLst>
                <a:path extrusionOk="0" h="1747" w="7911">
                  <a:moveTo>
                    <a:pt x="4019" y="1"/>
                  </a:moveTo>
                  <a:cubicBezTo>
                    <a:pt x="1809" y="1"/>
                    <a:pt x="217" y="454"/>
                    <a:pt x="217" y="454"/>
                  </a:cubicBezTo>
                  <a:cubicBezTo>
                    <a:pt x="90" y="657"/>
                    <a:pt x="39" y="846"/>
                    <a:pt x="26" y="1024"/>
                  </a:cubicBezTo>
                  <a:cubicBezTo>
                    <a:pt x="1" y="1443"/>
                    <a:pt x="229" y="1747"/>
                    <a:pt x="229" y="1747"/>
                  </a:cubicBezTo>
                  <a:cubicBezTo>
                    <a:pt x="1613" y="1244"/>
                    <a:pt x="2994" y="1086"/>
                    <a:pt x="4185" y="1086"/>
                  </a:cubicBezTo>
                  <a:cubicBezTo>
                    <a:pt x="6209" y="1086"/>
                    <a:pt x="7682" y="1544"/>
                    <a:pt x="7682" y="1544"/>
                  </a:cubicBezTo>
                  <a:cubicBezTo>
                    <a:pt x="7860" y="1366"/>
                    <a:pt x="7910" y="1176"/>
                    <a:pt x="7910" y="1012"/>
                  </a:cubicBezTo>
                  <a:cubicBezTo>
                    <a:pt x="7910" y="707"/>
                    <a:pt x="7721" y="466"/>
                    <a:pt x="7721" y="466"/>
                  </a:cubicBezTo>
                  <a:cubicBezTo>
                    <a:pt x="6413" y="117"/>
                    <a:pt x="5137" y="1"/>
                    <a:pt x="401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a:off x="2896250" y="962925"/>
              <a:ext cx="197775" cy="31650"/>
            </a:xfrm>
            <a:custGeom>
              <a:rect b="b" l="l" r="r" t="t"/>
              <a:pathLst>
                <a:path extrusionOk="0" h="1266" w="7911">
                  <a:moveTo>
                    <a:pt x="4077" y="1"/>
                  </a:moveTo>
                  <a:cubicBezTo>
                    <a:pt x="2136" y="1"/>
                    <a:pt x="569" y="362"/>
                    <a:pt x="26" y="543"/>
                  </a:cubicBezTo>
                  <a:cubicBezTo>
                    <a:pt x="1" y="962"/>
                    <a:pt x="229" y="1266"/>
                    <a:pt x="229" y="1266"/>
                  </a:cubicBezTo>
                  <a:cubicBezTo>
                    <a:pt x="1613" y="763"/>
                    <a:pt x="2994" y="605"/>
                    <a:pt x="4185" y="605"/>
                  </a:cubicBezTo>
                  <a:cubicBezTo>
                    <a:pt x="6209" y="605"/>
                    <a:pt x="7682" y="1063"/>
                    <a:pt x="7682" y="1063"/>
                  </a:cubicBezTo>
                  <a:cubicBezTo>
                    <a:pt x="7860" y="885"/>
                    <a:pt x="7910" y="695"/>
                    <a:pt x="7910" y="531"/>
                  </a:cubicBezTo>
                  <a:cubicBezTo>
                    <a:pt x="6592" y="136"/>
                    <a:pt x="5265" y="1"/>
                    <a:pt x="407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a:off x="2888975" y="935925"/>
              <a:ext cx="214550" cy="30125"/>
            </a:xfrm>
            <a:custGeom>
              <a:rect b="b" l="l" r="r" t="t"/>
              <a:pathLst>
                <a:path extrusionOk="0" h="1205" w="8582">
                  <a:moveTo>
                    <a:pt x="4442" y="1"/>
                  </a:moveTo>
                  <a:cubicBezTo>
                    <a:pt x="1942" y="1"/>
                    <a:pt x="1" y="685"/>
                    <a:pt x="1" y="685"/>
                  </a:cubicBezTo>
                  <a:cubicBezTo>
                    <a:pt x="1" y="811"/>
                    <a:pt x="38" y="913"/>
                    <a:pt x="89" y="977"/>
                  </a:cubicBezTo>
                  <a:cubicBezTo>
                    <a:pt x="241" y="1180"/>
                    <a:pt x="508" y="1192"/>
                    <a:pt x="508" y="1192"/>
                  </a:cubicBezTo>
                  <a:cubicBezTo>
                    <a:pt x="1867" y="760"/>
                    <a:pt x="3149" y="615"/>
                    <a:pt x="4256" y="615"/>
                  </a:cubicBezTo>
                  <a:cubicBezTo>
                    <a:pt x="6492" y="615"/>
                    <a:pt x="8012" y="1205"/>
                    <a:pt x="8012" y="1205"/>
                  </a:cubicBezTo>
                  <a:cubicBezTo>
                    <a:pt x="8265" y="1205"/>
                    <a:pt x="8392" y="1129"/>
                    <a:pt x="8468" y="1027"/>
                  </a:cubicBezTo>
                  <a:cubicBezTo>
                    <a:pt x="8582" y="901"/>
                    <a:pt x="8569" y="735"/>
                    <a:pt x="8569" y="735"/>
                  </a:cubicBezTo>
                  <a:cubicBezTo>
                    <a:pt x="7171" y="183"/>
                    <a:pt x="5732" y="1"/>
                    <a:pt x="4442"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a:off x="2891175" y="944250"/>
              <a:ext cx="209500" cy="21800"/>
            </a:xfrm>
            <a:custGeom>
              <a:rect b="b" l="l" r="r" t="t"/>
              <a:pathLst>
                <a:path extrusionOk="0" h="872" w="8380">
                  <a:moveTo>
                    <a:pt x="4354" y="1"/>
                  </a:moveTo>
                  <a:cubicBezTo>
                    <a:pt x="2177" y="1"/>
                    <a:pt x="418" y="515"/>
                    <a:pt x="1" y="644"/>
                  </a:cubicBezTo>
                  <a:cubicBezTo>
                    <a:pt x="153" y="847"/>
                    <a:pt x="420" y="859"/>
                    <a:pt x="420" y="859"/>
                  </a:cubicBezTo>
                  <a:cubicBezTo>
                    <a:pt x="1779" y="427"/>
                    <a:pt x="3061" y="282"/>
                    <a:pt x="4168" y="282"/>
                  </a:cubicBezTo>
                  <a:cubicBezTo>
                    <a:pt x="6404" y="282"/>
                    <a:pt x="7924" y="872"/>
                    <a:pt x="7924" y="872"/>
                  </a:cubicBezTo>
                  <a:cubicBezTo>
                    <a:pt x="8177" y="872"/>
                    <a:pt x="8304" y="796"/>
                    <a:pt x="8380" y="694"/>
                  </a:cubicBezTo>
                  <a:cubicBezTo>
                    <a:pt x="7017" y="174"/>
                    <a:pt x="5615" y="1"/>
                    <a:pt x="4354"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5"/>
            <p:cNvSpPr/>
            <p:nvPr/>
          </p:nvSpPr>
          <p:spPr>
            <a:xfrm>
              <a:off x="1855900" y="1701550"/>
              <a:ext cx="877200" cy="83050"/>
            </a:xfrm>
            <a:custGeom>
              <a:rect b="b" l="l" r="r" t="t"/>
              <a:pathLst>
                <a:path extrusionOk="0" h="3322" w="35088">
                  <a:moveTo>
                    <a:pt x="17544" y="0"/>
                  </a:moveTo>
                  <a:cubicBezTo>
                    <a:pt x="7859" y="0"/>
                    <a:pt x="0" y="748"/>
                    <a:pt x="0" y="1661"/>
                  </a:cubicBezTo>
                  <a:cubicBezTo>
                    <a:pt x="0" y="2586"/>
                    <a:pt x="7859" y="3321"/>
                    <a:pt x="17544" y="3321"/>
                  </a:cubicBezTo>
                  <a:cubicBezTo>
                    <a:pt x="27240" y="3321"/>
                    <a:pt x="35087" y="2586"/>
                    <a:pt x="35087" y="1661"/>
                  </a:cubicBezTo>
                  <a:cubicBezTo>
                    <a:pt x="35087" y="748"/>
                    <a:pt x="27240" y="0"/>
                    <a:pt x="1754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a:off x="1938925" y="1659400"/>
              <a:ext cx="402475" cy="107450"/>
            </a:xfrm>
            <a:custGeom>
              <a:rect b="b" l="l" r="r" t="t"/>
              <a:pathLst>
                <a:path extrusionOk="0" h="4298" w="16099">
                  <a:moveTo>
                    <a:pt x="11180" y="1"/>
                  </a:moveTo>
                  <a:lnTo>
                    <a:pt x="10331" y="13"/>
                  </a:lnTo>
                  <a:lnTo>
                    <a:pt x="2637" y="13"/>
                  </a:lnTo>
                  <a:lnTo>
                    <a:pt x="2446" y="26"/>
                  </a:lnTo>
                  <a:lnTo>
                    <a:pt x="0" y="26"/>
                  </a:lnTo>
                  <a:lnTo>
                    <a:pt x="0" y="1737"/>
                  </a:lnTo>
                  <a:lnTo>
                    <a:pt x="0" y="1801"/>
                  </a:lnTo>
                  <a:cubicBezTo>
                    <a:pt x="0" y="2105"/>
                    <a:pt x="178" y="2396"/>
                    <a:pt x="494" y="2663"/>
                  </a:cubicBezTo>
                  <a:cubicBezTo>
                    <a:pt x="533" y="2700"/>
                    <a:pt x="570" y="2725"/>
                    <a:pt x="609" y="2751"/>
                  </a:cubicBezTo>
                  <a:cubicBezTo>
                    <a:pt x="646" y="2789"/>
                    <a:pt x="685" y="2815"/>
                    <a:pt x="722" y="2840"/>
                  </a:cubicBezTo>
                  <a:cubicBezTo>
                    <a:pt x="748" y="2852"/>
                    <a:pt x="786" y="2878"/>
                    <a:pt x="812" y="2903"/>
                  </a:cubicBezTo>
                  <a:cubicBezTo>
                    <a:pt x="1027" y="3030"/>
                    <a:pt x="1280" y="3156"/>
                    <a:pt x="1559" y="3283"/>
                  </a:cubicBezTo>
                  <a:cubicBezTo>
                    <a:pt x="1635" y="3309"/>
                    <a:pt x="1711" y="3334"/>
                    <a:pt x="1787" y="3372"/>
                  </a:cubicBezTo>
                  <a:cubicBezTo>
                    <a:pt x="1939" y="3423"/>
                    <a:pt x="2105" y="3486"/>
                    <a:pt x="2282" y="3537"/>
                  </a:cubicBezTo>
                  <a:cubicBezTo>
                    <a:pt x="2396" y="3575"/>
                    <a:pt x="2510" y="3613"/>
                    <a:pt x="2637" y="3651"/>
                  </a:cubicBezTo>
                  <a:cubicBezTo>
                    <a:pt x="2662" y="3651"/>
                    <a:pt x="2675" y="3663"/>
                    <a:pt x="2700" y="3663"/>
                  </a:cubicBezTo>
                  <a:lnTo>
                    <a:pt x="2852" y="3702"/>
                  </a:lnTo>
                  <a:cubicBezTo>
                    <a:pt x="3119" y="3778"/>
                    <a:pt x="3410" y="3841"/>
                    <a:pt x="3702" y="3905"/>
                  </a:cubicBezTo>
                  <a:lnTo>
                    <a:pt x="3930" y="3942"/>
                  </a:lnTo>
                  <a:cubicBezTo>
                    <a:pt x="4031" y="3956"/>
                    <a:pt x="4145" y="3981"/>
                    <a:pt x="4259" y="3993"/>
                  </a:cubicBezTo>
                  <a:cubicBezTo>
                    <a:pt x="4424" y="4032"/>
                    <a:pt x="4601" y="4057"/>
                    <a:pt x="4767" y="4082"/>
                  </a:cubicBezTo>
                  <a:cubicBezTo>
                    <a:pt x="4843" y="4082"/>
                    <a:pt x="4919" y="4094"/>
                    <a:pt x="4995" y="4108"/>
                  </a:cubicBezTo>
                  <a:cubicBezTo>
                    <a:pt x="5274" y="4145"/>
                    <a:pt x="5552" y="4171"/>
                    <a:pt x="5843" y="4196"/>
                  </a:cubicBezTo>
                  <a:cubicBezTo>
                    <a:pt x="5907" y="4209"/>
                    <a:pt x="5983" y="4209"/>
                    <a:pt x="6059" y="4221"/>
                  </a:cubicBezTo>
                  <a:cubicBezTo>
                    <a:pt x="6136" y="4221"/>
                    <a:pt x="6212" y="4221"/>
                    <a:pt x="6274" y="4234"/>
                  </a:cubicBezTo>
                  <a:cubicBezTo>
                    <a:pt x="6490" y="4247"/>
                    <a:pt x="6693" y="4260"/>
                    <a:pt x="6908" y="4272"/>
                  </a:cubicBezTo>
                  <a:lnTo>
                    <a:pt x="7124" y="4272"/>
                  </a:lnTo>
                  <a:cubicBezTo>
                    <a:pt x="7403" y="4285"/>
                    <a:pt x="7694" y="4285"/>
                    <a:pt x="7973" y="4297"/>
                  </a:cubicBezTo>
                  <a:lnTo>
                    <a:pt x="8201" y="4297"/>
                  </a:lnTo>
                  <a:cubicBezTo>
                    <a:pt x="8480" y="4285"/>
                    <a:pt x="8772" y="4285"/>
                    <a:pt x="9038" y="4272"/>
                  </a:cubicBezTo>
                  <a:cubicBezTo>
                    <a:pt x="9114" y="4272"/>
                    <a:pt x="9190" y="4272"/>
                    <a:pt x="9266" y="4260"/>
                  </a:cubicBezTo>
                  <a:cubicBezTo>
                    <a:pt x="9558" y="4247"/>
                    <a:pt x="9837" y="4234"/>
                    <a:pt x="10116" y="4209"/>
                  </a:cubicBezTo>
                  <a:cubicBezTo>
                    <a:pt x="10192" y="4209"/>
                    <a:pt x="10255" y="4196"/>
                    <a:pt x="10331" y="4196"/>
                  </a:cubicBezTo>
                  <a:cubicBezTo>
                    <a:pt x="10623" y="4158"/>
                    <a:pt x="10902" y="4133"/>
                    <a:pt x="11180" y="4094"/>
                  </a:cubicBezTo>
                  <a:cubicBezTo>
                    <a:pt x="11257" y="4082"/>
                    <a:pt x="11333" y="4082"/>
                    <a:pt x="11409" y="4069"/>
                  </a:cubicBezTo>
                  <a:cubicBezTo>
                    <a:pt x="11700" y="4032"/>
                    <a:pt x="11979" y="3981"/>
                    <a:pt x="12245" y="3930"/>
                  </a:cubicBezTo>
                  <a:cubicBezTo>
                    <a:pt x="12321" y="3917"/>
                    <a:pt x="12397" y="3905"/>
                    <a:pt x="12473" y="3879"/>
                  </a:cubicBezTo>
                  <a:cubicBezTo>
                    <a:pt x="12764" y="3829"/>
                    <a:pt x="13043" y="3753"/>
                    <a:pt x="13322" y="3689"/>
                  </a:cubicBezTo>
                  <a:cubicBezTo>
                    <a:pt x="13386" y="3663"/>
                    <a:pt x="13462" y="3651"/>
                    <a:pt x="13538" y="3626"/>
                  </a:cubicBezTo>
                  <a:cubicBezTo>
                    <a:pt x="13842" y="3537"/>
                    <a:pt x="14121" y="3435"/>
                    <a:pt x="14387" y="3334"/>
                  </a:cubicBezTo>
                  <a:cubicBezTo>
                    <a:pt x="14463" y="3309"/>
                    <a:pt x="14539" y="3283"/>
                    <a:pt x="14603" y="3246"/>
                  </a:cubicBezTo>
                  <a:cubicBezTo>
                    <a:pt x="14945" y="3106"/>
                    <a:pt x="15224" y="2954"/>
                    <a:pt x="15452" y="2789"/>
                  </a:cubicBezTo>
                  <a:lnTo>
                    <a:pt x="15680" y="2599"/>
                  </a:lnTo>
                  <a:cubicBezTo>
                    <a:pt x="15947" y="2358"/>
                    <a:pt x="16099" y="2080"/>
                    <a:pt x="16099" y="1801"/>
                  </a:cubicBezTo>
                  <a:lnTo>
                    <a:pt x="16099" y="1787"/>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a:off x="1951275" y="1660050"/>
              <a:ext cx="5725" cy="70375"/>
            </a:xfrm>
            <a:custGeom>
              <a:rect b="b" l="l" r="r" t="t"/>
              <a:pathLst>
                <a:path extrusionOk="0" h="2815" w="229">
                  <a:moveTo>
                    <a:pt x="0" y="0"/>
                  </a:moveTo>
                  <a:lnTo>
                    <a:pt x="0" y="2637"/>
                  </a:lnTo>
                  <a:cubicBezTo>
                    <a:pt x="39" y="2674"/>
                    <a:pt x="76" y="2699"/>
                    <a:pt x="115" y="2725"/>
                  </a:cubicBezTo>
                  <a:cubicBezTo>
                    <a:pt x="152" y="2763"/>
                    <a:pt x="191" y="2789"/>
                    <a:pt x="228" y="2814"/>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1977900" y="1660050"/>
              <a:ext cx="5725" cy="83675"/>
            </a:xfrm>
            <a:custGeom>
              <a:rect b="b" l="l" r="r" t="t"/>
              <a:pathLst>
                <a:path extrusionOk="0" h="3347" w="229">
                  <a:moveTo>
                    <a:pt x="0" y="0"/>
                  </a:moveTo>
                  <a:lnTo>
                    <a:pt x="0" y="3257"/>
                  </a:lnTo>
                  <a:cubicBezTo>
                    <a:pt x="76" y="3283"/>
                    <a:pt x="152" y="3308"/>
                    <a:pt x="228" y="3346"/>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a:off x="2004825" y="1659700"/>
              <a:ext cx="5400" cy="92275"/>
            </a:xfrm>
            <a:custGeom>
              <a:rect b="b" l="l" r="r" t="t"/>
              <a:pathLst>
                <a:path extrusionOk="0" h="3691" w="216">
                  <a:moveTo>
                    <a:pt x="1" y="1"/>
                  </a:moveTo>
                  <a:lnTo>
                    <a:pt x="1" y="3639"/>
                  </a:lnTo>
                  <a:cubicBezTo>
                    <a:pt x="26" y="3639"/>
                    <a:pt x="39" y="3651"/>
                    <a:pt x="64" y="3651"/>
                  </a:cubicBezTo>
                  <a:lnTo>
                    <a:pt x="216" y="3690"/>
                  </a:ln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a:off x="2031450" y="1659700"/>
              <a:ext cx="5725" cy="98275"/>
            </a:xfrm>
            <a:custGeom>
              <a:rect b="b" l="l" r="r" t="t"/>
              <a:pathLst>
                <a:path extrusionOk="0" h="3931" w="229">
                  <a:moveTo>
                    <a:pt x="1" y="1"/>
                  </a:moveTo>
                  <a:lnTo>
                    <a:pt x="1" y="3893"/>
                  </a:lnTo>
                  <a:lnTo>
                    <a:pt x="229" y="3930"/>
                  </a:ln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a:off x="2058075" y="1659700"/>
              <a:ext cx="5725" cy="102400"/>
            </a:xfrm>
            <a:custGeom>
              <a:rect b="b" l="l" r="r" t="t"/>
              <a:pathLst>
                <a:path extrusionOk="0" h="4096" w="229">
                  <a:moveTo>
                    <a:pt x="1" y="1"/>
                  </a:moveTo>
                  <a:lnTo>
                    <a:pt x="1" y="4070"/>
                  </a:lnTo>
                  <a:cubicBezTo>
                    <a:pt x="77" y="4070"/>
                    <a:pt x="153" y="4082"/>
                    <a:pt x="229" y="4096"/>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a:off x="2085000" y="1659700"/>
              <a:ext cx="5425" cy="105250"/>
            </a:xfrm>
            <a:custGeom>
              <a:rect b="b" l="l" r="r" t="t"/>
              <a:pathLst>
                <a:path extrusionOk="0" h="4210" w="217">
                  <a:moveTo>
                    <a:pt x="0" y="1"/>
                  </a:moveTo>
                  <a:lnTo>
                    <a:pt x="0" y="4184"/>
                  </a:lnTo>
                  <a:cubicBezTo>
                    <a:pt x="64" y="4197"/>
                    <a:pt x="140" y="4197"/>
                    <a:pt x="216" y="4209"/>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a:off x="2111625" y="1659700"/>
              <a:ext cx="5425" cy="106500"/>
            </a:xfrm>
            <a:custGeom>
              <a:rect b="b" l="l" r="r" t="t"/>
              <a:pathLst>
                <a:path extrusionOk="0" h="4260" w="217">
                  <a:moveTo>
                    <a:pt x="0" y="1"/>
                  </a:moveTo>
                  <a:lnTo>
                    <a:pt x="0" y="4260"/>
                  </a:lnTo>
                  <a:lnTo>
                    <a:pt x="216" y="4260"/>
                  </a:ln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a:off x="2138250" y="1659700"/>
              <a:ext cx="5725" cy="107150"/>
            </a:xfrm>
            <a:custGeom>
              <a:rect b="b" l="l" r="r" t="t"/>
              <a:pathLst>
                <a:path extrusionOk="0" h="4286" w="229">
                  <a:moveTo>
                    <a:pt x="0" y="1"/>
                  </a:moveTo>
                  <a:lnTo>
                    <a:pt x="0" y="4285"/>
                  </a:lnTo>
                  <a:lnTo>
                    <a:pt x="228" y="4285"/>
                  </a:ln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5"/>
            <p:cNvSpPr/>
            <p:nvPr/>
          </p:nvSpPr>
          <p:spPr>
            <a:xfrm>
              <a:off x="2164850" y="1659700"/>
              <a:ext cx="5725" cy="106500"/>
            </a:xfrm>
            <a:custGeom>
              <a:rect b="b" l="l" r="r" t="t"/>
              <a:pathLst>
                <a:path extrusionOk="0" h="4260" w="229">
                  <a:moveTo>
                    <a:pt x="1" y="1"/>
                  </a:moveTo>
                  <a:lnTo>
                    <a:pt x="1" y="4260"/>
                  </a:lnTo>
                  <a:cubicBezTo>
                    <a:pt x="77" y="4260"/>
                    <a:pt x="153" y="4260"/>
                    <a:pt x="229" y="4248"/>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a:off x="2191800" y="1659700"/>
              <a:ext cx="5400" cy="104950"/>
            </a:xfrm>
            <a:custGeom>
              <a:rect b="b" l="l" r="r" t="t"/>
              <a:pathLst>
                <a:path extrusionOk="0" h="4198" w="216">
                  <a:moveTo>
                    <a:pt x="1" y="1"/>
                  </a:moveTo>
                  <a:lnTo>
                    <a:pt x="1" y="4197"/>
                  </a:lnTo>
                  <a:cubicBezTo>
                    <a:pt x="77" y="4197"/>
                    <a:pt x="140" y="4184"/>
                    <a:pt x="216" y="4184"/>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a:off x="2218425" y="1659400"/>
              <a:ext cx="5725" cy="102375"/>
            </a:xfrm>
            <a:custGeom>
              <a:rect b="b" l="l" r="r" t="t"/>
              <a:pathLst>
                <a:path extrusionOk="0" h="4095" w="229">
                  <a:moveTo>
                    <a:pt x="0" y="1"/>
                  </a:moveTo>
                  <a:lnTo>
                    <a:pt x="0" y="4094"/>
                  </a:lnTo>
                  <a:cubicBezTo>
                    <a:pt x="77" y="4082"/>
                    <a:pt x="153" y="4082"/>
                    <a:pt x="229" y="4069"/>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5"/>
            <p:cNvSpPr/>
            <p:nvPr/>
          </p:nvSpPr>
          <p:spPr>
            <a:xfrm>
              <a:off x="2245050" y="1659400"/>
              <a:ext cx="5725" cy="98275"/>
            </a:xfrm>
            <a:custGeom>
              <a:rect b="b" l="l" r="r" t="t"/>
              <a:pathLst>
                <a:path extrusionOk="0" h="3931" w="229">
                  <a:moveTo>
                    <a:pt x="0" y="1"/>
                  </a:moveTo>
                  <a:lnTo>
                    <a:pt x="0" y="3930"/>
                  </a:lnTo>
                  <a:cubicBezTo>
                    <a:pt x="76" y="3917"/>
                    <a:pt x="152" y="3905"/>
                    <a:pt x="228" y="3879"/>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5"/>
            <p:cNvSpPr/>
            <p:nvPr/>
          </p:nvSpPr>
          <p:spPr>
            <a:xfrm>
              <a:off x="2271975" y="1659400"/>
              <a:ext cx="5425" cy="92225"/>
            </a:xfrm>
            <a:custGeom>
              <a:rect b="b" l="l" r="r" t="t"/>
              <a:pathLst>
                <a:path extrusionOk="0" h="3689" w="217">
                  <a:moveTo>
                    <a:pt x="0" y="1"/>
                  </a:moveTo>
                  <a:lnTo>
                    <a:pt x="0" y="3689"/>
                  </a:lnTo>
                  <a:cubicBezTo>
                    <a:pt x="64" y="3663"/>
                    <a:pt x="140" y="3651"/>
                    <a:pt x="216" y="3626"/>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a:off x="2298575" y="1659400"/>
              <a:ext cx="5425" cy="83350"/>
            </a:xfrm>
            <a:custGeom>
              <a:rect b="b" l="l" r="r" t="t"/>
              <a:pathLst>
                <a:path extrusionOk="0" h="3334" w="217">
                  <a:moveTo>
                    <a:pt x="1" y="1"/>
                  </a:moveTo>
                  <a:lnTo>
                    <a:pt x="1" y="3334"/>
                  </a:lnTo>
                  <a:cubicBezTo>
                    <a:pt x="77" y="3309"/>
                    <a:pt x="153" y="3283"/>
                    <a:pt x="217" y="3246"/>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a:off x="2325200" y="1659400"/>
              <a:ext cx="5725" cy="69750"/>
            </a:xfrm>
            <a:custGeom>
              <a:rect b="b" l="l" r="r" t="t"/>
              <a:pathLst>
                <a:path extrusionOk="0" h="2790" w="229">
                  <a:moveTo>
                    <a:pt x="1" y="1"/>
                  </a:moveTo>
                  <a:lnTo>
                    <a:pt x="1" y="2789"/>
                  </a:lnTo>
                  <a:lnTo>
                    <a:pt x="229" y="2599"/>
                  </a:ln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a:off x="1938925" y="1602675"/>
              <a:ext cx="402475" cy="114425"/>
            </a:xfrm>
            <a:custGeom>
              <a:rect b="b" l="l" r="r" t="t"/>
              <a:pathLst>
                <a:path extrusionOk="0" h="4577" w="16099">
                  <a:moveTo>
                    <a:pt x="8049" y="0"/>
                  </a:moveTo>
                  <a:cubicBezTo>
                    <a:pt x="3702" y="0"/>
                    <a:pt x="165" y="977"/>
                    <a:pt x="13" y="2206"/>
                  </a:cubicBezTo>
                  <a:cubicBezTo>
                    <a:pt x="0" y="2231"/>
                    <a:pt x="0" y="2257"/>
                    <a:pt x="0" y="2295"/>
                  </a:cubicBezTo>
                  <a:cubicBezTo>
                    <a:pt x="0" y="2599"/>
                    <a:pt x="215" y="2890"/>
                    <a:pt x="609" y="3169"/>
                  </a:cubicBezTo>
                  <a:cubicBezTo>
                    <a:pt x="672" y="3208"/>
                    <a:pt x="748" y="3245"/>
                    <a:pt x="824" y="3296"/>
                  </a:cubicBezTo>
                  <a:cubicBezTo>
                    <a:pt x="1192" y="3512"/>
                    <a:pt x="1686" y="3715"/>
                    <a:pt x="2282" y="3879"/>
                  </a:cubicBezTo>
                  <a:cubicBezTo>
                    <a:pt x="2421" y="3930"/>
                    <a:pt x="2561" y="3955"/>
                    <a:pt x="2700" y="3994"/>
                  </a:cubicBezTo>
                  <a:cubicBezTo>
                    <a:pt x="3169" y="4120"/>
                    <a:pt x="3702" y="4222"/>
                    <a:pt x="4259" y="4310"/>
                  </a:cubicBezTo>
                  <a:cubicBezTo>
                    <a:pt x="4893" y="4399"/>
                    <a:pt x="5565" y="4475"/>
                    <a:pt x="6288" y="4526"/>
                  </a:cubicBezTo>
                  <a:cubicBezTo>
                    <a:pt x="6845" y="4551"/>
                    <a:pt x="7441" y="4577"/>
                    <a:pt x="8049" y="4577"/>
                  </a:cubicBezTo>
                  <a:cubicBezTo>
                    <a:pt x="12499" y="4577"/>
                    <a:pt x="16099" y="3549"/>
                    <a:pt x="16099" y="2295"/>
                  </a:cubicBezTo>
                  <a:cubicBezTo>
                    <a:pt x="16099" y="2257"/>
                    <a:pt x="16099" y="2231"/>
                    <a:pt x="16086" y="2206"/>
                  </a:cubicBezTo>
                  <a:cubicBezTo>
                    <a:pt x="16073" y="2054"/>
                    <a:pt x="15997" y="1915"/>
                    <a:pt x="15883" y="1763"/>
                  </a:cubicBezTo>
                  <a:cubicBezTo>
                    <a:pt x="15731" y="1572"/>
                    <a:pt x="15477" y="1395"/>
                    <a:pt x="15161" y="1217"/>
                  </a:cubicBezTo>
                  <a:cubicBezTo>
                    <a:pt x="14856" y="1053"/>
                    <a:pt x="14476" y="901"/>
                    <a:pt x="14032" y="761"/>
                  </a:cubicBezTo>
                  <a:lnTo>
                    <a:pt x="13652" y="647"/>
                  </a:lnTo>
                  <a:cubicBezTo>
                    <a:pt x="13057" y="482"/>
                    <a:pt x="12359" y="343"/>
                    <a:pt x="11598" y="242"/>
                  </a:cubicBezTo>
                  <a:cubicBezTo>
                    <a:pt x="11434" y="216"/>
                    <a:pt x="11257" y="191"/>
                    <a:pt x="11066" y="165"/>
                  </a:cubicBezTo>
                  <a:cubicBezTo>
                    <a:pt x="10141" y="64"/>
                    <a:pt x="9114" y="0"/>
                    <a:pt x="8049"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a:off x="2045400" y="1701875"/>
              <a:ext cx="85900" cy="13950"/>
            </a:xfrm>
            <a:custGeom>
              <a:rect b="b" l="l" r="r" t="t"/>
              <a:pathLst>
                <a:path extrusionOk="0" h="558" w="3436">
                  <a:moveTo>
                    <a:pt x="1204" y="0"/>
                  </a:moveTo>
                  <a:lnTo>
                    <a:pt x="0" y="342"/>
                  </a:lnTo>
                  <a:cubicBezTo>
                    <a:pt x="634" y="431"/>
                    <a:pt x="1306" y="507"/>
                    <a:pt x="2029" y="558"/>
                  </a:cubicBezTo>
                  <a:lnTo>
                    <a:pt x="3435" y="152"/>
                  </a:lnTo>
                  <a:cubicBezTo>
                    <a:pt x="2649" y="139"/>
                    <a:pt x="1902" y="76"/>
                    <a:pt x="1204"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a:off x="1954125" y="1673025"/>
              <a:ext cx="35825" cy="12050"/>
            </a:xfrm>
            <a:custGeom>
              <a:rect b="b" l="l" r="r" t="t"/>
              <a:pathLst>
                <a:path extrusionOk="0" h="482" w="1433">
                  <a:moveTo>
                    <a:pt x="1205" y="0"/>
                  </a:moveTo>
                  <a:lnTo>
                    <a:pt x="1" y="355"/>
                  </a:lnTo>
                  <a:cubicBezTo>
                    <a:pt x="64" y="394"/>
                    <a:pt x="140" y="431"/>
                    <a:pt x="216" y="482"/>
                  </a:cubicBezTo>
                  <a:lnTo>
                    <a:pt x="1433" y="127"/>
                  </a:lnTo>
                  <a:cubicBezTo>
                    <a:pt x="1407" y="115"/>
                    <a:pt x="1382" y="89"/>
                    <a:pt x="1357" y="76"/>
                  </a:cubicBezTo>
                  <a:lnTo>
                    <a:pt x="1205"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a:off x="1995975" y="1691725"/>
              <a:ext cx="38975" cy="10800"/>
            </a:xfrm>
            <a:custGeom>
              <a:rect b="b" l="l" r="r" t="t"/>
              <a:pathLst>
                <a:path extrusionOk="0" h="432" w="1559">
                  <a:moveTo>
                    <a:pt x="1141" y="1"/>
                  </a:moveTo>
                  <a:lnTo>
                    <a:pt x="0" y="317"/>
                  </a:lnTo>
                  <a:cubicBezTo>
                    <a:pt x="139" y="368"/>
                    <a:pt x="279" y="393"/>
                    <a:pt x="418" y="432"/>
                  </a:cubicBezTo>
                  <a:lnTo>
                    <a:pt x="1559" y="114"/>
                  </a:lnTo>
                  <a:cubicBezTo>
                    <a:pt x="1457" y="77"/>
                    <a:pt x="1344" y="51"/>
                    <a:pt x="1242" y="26"/>
                  </a:cubicBezTo>
                  <a:cubicBezTo>
                    <a:pt x="1204" y="13"/>
                    <a:pt x="1178" y="1"/>
                    <a:pt x="1141"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a:off x="1979475" y="1614400"/>
              <a:ext cx="321375" cy="91300"/>
            </a:xfrm>
            <a:custGeom>
              <a:rect b="b" l="l" r="r" t="t"/>
              <a:pathLst>
                <a:path extrusionOk="0" h="3652" w="12855">
                  <a:moveTo>
                    <a:pt x="6427" y="1"/>
                  </a:moveTo>
                  <a:cubicBezTo>
                    <a:pt x="2878" y="1"/>
                    <a:pt x="1" y="812"/>
                    <a:pt x="1" y="1826"/>
                  </a:cubicBezTo>
                  <a:lnTo>
                    <a:pt x="1" y="1902"/>
                  </a:lnTo>
                  <a:cubicBezTo>
                    <a:pt x="153" y="2878"/>
                    <a:pt x="2979" y="3651"/>
                    <a:pt x="6427" y="3651"/>
                  </a:cubicBezTo>
                  <a:cubicBezTo>
                    <a:pt x="9875" y="3651"/>
                    <a:pt x="12702" y="2878"/>
                    <a:pt x="12854" y="1902"/>
                  </a:cubicBezTo>
                  <a:lnTo>
                    <a:pt x="12854" y="1826"/>
                  </a:lnTo>
                  <a:cubicBezTo>
                    <a:pt x="12854" y="812"/>
                    <a:pt x="9976" y="1"/>
                    <a:pt x="642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a:off x="1979475" y="1618500"/>
              <a:ext cx="321375" cy="87200"/>
            </a:xfrm>
            <a:custGeom>
              <a:rect b="b" l="l" r="r" t="t"/>
              <a:pathLst>
                <a:path extrusionOk="0" h="3488" w="12855">
                  <a:moveTo>
                    <a:pt x="6427" y="1"/>
                  </a:moveTo>
                  <a:cubicBezTo>
                    <a:pt x="2979" y="1"/>
                    <a:pt x="153" y="775"/>
                    <a:pt x="1" y="1738"/>
                  </a:cubicBezTo>
                  <a:cubicBezTo>
                    <a:pt x="26" y="1877"/>
                    <a:pt x="102" y="2017"/>
                    <a:pt x="241" y="2156"/>
                  </a:cubicBezTo>
                  <a:cubicBezTo>
                    <a:pt x="292" y="2207"/>
                    <a:pt x="356" y="2270"/>
                    <a:pt x="432" y="2321"/>
                  </a:cubicBezTo>
                  <a:cubicBezTo>
                    <a:pt x="736" y="2549"/>
                    <a:pt x="1205" y="2752"/>
                    <a:pt x="1776" y="2916"/>
                  </a:cubicBezTo>
                  <a:cubicBezTo>
                    <a:pt x="1902" y="2955"/>
                    <a:pt x="2041" y="2992"/>
                    <a:pt x="2181" y="3031"/>
                  </a:cubicBezTo>
                  <a:cubicBezTo>
                    <a:pt x="2714" y="3158"/>
                    <a:pt x="3334" y="3271"/>
                    <a:pt x="4019" y="3347"/>
                  </a:cubicBezTo>
                  <a:cubicBezTo>
                    <a:pt x="4691" y="3423"/>
                    <a:pt x="5426" y="3474"/>
                    <a:pt x="6199" y="3487"/>
                  </a:cubicBezTo>
                  <a:lnTo>
                    <a:pt x="6427" y="3487"/>
                  </a:lnTo>
                  <a:cubicBezTo>
                    <a:pt x="9875" y="3487"/>
                    <a:pt x="12702" y="2714"/>
                    <a:pt x="12854" y="1738"/>
                  </a:cubicBezTo>
                  <a:cubicBezTo>
                    <a:pt x="12841" y="1700"/>
                    <a:pt x="12829" y="1649"/>
                    <a:pt x="12816" y="1598"/>
                  </a:cubicBezTo>
                  <a:cubicBezTo>
                    <a:pt x="12727" y="1395"/>
                    <a:pt x="12511" y="1206"/>
                    <a:pt x="12207" y="1028"/>
                  </a:cubicBezTo>
                  <a:cubicBezTo>
                    <a:pt x="11891" y="838"/>
                    <a:pt x="11472" y="673"/>
                    <a:pt x="10965" y="533"/>
                  </a:cubicBezTo>
                  <a:cubicBezTo>
                    <a:pt x="10838" y="496"/>
                    <a:pt x="10699" y="457"/>
                    <a:pt x="10559" y="420"/>
                  </a:cubicBezTo>
                  <a:cubicBezTo>
                    <a:pt x="9913" y="268"/>
                    <a:pt x="9153" y="153"/>
                    <a:pt x="8328" y="77"/>
                  </a:cubicBezTo>
                  <a:cubicBezTo>
                    <a:pt x="8126" y="65"/>
                    <a:pt x="7911" y="52"/>
                    <a:pt x="7708" y="40"/>
                  </a:cubicBezTo>
                  <a:cubicBezTo>
                    <a:pt x="7289" y="14"/>
                    <a:pt x="6858" y="1"/>
                    <a:pt x="642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a:off x="2079925" y="1698375"/>
              <a:ext cx="71025" cy="7325"/>
            </a:xfrm>
            <a:custGeom>
              <a:rect b="b" l="l" r="r" t="t"/>
              <a:pathLst>
                <a:path extrusionOk="0" h="293" w="2841">
                  <a:moveTo>
                    <a:pt x="558" y="0"/>
                  </a:moveTo>
                  <a:lnTo>
                    <a:pt x="1" y="152"/>
                  </a:lnTo>
                  <a:cubicBezTo>
                    <a:pt x="673" y="228"/>
                    <a:pt x="1408" y="279"/>
                    <a:pt x="2181" y="292"/>
                  </a:cubicBezTo>
                  <a:lnTo>
                    <a:pt x="2840" y="102"/>
                  </a:lnTo>
                  <a:lnTo>
                    <a:pt x="2803" y="102"/>
                  </a:lnTo>
                  <a:cubicBezTo>
                    <a:pt x="2524" y="102"/>
                    <a:pt x="2245" y="90"/>
                    <a:pt x="1966" y="90"/>
                  </a:cubicBezTo>
                  <a:cubicBezTo>
                    <a:pt x="1890" y="76"/>
                    <a:pt x="1814" y="76"/>
                    <a:pt x="1738" y="76"/>
                  </a:cubicBezTo>
                  <a:cubicBezTo>
                    <a:pt x="1522" y="64"/>
                    <a:pt x="1319" y="51"/>
                    <a:pt x="1116" y="39"/>
                  </a:cubicBezTo>
                  <a:cubicBezTo>
                    <a:pt x="1040" y="39"/>
                    <a:pt x="964" y="26"/>
                    <a:pt x="888" y="26"/>
                  </a:cubicBezTo>
                  <a:cubicBezTo>
                    <a:pt x="812" y="13"/>
                    <a:pt x="749" y="13"/>
                    <a:pt x="673"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5"/>
            <p:cNvSpPr/>
            <p:nvPr/>
          </p:nvSpPr>
          <p:spPr>
            <a:xfrm>
              <a:off x="1988025" y="1674925"/>
              <a:ext cx="3525" cy="1625"/>
            </a:xfrm>
            <a:custGeom>
              <a:rect b="b" l="l" r="r" t="t"/>
              <a:pathLst>
                <a:path extrusionOk="0" h="65" w="141">
                  <a:moveTo>
                    <a:pt x="1" y="0"/>
                  </a:moveTo>
                  <a:cubicBezTo>
                    <a:pt x="26" y="13"/>
                    <a:pt x="65" y="39"/>
                    <a:pt x="90" y="64"/>
                  </a:cubicBezTo>
                  <a:lnTo>
                    <a:pt x="141" y="51"/>
                  </a:lnTo>
                  <a:cubicBezTo>
                    <a:pt x="115" y="39"/>
                    <a:pt x="90" y="39"/>
                    <a:pt x="77" y="26"/>
                  </a:cubicBezTo>
                  <a:cubicBezTo>
                    <a:pt x="51" y="13"/>
                    <a:pt x="26" y="0"/>
                    <a:pt x="1"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a:off x="2023850" y="1688875"/>
              <a:ext cx="20300" cy="5425"/>
            </a:xfrm>
            <a:custGeom>
              <a:rect b="b" l="l" r="r" t="t"/>
              <a:pathLst>
                <a:path extrusionOk="0" h="217" w="812">
                  <a:moveTo>
                    <a:pt x="368" y="0"/>
                  </a:moveTo>
                  <a:lnTo>
                    <a:pt x="1" y="101"/>
                  </a:lnTo>
                  <a:cubicBezTo>
                    <a:pt x="127" y="140"/>
                    <a:pt x="266" y="177"/>
                    <a:pt x="406" y="216"/>
                  </a:cubicBezTo>
                  <a:lnTo>
                    <a:pt x="812" y="89"/>
                  </a:lnTo>
                  <a:lnTo>
                    <a:pt x="773" y="89"/>
                  </a:lnTo>
                  <a:cubicBezTo>
                    <a:pt x="634" y="64"/>
                    <a:pt x="508" y="25"/>
                    <a:pt x="368"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5"/>
            <p:cNvSpPr/>
            <p:nvPr/>
          </p:nvSpPr>
          <p:spPr>
            <a:xfrm>
              <a:off x="2066625" y="1629275"/>
              <a:ext cx="152125" cy="64050"/>
            </a:xfrm>
            <a:custGeom>
              <a:rect b="b" l="l" r="r" t="t"/>
              <a:pathLst>
                <a:path extrusionOk="0" h="2562" w="6085">
                  <a:moveTo>
                    <a:pt x="2473" y="1"/>
                  </a:moveTo>
                  <a:lnTo>
                    <a:pt x="2473" y="293"/>
                  </a:lnTo>
                  <a:cubicBezTo>
                    <a:pt x="901" y="356"/>
                    <a:pt x="115" y="623"/>
                    <a:pt x="115" y="927"/>
                  </a:cubicBezTo>
                  <a:cubicBezTo>
                    <a:pt x="115" y="1637"/>
                    <a:pt x="3842" y="1446"/>
                    <a:pt x="3842" y="1687"/>
                  </a:cubicBezTo>
                  <a:cubicBezTo>
                    <a:pt x="3842" y="1750"/>
                    <a:pt x="3600" y="1789"/>
                    <a:pt x="2954" y="1789"/>
                  </a:cubicBezTo>
                  <a:cubicBezTo>
                    <a:pt x="2219" y="1789"/>
                    <a:pt x="1369" y="1725"/>
                    <a:pt x="735" y="1611"/>
                  </a:cubicBezTo>
                  <a:lnTo>
                    <a:pt x="0" y="2080"/>
                  </a:lnTo>
                  <a:cubicBezTo>
                    <a:pt x="583" y="2181"/>
                    <a:pt x="1521" y="2257"/>
                    <a:pt x="2473" y="2270"/>
                  </a:cubicBezTo>
                  <a:lnTo>
                    <a:pt x="2473" y="2561"/>
                  </a:lnTo>
                  <a:lnTo>
                    <a:pt x="3842" y="2561"/>
                  </a:lnTo>
                  <a:lnTo>
                    <a:pt x="3842" y="2257"/>
                  </a:lnTo>
                  <a:cubicBezTo>
                    <a:pt x="5324" y="2194"/>
                    <a:pt x="6085" y="1928"/>
                    <a:pt x="6085" y="1637"/>
                  </a:cubicBezTo>
                  <a:cubicBezTo>
                    <a:pt x="6085" y="927"/>
                    <a:pt x="2358" y="1116"/>
                    <a:pt x="2358" y="888"/>
                  </a:cubicBezTo>
                  <a:cubicBezTo>
                    <a:pt x="2358" y="825"/>
                    <a:pt x="2561" y="775"/>
                    <a:pt x="3233" y="775"/>
                  </a:cubicBezTo>
                  <a:cubicBezTo>
                    <a:pt x="3816" y="775"/>
                    <a:pt x="4437" y="825"/>
                    <a:pt x="5109" y="914"/>
                  </a:cubicBezTo>
                  <a:lnTo>
                    <a:pt x="5794" y="445"/>
                  </a:lnTo>
                  <a:cubicBezTo>
                    <a:pt x="5236" y="356"/>
                    <a:pt x="4551" y="305"/>
                    <a:pt x="3842" y="293"/>
                  </a:cubicBezTo>
                  <a:lnTo>
                    <a:pt x="3842"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5"/>
            <p:cNvSpPr/>
            <p:nvPr/>
          </p:nvSpPr>
          <p:spPr>
            <a:xfrm>
              <a:off x="2065675" y="1626750"/>
              <a:ext cx="151800" cy="64050"/>
            </a:xfrm>
            <a:custGeom>
              <a:rect b="b" l="l" r="r" t="t"/>
              <a:pathLst>
                <a:path extrusionOk="0" h="2562" w="6072">
                  <a:moveTo>
                    <a:pt x="2472" y="1"/>
                  </a:moveTo>
                  <a:lnTo>
                    <a:pt x="2472" y="293"/>
                  </a:lnTo>
                  <a:cubicBezTo>
                    <a:pt x="900" y="355"/>
                    <a:pt x="114" y="622"/>
                    <a:pt x="114" y="926"/>
                  </a:cubicBezTo>
                  <a:cubicBezTo>
                    <a:pt x="114" y="1636"/>
                    <a:pt x="3829" y="1446"/>
                    <a:pt x="3829" y="1687"/>
                  </a:cubicBezTo>
                  <a:cubicBezTo>
                    <a:pt x="3829" y="1750"/>
                    <a:pt x="3601" y="1788"/>
                    <a:pt x="2954" y="1788"/>
                  </a:cubicBezTo>
                  <a:cubicBezTo>
                    <a:pt x="2219" y="1788"/>
                    <a:pt x="1370" y="1724"/>
                    <a:pt x="736" y="1611"/>
                  </a:cubicBezTo>
                  <a:lnTo>
                    <a:pt x="1" y="2079"/>
                  </a:lnTo>
                  <a:cubicBezTo>
                    <a:pt x="584" y="2181"/>
                    <a:pt x="1509" y="2257"/>
                    <a:pt x="2472" y="2282"/>
                  </a:cubicBezTo>
                  <a:lnTo>
                    <a:pt x="2472" y="2561"/>
                  </a:lnTo>
                  <a:lnTo>
                    <a:pt x="3829" y="2561"/>
                  </a:lnTo>
                  <a:lnTo>
                    <a:pt x="3829" y="2257"/>
                  </a:lnTo>
                  <a:cubicBezTo>
                    <a:pt x="5325" y="2194"/>
                    <a:pt x="6072" y="1927"/>
                    <a:pt x="6072" y="1636"/>
                  </a:cubicBezTo>
                  <a:cubicBezTo>
                    <a:pt x="6072" y="926"/>
                    <a:pt x="2345" y="1116"/>
                    <a:pt x="2345" y="888"/>
                  </a:cubicBezTo>
                  <a:cubicBezTo>
                    <a:pt x="2345" y="825"/>
                    <a:pt x="2561" y="774"/>
                    <a:pt x="3233" y="774"/>
                  </a:cubicBezTo>
                  <a:cubicBezTo>
                    <a:pt x="3816" y="774"/>
                    <a:pt x="4437" y="825"/>
                    <a:pt x="5109" y="913"/>
                  </a:cubicBezTo>
                  <a:lnTo>
                    <a:pt x="5793" y="445"/>
                  </a:lnTo>
                  <a:cubicBezTo>
                    <a:pt x="5235" y="355"/>
                    <a:pt x="4551" y="305"/>
                    <a:pt x="3829" y="293"/>
                  </a:cubicBezTo>
                  <a:lnTo>
                    <a:pt x="38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5"/>
            <p:cNvSpPr/>
            <p:nvPr/>
          </p:nvSpPr>
          <p:spPr>
            <a:xfrm>
              <a:off x="1950625" y="1593500"/>
              <a:ext cx="402500" cy="107425"/>
            </a:xfrm>
            <a:custGeom>
              <a:rect b="b" l="l" r="r" t="t"/>
              <a:pathLst>
                <a:path extrusionOk="0" h="4297" w="16100">
                  <a:moveTo>
                    <a:pt x="13324" y="0"/>
                  </a:moveTo>
                  <a:lnTo>
                    <a:pt x="12474" y="12"/>
                  </a:lnTo>
                  <a:lnTo>
                    <a:pt x="4780" y="12"/>
                  </a:lnTo>
                  <a:lnTo>
                    <a:pt x="3930" y="25"/>
                  </a:lnTo>
                  <a:lnTo>
                    <a:pt x="1" y="25"/>
                  </a:lnTo>
                  <a:lnTo>
                    <a:pt x="1" y="1749"/>
                  </a:lnTo>
                  <a:lnTo>
                    <a:pt x="1" y="1812"/>
                  </a:lnTo>
                  <a:cubicBezTo>
                    <a:pt x="1" y="2116"/>
                    <a:pt x="178" y="2409"/>
                    <a:pt x="496" y="2674"/>
                  </a:cubicBezTo>
                  <a:cubicBezTo>
                    <a:pt x="533" y="2700"/>
                    <a:pt x="572" y="2725"/>
                    <a:pt x="609" y="2763"/>
                  </a:cubicBezTo>
                  <a:lnTo>
                    <a:pt x="724" y="2839"/>
                  </a:lnTo>
                  <a:cubicBezTo>
                    <a:pt x="749" y="2865"/>
                    <a:pt x="787" y="2877"/>
                    <a:pt x="825" y="2902"/>
                  </a:cubicBezTo>
                  <a:cubicBezTo>
                    <a:pt x="1028" y="3029"/>
                    <a:pt x="1282" y="3169"/>
                    <a:pt x="1573" y="3283"/>
                  </a:cubicBezTo>
                  <a:cubicBezTo>
                    <a:pt x="1637" y="3308"/>
                    <a:pt x="1713" y="3347"/>
                    <a:pt x="1789" y="3372"/>
                  </a:cubicBezTo>
                  <a:cubicBezTo>
                    <a:pt x="1953" y="3435"/>
                    <a:pt x="2118" y="3485"/>
                    <a:pt x="2283" y="3536"/>
                  </a:cubicBezTo>
                  <a:cubicBezTo>
                    <a:pt x="2397" y="3575"/>
                    <a:pt x="2511" y="3612"/>
                    <a:pt x="2637" y="3651"/>
                  </a:cubicBezTo>
                  <a:cubicBezTo>
                    <a:pt x="2663" y="3651"/>
                    <a:pt x="2676" y="3663"/>
                    <a:pt x="2701" y="3663"/>
                  </a:cubicBezTo>
                  <a:cubicBezTo>
                    <a:pt x="2752" y="3676"/>
                    <a:pt x="2803" y="3688"/>
                    <a:pt x="2866" y="3714"/>
                  </a:cubicBezTo>
                  <a:cubicBezTo>
                    <a:pt x="3132" y="3778"/>
                    <a:pt x="3411" y="3840"/>
                    <a:pt x="3702" y="3904"/>
                  </a:cubicBezTo>
                  <a:lnTo>
                    <a:pt x="3930" y="3942"/>
                  </a:lnTo>
                  <a:cubicBezTo>
                    <a:pt x="4032" y="3967"/>
                    <a:pt x="4146" y="3980"/>
                    <a:pt x="4260" y="4006"/>
                  </a:cubicBezTo>
                  <a:cubicBezTo>
                    <a:pt x="4425" y="4031"/>
                    <a:pt x="4603" y="4056"/>
                    <a:pt x="4780" y="4082"/>
                  </a:cubicBezTo>
                  <a:cubicBezTo>
                    <a:pt x="4843" y="4094"/>
                    <a:pt x="4919" y="4094"/>
                    <a:pt x="4995" y="4107"/>
                  </a:cubicBezTo>
                  <a:cubicBezTo>
                    <a:pt x="5274" y="4145"/>
                    <a:pt x="5553" y="4170"/>
                    <a:pt x="5845" y="4195"/>
                  </a:cubicBezTo>
                  <a:cubicBezTo>
                    <a:pt x="5921" y="4208"/>
                    <a:pt x="5984" y="4208"/>
                    <a:pt x="6060" y="4221"/>
                  </a:cubicBezTo>
                  <a:cubicBezTo>
                    <a:pt x="6136" y="4221"/>
                    <a:pt x="6212" y="4234"/>
                    <a:pt x="6288" y="4234"/>
                  </a:cubicBezTo>
                  <a:cubicBezTo>
                    <a:pt x="6491" y="4246"/>
                    <a:pt x="6694" y="4259"/>
                    <a:pt x="6910" y="4271"/>
                  </a:cubicBezTo>
                  <a:cubicBezTo>
                    <a:pt x="6986" y="4271"/>
                    <a:pt x="7062" y="4271"/>
                    <a:pt x="7138" y="4285"/>
                  </a:cubicBezTo>
                  <a:cubicBezTo>
                    <a:pt x="7417" y="4285"/>
                    <a:pt x="7696" y="4297"/>
                    <a:pt x="7975" y="4297"/>
                  </a:cubicBezTo>
                  <a:lnTo>
                    <a:pt x="8203" y="4297"/>
                  </a:lnTo>
                  <a:cubicBezTo>
                    <a:pt x="8482" y="4297"/>
                    <a:pt x="8773" y="4285"/>
                    <a:pt x="9051" y="4271"/>
                  </a:cubicBezTo>
                  <a:lnTo>
                    <a:pt x="9267" y="4271"/>
                  </a:lnTo>
                  <a:cubicBezTo>
                    <a:pt x="9558" y="4259"/>
                    <a:pt x="9837" y="4234"/>
                    <a:pt x="10116" y="4208"/>
                  </a:cubicBezTo>
                  <a:cubicBezTo>
                    <a:pt x="10192" y="4208"/>
                    <a:pt x="10268" y="4195"/>
                    <a:pt x="10332" y="4195"/>
                  </a:cubicBezTo>
                  <a:cubicBezTo>
                    <a:pt x="10623" y="4170"/>
                    <a:pt x="10915" y="4132"/>
                    <a:pt x="11181" y="4094"/>
                  </a:cubicBezTo>
                  <a:cubicBezTo>
                    <a:pt x="11257" y="4094"/>
                    <a:pt x="11333" y="4082"/>
                    <a:pt x="11409" y="4069"/>
                  </a:cubicBezTo>
                  <a:cubicBezTo>
                    <a:pt x="11701" y="4031"/>
                    <a:pt x="11980" y="3980"/>
                    <a:pt x="12246" y="3930"/>
                  </a:cubicBezTo>
                  <a:lnTo>
                    <a:pt x="12474" y="3891"/>
                  </a:lnTo>
                  <a:cubicBezTo>
                    <a:pt x="12766" y="3828"/>
                    <a:pt x="13057" y="3764"/>
                    <a:pt x="13324" y="3688"/>
                  </a:cubicBezTo>
                  <a:cubicBezTo>
                    <a:pt x="13400" y="3663"/>
                    <a:pt x="13476" y="3651"/>
                    <a:pt x="13539" y="3625"/>
                  </a:cubicBezTo>
                  <a:cubicBezTo>
                    <a:pt x="13843" y="3536"/>
                    <a:pt x="14135" y="3448"/>
                    <a:pt x="14388" y="3347"/>
                  </a:cubicBezTo>
                  <a:cubicBezTo>
                    <a:pt x="14465" y="3308"/>
                    <a:pt x="14541" y="3283"/>
                    <a:pt x="14617" y="3245"/>
                  </a:cubicBezTo>
                  <a:cubicBezTo>
                    <a:pt x="14946" y="3105"/>
                    <a:pt x="15225" y="2953"/>
                    <a:pt x="15453" y="2789"/>
                  </a:cubicBezTo>
                  <a:cubicBezTo>
                    <a:pt x="15541" y="2725"/>
                    <a:pt x="15618" y="2662"/>
                    <a:pt x="15681" y="2611"/>
                  </a:cubicBezTo>
                  <a:cubicBezTo>
                    <a:pt x="15947" y="2358"/>
                    <a:pt x="16099" y="2091"/>
                    <a:pt x="16099" y="1812"/>
                  </a:cubicBezTo>
                  <a:lnTo>
                    <a:pt x="16099" y="1787"/>
                  </a:lnTo>
                  <a:lnTo>
                    <a:pt x="1609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a:off x="1963000" y="1594125"/>
              <a:ext cx="5725" cy="70375"/>
            </a:xfrm>
            <a:custGeom>
              <a:rect b="b" l="l" r="r" t="t"/>
              <a:pathLst>
                <a:path extrusionOk="0" h="2815" w="229">
                  <a:moveTo>
                    <a:pt x="1" y="0"/>
                  </a:moveTo>
                  <a:lnTo>
                    <a:pt x="1" y="2649"/>
                  </a:lnTo>
                  <a:cubicBezTo>
                    <a:pt x="38" y="2675"/>
                    <a:pt x="77" y="2700"/>
                    <a:pt x="114" y="2738"/>
                  </a:cubicBezTo>
                  <a:lnTo>
                    <a:pt x="229" y="2814"/>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5"/>
            <p:cNvSpPr/>
            <p:nvPr/>
          </p:nvSpPr>
          <p:spPr>
            <a:xfrm>
              <a:off x="1989925" y="1594125"/>
              <a:ext cx="5425" cy="83675"/>
            </a:xfrm>
            <a:custGeom>
              <a:rect b="b" l="l" r="r" t="t"/>
              <a:pathLst>
                <a:path extrusionOk="0" h="3347" w="217">
                  <a:moveTo>
                    <a:pt x="1" y="0"/>
                  </a:moveTo>
                  <a:lnTo>
                    <a:pt x="1" y="3258"/>
                  </a:lnTo>
                  <a:cubicBezTo>
                    <a:pt x="65" y="3283"/>
                    <a:pt x="141" y="3322"/>
                    <a:pt x="217" y="3347"/>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5"/>
            <p:cNvSpPr/>
            <p:nvPr/>
          </p:nvSpPr>
          <p:spPr>
            <a:xfrm>
              <a:off x="2016550" y="1594125"/>
              <a:ext cx="5725" cy="92225"/>
            </a:xfrm>
            <a:custGeom>
              <a:rect b="b" l="l" r="r" t="t"/>
              <a:pathLst>
                <a:path extrusionOk="0" h="3689" w="229">
                  <a:moveTo>
                    <a:pt x="0" y="0"/>
                  </a:moveTo>
                  <a:lnTo>
                    <a:pt x="0" y="3626"/>
                  </a:lnTo>
                  <a:cubicBezTo>
                    <a:pt x="26" y="3626"/>
                    <a:pt x="39" y="3638"/>
                    <a:pt x="64" y="3638"/>
                  </a:cubicBezTo>
                  <a:cubicBezTo>
                    <a:pt x="115" y="3651"/>
                    <a:pt x="166" y="3663"/>
                    <a:pt x="229" y="368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5"/>
            <p:cNvSpPr/>
            <p:nvPr/>
          </p:nvSpPr>
          <p:spPr>
            <a:xfrm>
              <a:off x="2043175" y="1594125"/>
              <a:ext cx="5725" cy="97925"/>
            </a:xfrm>
            <a:custGeom>
              <a:rect b="b" l="l" r="r" t="t"/>
              <a:pathLst>
                <a:path extrusionOk="0" h="3917" w="229">
                  <a:moveTo>
                    <a:pt x="0" y="0"/>
                  </a:moveTo>
                  <a:lnTo>
                    <a:pt x="0" y="3879"/>
                  </a:lnTo>
                  <a:lnTo>
                    <a:pt x="228" y="3917"/>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5"/>
            <p:cNvSpPr/>
            <p:nvPr/>
          </p:nvSpPr>
          <p:spPr>
            <a:xfrm>
              <a:off x="2070125" y="1593800"/>
              <a:ext cx="5400" cy="102400"/>
            </a:xfrm>
            <a:custGeom>
              <a:rect b="b" l="l" r="r" t="t"/>
              <a:pathLst>
                <a:path extrusionOk="0" h="4096" w="216">
                  <a:moveTo>
                    <a:pt x="0" y="0"/>
                  </a:moveTo>
                  <a:lnTo>
                    <a:pt x="0" y="4070"/>
                  </a:lnTo>
                  <a:cubicBezTo>
                    <a:pt x="63" y="4082"/>
                    <a:pt x="139" y="4082"/>
                    <a:pt x="215" y="4095"/>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5"/>
            <p:cNvSpPr/>
            <p:nvPr/>
          </p:nvSpPr>
          <p:spPr>
            <a:xfrm>
              <a:off x="2096725" y="1593800"/>
              <a:ext cx="5400" cy="105225"/>
            </a:xfrm>
            <a:custGeom>
              <a:rect b="b" l="l" r="r" t="t"/>
              <a:pathLst>
                <a:path extrusionOk="0" h="4209" w="216">
                  <a:moveTo>
                    <a:pt x="1" y="0"/>
                  </a:moveTo>
                  <a:lnTo>
                    <a:pt x="1" y="4183"/>
                  </a:lnTo>
                  <a:cubicBezTo>
                    <a:pt x="77" y="4196"/>
                    <a:pt x="140" y="4196"/>
                    <a:pt x="216" y="4209"/>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5"/>
            <p:cNvSpPr/>
            <p:nvPr/>
          </p:nvSpPr>
          <p:spPr>
            <a:xfrm>
              <a:off x="2123350" y="1593800"/>
              <a:ext cx="5725" cy="106825"/>
            </a:xfrm>
            <a:custGeom>
              <a:rect b="b" l="l" r="r" t="t"/>
              <a:pathLst>
                <a:path extrusionOk="0" h="4273" w="229">
                  <a:moveTo>
                    <a:pt x="1" y="0"/>
                  </a:moveTo>
                  <a:lnTo>
                    <a:pt x="1" y="4259"/>
                  </a:lnTo>
                  <a:cubicBezTo>
                    <a:pt x="77" y="4259"/>
                    <a:pt x="153" y="4259"/>
                    <a:pt x="229" y="4273"/>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5"/>
            <p:cNvSpPr/>
            <p:nvPr/>
          </p:nvSpPr>
          <p:spPr>
            <a:xfrm>
              <a:off x="2149975" y="1593800"/>
              <a:ext cx="5725" cy="107125"/>
            </a:xfrm>
            <a:custGeom>
              <a:rect b="b" l="l" r="r" t="t"/>
              <a:pathLst>
                <a:path extrusionOk="0" h="4285" w="229">
                  <a:moveTo>
                    <a:pt x="1" y="0"/>
                  </a:moveTo>
                  <a:lnTo>
                    <a:pt x="1" y="4285"/>
                  </a:lnTo>
                  <a:lnTo>
                    <a:pt x="229" y="4285"/>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5"/>
            <p:cNvSpPr/>
            <p:nvPr/>
          </p:nvSpPr>
          <p:spPr>
            <a:xfrm>
              <a:off x="2176900" y="1593800"/>
              <a:ext cx="5425" cy="106500"/>
            </a:xfrm>
            <a:custGeom>
              <a:rect b="b" l="l" r="r" t="t"/>
              <a:pathLst>
                <a:path extrusionOk="0" h="4260" w="217">
                  <a:moveTo>
                    <a:pt x="0" y="0"/>
                  </a:moveTo>
                  <a:lnTo>
                    <a:pt x="0" y="4259"/>
                  </a:lnTo>
                  <a:lnTo>
                    <a:pt x="216" y="4259"/>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5"/>
            <p:cNvSpPr/>
            <p:nvPr/>
          </p:nvSpPr>
          <p:spPr>
            <a:xfrm>
              <a:off x="2203525" y="1593800"/>
              <a:ext cx="5425" cy="104925"/>
            </a:xfrm>
            <a:custGeom>
              <a:rect b="b" l="l" r="r" t="t"/>
              <a:pathLst>
                <a:path extrusionOk="0" h="4197" w="217">
                  <a:moveTo>
                    <a:pt x="0" y="0"/>
                  </a:moveTo>
                  <a:lnTo>
                    <a:pt x="0" y="4196"/>
                  </a:lnTo>
                  <a:cubicBezTo>
                    <a:pt x="76" y="4196"/>
                    <a:pt x="152" y="4183"/>
                    <a:pt x="216" y="4183"/>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5"/>
            <p:cNvSpPr/>
            <p:nvPr/>
          </p:nvSpPr>
          <p:spPr>
            <a:xfrm>
              <a:off x="2230125" y="1593800"/>
              <a:ext cx="5750" cy="102050"/>
            </a:xfrm>
            <a:custGeom>
              <a:rect b="b" l="l" r="r" t="t"/>
              <a:pathLst>
                <a:path extrusionOk="0" h="4082" w="230">
                  <a:moveTo>
                    <a:pt x="1" y="0"/>
                  </a:moveTo>
                  <a:lnTo>
                    <a:pt x="1" y="4082"/>
                  </a:lnTo>
                  <a:cubicBezTo>
                    <a:pt x="77" y="4082"/>
                    <a:pt x="153" y="4070"/>
                    <a:pt x="229" y="4057"/>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5"/>
            <p:cNvSpPr/>
            <p:nvPr/>
          </p:nvSpPr>
          <p:spPr>
            <a:xfrm>
              <a:off x="2256750" y="1593800"/>
              <a:ext cx="5725" cy="97950"/>
            </a:xfrm>
            <a:custGeom>
              <a:rect b="b" l="l" r="r" t="t"/>
              <a:pathLst>
                <a:path extrusionOk="0" h="3918" w="229">
                  <a:moveTo>
                    <a:pt x="1" y="0"/>
                  </a:moveTo>
                  <a:lnTo>
                    <a:pt x="1" y="3918"/>
                  </a:lnTo>
                  <a:lnTo>
                    <a:pt x="229" y="387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5"/>
            <p:cNvSpPr/>
            <p:nvPr/>
          </p:nvSpPr>
          <p:spPr>
            <a:xfrm>
              <a:off x="2283700" y="1593500"/>
              <a:ext cx="5400" cy="92225"/>
            </a:xfrm>
            <a:custGeom>
              <a:rect b="b" l="l" r="r" t="t"/>
              <a:pathLst>
                <a:path extrusionOk="0" h="3689" w="216">
                  <a:moveTo>
                    <a:pt x="1" y="0"/>
                  </a:moveTo>
                  <a:lnTo>
                    <a:pt x="1" y="3688"/>
                  </a:lnTo>
                  <a:cubicBezTo>
                    <a:pt x="77" y="3663"/>
                    <a:pt x="153" y="3651"/>
                    <a:pt x="216" y="3625"/>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5"/>
            <p:cNvSpPr/>
            <p:nvPr/>
          </p:nvSpPr>
          <p:spPr>
            <a:xfrm>
              <a:off x="2310325" y="1593500"/>
              <a:ext cx="5725" cy="83675"/>
            </a:xfrm>
            <a:custGeom>
              <a:rect b="b" l="l" r="r" t="t"/>
              <a:pathLst>
                <a:path extrusionOk="0" h="3347" w="229">
                  <a:moveTo>
                    <a:pt x="0" y="0"/>
                  </a:moveTo>
                  <a:lnTo>
                    <a:pt x="0" y="3347"/>
                  </a:lnTo>
                  <a:cubicBezTo>
                    <a:pt x="77" y="3308"/>
                    <a:pt x="153" y="3283"/>
                    <a:pt x="229" y="3245"/>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5"/>
            <p:cNvSpPr/>
            <p:nvPr/>
          </p:nvSpPr>
          <p:spPr>
            <a:xfrm>
              <a:off x="2336950" y="1593500"/>
              <a:ext cx="5725" cy="69725"/>
            </a:xfrm>
            <a:custGeom>
              <a:rect b="b" l="l" r="r" t="t"/>
              <a:pathLst>
                <a:path extrusionOk="0" h="2789" w="229">
                  <a:moveTo>
                    <a:pt x="0" y="0"/>
                  </a:moveTo>
                  <a:lnTo>
                    <a:pt x="0" y="2789"/>
                  </a:lnTo>
                  <a:cubicBezTo>
                    <a:pt x="88" y="2725"/>
                    <a:pt x="165" y="2662"/>
                    <a:pt x="228" y="2611"/>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5"/>
            <p:cNvSpPr/>
            <p:nvPr/>
          </p:nvSpPr>
          <p:spPr>
            <a:xfrm>
              <a:off x="1950625" y="1537075"/>
              <a:ext cx="402500" cy="114125"/>
            </a:xfrm>
            <a:custGeom>
              <a:rect b="b" l="l" r="r" t="t"/>
              <a:pathLst>
                <a:path extrusionOk="0" h="4565" w="16100">
                  <a:moveTo>
                    <a:pt x="8051" y="1"/>
                  </a:moveTo>
                  <a:cubicBezTo>
                    <a:pt x="3702" y="1"/>
                    <a:pt x="166" y="976"/>
                    <a:pt x="14" y="2193"/>
                  </a:cubicBezTo>
                  <a:cubicBezTo>
                    <a:pt x="1" y="2219"/>
                    <a:pt x="1" y="2257"/>
                    <a:pt x="1" y="2282"/>
                  </a:cubicBezTo>
                  <a:cubicBezTo>
                    <a:pt x="1" y="2587"/>
                    <a:pt x="217" y="2891"/>
                    <a:pt x="609" y="3157"/>
                  </a:cubicBezTo>
                  <a:cubicBezTo>
                    <a:pt x="673" y="3195"/>
                    <a:pt x="749" y="3246"/>
                    <a:pt x="825" y="3283"/>
                  </a:cubicBezTo>
                  <a:cubicBezTo>
                    <a:pt x="1206" y="3499"/>
                    <a:pt x="1699" y="3702"/>
                    <a:pt x="2283" y="3880"/>
                  </a:cubicBezTo>
                  <a:lnTo>
                    <a:pt x="2701" y="3993"/>
                  </a:lnTo>
                  <a:cubicBezTo>
                    <a:pt x="3183" y="4108"/>
                    <a:pt x="3702" y="4209"/>
                    <a:pt x="4260" y="4297"/>
                  </a:cubicBezTo>
                  <a:cubicBezTo>
                    <a:pt x="4894" y="4387"/>
                    <a:pt x="5566" y="4463"/>
                    <a:pt x="6288" y="4513"/>
                  </a:cubicBezTo>
                  <a:cubicBezTo>
                    <a:pt x="6859" y="4551"/>
                    <a:pt x="7442" y="4564"/>
                    <a:pt x="8051" y="4564"/>
                  </a:cubicBezTo>
                  <a:cubicBezTo>
                    <a:pt x="12499" y="4564"/>
                    <a:pt x="16099" y="3537"/>
                    <a:pt x="16099" y="2282"/>
                  </a:cubicBezTo>
                  <a:lnTo>
                    <a:pt x="16099" y="2193"/>
                  </a:lnTo>
                  <a:cubicBezTo>
                    <a:pt x="16074" y="2041"/>
                    <a:pt x="16011" y="1902"/>
                    <a:pt x="15884" y="1762"/>
                  </a:cubicBezTo>
                  <a:cubicBezTo>
                    <a:pt x="15732" y="1559"/>
                    <a:pt x="15491" y="1382"/>
                    <a:pt x="15161" y="1205"/>
                  </a:cubicBezTo>
                  <a:cubicBezTo>
                    <a:pt x="14857" y="1040"/>
                    <a:pt x="14477" y="888"/>
                    <a:pt x="14034" y="748"/>
                  </a:cubicBezTo>
                  <a:cubicBezTo>
                    <a:pt x="13919" y="711"/>
                    <a:pt x="13792" y="672"/>
                    <a:pt x="13653" y="635"/>
                  </a:cubicBezTo>
                  <a:cubicBezTo>
                    <a:pt x="13057" y="469"/>
                    <a:pt x="12360" y="330"/>
                    <a:pt x="11612" y="229"/>
                  </a:cubicBezTo>
                  <a:cubicBezTo>
                    <a:pt x="11435" y="204"/>
                    <a:pt x="11257" y="178"/>
                    <a:pt x="11080" y="165"/>
                  </a:cubicBezTo>
                  <a:cubicBezTo>
                    <a:pt x="10142" y="52"/>
                    <a:pt x="9128" y="1"/>
                    <a:pt x="8051"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5"/>
            <p:cNvSpPr/>
            <p:nvPr/>
          </p:nvSpPr>
          <p:spPr>
            <a:xfrm>
              <a:off x="2057100" y="1568150"/>
              <a:ext cx="271300" cy="81775"/>
            </a:xfrm>
            <a:custGeom>
              <a:rect b="b" l="l" r="r" t="t"/>
              <a:pathLst>
                <a:path extrusionOk="0" h="3271" w="10852">
                  <a:moveTo>
                    <a:pt x="1" y="0"/>
                  </a:moveTo>
                  <a:lnTo>
                    <a:pt x="1" y="3270"/>
                  </a:lnTo>
                  <a:lnTo>
                    <a:pt x="10851" y="3270"/>
                  </a:lnTo>
                  <a:lnTo>
                    <a:pt x="10851"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5"/>
            <p:cNvSpPr/>
            <p:nvPr/>
          </p:nvSpPr>
          <p:spPr>
            <a:xfrm>
              <a:off x="1965850" y="1615675"/>
              <a:ext cx="9225" cy="3500"/>
            </a:xfrm>
            <a:custGeom>
              <a:rect b="b" l="l" r="r" t="t"/>
              <a:pathLst>
                <a:path extrusionOk="0" h="140" w="369">
                  <a:moveTo>
                    <a:pt x="39" y="0"/>
                  </a:moveTo>
                  <a:lnTo>
                    <a:pt x="0" y="13"/>
                  </a:lnTo>
                  <a:cubicBezTo>
                    <a:pt x="64" y="51"/>
                    <a:pt x="140" y="102"/>
                    <a:pt x="216" y="139"/>
                  </a:cubicBezTo>
                  <a:lnTo>
                    <a:pt x="368" y="102"/>
                  </a:lnTo>
                  <a:lnTo>
                    <a:pt x="355" y="102"/>
                  </a:lnTo>
                  <a:cubicBezTo>
                    <a:pt x="254" y="63"/>
                    <a:pt x="140" y="38"/>
                    <a:pt x="39"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5"/>
            <p:cNvSpPr/>
            <p:nvPr/>
          </p:nvSpPr>
          <p:spPr>
            <a:xfrm>
              <a:off x="2007675" y="1628650"/>
              <a:ext cx="32975" cy="8275"/>
            </a:xfrm>
            <a:custGeom>
              <a:rect b="b" l="l" r="r" t="t"/>
              <a:pathLst>
                <a:path extrusionOk="0" h="331" w="1319">
                  <a:moveTo>
                    <a:pt x="749" y="1"/>
                  </a:moveTo>
                  <a:lnTo>
                    <a:pt x="1" y="217"/>
                  </a:lnTo>
                  <a:lnTo>
                    <a:pt x="419" y="330"/>
                  </a:lnTo>
                  <a:lnTo>
                    <a:pt x="1319" y="77"/>
                  </a:lnTo>
                  <a:cubicBezTo>
                    <a:pt x="1217" y="65"/>
                    <a:pt x="1129" y="51"/>
                    <a:pt x="1040" y="39"/>
                  </a:cubicBezTo>
                  <a:cubicBezTo>
                    <a:pt x="964" y="26"/>
                    <a:pt x="901" y="14"/>
                    <a:pt x="825" y="14"/>
                  </a:cubicBezTo>
                  <a:cubicBezTo>
                    <a:pt x="800" y="1"/>
                    <a:pt x="774" y="1"/>
                    <a:pt x="749"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5"/>
            <p:cNvSpPr/>
            <p:nvPr/>
          </p:nvSpPr>
          <p:spPr>
            <a:xfrm>
              <a:off x="1991200" y="1548500"/>
              <a:ext cx="321675" cy="91275"/>
            </a:xfrm>
            <a:custGeom>
              <a:rect b="b" l="l" r="r" t="t"/>
              <a:pathLst>
                <a:path extrusionOk="0" h="3651" w="12867">
                  <a:moveTo>
                    <a:pt x="6428" y="0"/>
                  </a:moveTo>
                  <a:cubicBezTo>
                    <a:pt x="2878" y="0"/>
                    <a:pt x="0" y="811"/>
                    <a:pt x="0" y="1825"/>
                  </a:cubicBezTo>
                  <a:lnTo>
                    <a:pt x="0" y="1902"/>
                  </a:lnTo>
                  <a:cubicBezTo>
                    <a:pt x="166" y="2877"/>
                    <a:pt x="2980" y="3651"/>
                    <a:pt x="6428" y="3651"/>
                  </a:cubicBezTo>
                  <a:cubicBezTo>
                    <a:pt x="9875" y="3651"/>
                    <a:pt x="12702" y="2877"/>
                    <a:pt x="12854" y="1902"/>
                  </a:cubicBezTo>
                  <a:cubicBezTo>
                    <a:pt x="12854" y="1876"/>
                    <a:pt x="12867" y="1851"/>
                    <a:pt x="12867" y="1825"/>
                  </a:cubicBezTo>
                  <a:cubicBezTo>
                    <a:pt x="12867" y="811"/>
                    <a:pt x="9977" y="0"/>
                    <a:pt x="6428"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5"/>
            <p:cNvSpPr/>
            <p:nvPr/>
          </p:nvSpPr>
          <p:spPr>
            <a:xfrm>
              <a:off x="1991200" y="1552600"/>
              <a:ext cx="321350" cy="87175"/>
            </a:xfrm>
            <a:custGeom>
              <a:rect b="b" l="l" r="r" t="t"/>
              <a:pathLst>
                <a:path extrusionOk="0" h="3487" w="12854">
                  <a:moveTo>
                    <a:pt x="6428" y="0"/>
                  </a:moveTo>
                  <a:cubicBezTo>
                    <a:pt x="2980" y="0"/>
                    <a:pt x="166" y="774"/>
                    <a:pt x="0" y="1738"/>
                  </a:cubicBezTo>
                  <a:cubicBezTo>
                    <a:pt x="26" y="1890"/>
                    <a:pt x="102" y="2029"/>
                    <a:pt x="242" y="2155"/>
                  </a:cubicBezTo>
                  <a:cubicBezTo>
                    <a:pt x="292" y="2219"/>
                    <a:pt x="355" y="2270"/>
                    <a:pt x="431" y="2321"/>
                  </a:cubicBezTo>
                  <a:cubicBezTo>
                    <a:pt x="749" y="2549"/>
                    <a:pt x="1205" y="2752"/>
                    <a:pt x="1775" y="2916"/>
                  </a:cubicBezTo>
                  <a:cubicBezTo>
                    <a:pt x="1915" y="2954"/>
                    <a:pt x="2042" y="2992"/>
                    <a:pt x="2181" y="3030"/>
                  </a:cubicBezTo>
                  <a:cubicBezTo>
                    <a:pt x="2713" y="3169"/>
                    <a:pt x="3335" y="3271"/>
                    <a:pt x="4019" y="3347"/>
                  </a:cubicBezTo>
                  <a:cubicBezTo>
                    <a:pt x="4690" y="3436"/>
                    <a:pt x="5426" y="3474"/>
                    <a:pt x="6199" y="3487"/>
                  </a:cubicBezTo>
                  <a:lnTo>
                    <a:pt x="6428" y="3487"/>
                  </a:lnTo>
                  <a:cubicBezTo>
                    <a:pt x="9875" y="3487"/>
                    <a:pt x="12702" y="2713"/>
                    <a:pt x="12854" y="1738"/>
                  </a:cubicBezTo>
                  <a:cubicBezTo>
                    <a:pt x="12854" y="1699"/>
                    <a:pt x="12842" y="1648"/>
                    <a:pt x="12816" y="1611"/>
                  </a:cubicBezTo>
                  <a:cubicBezTo>
                    <a:pt x="12727" y="1395"/>
                    <a:pt x="12524" y="1205"/>
                    <a:pt x="12208" y="1028"/>
                  </a:cubicBezTo>
                  <a:cubicBezTo>
                    <a:pt x="11890" y="837"/>
                    <a:pt x="11473" y="673"/>
                    <a:pt x="10966" y="533"/>
                  </a:cubicBezTo>
                  <a:cubicBezTo>
                    <a:pt x="10839" y="495"/>
                    <a:pt x="10699" y="457"/>
                    <a:pt x="10560" y="431"/>
                  </a:cubicBezTo>
                  <a:cubicBezTo>
                    <a:pt x="9913" y="267"/>
                    <a:pt x="9152" y="153"/>
                    <a:pt x="8329" y="76"/>
                  </a:cubicBezTo>
                  <a:cubicBezTo>
                    <a:pt x="8126" y="64"/>
                    <a:pt x="7910" y="51"/>
                    <a:pt x="7707" y="39"/>
                  </a:cubicBezTo>
                  <a:cubicBezTo>
                    <a:pt x="7290" y="14"/>
                    <a:pt x="6871" y="0"/>
                    <a:pt x="6428"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5"/>
            <p:cNvSpPr/>
            <p:nvPr/>
          </p:nvSpPr>
          <p:spPr>
            <a:xfrm>
              <a:off x="2091675" y="1585875"/>
              <a:ext cx="219950" cy="53900"/>
            </a:xfrm>
            <a:custGeom>
              <a:rect b="b" l="l" r="r" t="t"/>
              <a:pathLst>
                <a:path extrusionOk="0" h="2156" w="8798">
                  <a:moveTo>
                    <a:pt x="8594" y="1"/>
                  </a:moveTo>
                  <a:cubicBezTo>
                    <a:pt x="8530" y="77"/>
                    <a:pt x="8454" y="165"/>
                    <a:pt x="8366" y="241"/>
                  </a:cubicBezTo>
                  <a:cubicBezTo>
                    <a:pt x="8302" y="305"/>
                    <a:pt x="8226" y="368"/>
                    <a:pt x="8150" y="432"/>
                  </a:cubicBezTo>
                  <a:cubicBezTo>
                    <a:pt x="8113" y="444"/>
                    <a:pt x="8087" y="469"/>
                    <a:pt x="8062" y="483"/>
                  </a:cubicBezTo>
                  <a:lnTo>
                    <a:pt x="8797" y="280"/>
                  </a:lnTo>
                  <a:cubicBezTo>
                    <a:pt x="8759" y="178"/>
                    <a:pt x="8683" y="89"/>
                    <a:pt x="8594" y="1"/>
                  </a:cubicBezTo>
                  <a:close/>
                  <a:moveTo>
                    <a:pt x="3460" y="1788"/>
                  </a:moveTo>
                  <a:lnTo>
                    <a:pt x="3460" y="1788"/>
                  </a:lnTo>
                  <a:cubicBezTo>
                    <a:pt x="3321" y="1801"/>
                    <a:pt x="3169" y="1826"/>
                    <a:pt x="3029" y="1838"/>
                  </a:cubicBezTo>
                  <a:cubicBezTo>
                    <a:pt x="2953" y="1838"/>
                    <a:pt x="2877" y="1852"/>
                    <a:pt x="2801" y="1852"/>
                  </a:cubicBezTo>
                  <a:cubicBezTo>
                    <a:pt x="2522" y="1877"/>
                    <a:pt x="2243" y="1889"/>
                    <a:pt x="1952" y="1902"/>
                  </a:cubicBezTo>
                  <a:cubicBezTo>
                    <a:pt x="1888" y="1914"/>
                    <a:pt x="1812" y="1914"/>
                    <a:pt x="1736" y="1914"/>
                  </a:cubicBezTo>
                  <a:cubicBezTo>
                    <a:pt x="1457" y="1928"/>
                    <a:pt x="1179" y="1928"/>
                    <a:pt x="887" y="1940"/>
                  </a:cubicBezTo>
                  <a:lnTo>
                    <a:pt x="671" y="1940"/>
                  </a:lnTo>
                  <a:cubicBezTo>
                    <a:pt x="545" y="1940"/>
                    <a:pt x="431" y="1940"/>
                    <a:pt x="317" y="1928"/>
                  </a:cubicBezTo>
                  <a:lnTo>
                    <a:pt x="0" y="2016"/>
                  </a:lnTo>
                  <a:cubicBezTo>
                    <a:pt x="671" y="2105"/>
                    <a:pt x="1407" y="2143"/>
                    <a:pt x="2180" y="2156"/>
                  </a:cubicBezTo>
                  <a:lnTo>
                    <a:pt x="3460" y="1788"/>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5"/>
            <p:cNvSpPr/>
            <p:nvPr/>
          </p:nvSpPr>
          <p:spPr>
            <a:xfrm>
              <a:off x="2078350" y="1563375"/>
              <a:ext cx="152150" cy="64375"/>
            </a:xfrm>
            <a:custGeom>
              <a:rect b="b" l="l" r="r" t="t"/>
              <a:pathLst>
                <a:path extrusionOk="0" h="2575" w="6086">
                  <a:moveTo>
                    <a:pt x="2485" y="0"/>
                  </a:moveTo>
                  <a:lnTo>
                    <a:pt x="2485" y="292"/>
                  </a:lnTo>
                  <a:cubicBezTo>
                    <a:pt x="900" y="355"/>
                    <a:pt x="114" y="622"/>
                    <a:pt x="114" y="926"/>
                  </a:cubicBezTo>
                  <a:cubicBezTo>
                    <a:pt x="114" y="1636"/>
                    <a:pt x="3841" y="1445"/>
                    <a:pt x="3841" y="1687"/>
                  </a:cubicBezTo>
                  <a:cubicBezTo>
                    <a:pt x="3841" y="1750"/>
                    <a:pt x="3613" y="1788"/>
                    <a:pt x="2967" y="1788"/>
                  </a:cubicBezTo>
                  <a:cubicBezTo>
                    <a:pt x="2219" y="1788"/>
                    <a:pt x="1370" y="1724"/>
                    <a:pt x="736" y="1623"/>
                  </a:cubicBezTo>
                  <a:lnTo>
                    <a:pt x="1" y="2092"/>
                  </a:lnTo>
                  <a:cubicBezTo>
                    <a:pt x="584" y="2194"/>
                    <a:pt x="1522" y="2257"/>
                    <a:pt x="2485" y="2282"/>
                  </a:cubicBezTo>
                  <a:lnTo>
                    <a:pt x="2485" y="2574"/>
                  </a:lnTo>
                  <a:lnTo>
                    <a:pt x="3841" y="2574"/>
                  </a:lnTo>
                  <a:lnTo>
                    <a:pt x="3841" y="2270"/>
                  </a:lnTo>
                  <a:cubicBezTo>
                    <a:pt x="5337" y="2194"/>
                    <a:pt x="6085" y="1940"/>
                    <a:pt x="6085" y="1636"/>
                  </a:cubicBezTo>
                  <a:cubicBezTo>
                    <a:pt x="6085" y="938"/>
                    <a:pt x="2358" y="1129"/>
                    <a:pt x="2358" y="901"/>
                  </a:cubicBezTo>
                  <a:cubicBezTo>
                    <a:pt x="2358" y="825"/>
                    <a:pt x="2573" y="774"/>
                    <a:pt x="3233" y="774"/>
                  </a:cubicBezTo>
                  <a:cubicBezTo>
                    <a:pt x="3816" y="774"/>
                    <a:pt x="4449" y="825"/>
                    <a:pt x="5109" y="913"/>
                  </a:cubicBezTo>
                  <a:lnTo>
                    <a:pt x="5793" y="445"/>
                  </a:lnTo>
                  <a:cubicBezTo>
                    <a:pt x="5249" y="368"/>
                    <a:pt x="4551" y="305"/>
                    <a:pt x="3841" y="292"/>
                  </a:cubicBezTo>
                  <a:lnTo>
                    <a:pt x="3841"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5"/>
            <p:cNvSpPr/>
            <p:nvPr/>
          </p:nvSpPr>
          <p:spPr>
            <a:xfrm>
              <a:off x="2077400" y="1560825"/>
              <a:ext cx="152125" cy="64375"/>
            </a:xfrm>
            <a:custGeom>
              <a:rect b="b" l="l" r="r" t="t"/>
              <a:pathLst>
                <a:path extrusionOk="0" h="2575" w="6085">
                  <a:moveTo>
                    <a:pt x="2485" y="1"/>
                  </a:moveTo>
                  <a:lnTo>
                    <a:pt x="2485" y="293"/>
                  </a:lnTo>
                  <a:cubicBezTo>
                    <a:pt x="901" y="356"/>
                    <a:pt x="115" y="623"/>
                    <a:pt x="115" y="927"/>
                  </a:cubicBezTo>
                  <a:cubicBezTo>
                    <a:pt x="115" y="1637"/>
                    <a:pt x="3842" y="1446"/>
                    <a:pt x="3842" y="1687"/>
                  </a:cubicBezTo>
                  <a:cubicBezTo>
                    <a:pt x="3842" y="1750"/>
                    <a:pt x="3600" y="1789"/>
                    <a:pt x="2966" y="1789"/>
                  </a:cubicBezTo>
                  <a:cubicBezTo>
                    <a:pt x="2219" y="1789"/>
                    <a:pt x="1369" y="1725"/>
                    <a:pt x="735" y="1623"/>
                  </a:cubicBezTo>
                  <a:lnTo>
                    <a:pt x="0" y="2093"/>
                  </a:lnTo>
                  <a:cubicBezTo>
                    <a:pt x="583" y="2194"/>
                    <a:pt x="1521" y="2257"/>
                    <a:pt x="2485" y="2283"/>
                  </a:cubicBezTo>
                  <a:lnTo>
                    <a:pt x="2485" y="2575"/>
                  </a:lnTo>
                  <a:lnTo>
                    <a:pt x="3842" y="2575"/>
                  </a:lnTo>
                  <a:lnTo>
                    <a:pt x="3842" y="2270"/>
                  </a:lnTo>
                  <a:cubicBezTo>
                    <a:pt x="5324" y="2194"/>
                    <a:pt x="6085" y="1941"/>
                    <a:pt x="6085" y="1637"/>
                  </a:cubicBezTo>
                  <a:cubicBezTo>
                    <a:pt x="6085" y="939"/>
                    <a:pt x="2358" y="1130"/>
                    <a:pt x="2358" y="901"/>
                  </a:cubicBezTo>
                  <a:cubicBezTo>
                    <a:pt x="2358" y="825"/>
                    <a:pt x="2561" y="775"/>
                    <a:pt x="3233" y="775"/>
                  </a:cubicBezTo>
                  <a:cubicBezTo>
                    <a:pt x="3816" y="775"/>
                    <a:pt x="4450" y="825"/>
                    <a:pt x="5109" y="914"/>
                  </a:cubicBezTo>
                  <a:lnTo>
                    <a:pt x="5794" y="445"/>
                  </a:lnTo>
                  <a:cubicBezTo>
                    <a:pt x="5248" y="369"/>
                    <a:pt x="4551" y="305"/>
                    <a:pt x="3842" y="293"/>
                  </a:cubicBezTo>
                  <a:lnTo>
                    <a:pt x="3842"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5"/>
            <p:cNvSpPr/>
            <p:nvPr/>
          </p:nvSpPr>
          <p:spPr>
            <a:xfrm>
              <a:off x="1908800" y="1526950"/>
              <a:ext cx="402475" cy="107425"/>
            </a:xfrm>
            <a:custGeom>
              <a:rect b="b" l="l" r="r" t="t"/>
              <a:pathLst>
                <a:path extrusionOk="0" h="4297" w="16099">
                  <a:moveTo>
                    <a:pt x="12259" y="0"/>
                  </a:moveTo>
                  <a:lnTo>
                    <a:pt x="11409" y="12"/>
                  </a:lnTo>
                  <a:lnTo>
                    <a:pt x="3715" y="12"/>
                  </a:lnTo>
                  <a:lnTo>
                    <a:pt x="2865" y="26"/>
                  </a:lnTo>
                  <a:lnTo>
                    <a:pt x="14" y="26"/>
                  </a:lnTo>
                  <a:lnTo>
                    <a:pt x="14" y="1736"/>
                  </a:lnTo>
                  <a:cubicBezTo>
                    <a:pt x="1" y="1762"/>
                    <a:pt x="1" y="1787"/>
                    <a:pt x="1" y="1800"/>
                  </a:cubicBezTo>
                  <a:cubicBezTo>
                    <a:pt x="1" y="2104"/>
                    <a:pt x="178" y="2395"/>
                    <a:pt x="508" y="2674"/>
                  </a:cubicBezTo>
                  <a:cubicBezTo>
                    <a:pt x="546" y="2700"/>
                    <a:pt x="572" y="2725"/>
                    <a:pt x="622" y="2750"/>
                  </a:cubicBezTo>
                  <a:cubicBezTo>
                    <a:pt x="648" y="2789"/>
                    <a:pt x="685" y="2814"/>
                    <a:pt x="724" y="2840"/>
                  </a:cubicBezTo>
                  <a:cubicBezTo>
                    <a:pt x="761" y="2852"/>
                    <a:pt x="787" y="2877"/>
                    <a:pt x="825" y="2902"/>
                  </a:cubicBezTo>
                  <a:cubicBezTo>
                    <a:pt x="1040" y="3029"/>
                    <a:pt x="1281" y="3156"/>
                    <a:pt x="1573" y="3283"/>
                  </a:cubicBezTo>
                  <a:cubicBezTo>
                    <a:pt x="1649" y="3308"/>
                    <a:pt x="1725" y="3333"/>
                    <a:pt x="1801" y="3372"/>
                  </a:cubicBezTo>
                  <a:cubicBezTo>
                    <a:pt x="1953" y="3423"/>
                    <a:pt x="2118" y="3486"/>
                    <a:pt x="2282" y="3536"/>
                  </a:cubicBezTo>
                  <a:cubicBezTo>
                    <a:pt x="2397" y="3575"/>
                    <a:pt x="2524" y="3612"/>
                    <a:pt x="2637" y="3651"/>
                  </a:cubicBezTo>
                  <a:cubicBezTo>
                    <a:pt x="2663" y="3651"/>
                    <a:pt x="2688" y="3663"/>
                    <a:pt x="2701" y="3663"/>
                  </a:cubicBezTo>
                  <a:cubicBezTo>
                    <a:pt x="2764" y="3676"/>
                    <a:pt x="2815" y="3688"/>
                    <a:pt x="2865" y="3702"/>
                  </a:cubicBezTo>
                  <a:cubicBezTo>
                    <a:pt x="3132" y="3778"/>
                    <a:pt x="3411" y="3840"/>
                    <a:pt x="3715" y="3904"/>
                  </a:cubicBezTo>
                  <a:cubicBezTo>
                    <a:pt x="3778" y="3917"/>
                    <a:pt x="3854" y="3930"/>
                    <a:pt x="3930" y="3942"/>
                  </a:cubicBezTo>
                  <a:cubicBezTo>
                    <a:pt x="4045" y="3967"/>
                    <a:pt x="4146" y="3980"/>
                    <a:pt x="4260" y="4006"/>
                  </a:cubicBezTo>
                  <a:cubicBezTo>
                    <a:pt x="4425" y="4031"/>
                    <a:pt x="4603" y="4056"/>
                    <a:pt x="4780" y="4082"/>
                  </a:cubicBezTo>
                  <a:cubicBezTo>
                    <a:pt x="4856" y="4082"/>
                    <a:pt x="4919" y="4094"/>
                    <a:pt x="4995" y="4107"/>
                  </a:cubicBezTo>
                  <a:cubicBezTo>
                    <a:pt x="5274" y="4145"/>
                    <a:pt x="5553" y="4170"/>
                    <a:pt x="5845" y="4195"/>
                  </a:cubicBezTo>
                  <a:cubicBezTo>
                    <a:pt x="5921" y="4209"/>
                    <a:pt x="5997" y="4209"/>
                    <a:pt x="6073" y="4221"/>
                  </a:cubicBezTo>
                  <a:cubicBezTo>
                    <a:pt x="6136" y="4221"/>
                    <a:pt x="6212" y="4221"/>
                    <a:pt x="6288" y="4234"/>
                  </a:cubicBezTo>
                  <a:cubicBezTo>
                    <a:pt x="6491" y="4246"/>
                    <a:pt x="6707" y="4259"/>
                    <a:pt x="6910" y="4271"/>
                  </a:cubicBezTo>
                  <a:lnTo>
                    <a:pt x="7138" y="4271"/>
                  </a:lnTo>
                  <a:cubicBezTo>
                    <a:pt x="7417" y="4285"/>
                    <a:pt x="7695" y="4297"/>
                    <a:pt x="7986" y="4297"/>
                  </a:cubicBezTo>
                  <a:lnTo>
                    <a:pt x="8202" y="4297"/>
                  </a:lnTo>
                  <a:cubicBezTo>
                    <a:pt x="8494" y="4285"/>
                    <a:pt x="8772" y="4285"/>
                    <a:pt x="9051" y="4271"/>
                  </a:cubicBezTo>
                  <a:cubicBezTo>
                    <a:pt x="9127" y="4271"/>
                    <a:pt x="9203" y="4271"/>
                    <a:pt x="9267" y="4259"/>
                  </a:cubicBezTo>
                  <a:cubicBezTo>
                    <a:pt x="9558" y="4246"/>
                    <a:pt x="9837" y="4234"/>
                    <a:pt x="10116" y="4209"/>
                  </a:cubicBezTo>
                  <a:cubicBezTo>
                    <a:pt x="10192" y="4209"/>
                    <a:pt x="10268" y="4195"/>
                    <a:pt x="10344" y="4195"/>
                  </a:cubicBezTo>
                  <a:cubicBezTo>
                    <a:pt x="10636" y="4170"/>
                    <a:pt x="10915" y="4133"/>
                    <a:pt x="11181" y="4094"/>
                  </a:cubicBezTo>
                  <a:cubicBezTo>
                    <a:pt x="11257" y="4082"/>
                    <a:pt x="11333" y="4082"/>
                    <a:pt x="11409" y="4069"/>
                  </a:cubicBezTo>
                  <a:cubicBezTo>
                    <a:pt x="11701" y="4031"/>
                    <a:pt x="11980" y="3980"/>
                    <a:pt x="12259" y="3930"/>
                  </a:cubicBezTo>
                  <a:cubicBezTo>
                    <a:pt x="12335" y="3917"/>
                    <a:pt x="12398" y="3904"/>
                    <a:pt x="12474" y="3879"/>
                  </a:cubicBezTo>
                  <a:cubicBezTo>
                    <a:pt x="12778" y="3828"/>
                    <a:pt x="13057" y="3752"/>
                    <a:pt x="13324" y="3688"/>
                  </a:cubicBezTo>
                  <a:cubicBezTo>
                    <a:pt x="13400" y="3663"/>
                    <a:pt x="13476" y="3651"/>
                    <a:pt x="13552" y="3625"/>
                  </a:cubicBezTo>
                  <a:cubicBezTo>
                    <a:pt x="13856" y="3536"/>
                    <a:pt x="14135" y="3448"/>
                    <a:pt x="14388" y="3347"/>
                  </a:cubicBezTo>
                  <a:cubicBezTo>
                    <a:pt x="14464" y="3308"/>
                    <a:pt x="14540" y="3283"/>
                    <a:pt x="14616" y="3245"/>
                  </a:cubicBezTo>
                  <a:cubicBezTo>
                    <a:pt x="14946" y="3105"/>
                    <a:pt x="15225" y="2953"/>
                    <a:pt x="15465" y="2789"/>
                  </a:cubicBezTo>
                  <a:cubicBezTo>
                    <a:pt x="15541" y="2725"/>
                    <a:pt x="15617" y="2662"/>
                    <a:pt x="15681" y="2598"/>
                  </a:cubicBezTo>
                  <a:cubicBezTo>
                    <a:pt x="15960" y="2358"/>
                    <a:pt x="16099" y="2079"/>
                    <a:pt x="16099" y="1800"/>
                  </a:cubicBezTo>
                  <a:lnTo>
                    <a:pt x="16099" y="1787"/>
                  </a:lnTo>
                  <a:lnTo>
                    <a:pt x="1609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5"/>
            <p:cNvSpPr/>
            <p:nvPr/>
          </p:nvSpPr>
          <p:spPr>
            <a:xfrm>
              <a:off x="1921475" y="1527575"/>
              <a:ext cx="5425" cy="70375"/>
            </a:xfrm>
            <a:custGeom>
              <a:rect b="b" l="l" r="r" t="t"/>
              <a:pathLst>
                <a:path extrusionOk="0" h="2815" w="217">
                  <a:moveTo>
                    <a:pt x="1" y="1"/>
                  </a:moveTo>
                  <a:lnTo>
                    <a:pt x="1" y="2649"/>
                  </a:lnTo>
                  <a:cubicBezTo>
                    <a:pt x="39" y="2675"/>
                    <a:pt x="65" y="2700"/>
                    <a:pt x="115" y="2725"/>
                  </a:cubicBezTo>
                  <a:cubicBezTo>
                    <a:pt x="141" y="2764"/>
                    <a:pt x="178" y="2789"/>
                    <a:pt x="217" y="2815"/>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5"/>
            <p:cNvSpPr/>
            <p:nvPr/>
          </p:nvSpPr>
          <p:spPr>
            <a:xfrm>
              <a:off x="1948100" y="1527575"/>
              <a:ext cx="5725" cy="83675"/>
            </a:xfrm>
            <a:custGeom>
              <a:rect b="b" l="l" r="r" t="t"/>
              <a:pathLst>
                <a:path extrusionOk="0" h="3347" w="229">
                  <a:moveTo>
                    <a:pt x="1" y="1"/>
                  </a:moveTo>
                  <a:lnTo>
                    <a:pt x="1" y="3258"/>
                  </a:lnTo>
                  <a:cubicBezTo>
                    <a:pt x="77" y="3283"/>
                    <a:pt x="153" y="3308"/>
                    <a:pt x="229" y="3347"/>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5"/>
            <p:cNvSpPr/>
            <p:nvPr/>
          </p:nvSpPr>
          <p:spPr>
            <a:xfrm>
              <a:off x="1974725" y="1527575"/>
              <a:ext cx="5725" cy="91925"/>
            </a:xfrm>
            <a:custGeom>
              <a:rect b="b" l="l" r="r" t="t"/>
              <a:pathLst>
                <a:path extrusionOk="0" h="3677" w="229">
                  <a:moveTo>
                    <a:pt x="0" y="1"/>
                  </a:moveTo>
                  <a:lnTo>
                    <a:pt x="0" y="3626"/>
                  </a:lnTo>
                  <a:cubicBezTo>
                    <a:pt x="26" y="3626"/>
                    <a:pt x="51" y="3638"/>
                    <a:pt x="64" y="3638"/>
                  </a:cubicBezTo>
                  <a:cubicBezTo>
                    <a:pt x="127" y="3651"/>
                    <a:pt x="178" y="3663"/>
                    <a:pt x="228" y="3677"/>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5"/>
            <p:cNvSpPr/>
            <p:nvPr/>
          </p:nvSpPr>
          <p:spPr>
            <a:xfrm>
              <a:off x="2001675" y="1527250"/>
              <a:ext cx="5400" cy="98250"/>
            </a:xfrm>
            <a:custGeom>
              <a:rect b="b" l="l" r="r" t="t"/>
              <a:pathLst>
                <a:path extrusionOk="0" h="3930" w="216">
                  <a:moveTo>
                    <a:pt x="0" y="0"/>
                  </a:moveTo>
                  <a:lnTo>
                    <a:pt x="0" y="3892"/>
                  </a:lnTo>
                  <a:cubicBezTo>
                    <a:pt x="63" y="3905"/>
                    <a:pt x="139" y="3918"/>
                    <a:pt x="215" y="3930"/>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5"/>
            <p:cNvSpPr/>
            <p:nvPr/>
          </p:nvSpPr>
          <p:spPr>
            <a:xfrm>
              <a:off x="2028300" y="1527250"/>
              <a:ext cx="5375" cy="102400"/>
            </a:xfrm>
            <a:custGeom>
              <a:rect b="b" l="l" r="r" t="t"/>
              <a:pathLst>
                <a:path extrusionOk="0" h="4096" w="215">
                  <a:moveTo>
                    <a:pt x="0" y="0"/>
                  </a:moveTo>
                  <a:lnTo>
                    <a:pt x="0" y="4070"/>
                  </a:lnTo>
                  <a:cubicBezTo>
                    <a:pt x="76" y="4070"/>
                    <a:pt x="139" y="4082"/>
                    <a:pt x="215" y="4095"/>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5"/>
            <p:cNvSpPr/>
            <p:nvPr/>
          </p:nvSpPr>
          <p:spPr>
            <a:xfrm>
              <a:off x="2054900" y="1527250"/>
              <a:ext cx="5725" cy="105225"/>
            </a:xfrm>
            <a:custGeom>
              <a:rect b="b" l="l" r="r" t="t"/>
              <a:pathLst>
                <a:path extrusionOk="0" h="4209" w="229">
                  <a:moveTo>
                    <a:pt x="1" y="0"/>
                  </a:moveTo>
                  <a:lnTo>
                    <a:pt x="1" y="4183"/>
                  </a:lnTo>
                  <a:cubicBezTo>
                    <a:pt x="77" y="4197"/>
                    <a:pt x="153" y="4197"/>
                    <a:pt x="229" y="420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5"/>
            <p:cNvSpPr/>
            <p:nvPr/>
          </p:nvSpPr>
          <p:spPr>
            <a:xfrm>
              <a:off x="2081525" y="1527250"/>
              <a:ext cx="5725" cy="106500"/>
            </a:xfrm>
            <a:custGeom>
              <a:rect b="b" l="l" r="r" t="t"/>
              <a:pathLst>
                <a:path extrusionOk="0" h="4260" w="229">
                  <a:moveTo>
                    <a:pt x="1" y="0"/>
                  </a:moveTo>
                  <a:lnTo>
                    <a:pt x="1" y="4259"/>
                  </a:lnTo>
                  <a:lnTo>
                    <a:pt x="229" y="425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5"/>
            <p:cNvSpPr/>
            <p:nvPr/>
          </p:nvSpPr>
          <p:spPr>
            <a:xfrm>
              <a:off x="2108450" y="1527250"/>
              <a:ext cx="5425" cy="107125"/>
            </a:xfrm>
            <a:custGeom>
              <a:rect b="b" l="l" r="r" t="t"/>
              <a:pathLst>
                <a:path extrusionOk="0" h="4285" w="217">
                  <a:moveTo>
                    <a:pt x="0" y="0"/>
                  </a:moveTo>
                  <a:lnTo>
                    <a:pt x="0" y="4285"/>
                  </a:lnTo>
                  <a:lnTo>
                    <a:pt x="216" y="4285"/>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5"/>
            <p:cNvSpPr/>
            <p:nvPr/>
          </p:nvSpPr>
          <p:spPr>
            <a:xfrm>
              <a:off x="2135075" y="1527250"/>
              <a:ext cx="5425" cy="106500"/>
            </a:xfrm>
            <a:custGeom>
              <a:rect b="b" l="l" r="r" t="t"/>
              <a:pathLst>
                <a:path extrusionOk="0" h="4260" w="217">
                  <a:moveTo>
                    <a:pt x="0" y="0"/>
                  </a:moveTo>
                  <a:lnTo>
                    <a:pt x="0" y="4259"/>
                  </a:lnTo>
                  <a:cubicBezTo>
                    <a:pt x="76" y="4259"/>
                    <a:pt x="152" y="4259"/>
                    <a:pt x="216" y="424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5"/>
            <p:cNvSpPr/>
            <p:nvPr/>
          </p:nvSpPr>
          <p:spPr>
            <a:xfrm>
              <a:off x="2161700" y="1527250"/>
              <a:ext cx="5725" cy="104925"/>
            </a:xfrm>
            <a:custGeom>
              <a:rect b="b" l="l" r="r" t="t"/>
              <a:pathLst>
                <a:path extrusionOk="0" h="4197" w="229">
                  <a:moveTo>
                    <a:pt x="0" y="0"/>
                  </a:moveTo>
                  <a:lnTo>
                    <a:pt x="0" y="4197"/>
                  </a:lnTo>
                  <a:cubicBezTo>
                    <a:pt x="76" y="4197"/>
                    <a:pt x="152" y="4183"/>
                    <a:pt x="228" y="4183"/>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5"/>
            <p:cNvSpPr/>
            <p:nvPr/>
          </p:nvSpPr>
          <p:spPr>
            <a:xfrm>
              <a:off x="2188300" y="1527250"/>
              <a:ext cx="5725" cy="102050"/>
            </a:xfrm>
            <a:custGeom>
              <a:rect b="b" l="l" r="r" t="t"/>
              <a:pathLst>
                <a:path extrusionOk="0" h="4082" w="229">
                  <a:moveTo>
                    <a:pt x="1" y="0"/>
                  </a:moveTo>
                  <a:lnTo>
                    <a:pt x="1" y="4082"/>
                  </a:lnTo>
                  <a:cubicBezTo>
                    <a:pt x="77" y="4070"/>
                    <a:pt x="153" y="4070"/>
                    <a:pt x="229" y="4057"/>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5"/>
            <p:cNvSpPr/>
            <p:nvPr/>
          </p:nvSpPr>
          <p:spPr>
            <a:xfrm>
              <a:off x="2215250" y="1526950"/>
              <a:ext cx="5400" cy="98250"/>
            </a:xfrm>
            <a:custGeom>
              <a:rect b="b" l="l" r="r" t="t"/>
              <a:pathLst>
                <a:path extrusionOk="0" h="3930" w="216">
                  <a:moveTo>
                    <a:pt x="1" y="0"/>
                  </a:moveTo>
                  <a:lnTo>
                    <a:pt x="1" y="3930"/>
                  </a:lnTo>
                  <a:cubicBezTo>
                    <a:pt x="77" y="3917"/>
                    <a:pt x="140" y="3904"/>
                    <a:pt x="216" y="3879"/>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5"/>
            <p:cNvSpPr/>
            <p:nvPr/>
          </p:nvSpPr>
          <p:spPr>
            <a:xfrm>
              <a:off x="2241875" y="1526950"/>
              <a:ext cx="5725" cy="92225"/>
            </a:xfrm>
            <a:custGeom>
              <a:rect b="b" l="l" r="r" t="t"/>
              <a:pathLst>
                <a:path extrusionOk="0" h="3689" w="229">
                  <a:moveTo>
                    <a:pt x="1" y="0"/>
                  </a:moveTo>
                  <a:lnTo>
                    <a:pt x="1" y="3688"/>
                  </a:lnTo>
                  <a:cubicBezTo>
                    <a:pt x="77" y="3663"/>
                    <a:pt x="153" y="3651"/>
                    <a:pt x="229" y="3625"/>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5"/>
            <p:cNvSpPr/>
            <p:nvPr/>
          </p:nvSpPr>
          <p:spPr>
            <a:xfrm>
              <a:off x="2268500" y="1526950"/>
              <a:ext cx="5725" cy="83675"/>
            </a:xfrm>
            <a:custGeom>
              <a:rect b="b" l="l" r="r" t="t"/>
              <a:pathLst>
                <a:path extrusionOk="0" h="3347" w="229">
                  <a:moveTo>
                    <a:pt x="0" y="0"/>
                  </a:moveTo>
                  <a:lnTo>
                    <a:pt x="0" y="3347"/>
                  </a:lnTo>
                  <a:cubicBezTo>
                    <a:pt x="76" y="3308"/>
                    <a:pt x="152" y="3283"/>
                    <a:pt x="228" y="3245"/>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5"/>
            <p:cNvSpPr/>
            <p:nvPr/>
          </p:nvSpPr>
          <p:spPr>
            <a:xfrm>
              <a:off x="2295425" y="1526950"/>
              <a:ext cx="5425" cy="69725"/>
            </a:xfrm>
            <a:custGeom>
              <a:rect b="b" l="l" r="r" t="t"/>
              <a:pathLst>
                <a:path extrusionOk="0" h="2789" w="217">
                  <a:moveTo>
                    <a:pt x="0" y="0"/>
                  </a:moveTo>
                  <a:lnTo>
                    <a:pt x="0" y="2789"/>
                  </a:lnTo>
                  <a:cubicBezTo>
                    <a:pt x="76" y="2725"/>
                    <a:pt x="152" y="2662"/>
                    <a:pt x="216" y="2598"/>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a:off x="1909125" y="1470200"/>
              <a:ext cx="402150" cy="114450"/>
            </a:xfrm>
            <a:custGeom>
              <a:rect b="b" l="l" r="r" t="t"/>
              <a:pathLst>
                <a:path extrusionOk="0" h="4578" w="16086">
                  <a:moveTo>
                    <a:pt x="8037" y="1"/>
                  </a:moveTo>
                  <a:cubicBezTo>
                    <a:pt x="3702" y="1"/>
                    <a:pt x="153" y="989"/>
                    <a:pt x="1" y="2206"/>
                  </a:cubicBezTo>
                  <a:lnTo>
                    <a:pt x="1" y="2296"/>
                  </a:lnTo>
                  <a:cubicBezTo>
                    <a:pt x="1" y="2600"/>
                    <a:pt x="216" y="2891"/>
                    <a:pt x="609" y="3170"/>
                  </a:cubicBezTo>
                  <a:cubicBezTo>
                    <a:pt x="672" y="3208"/>
                    <a:pt x="736" y="3259"/>
                    <a:pt x="812" y="3296"/>
                  </a:cubicBezTo>
                  <a:cubicBezTo>
                    <a:pt x="1192" y="3512"/>
                    <a:pt x="1686" y="3715"/>
                    <a:pt x="2283" y="3880"/>
                  </a:cubicBezTo>
                  <a:cubicBezTo>
                    <a:pt x="2409" y="3930"/>
                    <a:pt x="2548" y="3969"/>
                    <a:pt x="2700" y="3994"/>
                  </a:cubicBezTo>
                  <a:cubicBezTo>
                    <a:pt x="3170" y="4121"/>
                    <a:pt x="3689" y="4222"/>
                    <a:pt x="4247" y="4310"/>
                  </a:cubicBezTo>
                  <a:cubicBezTo>
                    <a:pt x="4881" y="4400"/>
                    <a:pt x="5565" y="4476"/>
                    <a:pt x="6275" y="4526"/>
                  </a:cubicBezTo>
                  <a:cubicBezTo>
                    <a:pt x="6846" y="4564"/>
                    <a:pt x="7441" y="4577"/>
                    <a:pt x="8037" y="4577"/>
                  </a:cubicBezTo>
                  <a:cubicBezTo>
                    <a:pt x="12486" y="4577"/>
                    <a:pt x="16086" y="3550"/>
                    <a:pt x="16086" y="2296"/>
                  </a:cubicBezTo>
                  <a:lnTo>
                    <a:pt x="16086" y="2206"/>
                  </a:lnTo>
                  <a:cubicBezTo>
                    <a:pt x="16061" y="2054"/>
                    <a:pt x="15998" y="1915"/>
                    <a:pt x="15883" y="1775"/>
                  </a:cubicBezTo>
                  <a:cubicBezTo>
                    <a:pt x="15719" y="1572"/>
                    <a:pt x="15478" y="1395"/>
                    <a:pt x="15161" y="1218"/>
                  </a:cubicBezTo>
                  <a:cubicBezTo>
                    <a:pt x="14844" y="1053"/>
                    <a:pt x="14463" y="901"/>
                    <a:pt x="14033" y="761"/>
                  </a:cubicBezTo>
                  <a:cubicBezTo>
                    <a:pt x="13906" y="724"/>
                    <a:pt x="13779" y="685"/>
                    <a:pt x="13640" y="648"/>
                  </a:cubicBezTo>
                  <a:cubicBezTo>
                    <a:pt x="13044" y="482"/>
                    <a:pt x="12359" y="343"/>
                    <a:pt x="11599" y="242"/>
                  </a:cubicBezTo>
                  <a:cubicBezTo>
                    <a:pt x="11421" y="217"/>
                    <a:pt x="11244" y="191"/>
                    <a:pt x="11066" y="178"/>
                  </a:cubicBezTo>
                  <a:cubicBezTo>
                    <a:pt x="10128" y="65"/>
                    <a:pt x="9114" y="1"/>
                    <a:pt x="803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5"/>
            <p:cNvSpPr/>
            <p:nvPr/>
          </p:nvSpPr>
          <p:spPr>
            <a:xfrm>
              <a:off x="2015275" y="1569400"/>
              <a:ext cx="86225" cy="13975"/>
            </a:xfrm>
            <a:custGeom>
              <a:rect b="b" l="l" r="r" t="t"/>
              <a:pathLst>
                <a:path extrusionOk="0" h="559" w="3449">
                  <a:moveTo>
                    <a:pt x="1" y="1"/>
                  </a:moveTo>
                  <a:lnTo>
                    <a:pt x="1" y="558"/>
                  </a:lnTo>
                  <a:lnTo>
                    <a:pt x="3449" y="558"/>
                  </a:lnTo>
                  <a:lnTo>
                    <a:pt x="3449"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5"/>
            <p:cNvSpPr/>
            <p:nvPr/>
          </p:nvSpPr>
          <p:spPr>
            <a:xfrm>
              <a:off x="1924350" y="1540250"/>
              <a:ext cx="35825" cy="12375"/>
            </a:xfrm>
            <a:custGeom>
              <a:rect b="b" l="l" r="r" t="t"/>
              <a:pathLst>
                <a:path extrusionOk="0" h="495" w="1433">
                  <a:moveTo>
                    <a:pt x="1255" y="1"/>
                  </a:moveTo>
                  <a:lnTo>
                    <a:pt x="0" y="368"/>
                  </a:lnTo>
                  <a:cubicBezTo>
                    <a:pt x="63" y="406"/>
                    <a:pt x="127" y="457"/>
                    <a:pt x="203" y="494"/>
                  </a:cubicBezTo>
                  <a:lnTo>
                    <a:pt x="1432" y="153"/>
                  </a:lnTo>
                  <a:cubicBezTo>
                    <a:pt x="1369" y="102"/>
                    <a:pt x="1305" y="51"/>
                    <a:pt x="1255"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5"/>
            <p:cNvSpPr/>
            <p:nvPr/>
          </p:nvSpPr>
          <p:spPr>
            <a:xfrm>
              <a:off x="1966175" y="1559275"/>
              <a:ext cx="39000" cy="10800"/>
            </a:xfrm>
            <a:custGeom>
              <a:rect b="b" l="l" r="r" t="t"/>
              <a:pathLst>
                <a:path extrusionOk="0" h="432" w="1560">
                  <a:moveTo>
                    <a:pt x="1141" y="0"/>
                  </a:moveTo>
                  <a:lnTo>
                    <a:pt x="1" y="317"/>
                  </a:lnTo>
                  <a:cubicBezTo>
                    <a:pt x="127" y="367"/>
                    <a:pt x="266" y="406"/>
                    <a:pt x="418" y="431"/>
                  </a:cubicBezTo>
                  <a:lnTo>
                    <a:pt x="1559" y="114"/>
                  </a:lnTo>
                  <a:cubicBezTo>
                    <a:pt x="1458" y="88"/>
                    <a:pt x="1356" y="63"/>
                    <a:pt x="1255" y="25"/>
                  </a:cubicBezTo>
                  <a:cubicBezTo>
                    <a:pt x="1217" y="25"/>
                    <a:pt x="1179" y="12"/>
                    <a:pt x="1141"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5"/>
            <p:cNvSpPr/>
            <p:nvPr/>
          </p:nvSpPr>
          <p:spPr>
            <a:xfrm>
              <a:off x="1949375" y="1481950"/>
              <a:ext cx="321675" cy="91275"/>
            </a:xfrm>
            <a:custGeom>
              <a:rect b="b" l="l" r="r" t="t"/>
              <a:pathLst>
                <a:path extrusionOk="0" h="3651" w="12867">
                  <a:moveTo>
                    <a:pt x="6427" y="0"/>
                  </a:moveTo>
                  <a:cubicBezTo>
                    <a:pt x="2890" y="0"/>
                    <a:pt x="0" y="811"/>
                    <a:pt x="0" y="1826"/>
                  </a:cubicBezTo>
                  <a:cubicBezTo>
                    <a:pt x="0" y="1851"/>
                    <a:pt x="0" y="1876"/>
                    <a:pt x="13" y="1902"/>
                  </a:cubicBezTo>
                  <a:cubicBezTo>
                    <a:pt x="166" y="2877"/>
                    <a:pt x="2980" y="3651"/>
                    <a:pt x="6427" y="3651"/>
                  </a:cubicBezTo>
                  <a:cubicBezTo>
                    <a:pt x="9887" y="3651"/>
                    <a:pt x="12701" y="2877"/>
                    <a:pt x="12853" y="1902"/>
                  </a:cubicBezTo>
                  <a:cubicBezTo>
                    <a:pt x="12867" y="1876"/>
                    <a:pt x="12867" y="1851"/>
                    <a:pt x="12867" y="1826"/>
                  </a:cubicBezTo>
                  <a:cubicBezTo>
                    <a:pt x="12867" y="811"/>
                    <a:pt x="9977" y="0"/>
                    <a:pt x="642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5"/>
            <p:cNvSpPr/>
            <p:nvPr/>
          </p:nvSpPr>
          <p:spPr>
            <a:xfrm>
              <a:off x="1949700" y="1486050"/>
              <a:ext cx="321025" cy="87175"/>
            </a:xfrm>
            <a:custGeom>
              <a:rect b="b" l="l" r="r" t="t"/>
              <a:pathLst>
                <a:path extrusionOk="0" h="3487" w="12841">
                  <a:moveTo>
                    <a:pt x="6414" y="0"/>
                  </a:moveTo>
                  <a:cubicBezTo>
                    <a:pt x="2967" y="0"/>
                    <a:pt x="153" y="774"/>
                    <a:pt x="0" y="1738"/>
                  </a:cubicBezTo>
                  <a:cubicBezTo>
                    <a:pt x="13" y="1890"/>
                    <a:pt x="102" y="2016"/>
                    <a:pt x="229" y="2155"/>
                  </a:cubicBezTo>
                  <a:cubicBezTo>
                    <a:pt x="291" y="2206"/>
                    <a:pt x="355" y="2270"/>
                    <a:pt x="431" y="2321"/>
                  </a:cubicBezTo>
                  <a:cubicBezTo>
                    <a:pt x="736" y="2549"/>
                    <a:pt x="1192" y="2752"/>
                    <a:pt x="1775" y="2916"/>
                  </a:cubicBezTo>
                  <a:cubicBezTo>
                    <a:pt x="1902" y="2954"/>
                    <a:pt x="2029" y="2992"/>
                    <a:pt x="2167" y="3031"/>
                  </a:cubicBezTo>
                  <a:cubicBezTo>
                    <a:pt x="2713" y="3157"/>
                    <a:pt x="3334" y="3271"/>
                    <a:pt x="4006" y="3347"/>
                  </a:cubicBezTo>
                  <a:cubicBezTo>
                    <a:pt x="4690" y="3423"/>
                    <a:pt x="5426" y="3474"/>
                    <a:pt x="6186" y="3487"/>
                  </a:cubicBezTo>
                  <a:lnTo>
                    <a:pt x="6414" y="3487"/>
                  </a:lnTo>
                  <a:cubicBezTo>
                    <a:pt x="9874" y="3487"/>
                    <a:pt x="12688" y="2713"/>
                    <a:pt x="12840" y="1738"/>
                  </a:cubicBezTo>
                  <a:cubicBezTo>
                    <a:pt x="12840" y="1699"/>
                    <a:pt x="12828" y="1648"/>
                    <a:pt x="12803" y="1611"/>
                  </a:cubicBezTo>
                  <a:cubicBezTo>
                    <a:pt x="12714" y="1395"/>
                    <a:pt x="12511" y="1205"/>
                    <a:pt x="12207" y="1028"/>
                  </a:cubicBezTo>
                  <a:cubicBezTo>
                    <a:pt x="11890" y="837"/>
                    <a:pt x="11459" y="673"/>
                    <a:pt x="10952" y="533"/>
                  </a:cubicBezTo>
                  <a:cubicBezTo>
                    <a:pt x="10826" y="495"/>
                    <a:pt x="10686" y="457"/>
                    <a:pt x="10547" y="431"/>
                  </a:cubicBezTo>
                  <a:cubicBezTo>
                    <a:pt x="9900" y="267"/>
                    <a:pt x="9139" y="153"/>
                    <a:pt x="8316" y="77"/>
                  </a:cubicBezTo>
                  <a:cubicBezTo>
                    <a:pt x="8113" y="64"/>
                    <a:pt x="7910" y="51"/>
                    <a:pt x="7694" y="39"/>
                  </a:cubicBezTo>
                  <a:cubicBezTo>
                    <a:pt x="7288" y="14"/>
                    <a:pt x="6858" y="0"/>
                    <a:pt x="6414"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5"/>
            <p:cNvSpPr/>
            <p:nvPr/>
          </p:nvSpPr>
          <p:spPr>
            <a:xfrm>
              <a:off x="2049825" y="1562100"/>
              <a:ext cx="88125" cy="11125"/>
            </a:xfrm>
            <a:custGeom>
              <a:rect b="b" l="l" r="r" t="t"/>
              <a:pathLst>
                <a:path extrusionOk="0" h="445" w="3525">
                  <a:moveTo>
                    <a:pt x="1103" y="1"/>
                  </a:moveTo>
                  <a:lnTo>
                    <a:pt x="1" y="305"/>
                  </a:lnTo>
                  <a:cubicBezTo>
                    <a:pt x="685" y="381"/>
                    <a:pt x="1421" y="432"/>
                    <a:pt x="2181" y="445"/>
                  </a:cubicBezTo>
                  <a:lnTo>
                    <a:pt x="3525" y="65"/>
                  </a:lnTo>
                  <a:lnTo>
                    <a:pt x="2916" y="65"/>
                  </a:lnTo>
                  <a:cubicBezTo>
                    <a:pt x="2638" y="65"/>
                    <a:pt x="2359" y="65"/>
                    <a:pt x="2080" y="51"/>
                  </a:cubicBezTo>
                  <a:cubicBezTo>
                    <a:pt x="2004" y="51"/>
                    <a:pt x="1928" y="51"/>
                    <a:pt x="1852" y="39"/>
                  </a:cubicBezTo>
                  <a:cubicBezTo>
                    <a:pt x="1636" y="39"/>
                    <a:pt x="1433" y="26"/>
                    <a:pt x="1230"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a:off x="1955400" y="1538025"/>
              <a:ext cx="14600" cy="6050"/>
            </a:xfrm>
            <a:custGeom>
              <a:rect b="b" l="l" r="r" t="t"/>
              <a:pathLst>
                <a:path extrusionOk="0" h="242" w="584">
                  <a:moveTo>
                    <a:pt x="254" y="0"/>
                  </a:moveTo>
                  <a:lnTo>
                    <a:pt x="1" y="76"/>
                  </a:lnTo>
                  <a:cubicBezTo>
                    <a:pt x="63" y="127"/>
                    <a:pt x="127" y="191"/>
                    <a:pt x="203" y="242"/>
                  </a:cubicBezTo>
                  <a:lnTo>
                    <a:pt x="584" y="127"/>
                  </a:lnTo>
                  <a:cubicBezTo>
                    <a:pt x="558" y="127"/>
                    <a:pt x="533" y="115"/>
                    <a:pt x="508" y="102"/>
                  </a:cubicBezTo>
                  <a:cubicBezTo>
                    <a:pt x="432" y="76"/>
                    <a:pt x="355" y="51"/>
                    <a:pt x="292" y="14"/>
                  </a:cubicBezTo>
                  <a:cubicBezTo>
                    <a:pt x="279" y="14"/>
                    <a:pt x="266" y="14"/>
                    <a:pt x="254"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a:off x="1994075" y="1553550"/>
              <a:ext cx="31075" cy="8275"/>
            </a:xfrm>
            <a:custGeom>
              <a:rect b="b" l="l" r="r" t="t"/>
              <a:pathLst>
                <a:path extrusionOk="0" h="331" w="1243">
                  <a:moveTo>
                    <a:pt x="786" y="1"/>
                  </a:moveTo>
                  <a:lnTo>
                    <a:pt x="0" y="216"/>
                  </a:lnTo>
                  <a:cubicBezTo>
                    <a:pt x="127" y="254"/>
                    <a:pt x="254" y="292"/>
                    <a:pt x="392" y="331"/>
                  </a:cubicBezTo>
                  <a:lnTo>
                    <a:pt x="1242" y="89"/>
                  </a:lnTo>
                  <a:cubicBezTo>
                    <a:pt x="1204" y="77"/>
                    <a:pt x="1153" y="64"/>
                    <a:pt x="1102" y="64"/>
                  </a:cubicBezTo>
                  <a:cubicBezTo>
                    <a:pt x="1026" y="38"/>
                    <a:pt x="950" y="26"/>
                    <a:pt x="874" y="13"/>
                  </a:cubicBezTo>
                  <a:cubicBezTo>
                    <a:pt x="849" y="13"/>
                    <a:pt x="811" y="1"/>
                    <a:pt x="786"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5"/>
            <p:cNvSpPr/>
            <p:nvPr/>
          </p:nvSpPr>
          <p:spPr>
            <a:xfrm>
              <a:off x="2036825" y="1496825"/>
              <a:ext cx="151825" cy="64025"/>
            </a:xfrm>
            <a:custGeom>
              <a:rect b="b" l="l" r="r" t="t"/>
              <a:pathLst>
                <a:path extrusionOk="0" h="2561" w="6073">
                  <a:moveTo>
                    <a:pt x="2473" y="0"/>
                  </a:moveTo>
                  <a:lnTo>
                    <a:pt x="2473" y="293"/>
                  </a:lnTo>
                  <a:cubicBezTo>
                    <a:pt x="888" y="355"/>
                    <a:pt x="102" y="622"/>
                    <a:pt x="102" y="926"/>
                  </a:cubicBezTo>
                  <a:cubicBezTo>
                    <a:pt x="102" y="1636"/>
                    <a:pt x="3829" y="1446"/>
                    <a:pt x="3829" y="1687"/>
                  </a:cubicBezTo>
                  <a:cubicBezTo>
                    <a:pt x="3829" y="1750"/>
                    <a:pt x="3601" y="1788"/>
                    <a:pt x="2955" y="1788"/>
                  </a:cubicBezTo>
                  <a:cubicBezTo>
                    <a:pt x="2206" y="1788"/>
                    <a:pt x="1370" y="1724"/>
                    <a:pt x="724" y="1611"/>
                  </a:cubicBezTo>
                  <a:lnTo>
                    <a:pt x="1" y="2079"/>
                  </a:lnTo>
                  <a:cubicBezTo>
                    <a:pt x="572" y="2181"/>
                    <a:pt x="1510" y="2257"/>
                    <a:pt x="2473" y="2282"/>
                  </a:cubicBezTo>
                  <a:lnTo>
                    <a:pt x="2473" y="2561"/>
                  </a:lnTo>
                  <a:lnTo>
                    <a:pt x="3829" y="2561"/>
                  </a:lnTo>
                  <a:lnTo>
                    <a:pt x="3829" y="2257"/>
                  </a:lnTo>
                  <a:cubicBezTo>
                    <a:pt x="5325" y="2194"/>
                    <a:pt x="6073" y="1927"/>
                    <a:pt x="6073" y="1636"/>
                  </a:cubicBezTo>
                  <a:cubicBezTo>
                    <a:pt x="6073" y="926"/>
                    <a:pt x="2346" y="1129"/>
                    <a:pt x="2346" y="888"/>
                  </a:cubicBezTo>
                  <a:cubicBezTo>
                    <a:pt x="2346" y="825"/>
                    <a:pt x="2561" y="774"/>
                    <a:pt x="3220" y="774"/>
                  </a:cubicBezTo>
                  <a:cubicBezTo>
                    <a:pt x="3817" y="774"/>
                    <a:pt x="4437" y="825"/>
                    <a:pt x="5096" y="913"/>
                  </a:cubicBezTo>
                  <a:lnTo>
                    <a:pt x="5781" y="445"/>
                  </a:lnTo>
                  <a:cubicBezTo>
                    <a:pt x="5236" y="355"/>
                    <a:pt x="4539" y="305"/>
                    <a:pt x="3829" y="293"/>
                  </a:cubicBezTo>
                  <a:lnTo>
                    <a:pt x="38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5"/>
            <p:cNvSpPr/>
            <p:nvPr/>
          </p:nvSpPr>
          <p:spPr>
            <a:xfrm>
              <a:off x="2035900" y="1494300"/>
              <a:ext cx="151800" cy="64025"/>
            </a:xfrm>
            <a:custGeom>
              <a:rect b="b" l="l" r="r" t="t"/>
              <a:pathLst>
                <a:path extrusionOk="0" h="2561" w="6072">
                  <a:moveTo>
                    <a:pt x="2471" y="0"/>
                  </a:moveTo>
                  <a:lnTo>
                    <a:pt x="2471" y="292"/>
                  </a:lnTo>
                  <a:cubicBezTo>
                    <a:pt x="888" y="355"/>
                    <a:pt x="102" y="622"/>
                    <a:pt x="102" y="926"/>
                  </a:cubicBezTo>
                  <a:cubicBezTo>
                    <a:pt x="102" y="1636"/>
                    <a:pt x="3828" y="1445"/>
                    <a:pt x="3828" y="1686"/>
                  </a:cubicBezTo>
                  <a:cubicBezTo>
                    <a:pt x="3828" y="1749"/>
                    <a:pt x="3600" y="1788"/>
                    <a:pt x="2953" y="1788"/>
                  </a:cubicBezTo>
                  <a:cubicBezTo>
                    <a:pt x="2206" y="1788"/>
                    <a:pt x="1356" y="1724"/>
                    <a:pt x="722" y="1610"/>
                  </a:cubicBezTo>
                  <a:lnTo>
                    <a:pt x="0" y="2079"/>
                  </a:lnTo>
                  <a:cubicBezTo>
                    <a:pt x="570" y="2180"/>
                    <a:pt x="1508" y="2256"/>
                    <a:pt x="2471" y="2282"/>
                  </a:cubicBezTo>
                  <a:lnTo>
                    <a:pt x="2471" y="2561"/>
                  </a:lnTo>
                  <a:lnTo>
                    <a:pt x="3828" y="2561"/>
                  </a:lnTo>
                  <a:lnTo>
                    <a:pt x="3828" y="2270"/>
                  </a:lnTo>
                  <a:cubicBezTo>
                    <a:pt x="5324" y="2193"/>
                    <a:pt x="6071" y="1927"/>
                    <a:pt x="6071" y="1636"/>
                  </a:cubicBezTo>
                  <a:cubicBezTo>
                    <a:pt x="6071" y="926"/>
                    <a:pt x="2345" y="1129"/>
                    <a:pt x="2345" y="887"/>
                  </a:cubicBezTo>
                  <a:cubicBezTo>
                    <a:pt x="2345" y="824"/>
                    <a:pt x="2561" y="774"/>
                    <a:pt x="3220" y="774"/>
                  </a:cubicBezTo>
                  <a:cubicBezTo>
                    <a:pt x="3803" y="774"/>
                    <a:pt x="4437" y="824"/>
                    <a:pt x="5096" y="913"/>
                  </a:cubicBezTo>
                  <a:lnTo>
                    <a:pt x="5780" y="444"/>
                  </a:lnTo>
                  <a:cubicBezTo>
                    <a:pt x="5235" y="355"/>
                    <a:pt x="4538" y="304"/>
                    <a:pt x="3828" y="292"/>
                  </a:cubicBezTo>
                  <a:lnTo>
                    <a:pt x="38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5"/>
            <p:cNvSpPr/>
            <p:nvPr/>
          </p:nvSpPr>
          <p:spPr>
            <a:xfrm>
              <a:off x="1923375" y="1456600"/>
              <a:ext cx="402500" cy="107125"/>
            </a:xfrm>
            <a:custGeom>
              <a:rect b="b" l="l" r="r" t="t"/>
              <a:pathLst>
                <a:path extrusionOk="0" h="4285" w="16100">
                  <a:moveTo>
                    <a:pt x="9051" y="0"/>
                  </a:moveTo>
                  <a:lnTo>
                    <a:pt x="8203" y="12"/>
                  </a:lnTo>
                  <a:lnTo>
                    <a:pt x="1" y="12"/>
                  </a:lnTo>
                  <a:lnTo>
                    <a:pt x="1" y="1736"/>
                  </a:lnTo>
                  <a:lnTo>
                    <a:pt x="1" y="1800"/>
                  </a:lnTo>
                  <a:cubicBezTo>
                    <a:pt x="1" y="2104"/>
                    <a:pt x="178" y="2395"/>
                    <a:pt x="508" y="2662"/>
                  </a:cubicBezTo>
                  <a:cubicBezTo>
                    <a:pt x="533" y="2687"/>
                    <a:pt x="572" y="2725"/>
                    <a:pt x="609" y="2750"/>
                  </a:cubicBezTo>
                  <a:lnTo>
                    <a:pt x="724" y="2826"/>
                  </a:lnTo>
                  <a:cubicBezTo>
                    <a:pt x="761" y="2852"/>
                    <a:pt x="787" y="2877"/>
                    <a:pt x="825" y="2890"/>
                  </a:cubicBezTo>
                  <a:cubicBezTo>
                    <a:pt x="1028" y="3029"/>
                    <a:pt x="1282" y="3156"/>
                    <a:pt x="1573" y="3271"/>
                  </a:cubicBezTo>
                  <a:cubicBezTo>
                    <a:pt x="1636" y="3308"/>
                    <a:pt x="1713" y="3333"/>
                    <a:pt x="1789" y="3359"/>
                  </a:cubicBezTo>
                  <a:cubicBezTo>
                    <a:pt x="1953" y="3423"/>
                    <a:pt x="2118" y="3485"/>
                    <a:pt x="2282" y="3536"/>
                  </a:cubicBezTo>
                  <a:cubicBezTo>
                    <a:pt x="2397" y="3575"/>
                    <a:pt x="2524" y="3612"/>
                    <a:pt x="2637" y="3638"/>
                  </a:cubicBezTo>
                  <a:cubicBezTo>
                    <a:pt x="2663" y="3651"/>
                    <a:pt x="2688" y="3651"/>
                    <a:pt x="2701" y="3663"/>
                  </a:cubicBezTo>
                  <a:cubicBezTo>
                    <a:pt x="2752" y="3676"/>
                    <a:pt x="2803" y="3688"/>
                    <a:pt x="2866" y="3701"/>
                  </a:cubicBezTo>
                  <a:cubicBezTo>
                    <a:pt x="3132" y="3764"/>
                    <a:pt x="3411" y="3840"/>
                    <a:pt x="3702" y="3891"/>
                  </a:cubicBezTo>
                  <a:cubicBezTo>
                    <a:pt x="3778" y="3904"/>
                    <a:pt x="3854" y="3916"/>
                    <a:pt x="3930" y="3942"/>
                  </a:cubicBezTo>
                  <a:cubicBezTo>
                    <a:pt x="4045" y="3955"/>
                    <a:pt x="4146" y="3980"/>
                    <a:pt x="4260" y="3993"/>
                  </a:cubicBezTo>
                  <a:cubicBezTo>
                    <a:pt x="4425" y="4018"/>
                    <a:pt x="4603" y="4043"/>
                    <a:pt x="4780" y="4069"/>
                  </a:cubicBezTo>
                  <a:cubicBezTo>
                    <a:pt x="4843" y="4082"/>
                    <a:pt x="4919" y="4094"/>
                    <a:pt x="4995" y="4107"/>
                  </a:cubicBezTo>
                  <a:cubicBezTo>
                    <a:pt x="5274" y="4132"/>
                    <a:pt x="5553" y="4170"/>
                    <a:pt x="5845" y="4195"/>
                  </a:cubicBezTo>
                  <a:cubicBezTo>
                    <a:pt x="5921" y="4195"/>
                    <a:pt x="5997" y="4209"/>
                    <a:pt x="6060" y="4209"/>
                  </a:cubicBezTo>
                  <a:cubicBezTo>
                    <a:pt x="6136" y="4221"/>
                    <a:pt x="6212" y="4221"/>
                    <a:pt x="6288" y="4221"/>
                  </a:cubicBezTo>
                  <a:cubicBezTo>
                    <a:pt x="6491" y="4246"/>
                    <a:pt x="6694" y="4259"/>
                    <a:pt x="6910" y="4259"/>
                  </a:cubicBezTo>
                  <a:cubicBezTo>
                    <a:pt x="6986" y="4271"/>
                    <a:pt x="7062" y="4271"/>
                    <a:pt x="7138" y="4271"/>
                  </a:cubicBezTo>
                  <a:cubicBezTo>
                    <a:pt x="7417" y="4285"/>
                    <a:pt x="7696" y="4285"/>
                    <a:pt x="7974" y="4285"/>
                  </a:cubicBezTo>
                  <a:lnTo>
                    <a:pt x="8203" y="4285"/>
                  </a:lnTo>
                  <a:cubicBezTo>
                    <a:pt x="8494" y="4285"/>
                    <a:pt x="8772" y="4285"/>
                    <a:pt x="9051" y="4271"/>
                  </a:cubicBezTo>
                  <a:cubicBezTo>
                    <a:pt x="9127" y="4271"/>
                    <a:pt x="9191" y="4259"/>
                    <a:pt x="9267" y="4259"/>
                  </a:cubicBezTo>
                  <a:cubicBezTo>
                    <a:pt x="9558" y="4246"/>
                    <a:pt x="9837" y="4234"/>
                    <a:pt x="10116" y="4209"/>
                  </a:cubicBezTo>
                  <a:cubicBezTo>
                    <a:pt x="10192" y="4195"/>
                    <a:pt x="10268" y="4195"/>
                    <a:pt x="10344" y="4183"/>
                  </a:cubicBezTo>
                  <a:cubicBezTo>
                    <a:pt x="10623" y="4158"/>
                    <a:pt x="10915" y="4132"/>
                    <a:pt x="11181" y="4094"/>
                  </a:cubicBezTo>
                  <a:lnTo>
                    <a:pt x="11409" y="4056"/>
                  </a:lnTo>
                  <a:cubicBezTo>
                    <a:pt x="11701" y="4018"/>
                    <a:pt x="11980" y="3980"/>
                    <a:pt x="12246" y="3916"/>
                  </a:cubicBezTo>
                  <a:lnTo>
                    <a:pt x="12474" y="3879"/>
                  </a:lnTo>
                  <a:cubicBezTo>
                    <a:pt x="12766" y="3815"/>
                    <a:pt x="13057" y="3752"/>
                    <a:pt x="13324" y="3676"/>
                  </a:cubicBezTo>
                  <a:cubicBezTo>
                    <a:pt x="13400" y="3663"/>
                    <a:pt x="13476" y="3638"/>
                    <a:pt x="13539" y="3625"/>
                  </a:cubicBezTo>
                  <a:cubicBezTo>
                    <a:pt x="13843" y="3536"/>
                    <a:pt x="14135" y="3435"/>
                    <a:pt x="14388" y="3333"/>
                  </a:cubicBezTo>
                  <a:cubicBezTo>
                    <a:pt x="14464" y="3308"/>
                    <a:pt x="14540" y="3271"/>
                    <a:pt x="14617" y="3245"/>
                  </a:cubicBezTo>
                  <a:cubicBezTo>
                    <a:pt x="14946" y="3093"/>
                    <a:pt x="15225" y="2941"/>
                    <a:pt x="15453" y="2776"/>
                  </a:cubicBezTo>
                  <a:cubicBezTo>
                    <a:pt x="15541" y="2725"/>
                    <a:pt x="15617" y="2662"/>
                    <a:pt x="15681" y="2598"/>
                  </a:cubicBezTo>
                  <a:cubicBezTo>
                    <a:pt x="15960" y="2345"/>
                    <a:pt x="16099" y="2079"/>
                    <a:pt x="16099" y="1800"/>
                  </a:cubicBezTo>
                  <a:lnTo>
                    <a:pt x="16099" y="1775"/>
                  </a:lnTo>
                  <a:lnTo>
                    <a:pt x="1609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a:off x="1936050" y="1456900"/>
              <a:ext cx="5425" cy="70375"/>
            </a:xfrm>
            <a:custGeom>
              <a:rect b="b" l="l" r="r" t="t"/>
              <a:pathLst>
                <a:path extrusionOk="0" h="2815" w="217">
                  <a:moveTo>
                    <a:pt x="1" y="0"/>
                  </a:moveTo>
                  <a:lnTo>
                    <a:pt x="1" y="2650"/>
                  </a:lnTo>
                  <a:cubicBezTo>
                    <a:pt x="26" y="2675"/>
                    <a:pt x="65" y="2713"/>
                    <a:pt x="102" y="2738"/>
                  </a:cubicBezTo>
                  <a:lnTo>
                    <a:pt x="217" y="2814"/>
                  </a:ln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a:off x="1962675" y="1456900"/>
              <a:ext cx="5425" cy="83675"/>
            </a:xfrm>
            <a:custGeom>
              <a:rect b="b" l="l" r="r" t="t"/>
              <a:pathLst>
                <a:path extrusionOk="0" h="3347" w="217">
                  <a:moveTo>
                    <a:pt x="1" y="0"/>
                  </a:moveTo>
                  <a:lnTo>
                    <a:pt x="1" y="3259"/>
                  </a:lnTo>
                  <a:cubicBezTo>
                    <a:pt x="64" y="3296"/>
                    <a:pt x="141" y="3321"/>
                    <a:pt x="217" y="3347"/>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a:off x="1989300" y="1456900"/>
              <a:ext cx="5725" cy="92250"/>
            </a:xfrm>
            <a:custGeom>
              <a:rect b="b" l="l" r="r" t="t"/>
              <a:pathLst>
                <a:path extrusionOk="0" h="3690" w="229">
                  <a:moveTo>
                    <a:pt x="0" y="0"/>
                  </a:moveTo>
                  <a:lnTo>
                    <a:pt x="0" y="3626"/>
                  </a:lnTo>
                  <a:cubicBezTo>
                    <a:pt x="26" y="3639"/>
                    <a:pt x="51" y="3639"/>
                    <a:pt x="64" y="3651"/>
                  </a:cubicBezTo>
                  <a:cubicBezTo>
                    <a:pt x="115" y="3664"/>
                    <a:pt x="166" y="3676"/>
                    <a:pt x="229" y="368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a:off x="2015925" y="1456900"/>
              <a:ext cx="5725" cy="98250"/>
            </a:xfrm>
            <a:custGeom>
              <a:rect b="b" l="l" r="r" t="t"/>
              <a:pathLst>
                <a:path extrusionOk="0" h="3930" w="229">
                  <a:moveTo>
                    <a:pt x="0" y="0"/>
                  </a:moveTo>
                  <a:lnTo>
                    <a:pt x="0" y="3879"/>
                  </a:lnTo>
                  <a:cubicBezTo>
                    <a:pt x="76" y="3892"/>
                    <a:pt x="152" y="3904"/>
                    <a:pt x="228" y="3930"/>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5"/>
            <p:cNvSpPr/>
            <p:nvPr/>
          </p:nvSpPr>
          <p:spPr>
            <a:xfrm>
              <a:off x="2042875" y="1456900"/>
              <a:ext cx="5400" cy="102400"/>
            </a:xfrm>
            <a:custGeom>
              <a:rect b="b" l="l" r="r" t="t"/>
              <a:pathLst>
                <a:path extrusionOk="0" h="4096" w="216">
                  <a:moveTo>
                    <a:pt x="0" y="0"/>
                  </a:moveTo>
                  <a:lnTo>
                    <a:pt x="0" y="4057"/>
                  </a:lnTo>
                  <a:cubicBezTo>
                    <a:pt x="63" y="4070"/>
                    <a:pt x="139" y="4082"/>
                    <a:pt x="215" y="4095"/>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a:off x="2069475" y="1456900"/>
              <a:ext cx="5400" cy="104925"/>
            </a:xfrm>
            <a:custGeom>
              <a:rect b="b" l="l" r="r" t="t"/>
              <a:pathLst>
                <a:path extrusionOk="0" h="4197" w="216">
                  <a:moveTo>
                    <a:pt x="1" y="0"/>
                  </a:moveTo>
                  <a:lnTo>
                    <a:pt x="1" y="4183"/>
                  </a:lnTo>
                  <a:cubicBezTo>
                    <a:pt x="77" y="4183"/>
                    <a:pt x="153" y="4197"/>
                    <a:pt x="216" y="419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2096100" y="1456900"/>
              <a:ext cx="5725" cy="106500"/>
            </a:xfrm>
            <a:custGeom>
              <a:rect b="b" l="l" r="r" t="t"/>
              <a:pathLst>
                <a:path extrusionOk="0" h="4260" w="229">
                  <a:moveTo>
                    <a:pt x="1" y="0"/>
                  </a:moveTo>
                  <a:lnTo>
                    <a:pt x="1" y="4247"/>
                  </a:lnTo>
                  <a:cubicBezTo>
                    <a:pt x="77" y="4259"/>
                    <a:pt x="153" y="4259"/>
                    <a:pt x="229" y="425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5"/>
            <p:cNvSpPr/>
            <p:nvPr/>
          </p:nvSpPr>
          <p:spPr>
            <a:xfrm>
              <a:off x="2122725" y="1456900"/>
              <a:ext cx="5725" cy="106825"/>
            </a:xfrm>
            <a:custGeom>
              <a:rect b="b" l="l" r="r" t="t"/>
              <a:pathLst>
                <a:path extrusionOk="0" h="4273" w="229">
                  <a:moveTo>
                    <a:pt x="0" y="0"/>
                  </a:moveTo>
                  <a:lnTo>
                    <a:pt x="0" y="4273"/>
                  </a:lnTo>
                  <a:lnTo>
                    <a:pt x="229" y="4273"/>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5"/>
            <p:cNvSpPr/>
            <p:nvPr/>
          </p:nvSpPr>
          <p:spPr>
            <a:xfrm>
              <a:off x="2149650" y="1456600"/>
              <a:ext cx="5425" cy="106800"/>
            </a:xfrm>
            <a:custGeom>
              <a:rect b="b" l="l" r="r" t="t"/>
              <a:pathLst>
                <a:path extrusionOk="0" h="4272" w="217">
                  <a:moveTo>
                    <a:pt x="0" y="0"/>
                  </a:moveTo>
                  <a:lnTo>
                    <a:pt x="0" y="4271"/>
                  </a:lnTo>
                  <a:cubicBezTo>
                    <a:pt x="76" y="4271"/>
                    <a:pt x="140" y="4259"/>
                    <a:pt x="216" y="4259"/>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a:off x="2176275" y="1456600"/>
              <a:ext cx="5725" cy="105225"/>
            </a:xfrm>
            <a:custGeom>
              <a:rect b="b" l="l" r="r" t="t"/>
              <a:pathLst>
                <a:path extrusionOk="0" h="4209" w="229">
                  <a:moveTo>
                    <a:pt x="0" y="0"/>
                  </a:moveTo>
                  <a:lnTo>
                    <a:pt x="0" y="4209"/>
                  </a:lnTo>
                  <a:cubicBezTo>
                    <a:pt x="76" y="4195"/>
                    <a:pt x="152" y="4195"/>
                    <a:pt x="228" y="4183"/>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a:off x="2202875" y="1456600"/>
              <a:ext cx="5750" cy="102350"/>
            </a:xfrm>
            <a:custGeom>
              <a:rect b="b" l="l" r="r" t="t"/>
              <a:pathLst>
                <a:path extrusionOk="0" h="4094" w="230">
                  <a:moveTo>
                    <a:pt x="1" y="0"/>
                  </a:moveTo>
                  <a:lnTo>
                    <a:pt x="1" y="4094"/>
                  </a:lnTo>
                  <a:lnTo>
                    <a:pt x="229" y="4056"/>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a:off x="2229500" y="1456600"/>
              <a:ext cx="5725" cy="97925"/>
            </a:xfrm>
            <a:custGeom>
              <a:rect b="b" l="l" r="r" t="t"/>
              <a:pathLst>
                <a:path extrusionOk="0" h="3917" w="229">
                  <a:moveTo>
                    <a:pt x="1" y="0"/>
                  </a:moveTo>
                  <a:lnTo>
                    <a:pt x="1" y="3916"/>
                  </a:lnTo>
                  <a:lnTo>
                    <a:pt x="229" y="387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a:off x="2256450" y="1456600"/>
              <a:ext cx="5400" cy="91925"/>
            </a:xfrm>
            <a:custGeom>
              <a:rect b="b" l="l" r="r" t="t"/>
              <a:pathLst>
                <a:path extrusionOk="0" h="3677" w="216">
                  <a:moveTo>
                    <a:pt x="1" y="0"/>
                  </a:moveTo>
                  <a:lnTo>
                    <a:pt x="1" y="3676"/>
                  </a:lnTo>
                  <a:cubicBezTo>
                    <a:pt x="77" y="3663"/>
                    <a:pt x="153" y="3638"/>
                    <a:pt x="216" y="3625"/>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a:off x="2283075" y="1456600"/>
              <a:ext cx="5725" cy="83350"/>
            </a:xfrm>
            <a:custGeom>
              <a:rect b="b" l="l" r="r" t="t"/>
              <a:pathLst>
                <a:path extrusionOk="0" h="3334" w="229">
                  <a:moveTo>
                    <a:pt x="0" y="0"/>
                  </a:moveTo>
                  <a:lnTo>
                    <a:pt x="0" y="3333"/>
                  </a:lnTo>
                  <a:cubicBezTo>
                    <a:pt x="76" y="3308"/>
                    <a:pt x="152" y="3271"/>
                    <a:pt x="229" y="3245"/>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a:off x="2309700" y="1456600"/>
              <a:ext cx="5725" cy="69400"/>
            </a:xfrm>
            <a:custGeom>
              <a:rect b="b" l="l" r="r" t="t"/>
              <a:pathLst>
                <a:path extrusionOk="0" h="2776" w="229">
                  <a:moveTo>
                    <a:pt x="0" y="0"/>
                  </a:moveTo>
                  <a:lnTo>
                    <a:pt x="0" y="2776"/>
                  </a:lnTo>
                  <a:cubicBezTo>
                    <a:pt x="88" y="2725"/>
                    <a:pt x="164" y="2662"/>
                    <a:pt x="228" y="2598"/>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a:off x="1923375" y="1399850"/>
              <a:ext cx="402500" cy="114450"/>
            </a:xfrm>
            <a:custGeom>
              <a:rect b="b" l="l" r="r" t="t"/>
              <a:pathLst>
                <a:path extrusionOk="0" h="4578" w="16100">
                  <a:moveTo>
                    <a:pt x="8050" y="1"/>
                  </a:moveTo>
                  <a:cubicBezTo>
                    <a:pt x="3715" y="1"/>
                    <a:pt x="166" y="977"/>
                    <a:pt x="14" y="2206"/>
                  </a:cubicBezTo>
                  <a:cubicBezTo>
                    <a:pt x="14" y="2232"/>
                    <a:pt x="1" y="2257"/>
                    <a:pt x="1" y="2282"/>
                  </a:cubicBezTo>
                  <a:cubicBezTo>
                    <a:pt x="1" y="2600"/>
                    <a:pt x="229" y="2891"/>
                    <a:pt x="622" y="3157"/>
                  </a:cubicBezTo>
                  <a:cubicBezTo>
                    <a:pt x="685" y="3208"/>
                    <a:pt x="749" y="3246"/>
                    <a:pt x="825" y="3296"/>
                  </a:cubicBezTo>
                  <a:cubicBezTo>
                    <a:pt x="1206" y="3512"/>
                    <a:pt x="1699" y="3702"/>
                    <a:pt x="2282" y="3879"/>
                  </a:cubicBezTo>
                  <a:lnTo>
                    <a:pt x="2701" y="3994"/>
                  </a:lnTo>
                  <a:cubicBezTo>
                    <a:pt x="3183" y="4108"/>
                    <a:pt x="3702" y="4222"/>
                    <a:pt x="4260" y="4298"/>
                  </a:cubicBezTo>
                  <a:cubicBezTo>
                    <a:pt x="4894" y="4400"/>
                    <a:pt x="5566" y="4476"/>
                    <a:pt x="6288" y="4513"/>
                  </a:cubicBezTo>
                  <a:cubicBezTo>
                    <a:pt x="6859" y="4552"/>
                    <a:pt x="7442" y="4577"/>
                    <a:pt x="8050" y="4577"/>
                  </a:cubicBezTo>
                  <a:cubicBezTo>
                    <a:pt x="12499" y="4577"/>
                    <a:pt x="16099" y="3550"/>
                    <a:pt x="16099" y="2282"/>
                  </a:cubicBezTo>
                  <a:lnTo>
                    <a:pt x="16099" y="2206"/>
                  </a:lnTo>
                  <a:cubicBezTo>
                    <a:pt x="16074" y="2054"/>
                    <a:pt x="16011" y="1902"/>
                    <a:pt x="15884" y="1763"/>
                  </a:cubicBezTo>
                  <a:cubicBezTo>
                    <a:pt x="15732" y="1572"/>
                    <a:pt x="15491" y="1383"/>
                    <a:pt x="15161" y="1218"/>
                  </a:cubicBezTo>
                  <a:cubicBezTo>
                    <a:pt x="14857" y="1053"/>
                    <a:pt x="14477" y="901"/>
                    <a:pt x="14033" y="761"/>
                  </a:cubicBezTo>
                  <a:cubicBezTo>
                    <a:pt x="13919" y="724"/>
                    <a:pt x="13792" y="685"/>
                    <a:pt x="13653" y="648"/>
                  </a:cubicBezTo>
                  <a:cubicBezTo>
                    <a:pt x="13057" y="482"/>
                    <a:pt x="12360" y="343"/>
                    <a:pt x="11612" y="229"/>
                  </a:cubicBezTo>
                  <a:cubicBezTo>
                    <a:pt x="11434" y="217"/>
                    <a:pt x="11257" y="191"/>
                    <a:pt x="11079" y="166"/>
                  </a:cubicBezTo>
                  <a:cubicBezTo>
                    <a:pt x="10141" y="65"/>
                    <a:pt x="9127" y="1"/>
                    <a:pt x="805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a:off x="2029850" y="1430275"/>
              <a:ext cx="290650" cy="82425"/>
            </a:xfrm>
            <a:custGeom>
              <a:rect b="b" l="l" r="r" t="t"/>
              <a:pathLst>
                <a:path extrusionOk="0" h="3297" w="11626">
                  <a:moveTo>
                    <a:pt x="1" y="1"/>
                  </a:moveTo>
                  <a:lnTo>
                    <a:pt x="1" y="3296"/>
                  </a:lnTo>
                  <a:lnTo>
                    <a:pt x="11625" y="3296"/>
                  </a:lnTo>
                  <a:lnTo>
                    <a:pt x="11625"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a:off x="1938925" y="1403975"/>
              <a:ext cx="274750" cy="78300"/>
            </a:xfrm>
            <a:custGeom>
              <a:rect b="b" l="l" r="r" t="t"/>
              <a:pathLst>
                <a:path extrusionOk="0" h="3132" w="10990">
                  <a:moveTo>
                    <a:pt x="10457" y="1"/>
                  </a:moveTo>
                  <a:lnTo>
                    <a:pt x="9190" y="368"/>
                  </a:lnTo>
                  <a:cubicBezTo>
                    <a:pt x="9381" y="381"/>
                    <a:pt x="9570" y="393"/>
                    <a:pt x="9761" y="419"/>
                  </a:cubicBezTo>
                  <a:lnTo>
                    <a:pt x="10990" y="64"/>
                  </a:lnTo>
                  <a:cubicBezTo>
                    <a:pt x="10812" y="52"/>
                    <a:pt x="10635" y="26"/>
                    <a:pt x="10457" y="1"/>
                  </a:cubicBezTo>
                  <a:close/>
                  <a:moveTo>
                    <a:pt x="1255" y="2638"/>
                  </a:moveTo>
                  <a:lnTo>
                    <a:pt x="0" y="2992"/>
                  </a:lnTo>
                  <a:cubicBezTo>
                    <a:pt x="63" y="3043"/>
                    <a:pt x="127" y="3081"/>
                    <a:pt x="203" y="3131"/>
                  </a:cubicBezTo>
                  <a:lnTo>
                    <a:pt x="1432" y="2776"/>
                  </a:lnTo>
                  <a:cubicBezTo>
                    <a:pt x="1369" y="2726"/>
                    <a:pt x="1306" y="2688"/>
                    <a:pt x="1255" y="2638"/>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a:off x="1980425" y="1416025"/>
              <a:ext cx="293800" cy="83700"/>
            </a:xfrm>
            <a:custGeom>
              <a:rect b="b" l="l" r="r" t="t"/>
              <a:pathLst>
                <a:path extrusionOk="0" h="3348" w="11752">
                  <a:moveTo>
                    <a:pt x="11371" y="1"/>
                  </a:moveTo>
                  <a:lnTo>
                    <a:pt x="10230" y="330"/>
                  </a:lnTo>
                  <a:cubicBezTo>
                    <a:pt x="10369" y="356"/>
                    <a:pt x="10496" y="393"/>
                    <a:pt x="10611" y="444"/>
                  </a:cubicBezTo>
                  <a:lnTo>
                    <a:pt x="11751" y="114"/>
                  </a:lnTo>
                  <a:cubicBezTo>
                    <a:pt x="11637" y="77"/>
                    <a:pt x="11510" y="38"/>
                    <a:pt x="11371" y="1"/>
                  </a:cubicBezTo>
                  <a:close/>
                  <a:moveTo>
                    <a:pt x="1154" y="2903"/>
                  </a:moveTo>
                  <a:lnTo>
                    <a:pt x="0" y="3232"/>
                  </a:lnTo>
                  <a:lnTo>
                    <a:pt x="419" y="3347"/>
                  </a:lnTo>
                  <a:lnTo>
                    <a:pt x="1572" y="3017"/>
                  </a:lnTo>
                  <a:cubicBezTo>
                    <a:pt x="1471" y="2992"/>
                    <a:pt x="1369" y="2967"/>
                    <a:pt x="1281" y="2941"/>
                  </a:cubicBezTo>
                  <a:cubicBezTo>
                    <a:pt x="1243" y="2928"/>
                    <a:pt x="1192" y="2916"/>
                    <a:pt x="1154" y="2903"/>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a:off x="1963950" y="1411250"/>
              <a:ext cx="321675" cy="91300"/>
            </a:xfrm>
            <a:custGeom>
              <a:rect b="b" l="l" r="r" t="t"/>
              <a:pathLst>
                <a:path extrusionOk="0" h="3652" w="12867">
                  <a:moveTo>
                    <a:pt x="6427" y="1"/>
                  </a:moveTo>
                  <a:cubicBezTo>
                    <a:pt x="2878" y="1"/>
                    <a:pt x="0" y="825"/>
                    <a:pt x="0" y="1826"/>
                  </a:cubicBezTo>
                  <a:lnTo>
                    <a:pt x="0" y="1916"/>
                  </a:lnTo>
                  <a:cubicBezTo>
                    <a:pt x="166" y="2879"/>
                    <a:pt x="2980" y="3652"/>
                    <a:pt x="6427" y="3652"/>
                  </a:cubicBezTo>
                  <a:cubicBezTo>
                    <a:pt x="9875" y="3652"/>
                    <a:pt x="12701" y="2879"/>
                    <a:pt x="12854" y="1916"/>
                  </a:cubicBezTo>
                  <a:cubicBezTo>
                    <a:pt x="12867" y="1890"/>
                    <a:pt x="12867" y="1865"/>
                    <a:pt x="12867" y="1826"/>
                  </a:cubicBezTo>
                  <a:cubicBezTo>
                    <a:pt x="12867" y="825"/>
                    <a:pt x="9977" y="1"/>
                    <a:pt x="642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a:off x="1963950" y="1415400"/>
              <a:ext cx="321350" cy="87150"/>
            </a:xfrm>
            <a:custGeom>
              <a:rect b="b" l="l" r="r" t="t"/>
              <a:pathLst>
                <a:path extrusionOk="0" h="3486" w="12854">
                  <a:moveTo>
                    <a:pt x="6427" y="0"/>
                  </a:moveTo>
                  <a:cubicBezTo>
                    <a:pt x="2980" y="0"/>
                    <a:pt x="166" y="786"/>
                    <a:pt x="0" y="1750"/>
                  </a:cubicBezTo>
                  <a:cubicBezTo>
                    <a:pt x="26" y="1888"/>
                    <a:pt x="102" y="2028"/>
                    <a:pt x="242" y="2167"/>
                  </a:cubicBezTo>
                  <a:cubicBezTo>
                    <a:pt x="292" y="2218"/>
                    <a:pt x="368" y="2269"/>
                    <a:pt x="431" y="2333"/>
                  </a:cubicBezTo>
                  <a:cubicBezTo>
                    <a:pt x="749" y="2548"/>
                    <a:pt x="1205" y="2750"/>
                    <a:pt x="1788" y="2928"/>
                  </a:cubicBezTo>
                  <a:cubicBezTo>
                    <a:pt x="1915" y="2966"/>
                    <a:pt x="2042" y="3004"/>
                    <a:pt x="2181" y="3029"/>
                  </a:cubicBezTo>
                  <a:cubicBezTo>
                    <a:pt x="2713" y="3169"/>
                    <a:pt x="3335" y="3283"/>
                    <a:pt x="4019" y="3359"/>
                  </a:cubicBezTo>
                  <a:cubicBezTo>
                    <a:pt x="4690" y="3435"/>
                    <a:pt x="5426" y="3486"/>
                    <a:pt x="6199" y="3486"/>
                  </a:cubicBezTo>
                  <a:lnTo>
                    <a:pt x="6427" y="3486"/>
                  </a:lnTo>
                  <a:cubicBezTo>
                    <a:pt x="9875" y="3486"/>
                    <a:pt x="12701" y="2713"/>
                    <a:pt x="12854" y="1750"/>
                  </a:cubicBezTo>
                  <a:cubicBezTo>
                    <a:pt x="12854" y="1699"/>
                    <a:pt x="12841" y="1660"/>
                    <a:pt x="12816" y="1610"/>
                  </a:cubicBezTo>
                  <a:cubicBezTo>
                    <a:pt x="12727" y="1407"/>
                    <a:pt x="12524" y="1204"/>
                    <a:pt x="12208" y="1027"/>
                  </a:cubicBezTo>
                  <a:cubicBezTo>
                    <a:pt x="11890" y="849"/>
                    <a:pt x="11472" y="685"/>
                    <a:pt x="10965" y="533"/>
                  </a:cubicBezTo>
                  <a:cubicBezTo>
                    <a:pt x="10839" y="507"/>
                    <a:pt x="10699" y="469"/>
                    <a:pt x="10560" y="431"/>
                  </a:cubicBezTo>
                  <a:cubicBezTo>
                    <a:pt x="9913" y="279"/>
                    <a:pt x="9152" y="165"/>
                    <a:pt x="8329" y="89"/>
                  </a:cubicBezTo>
                  <a:cubicBezTo>
                    <a:pt x="8126" y="63"/>
                    <a:pt x="7910" y="51"/>
                    <a:pt x="7707" y="38"/>
                  </a:cubicBezTo>
                  <a:cubicBezTo>
                    <a:pt x="7289" y="12"/>
                    <a:pt x="6871" y="0"/>
                    <a:pt x="6427"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a:off x="2064425" y="1441050"/>
              <a:ext cx="219950" cy="61500"/>
            </a:xfrm>
            <a:custGeom>
              <a:rect b="b" l="l" r="r" t="t"/>
              <a:pathLst>
                <a:path extrusionOk="0" h="2460" w="8798">
                  <a:moveTo>
                    <a:pt x="8189" y="1"/>
                  </a:moveTo>
                  <a:lnTo>
                    <a:pt x="0" y="2333"/>
                  </a:lnTo>
                  <a:cubicBezTo>
                    <a:pt x="671" y="2409"/>
                    <a:pt x="1407" y="2460"/>
                    <a:pt x="2180" y="2460"/>
                  </a:cubicBezTo>
                  <a:lnTo>
                    <a:pt x="8797" y="584"/>
                  </a:lnTo>
                  <a:cubicBezTo>
                    <a:pt x="8708" y="381"/>
                    <a:pt x="8505" y="178"/>
                    <a:pt x="8189"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a:off x="1969975" y="1416325"/>
              <a:ext cx="202200" cy="57400"/>
            </a:xfrm>
            <a:custGeom>
              <a:rect b="b" l="l" r="r" t="t"/>
              <a:pathLst>
                <a:path extrusionOk="0" h="2296" w="8088">
                  <a:moveTo>
                    <a:pt x="7466" y="1"/>
                  </a:moveTo>
                  <a:lnTo>
                    <a:pt x="1" y="2130"/>
                  </a:lnTo>
                  <a:cubicBezTo>
                    <a:pt x="51" y="2181"/>
                    <a:pt x="127" y="2232"/>
                    <a:pt x="190" y="2296"/>
                  </a:cubicBezTo>
                  <a:lnTo>
                    <a:pt x="8088" y="52"/>
                  </a:lnTo>
                  <a:cubicBezTo>
                    <a:pt x="7885" y="26"/>
                    <a:pt x="7669" y="14"/>
                    <a:pt x="7466"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a:off x="2008650" y="1426175"/>
              <a:ext cx="229450" cy="64975"/>
            </a:xfrm>
            <a:custGeom>
              <a:rect b="b" l="l" r="r" t="t"/>
              <a:pathLst>
                <a:path extrusionOk="0" h="2599" w="9178">
                  <a:moveTo>
                    <a:pt x="8772" y="0"/>
                  </a:moveTo>
                  <a:lnTo>
                    <a:pt x="0" y="2497"/>
                  </a:lnTo>
                  <a:cubicBezTo>
                    <a:pt x="127" y="2535"/>
                    <a:pt x="254" y="2573"/>
                    <a:pt x="393" y="2598"/>
                  </a:cubicBezTo>
                  <a:lnTo>
                    <a:pt x="9177" y="102"/>
                  </a:lnTo>
                  <a:cubicBezTo>
                    <a:pt x="9051" y="76"/>
                    <a:pt x="8911" y="38"/>
                    <a:pt x="8772"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a:off x="2051400" y="1426175"/>
              <a:ext cx="151850" cy="64325"/>
            </a:xfrm>
            <a:custGeom>
              <a:rect b="b" l="l" r="r" t="t"/>
              <a:pathLst>
                <a:path extrusionOk="0" h="2573" w="6074">
                  <a:moveTo>
                    <a:pt x="2473" y="0"/>
                  </a:moveTo>
                  <a:lnTo>
                    <a:pt x="2473" y="304"/>
                  </a:lnTo>
                  <a:cubicBezTo>
                    <a:pt x="888" y="367"/>
                    <a:pt x="102" y="621"/>
                    <a:pt x="102" y="938"/>
                  </a:cubicBezTo>
                  <a:cubicBezTo>
                    <a:pt x="102" y="1648"/>
                    <a:pt x="3829" y="1457"/>
                    <a:pt x="3829" y="1699"/>
                  </a:cubicBezTo>
                  <a:cubicBezTo>
                    <a:pt x="3829" y="1762"/>
                    <a:pt x="3601" y="1800"/>
                    <a:pt x="2955" y="1800"/>
                  </a:cubicBezTo>
                  <a:cubicBezTo>
                    <a:pt x="2206" y="1800"/>
                    <a:pt x="1358" y="1724"/>
                    <a:pt x="724" y="1623"/>
                  </a:cubicBezTo>
                  <a:lnTo>
                    <a:pt x="1" y="2091"/>
                  </a:lnTo>
                  <a:cubicBezTo>
                    <a:pt x="572" y="2193"/>
                    <a:pt x="1510" y="2269"/>
                    <a:pt x="2473" y="2282"/>
                  </a:cubicBezTo>
                  <a:lnTo>
                    <a:pt x="2473" y="2573"/>
                  </a:lnTo>
                  <a:lnTo>
                    <a:pt x="3829" y="2573"/>
                  </a:lnTo>
                  <a:lnTo>
                    <a:pt x="3829" y="2269"/>
                  </a:lnTo>
                  <a:cubicBezTo>
                    <a:pt x="5325" y="2193"/>
                    <a:pt x="6073" y="1939"/>
                    <a:pt x="6073" y="1648"/>
                  </a:cubicBezTo>
                  <a:cubicBezTo>
                    <a:pt x="6073" y="938"/>
                    <a:pt x="2346" y="1128"/>
                    <a:pt x="2346" y="900"/>
                  </a:cubicBezTo>
                  <a:cubicBezTo>
                    <a:pt x="2346" y="837"/>
                    <a:pt x="2561" y="786"/>
                    <a:pt x="3220" y="786"/>
                  </a:cubicBezTo>
                  <a:cubicBezTo>
                    <a:pt x="3804" y="786"/>
                    <a:pt x="4437" y="824"/>
                    <a:pt x="5097" y="925"/>
                  </a:cubicBezTo>
                  <a:lnTo>
                    <a:pt x="5781" y="457"/>
                  </a:lnTo>
                  <a:cubicBezTo>
                    <a:pt x="5236" y="367"/>
                    <a:pt x="4539" y="317"/>
                    <a:pt x="3829" y="291"/>
                  </a:cubicBezTo>
                  <a:lnTo>
                    <a:pt x="38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5"/>
            <p:cNvSpPr/>
            <p:nvPr/>
          </p:nvSpPr>
          <p:spPr>
            <a:xfrm>
              <a:off x="2050150" y="1423625"/>
              <a:ext cx="152125" cy="64350"/>
            </a:xfrm>
            <a:custGeom>
              <a:rect b="b" l="l" r="r" t="t"/>
              <a:pathLst>
                <a:path extrusionOk="0" h="2574" w="6085">
                  <a:moveTo>
                    <a:pt x="2485" y="1"/>
                  </a:moveTo>
                  <a:lnTo>
                    <a:pt x="2485" y="305"/>
                  </a:lnTo>
                  <a:cubicBezTo>
                    <a:pt x="901" y="368"/>
                    <a:pt x="115" y="621"/>
                    <a:pt x="115" y="939"/>
                  </a:cubicBezTo>
                  <a:cubicBezTo>
                    <a:pt x="115" y="1649"/>
                    <a:pt x="3841" y="1458"/>
                    <a:pt x="3841" y="1699"/>
                  </a:cubicBezTo>
                  <a:cubicBezTo>
                    <a:pt x="3841" y="1762"/>
                    <a:pt x="3613" y="1801"/>
                    <a:pt x="2966" y="1801"/>
                  </a:cubicBezTo>
                  <a:cubicBezTo>
                    <a:pt x="2219" y="1801"/>
                    <a:pt x="1369" y="1725"/>
                    <a:pt x="735" y="1623"/>
                  </a:cubicBezTo>
                  <a:lnTo>
                    <a:pt x="0" y="2092"/>
                  </a:lnTo>
                  <a:cubicBezTo>
                    <a:pt x="583" y="2193"/>
                    <a:pt x="1521" y="2269"/>
                    <a:pt x="2485" y="2283"/>
                  </a:cubicBezTo>
                  <a:lnTo>
                    <a:pt x="2485" y="2574"/>
                  </a:lnTo>
                  <a:lnTo>
                    <a:pt x="3841" y="2574"/>
                  </a:lnTo>
                  <a:lnTo>
                    <a:pt x="3841" y="2269"/>
                  </a:lnTo>
                  <a:cubicBezTo>
                    <a:pt x="5324" y="2193"/>
                    <a:pt x="6085" y="1940"/>
                    <a:pt x="6085" y="1649"/>
                  </a:cubicBezTo>
                  <a:cubicBezTo>
                    <a:pt x="6085" y="939"/>
                    <a:pt x="2358" y="1128"/>
                    <a:pt x="2358" y="900"/>
                  </a:cubicBezTo>
                  <a:cubicBezTo>
                    <a:pt x="2358" y="837"/>
                    <a:pt x="2561" y="787"/>
                    <a:pt x="3233" y="787"/>
                  </a:cubicBezTo>
                  <a:cubicBezTo>
                    <a:pt x="3816" y="787"/>
                    <a:pt x="4450" y="824"/>
                    <a:pt x="5109" y="926"/>
                  </a:cubicBezTo>
                  <a:lnTo>
                    <a:pt x="5793" y="457"/>
                  </a:lnTo>
                  <a:cubicBezTo>
                    <a:pt x="5248" y="368"/>
                    <a:pt x="4551" y="317"/>
                    <a:pt x="3841" y="292"/>
                  </a:cubicBezTo>
                  <a:lnTo>
                    <a:pt x="3841"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2306525" y="1377250"/>
              <a:ext cx="425300" cy="380950"/>
            </a:xfrm>
            <a:custGeom>
              <a:rect b="b" l="l" r="r" t="t"/>
              <a:pathLst>
                <a:path extrusionOk="0" h="15238" w="17012">
                  <a:moveTo>
                    <a:pt x="8458" y="1"/>
                  </a:moveTo>
                  <a:cubicBezTo>
                    <a:pt x="7669" y="1"/>
                    <a:pt x="6866" y="124"/>
                    <a:pt x="6072" y="385"/>
                  </a:cubicBezTo>
                  <a:cubicBezTo>
                    <a:pt x="2167" y="1665"/>
                    <a:pt x="0" y="5811"/>
                    <a:pt x="1141" y="9727"/>
                  </a:cubicBezTo>
                  <a:cubicBezTo>
                    <a:pt x="1167" y="9816"/>
                    <a:pt x="1192" y="9918"/>
                    <a:pt x="1217" y="10006"/>
                  </a:cubicBezTo>
                  <a:cubicBezTo>
                    <a:pt x="1547" y="10982"/>
                    <a:pt x="2041" y="11857"/>
                    <a:pt x="2674" y="12592"/>
                  </a:cubicBezTo>
                  <a:cubicBezTo>
                    <a:pt x="2776" y="12706"/>
                    <a:pt x="2890" y="12820"/>
                    <a:pt x="3004" y="12935"/>
                  </a:cubicBezTo>
                  <a:cubicBezTo>
                    <a:pt x="3562" y="13518"/>
                    <a:pt x="4221" y="13999"/>
                    <a:pt x="4931" y="14380"/>
                  </a:cubicBezTo>
                  <a:lnTo>
                    <a:pt x="5426" y="14608"/>
                  </a:lnTo>
                  <a:cubicBezTo>
                    <a:pt x="5983" y="14848"/>
                    <a:pt x="6553" y="15026"/>
                    <a:pt x="7150" y="15127"/>
                  </a:cubicBezTo>
                  <a:cubicBezTo>
                    <a:pt x="7573" y="15201"/>
                    <a:pt x="8011" y="15237"/>
                    <a:pt x="8452" y="15237"/>
                  </a:cubicBezTo>
                  <a:cubicBezTo>
                    <a:pt x="8698" y="15237"/>
                    <a:pt x="8945" y="15226"/>
                    <a:pt x="9190" y="15203"/>
                  </a:cubicBezTo>
                  <a:cubicBezTo>
                    <a:pt x="9735" y="15152"/>
                    <a:pt x="10293" y="15039"/>
                    <a:pt x="10838" y="14861"/>
                  </a:cubicBezTo>
                  <a:cubicBezTo>
                    <a:pt x="14831" y="13543"/>
                    <a:pt x="17011" y="9233"/>
                    <a:pt x="15693" y="5240"/>
                  </a:cubicBezTo>
                  <a:cubicBezTo>
                    <a:pt x="15668" y="5152"/>
                    <a:pt x="15629" y="5062"/>
                    <a:pt x="15604" y="4974"/>
                  </a:cubicBezTo>
                  <a:cubicBezTo>
                    <a:pt x="15426" y="4505"/>
                    <a:pt x="15211" y="4061"/>
                    <a:pt x="14958" y="3643"/>
                  </a:cubicBezTo>
                  <a:cubicBezTo>
                    <a:pt x="14615" y="3085"/>
                    <a:pt x="14197" y="2578"/>
                    <a:pt x="13741" y="2122"/>
                  </a:cubicBezTo>
                  <a:cubicBezTo>
                    <a:pt x="13285" y="1691"/>
                    <a:pt x="12790" y="1323"/>
                    <a:pt x="12245" y="1006"/>
                  </a:cubicBezTo>
                  <a:cubicBezTo>
                    <a:pt x="12093" y="918"/>
                    <a:pt x="11941" y="842"/>
                    <a:pt x="11789" y="766"/>
                  </a:cubicBezTo>
                  <a:cubicBezTo>
                    <a:pt x="11066" y="423"/>
                    <a:pt x="10305" y="183"/>
                    <a:pt x="9519" y="68"/>
                  </a:cubicBezTo>
                  <a:cubicBezTo>
                    <a:pt x="9330" y="43"/>
                    <a:pt x="9152" y="31"/>
                    <a:pt x="8962" y="17"/>
                  </a:cubicBezTo>
                  <a:cubicBezTo>
                    <a:pt x="8795" y="6"/>
                    <a:pt x="8627" y="1"/>
                    <a:pt x="845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a:off x="2485250" y="1430275"/>
              <a:ext cx="195225" cy="328025"/>
            </a:xfrm>
            <a:custGeom>
              <a:rect b="b" l="l" r="r" t="t"/>
              <a:pathLst>
                <a:path extrusionOk="0" h="13121" w="7809">
                  <a:moveTo>
                    <a:pt x="6592" y="1"/>
                  </a:moveTo>
                  <a:lnTo>
                    <a:pt x="5857" y="1446"/>
                  </a:lnTo>
                  <a:cubicBezTo>
                    <a:pt x="6313" y="1966"/>
                    <a:pt x="6693" y="2561"/>
                    <a:pt x="6959" y="3233"/>
                  </a:cubicBezTo>
                  <a:lnTo>
                    <a:pt x="7809" y="1522"/>
                  </a:lnTo>
                  <a:cubicBezTo>
                    <a:pt x="7581" y="1155"/>
                    <a:pt x="7327" y="800"/>
                    <a:pt x="7035" y="482"/>
                  </a:cubicBezTo>
                  <a:cubicBezTo>
                    <a:pt x="6896" y="318"/>
                    <a:pt x="6744" y="153"/>
                    <a:pt x="6592" y="1"/>
                  </a:cubicBezTo>
                  <a:close/>
                  <a:moveTo>
                    <a:pt x="2891" y="11383"/>
                  </a:moveTo>
                  <a:lnTo>
                    <a:pt x="2891" y="11383"/>
                  </a:lnTo>
                  <a:cubicBezTo>
                    <a:pt x="2370" y="11523"/>
                    <a:pt x="1838" y="11586"/>
                    <a:pt x="1306" y="11586"/>
                  </a:cubicBezTo>
                  <a:cubicBezTo>
                    <a:pt x="1116" y="11586"/>
                    <a:pt x="925" y="11574"/>
                    <a:pt x="736" y="11561"/>
                  </a:cubicBezTo>
                  <a:lnTo>
                    <a:pt x="1" y="13006"/>
                  </a:lnTo>
                  <a:cubicBezTo>
                    <a:pt x="432" y="13082"/>
                    <a:pt x="862" y="13121"/>
                    <a:pt x="1306" y="13121"/>
                  </a:cubicBezTo>
                  <a:cubicBezTo>
                    <a:pt x="1547" y="13121"/>
                    <a:pt x="1800" y="13107"/>
                    <a:pt x="2041" y="13082"/>
                  </a:cubicBezTo>
                  <a:lnTo>
                    <a:pt x="2891" y="11383"/>
                  </a:lnTo>
                  <a:close/>
                </a:path>
              </a:pathLst>
            </a:custGeom>
            <a:solidFill>
              <a:srgbClr val="F9B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a:off x="2373375" y="1377675"/>
              <a:ext cx="171150" cy="322950"/>
            </a:xfrm>
            <a:custGeom>
              <a:rect b="b" l="l" r="r" t="t"/>
              <a:pathLst>
                <a:path extrusionOk="0" h="12918" w="6846">
                  <a:moveTo>
                    <a:pt x="6288" y="0"/>
                  </a:moveTo>
                  <a:lnTo>
                    <a:pt x="5527" y="1521"/>
                  </a:lnTo>
                  <a:cubicBezTo>
                    <a:pt x="5616" y="1509"/>
                    <a:pt x="5692" y="1509"/>
                    <a:pt x="5781" y="1509"/>
                  </a:cubicBezTo>
                  <a:cubicBezTo>
                    <a:pt x="5882" y="1509"/>
                    <a:pt x="5997" y="1509"/>
                    <a:pt x="6098" y="1521"/>
                  </a:cubicBezTo>
                  <a:lnTo>
                    <a:pt x="6845" y="51"/>
                  </a:lnTo>
                  <a:cubicBezTo>
                    <a:pt x="6656" y="26"/>
                    <a:pt x="6478" y="14"/>
                    <a:pt x="6288" y="0"/>
                  </a:cubicBezTo>
                  <a:close/>
                  <a:moveTo>
                    <a:pt x="761" y="11054"/>
                  </a:moveTo>
                  <a:lnTo>
                    <a:pt x="0" y="12575"/>
                  </a:lnTo>
                  <a:cubicBezTo>
                    <a:pt x="102" y="12689"/>
                    <a:pt x="216" y="12803"/>
                    <a:pt x="330" y="12918"/>
                  </a:cubicBezTo>
                  <a:lnTo>
                    <a:pt x="1065" y="11459"/>
                  </a:lnTo>
                  <a:cubicBezTo>
                    <a:pt x="964" y="11333"/>
                    <a:pt x="862" y="11194"/>
                    <a:pt x="761" y="11054"/>
                  </a:cubicBezTo>
                  <a:close/>
                </a:path>
              </a:pathLst>
            </a:custGeom>
            <a:solidFill>
              <a:srgbClr val="F9B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a:off x="2429775" y="1396375"/>
              <a:ext cx="182900" cy="346075"/>
            </a:xfrm>
            <a:custGeom>
              <a:rect b="b" l="l" r="r" t="t"/>
              <a:pathLst>
                <a:path extrusionOk="0" h="13843" w="7316">
                  <a:moveTo>
                    <a:pt x="6859" y="1"/>
                  </a:moveTo>
                  <a:lnTo>
                    <a:pt x="6161" y="1370"/>
                  </a:lnTo>
                  <a:cubicBezTo>
                    <a:pt x="6326" y="1446"/>
                    <a:pt x="6479" y="1522"/>
                    <a:pt x="6631" y="1623"/>
                  </a:cubicBezTo>
                  <a:lnTo>
                    <a:pt x="7315" y="241"/>
                  </a:lnTo>
                  <a:cubicBezTo>
                    <a:pt x="7163" y="153"/>
                    <a:pt x="7011" y="77"/>
                    <a:pt x="6859" y="1"/>
                  </a:cubicBezTo>
                  <a:close/>
                  <a:moveTo>
                    <a:pt x="685" y="12246"/>
                  </a:moveTo>
                  <a:lnTo>
                    <a:pt x="1" y="13615"/>
                  </a:lnTo>
                  <a:lnTo>
                    <a:pt x="496" y="13843"/>
                  </a:lnTo>
                  <a:lnTo>
                    <a:pt x="1180" y="12474"/>
                  </a:lnTo>
                  <a:cubicBezTo>
                    <a:pt x="1066" y="12423"/>
                    <a:pt x="939" y="12359"/>
                    <a:pt x="812" y="12308"/>
                  </a:cubicBezTo>
                  <a:cubicBezTo>
                    <a:pt x="774" y="12283"/>
                    <a:pt x="736" y="12258"/>
                    <a:pt x="685" y="12246"/>
                  </a:cubicBezTo>
                  <a:close/>
                </a:path>
              </a:pathLst>
            </a:custGeom>
            <a:solidFill>
              <a:srgbClr val="F9B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a:off x="2347075" y="1415475"/>
              <a:ext cx="339425" cy="304575"/>
            </a:xfrm>
            <a:custGeom>
              <a:rect b="b" l="l" r="r" t="t"/>
              <a:pathLst>
                <a:path extrusionOk="0" h="12183" w="13577">
                  <a:moveTo>
                    <a:pt x="6823" y="0"/>
                  </a:moveTo>
                  <a:cubicBezTo>
                    <a:pt x="6196" y="0"/>
                    <a:pt x="5559" y="97"/>
                    <a:pt x="4931" y="301"/>
                  </a:cubicBezTo>
                  <a:cubicBezTo>
                    <a:pt x="1737" y="1353"/>
                    <a:pt x="1" y="4801"/>
                    <a:pt x="1052" y="7995"/>
                  </a:cubicBezTo>
                  <a:cubicBezTo>
                    <a:pt x="1078" y="8084"/>
                    <a:pt x="1116" y="8173"/>
                    <a:pt x="1142" y="8262"/>
                  </a:cubicBezTo>
                  <a:cubicBezTo>
                    <a:pt x="2060" y="10664"/>
                    <a:pt x="4369" y="12183"/>
                    <a:pt x="6833" y="12183"/>
                  </a:cubicBezTo>
                  <a:cubicBezTo>
                    <a:pt x="7464" y="12183"/>
                    <a:pt x="8104" y="12083"/>
                    <a:pt x="8734" y="11874"/>
                  </a:cubicBezTo>
                  <a:cubicBezTo>
                    <a:pt x="11840" y="10848"/>
                    <a:pt x="13576" y="7564"/>
                    <a:pt x="12702" y="4459"/>
                  </a:cubicBezTo>
                  <a:cubicBezTo>
                    <a:pt x="12677" y="4370"/>
                    <a:pt x="12651" y="4269"/>
                    <a:pt x="12613" y="4180"/>
                  </a:cubicBezTo>
                  <a:cubicBezTo>
                    <a:pt x="11778" y="1623"/>
                    <a:pt x="9388" y="0"/>
                    <a:pt x="6823"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a:off x="2354050" y="1428675"/>
              <a:ext cx="332450" cy="291350"/>
            </a:xfrm>
            <a:custGeom>
              <a:rect b="b" l="l" r="r" t="t"/>
              <a:pathLst>
                <a:path extrusionOk="0" h="11654" w="13298">
                  <a:moveTo>
                    <a:pt x="6716" y="1"/>
                  </a:moveTo>
                  <a:cubicBezTo>
                    <a:pt x="6683" y="1"/>
                    <a:pt x="6650" y="1"/>
                    <a:pt x="6618" y="2"/>
                  </a:cubicBezTo>
                  <a:cubicBezTo>
                    <a:pt x="6415" y="2"/>
                    <a:pt x="6212" y="27"/>
                    <a:pt x="6009" y="39"/>
                  </a:cubicBezTo>
                  <a:cubicBezTo>
                    <a:pt x="5616" y="90"/>
                    <a:pt x="5223" y="179"/>
                    <a:pt x="4830" y="306"/>
                  </a:cubicBezTo>
                  <a:cubicBezTo>
                    <a:pt x="1725" y="1332"/>
                    <a:pt x="1" y="4616"/>
                    <a:pt x="863" y="7734"/>
                  </a:cubicBezTo>
                  <a:cubicBezTo>
                    <a:pt x="1040" y="8177"/>
                    <a:pt x="1255" y="8583"/>
                    <a:pt x="1509" y="8963"/>
                  </a:cubicBezTo>
                  <a:cubicBezTo>
                    <a:pt x="1610" y="9128"/>
                    <a:pt x="1737" y="9280"/>
                    <a:pt x="1851" y="9432"/>
                  </a:cubicBezTo>
                  <a:cubicBezTo>
                    <a:pt x="2371" y="10053"/>
                    <a:pt x="2992" y="10560"/>
                    <a:pt x="3689" y="10928"/>
                  </a:cubicBezTo>
                  <a:cubicBezTo>
                    <a:pt x="3841" y="11016"/>
                    <a:pt x="4006" y="11093"/>
                    <a:pt x="4158" y="11156"/>
                  </a:cubicBezTo>
                  <a:cubicBezTo>
                    <a:pt x="4792" y="11422"/>
                    <a:pt x="5464" y="11587"/>
                    <a:pt x="6148" y="11638"/>
                  </a:cubicBezTo>
                  <a:cubicBezTo>
                    <a:pt x="6288" y="11648"/>
                    <a:pt x="6428" y="11653"/>
                    <a:pt x="6568" y="11653"/>
                  </a:cubicBezTo>
                  <a:cubicBezTo>
                    <a:pt x="7129" y="11653"/>
                    <a:pt x="7695" y="11572"/>
                    <a:pt x="8252" y="11410"/>
                  </a:cubicBezTo>
                  <a:cubicBezTo>
                    <a:pt x="8316" y="11385"/>
                    <a:pt x="8392" y="11371"/>
                    <a:pt x="8455" y="11346"/>
                  </a:cubicBezTo>
                  <a:cubicBezTo>
                    <a:pt x="11561" y="10320"/>
                    <a:pt x="13297" y="7036"/>
                    <a:pt x="12423" y="3931"/>
                  </a:cubicBezTo>
                  <a:cubicBezTo>
                    <a:pt x="12372" y="3779"/>
                    <a:pt x="12308" y="3639"/>
                    <a:pt x="12246" y="3500"/>
                  </a:cubicBezTo>
                  <a:cubicBezTo>
                    <a:pt x="11954" y="2879"/>
                    <a:pt x="11561" y="2321"/>
                    <a:pt x="11092" y="1839"/>
                  </a:cubicBezTo>
                  <a:cubicBezTo>
                    <a:pt x="10623" y="1357"/>
                    <a:pt x="10065" y="952"/>
                    <a:pt x="9457" y="648"/>
                  </a:cubicBezTo>
                  <a:cubicBezTo>
                    <a:pt x="9305" y="572"/>
                    <a:pt x="9139" y="509"/>
                    <a:pt x="8987" y="445"/>
                  </a:cubicBezTo>
                  <a:cubicBezTo>
                    <a:pt x="8270" y="153"/>
                    <a:pt x="7505" y="1"/>
                    <a:pt x="6716"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2507750" y="1474650"/>
              <a:ext cx="152450" cy="245300"/>
            </a:xfrm>
            <a:custGeom>
              <a:rect b="b" l="l" r="r" t="t"/>
              <a:pathLst>
                <a:path extrusionOk="0" h="9812" w="6098">
                  <a:moveTo>
                    <a:pt x="4944" y="0"/>
                  </a:moveTo>
                  <a:lnTo>
                    <a:pt x="0" y="9799"/>
                  </a:lnTo>
                  <a:cubicBezTo>
                    <a:pt x="140" y="9811"/>
                    <a:pt x="279" y="9811"/>
                    <a:pt x="406" y="9811"/>
                  </a:cubicBezTo>
                  <a:cubicBezTo>
                    <a:pt x="977" y="9811"/>
                    <a:pt x="1546" y="9735"/>
                    <a:pt x="2104" y="9571"/>
                  </a:cubicBezTo>
                  <a:lnTo>
                    <a:pt x="6098" y="1661"/>
                  </a:lnTo>
                  <a:cubicBezTo>
                    <a:pt x="5806" y="1040"/>
                    <a:pt x="5413" y="482"/>
                    <a:pt x="4944"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2391750" y="1428700"/>
              <a:ext cx="127750" cy="235800"/>
            </a:xfrm>
            <a:custGeom>
              <a:rect b="b" l="l" r="r" t="t"/>
              <a:pathLst>
                <a:path extrusionOk="0" h="9432" w="5110">
                  <a:moveTo>
                    <a:pt x="5110" y="1"/>
                  </a:moveTo>
                  <a:cubicBezTo>
                    <a:pt x="4907" y="1"/>
                    <a:pt x="4704" y="26"/>
                    <a:pt x="4501" y="38"/>
                  </a:cubicBezTo>
                  <a:lnTo>
                    <a:pt x="1" y="8962"/>
                  </a:lnTo>
                  <a:cubicBezTo>
                    <a:pt x="102" y="9127"/>
                    <a:pt x="229" y="9279"/>
                    <a:pt x="343" y="9431"/>
                  </a:cubicBezTo>
                  <a:lnTo>
                    <a:pt x="5110" y="1"/>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2446250" y="1439775"/>
              <a:ext cx="144225" cy="267825"/>
            </a:xfrm>
            <a:custGeom>
              <a:rect b="b" l="l" r="r" t="t"/>
              <a:pathLst>
                <a:path extrusionOk="0" h="10713" w="5769">
                  <a:moveTo>
                    <a:pt x="5299" y="1"/>
                  </a:moveTo>
                  <a:lnTo>
                    <a:pt x="1" y="10484"/>
                  </a:lnTo>
                  <a:cubicBezTo>
                    <a:pt x="153" y="10572"/>
                    <a:pt x="318" y="10649"/>
                    <a:pt x="470" y="10712"/>
                  </a:cubicBezTo>
                  <a:lnTo>
                    <a:pt x="5769" y="204"/>
                  </a:lnTo>
                  <a:cubicBezTo>
                    <a:pt x="5617" y="128"/>
                    <a:pt x="5451" y="65"/>
                    <a:pt x="5299"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2438350" y="1463575"/>
              <a:ext cx="168625" cy="213600"/>
            </a:xfrm>
            <a:custGeom>
              <a:rect b="b" l="l" r="r" t="t"/>
              <a:pathLst>
                <a:path extrusionOk="0" h="8544" w="6745">
                  <a:moveTo>
                    <a:pt x="2700" y="0"/>
                  </a:moveTo>
                  <a:lnTo>
                    <a:pt x="1483" y="406"/>
                  </a:lnTo>
                  <a:lnTo>
                    <a:pt x="1800" y="1356"/>
                  </a:lnTo>
                  <a:cubicBezTo>
                    <a:pt x="444" y="2015"/>
                    <a:pt x="1" y="3080"/>
                    <a:pt x="330" y="4056"/>
                  </a:cubicBezTo>
                  <a:cubicBezTo>
                    <a:pt x="656" y="5057"/>
                    <a:pt x="1458" y="5275"/>
                    <a:pt x="2271" y="5275"/>
                  </a:cubicBezTo>
                  <a:cubicBezTo>
                    <a:pt x="2898" y="5275"/>
                    <a:pt x="3532" y="5145"/>
                    <a:pt x="3958" y="5145"/>
                  </a:cubicBezTo>
                  <a:cubicBezTo>
                    <a:pt x="4225" y="5145"/>
                    <a:pt x="4411" y="5196"/>
                    <a:pt x="4462" y="5361"/>
                  </a:cubicBezTo>
                  <a:cubicBezTo>
                    <a:pt x="4538" y="5564"/>
                    <a:pt x="4373" y="5755"/>
                    <a:pt x="3790" y="5944"/>
                  </a:cubicBezTo>
                  <a:cubicBezTo>
                    <a:pt x="3391" y="6073"/>
                    <a:pt x="2934" y="6138"/>
                    <a:pt x="2488" y="6138"/>
                  </a:cubicBezTo>
                  <a:cubicBezTo>
                    <a:pt x="2183" y="6138"/>
                    <a:pt x="1883" y="6108"/>
                    <a:pt x="1610" y="6046"/>
                  </a:cubicBezTo>
                  <a:lnTo>
                    <a:pt x="1432" y="7758"/>
                  </a:lnTo>
                  <a:cubicBezTo>
                    <a:pt x="1676" y="7816"/>
                    <a:pt x="1961" y="7845"/>
                    <a:pt x="2269" y="7845"/>
                  </a:cubicBezTo>
                  <a:cubicBezTo>
                    <a:pt x="2764" y="7845"/>
                    <a:pt x="3320" y="7771"/>
                    <a:pt x="3866" y="7631"/>
                  </a:cubicBezTo>
                  <a:lnTo>
                    <a:pt x="4158" y="8544"/>
                  </a:lnTo>
                  <a:lnTo>
                    <a:pt x="5387" y="8150"/>
                  </a:lnTo>
                  <a:lnTo>
                    <a:pt x="5071" y="7187"/>
                  </a:lnTo>
                  <a:cubicBezTo>
                    <a:pt x="6338" y="6502"/>
                    <a:pt x="6744" y="5476"/>
                    <a:pt x="6427" y="4538"/>
                  </a:cubicBezTo>
                  <a:cubicBezTo>
                    <a:pt x="6104" y="3557"/>
                    <a:pt x="5315" y="3338"/>
                    <a:pt x="4512" y="3338"/>
                  </a:cubicBezTo>
                  <a:cubicBezTo>
                    <a:pt x="3864" y="3338"/>
                    <a:pt x="3206" y="3481"/>
                    <a:pt x="2777" y="3481"/>
                  </a:cubicBezTo>
                  <a:cubicBezTo>
                    <a:pt x="2529" y="3481"/>
                    <a:pt x="2357" y="3434"/>
                    <a:pt x="2308" y="3283"/>
                  </a:cubicBezTo>
                  <a:cubicBezTo>
                    <a:pt x="2244" y="3080"/>
                    <a:pt x="2370" y="2839"/>
                    <a:pt x="2967" y="2649"/>
                  </a:cubicBezTo>
                  <a:cubicBezTo>
                    <a:pt x="3305" y="2536"/>
                    <a:pt x="3674" y="2480"/>
                    <a:pt x="4077" y="2480"/>
                  </a:cubicBezTo>
                  <a:cubicBezTo>
                    <a:pt x="4308" y="2480"/>
                    <a:pt x="4550" y="2498"/>
                    <a:pt x="4804" y="2535"/>
                  </a:cubicBezTo>
                  <a:lnTo>
                    <a:pt x="4931" y="862"/>
                  </a:lnTo>
                  <a:cubicBezTo>
                    <a:pt x="4704" y="813"/>
                    <a:pt x="4463" y="790"/>
                    <a:pt x="4214" y="790"/>
                  </a:cubicBezTo>
                  <a:cubicBezTo>
                    <a:pt x="3824" y="790"/>
                    <a:pt x="3415" y="845"/>
                    <a:pt x="3004" y="938"/>
                  </a:cubicBezTo>
                  <a:lnTo>
                    <a:pt x="2700"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2434850" y="1455950"/>
              <a:ext cx="168625" cy="213625"/>
            </a:xfrm>
            <a:custGeom>
              <a:rect b="b" l="l" r="r" t="t"/>
              <a:pathLst>
                <a:path extrusionOk="0" h="8545" w="6745">
                  <a:moveTo>
                    <a:pt x="2701" y="1"/>
                  </a:moveTo>
                  <a:lnTo>
                    <a:pt x="1484" y="406"/>
                  </a:lnTo>
                  <a:lnTo>
                    <a:pt x="1788" y="1344"/>
                  </a:lnTo>
                  <a:cubicBezTo>
                    <a:pt x="445" y="2016"/>
                    <a:pt x="1" y="3068"/>
                    <a:pt x="318" y="4044"/>
                  </a:cubicBezTo>
                  <a:cubicBezTo>
                    <a:pt x="650" y="5052"/>
                    <a:pt x="1455" y="5272"/>
                    <a:pt x="2269" y="5272"/>
                  </a:cubicBezTo>
                  <a:cubicBezTo>
                    <a:pt x="2901" y="5272"/>
                    <a:pt x="3538" y="5140"/>
                    <a:pt x="3965" y="5140"/>
                  </a:cubicBezTo>
                  <a:cubicBezTo>
                    <a:pt x="4226" y="5140"/>
                    <a:pt x="4409" y="5189"/>
                    <a:pt x="4462" y="5350"/>
                  </a:cubicBezTo>
                  <a:cubicBezTo>
                    <a:pt x="4539" y="5565"/>
                    <a:pt x="4361" y="5756"/>
                    <a:pt x="3791" y="5945"/>
                  </a:cubicBezTo>
                  <a:cubicBezTo>
                    <a:pt x="3392" y="6074"/>
                    <a:pt x="2934" y="6139"/>
                    <a:pt x="2485" y="6139"/>
                  </a:cubicBezTo>
                  <a:cubicBezTo>
                    <a:pt x="2178" y="6139"/>
                    <a:pt x="1876" y="6108"/>
                    <a:pt x="1598" y="6047"/>
                  </a:cubicBezTo>
                  <a:lnTo>
                    <a:pt x="1433" y="7745"/>
                  </a:lnTo>
                  <a:cubicBezTo>
                    <a:pt x="1687" y="7806"/>
                    <a:pt x="1986" y="7837"/>
                    <a:pt x="2310" y="7837"/>
                  </a:cubicBezTo>
                  <a:cubicBezTo>
                    <a:pt x="2794" y="7837"/>
                    <a:pt x="3335" y="7768"/>
                    <a:pt x="3867" y="7632"/>
                  </a:cubicBezTo>
                  <a:lnTo>
                    <a:pt x="4158" y="8544"/>
                  </a:lnTo>
                  <a:lnTo>
                    <a:pt x="5388" y="8139"/>
                  </a:lnTo>
                  <a:lnTo>
                    <a:pt x="5071" y="7175"/>
                  </a:lnTo>
                  <a:cubicBezTo>
                    <a:pt x="6326" y="6503"/>
                    <a:pt x="6744" y="5464"/>
                    <a:pt x="6428" y="4539"/>
                  </a:cubicBezTo>
                  <a:cubicBezTo>
                    <a:pt x="6104" y="3551"/>
                    <a:pt x="5314" y="3330"/>
                    <a:pt x="4510" y="3330"/>
                  </a:cubicBezTo>
                  <a:cubicBezTo>
                    <a:pt x="3857" y="3330"/>
                    <a:pt x="3194" y="3476"/>
                    <a:pt x="2766" y="3476"/>
                  </a:cubicBezTo>
                  <a:cubicBezTo>
                    <a:pt x="2524" y="3476"/>
                    <a:pt x="2356" y="3429"/>
                    <a:pt x="2308" y="3283"/>
                  </a:cubicBezTo>
                  <a:cubicBezTo>
                    <a:pt x="2232" y="3068"/>
                    <a:pt x="2371" y="2840"/>
                    <a:pt x="2967" y="2637"/>
                  </a:cubicBezTo>
                  <a:cubicBezTo>
                    <a:pt x="3302" y="2533"/>
                    <a:pt x="3667" y="2480"/>
                    <a:pt x="4066" y="2480"/>
                  </a:cubicBezTo>
                  <a:cubicBezTo>
                    <a:pt x="4301" y="2480"/>
                    <a:pt x="4547" y="2498"/>
                    <a:pt x="4805" y="2536"/>
                  </a:cubicBezTo>
                  <a:lnTo>
                    <a:pt x="4932" y="850"/>
                  </a:lnTo>
                  <a:cubicBezTo>
                    <a:pt x="4702" y="805"/>
                    <a:pt x="4456" y="783"/>
                    <a:pt x="4202" y="783"/>
                  </a:cubicBezTo>
                  <a:cubicBezTo>
                    <a:pt x="3813" y="783"/>
                    <a:pt x="3404" y="834"/>
                    <a:pt x="3005" y="926"/>
                  </a:cubicBezTo>
                  <a:lnTo>
                    <a:pt x="2701"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3262900" y="1709150"/>
              <a:ext cx="782775" cy="77675"/>
            </a:xfrm>
            <a:custGeom>
              <a:rect b="b" l="l" r="r" t="t"/>
              <a:pathLst>
                <a:path extrusionOk="0" h="3107" w="31311">
                  <a:moveTo>
                    <a:pt x="15655" y="0"/>
                  </a:moveTo>
                  <a:cubicBezTo>
                    <a:pt x="6998" y="0"/>
                    <a:pt x="1" y="698"/>
                    <a:pt x="1" y="1560"/>
                  </a:cubicBezTo>
                  <a:cubicBezTo>
                    <a:pt x="1" y="2409"/>
                    <a:pt x="6998" y="3106"/>
                    <a:pt x="15655" y="3106"/>
                  </a:cubicBezTo>
                  <a:cubicBezTo>
                    <a:pt x="24300" y="3106"/>
                    <a:pt x="31310" y="2409"/>
                    <a:pt x="31310" y="1560"/>
                  </a:cubicBezTo>
                  <a:cubicBezTo>
                    <a:pt x="31310" y="698"/>
                    <a:pt x="24300" y="0"/>
                    <a:pt x="1565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3326600" y="1667000"/>
              <a:ext cx="402475" cy="107450"/>
            </a:xfrm>
            <a:custGeom>
              <a:rect b="b" l="l" r="r" t="t"/>
              <a:pathLst>
                <a:path extrusionOk="0" h="4298" w="16099">
                  <a:moveTo>
                    <a:pt x="12258" y="1"/>
                  </a:moveTo>
                  <a:lnTo>
                    <a:pt x="11409" y="13"/>
                  </a:lnTo>
                  <a:lnTo>
                    <a:pt x="3702" y="13"/>
                  </a:lnTo>
                  <a:lnTo>
                    <a:pt x="2865" y="26"/>
                  </a:lnTo>
                  <a:lnTo>
                    <a:pt x="14" y="26"/>
                  </a:lnTo>
                  <a:lnTo>
                    <a:pt x="14" y="1737"/>
                  </a:lnTo>
                  <a:cubicBezTo>
                    <a:pt x="0" y="1762"/>
                    <a:pt x="0" y="1788"/>
                    <a:pt x="0" y="1801"/>
                  </a:cubicBezTo>
                  <a:cubicBezTo>
                    <a:pt x="0" y="2105"/>
                    <a:pt x="178" y="2396"/>
                    <a:pt x="507" y="2675"/>
                  </a:cubicBezTo>
                  <a:cubicBezTo>
                    <a:pt x="533" y="2700"/>
                    <a:pt x="571" y="2726"/>
                    <a:pt x="609" y="2751"/>
                  </a:cubicBezTo>
                  <a:cubicBezTo>
                    <a:pt x="647" y="2790"/>
                    <a:pt x="685" y="2815"/>
                    <a:pt x="723" y="2840"/>
                  </a:cubicBezTo>
                  <a:cubicBezTo>
                    <a:pt x="761" y="2852"/>
                    <a:pt x="786" y="2878"/>
                    <a:pt x="825" y="2903"/>
                  </a:cubicBezTo>
                  <a:cubicBezTo>
                    <a:pt x="1040" y="3030"/>
                    <a:pt x="1281" y="3157"/>
                    <a:pt x="1572" y="3283"/>
                  </a:cubicBezTo>
                  <a:cubicBezTo>
                    <a:pt x="1648" y="3309"/>
                    <a:pt x="1712" y="3334"/>
                    <a:pt x="1788" y="3373"/>
                  </a:cubicBezTo>
                  <a:cubicBezTo>
                    <a:pt x="1952" y="3423"/>
                    <a:pt x="2118" y="3486"/>
                    <a:pt x="2282" y="3537"/>
                  </a:cubicBezTo>
                  <a:cubicBezTo>
                    <a:pt x="2397" y="3575"/>
                    <a:pt x="2523" y="3613"/>
                    <a:pt x="2637" y="3652"/>
                  </a:cubicBezTo>
                  <a:cubicBezTo>
                    <a:pt x="2662" y="3652"/>
                    <a:pt x="2688" y="3664"/>
                    <a:pt x="2701" y="3664"/>
                  </a:cubicBezTo>
                  <a:cubicBezTo>
                    <a:pt x="2751" y="3677"/>
                    <a:pt x="2814" y="3689"/>
                    <a:pt x="2865" y="3702"/>
                  </a:cubicBezTo>
                  <a:cubicBezTo>
                    <a:pt x="3132" y="3778"/>
                    <a:pt x="3411" y="3841"/>
                    <a:pt x="3702" y="3905"/>
                  </a:cubicBezTo>
                  <a:lnTo>
                    <a:pt x="3930" y="3943"/>
                  </a:lnTo>
                  <a:cubicBezTo>
                    <a:pt x="4044" y="3968"/>
                    <a:pt x="4146" y="3981"/>
                    <a:pt x="4259" y="4006"/>
                  </a:cubicBezTo>
                  <a:cubicBezTo>
                    <a:pt x="4425" y="4032"/>
                    <a:pt x="4602" y="4057"/>
                    <a:pt x="4780" y="4083"/>
                  </a:cubicBezTo>
                  <a:cubicBezTo>
                    <a:pt x="4856" y="4083"/>
                    <a:pt x="4919" y="4095"/>
                    <a:pt x="4995" y="4108"/>
                  </a:cubicBezTo>
                  <a:cubicBezTo>
                    <a:pt x="5273" y="4145"/>
                    <a:pt x="5552" y="4171"/>
                    <a:pt x="5844" y="4196"/>
                  </a:cubicBezTo>
                  <a:cubicBezTo>
                    <a:pt x="5920" y="4209"/>
                    <a:pt x="5996" y="4209"/>
                    <a:pt x="6073" y="4221"/>
                  </a:cubicBezTo>
                  <a:cubicBezTo>
                    <a:pt x="6135" y="4221"/>
                    <a:pt x="6211" y="4221"/>
                    <a:pt x="6288" y="4235"/>
                  </a:cubicBezTo>
                  <a:cubicBezTo>
                    <a:pt x="6490" y="4247"/>
                    <a:pt x="6706" y="4260"/>
                    <a:pt x="6909" y="4272"/>
                  </a:cubicBezTo>
                  <a:lnTo>
                    <a:pt x="7137" y="4272"/>
                  </a:lnTo>
                  <a:cubicBezTo>
                    <a:pt x="7416" y="4285"/>
                    <a:pt x="7695" y="4298"/>
                    <a:pt x="7986" y="4298"/>
                  </a:cubicBezTo>
                  <a:lnTo>
                    <a:pt x="8202" y="4298"/>
                  </a:lnTo>
                  <a:cubicBezTo>
                    <a:pt x="8493" y="4285"/>
                    <a:pt x="8772" y="4285"/>
                    <a:pt x="9051" y="4272"/>
                  </a:cubicBezTo>
                  <a:cubicBezTo>
                    <a:pt x="9127" y="4272"/>
                    <a:pt x="9203" y="4272"/>
                    <a:pt x="9267" y="4260"/>
                  </a:cubicBezTo>
                  <a:cubicBezTo>
                    <a:pt x="9558" y="4247"/>
                    <a:pt x="9837" y="4235"/>
                    <a:pt x="10116" y="4209"/>
                  </a:cubicBezTo>
                  <a:cubicBezTo>
                    <a:pt x="10192" y="4209"/>
                    <a:pt x="10268" y="4196"/>
                    <a:pt x="10344" y="4196"/>
                  </a:cubicBezTo>
                  <a:cubicBezTo>
                    <a:pt x="10623" y="4171"/>
                    <a:pt x="10915" y="4133"/>
                    <a:pt x="11180" y="4095"/>
                  </a:cubicBezTo>
                  <a:cubicBezTo>
                    <a:pt x="11256" y="4083"/>
                    <a:pt x="11333" y="4083"/>
                    <a:pt x="11409" y="4069"/>
                  </a:cubicBezTo>
                  <a:cubicBezTo>
                    <a:pt x="11701" y="4032"/>
                    <a:pt x="11979" y="3981"/>
                    <a:pt x="12258" y="3930"/>
                  </a:cubicBezTo>
                  <a:cubicBezTo>
                    <a:pt x="12334" y="3917"/>
                    <a:pt x="12397" y="3905"/>
                    <a:pt x="12473" y="3880"/>
                  </a:cubicBezTo>
                  <a:cubicBezTo>
                    <a:pt x="12778" y="3829"/>
                    <a:pt x="13056" y="3753"/>
                    <a:pt x="13323" y="3689"/>
                  </a:cubicBezTo>
                  <a:cubicBezTo>
                    <a:pt x="13399" y="3664"/>
                    <a:pt x="13475" y="3652"/>
                    <a:pt x="13538" y="3626"/>
                  </a:cubicBezTo>
                  <a:cubicBezTo>
                    <a:pt x="13855" y="3537"/>
                    <a:pt x="14134" y="3436"/>
                    <a:pt x="14388" y="3334"/>
                  </a:cubicBezTo>
                  <a:cubicBezTo>
                    <a:pt x="14464" y="3309"/>
                    <a:pt x="14540" y="3283"/>
                    <a:pt x="14616" y="3246"/>
                  </a:cubicBezTo>
                  <a:cubicBezTo>
                    <a:pt x="14946" y="3106"/>
                    <a:pt x="15224" y="2954"/>
                    <a:pt x="15453" y="2790"/>
                  </a:cubicBezTo>
                  <a:cubicBezTo>
                    <a:pt x="15541" y="2726"/>
                    <a:pt x="15617" y="2663"/>
                    <a:pt x="15681" y="2599"/>
                  </a:cubicBezTo>
                  <a:cubicBezTo>
                    <a:pt x="15960" y="2359"/>
                    <a:pt x="16099" y="2080"/>
                    <a:pt x="16099" y="1801"/>
                  </a:cubicBezTo>
                  <a:lnTo>
                    <a:pt x="16099" y="1788"/>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3339275" y="1667650"/>
              <a:ext cx="5425" cy="70375"/>
            </a:xfrm>
            <a:custGeom>
              <a:rect b="b" l="l" r="r" t="t"/>
              <a:pathLst>
                <a:path extrusionOk="0" h="2815" w="217">
                  <a:moveTo>
                    <a:pt x="0" y="0"/>
                  </a:moveTo>
                  <a:lnTo>
                    <a:pt x="0" y="2649"/>
                  </a:lnTo>
                  <a:cubicBezTo>
                    <a:pt x="26" y="2674"/>
                    <a:pt x="64" y="2700"/>
                    <a:pt x="102" y="2725"/>
                  </a:cubicBezTo>
                  <a:cubicBezTo>
                    <a:pt x="140" y="2764"/>
                    <a:pt x="178" y="2789"/>
                    <a:pt x="216" y="2814"/>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3365900" y="1667650"/>
              <a:ext cx="5425" cy="83675"/>
            </a:xfrm>
            <a:custGeom>
              <a:rect b="b" l="l" r="r" t="t"/>
              <a:pathLst>
                <a:path extrusionOk="0" h="3347" w="217">
                  <a:moveTo>
                    <a:pt x="0" y="0"/>
                  </a:moveTo>
                  <a:lnTo>
                    <a:pt x="0" y="3257"/>
                  </a:lnTo>
                  <a:cubicBezTo>
                    <a:pt x="76" y="3283"/>
                    <a:pt x="140" y="3308"/>
                    <a:pt x="216" y="334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3392500" y="1667650"/>
              <a:ext cx="5750" cy="91925"/>
            </a:xfrm>
            <a:custGeom>
              <a:rect b="b" l="l" r="r" t="t"/>
              <a:pathLst>
                <a:path extrusionOk="0" h="3677" w="230">
                  <a:moveTo>
                    <a:pt x="1" y="0"/>
                  </a:moveTo>
                  <a:lnTo>
                    <a:pt x="1" y="3626"/>
                  </a:lnTo>
                  <a:cubicBezTo>
                    <a:pt x="26" y="3626"/>
                    <a:pt x="52" y="3638"/>
                    <a:pt x="65" y="3638"/>
                  </a:cubicBezTo>
                  <a:cubicBezTo>
                    <a:pt x="115" y="3651"/>
                    <a:pt x="178" y="3663"/>
                    <a:pt x="229" y="3676"/>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3419125" y="1667325"/>
              <a:ext cx="5725" cy="98250"/>
            </a:xfrm>
            <a:custGeom>
              <a:rect b="b" l="l" r="r" t="t"/>
              <a:pathLst>
                <a:path extrusionOk="0" h="3930" w="229">
                  <a:moveTo>
                    <a:pt x="1" y="0"/>
                  </a:moveTo>
                  <a:lnTo>
                    <a:pt x="1" y="3892"/>
                  </a:lnTo>
                  <a:lnTo>
                    <a:pt x="229" y="3930"/>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3446075" y="1667325"/>
              <a:ext cx="5400" cy="102375"/>
            </a:xfrm>
            <a:custGeom>
              <a:rect b="b" l="l" r="r" t="t"/>
              <a:pathLst>
                <a:path extrusionOk="0" h="4095" w="216">
                  <a:moveTo>
                    <a:pt x="1" y="0"/>
                  </a:moveTo>
                  <a:lnTo>
                    <a:pt x="1" y="4070"/>
                  </a:lnTo>
                  <a:cubicBezTo>
                    <a:pt x="77" y="4070"/>
                    <a:pt x="140" y="4082"/>
                    <a:pt x="216" y="4095"/>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3472700" y="1667325"/>
              <a:ext cx="5725" cy="105225"/>
            </a:xfrm>
            <a:custGeom>
              <a:rect b="b" l="l" r="r" t="t"/>
              <a:pathLst>
                <a:path extrusionOk="0" h="4209" w="229">
                  <a:moveTo>
                    <a:pt x="0" y="0"/>
                  </a:moveTo>
                  <a:lnTo>
                    <a:pt x="0" y="4183"/>
                  </a:lnTo>
                  <a:cubicBezTo>
                    <a:pt x="76" y="4196"/>
                    <a:pt x="152" y="4196"/>
                    <a:pt x="229" y="4208"/>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3499325" y="1667325"/>
              <a:ext cx="5725" cy="106500"/>
            </a:xfrm>
            <a:custGeom>
              <a:rect b="b" l="l" r="r" t="t"/>
              <a:pathLst>
                <a:path extrusionOk="0" h="4260" w="229">
                  <a:moveTo>
                    <a:pt x="0" y="0"/>
                  </a:moveTo>
                  <a:lnTo>
                    <a:pt x="0" y="4259"/>
                  </a:lnTo>
                  <a:lnTo>
                    <a:pt x="228" y="4259"/>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3526250" y="1667325"/>
              <a:ext cx="5425" cy="107125"/>
            </a:xfrm>
            <a:custGeom>
              <a:rect b="b" l="l" r="r" t="t"/>
              <a:pathLst>
                <a:path extrusionOk="0" h="4285" w="217">
                  <a:moveTo>
                    <a:pt x="0" y="0"/>
                  </a:moveTo>
                  <a:lnTo>
                    <a:pt x="0" y="4285"/>
                  </a:lnTo>
                  <a:lnTo>
                    <a:pt x="216" y="4285"/>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a:off x="3552850" y="1667325"/>
              <a:ext cx="5425" cy="106500"/>
            </a:xfrm>
            <a:custGeom>
              <a:rect b="b" l="l" r="r" t="t"/>
              <a:pathLst>
                <a:path extrusionOk="0" h="4260" w="217">
                  <a:moveTo>
                    <a:pt x="1" y="0"/>
                  </a:moveTo>
                  <a:lnTo>
                    <a:pt x="1" y="4259"/>
                  </a:lnTo>
                  <a:cubicBezTo>
                    <a:pt x="77" y="4259"/>
                    <a:pt x="153" y="4259"/>
                    <a:pt x="217" y="4247"/>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a:off x="3579475" y="1667325"/>
              <a:ext cx="5725" cy="104925"/>
            </a:xfrm>
            <a:custGeom>
              <a:rect b="b" l="l" r="r" t="t"/>
              <a:pathLst>
                <a:path extrusionOk="0" h="4197" w="229">
                  <a:moveTo>
                    <a:pt x="1" y="0"/>
                  </a:moveTo>
                  <a:lnTo>
                    <a:pt x="1" y="4196"/>
                  </a:lnTo>
                  <a:cubicBezTo>
                    <a:pt x="77" y="4196"/>
                    <a:pt x="153" y="4183"/>
                    <a:pt x="229" y="4183"/>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3606100" y="1667325"/>
              <a:ext cx="5725" cy="102050"/>
            </a:xfrm>
            <a:custGeom>
              <a:rect b="b" l="l" r="r" t="t"/>
              <a:pathLst>
                <a:path extrusionOk="0" h="4082" w="229">
                  <a:moveTo>
                    <a:pt x="0" y="0"/>
                  </a:moveTo>
                  <a:lnTo>
                    <a:pt x="0" y="4082"/>
                  </a:lnTo>
                  <a:cubicBezTo>
                    <a:pt x="76" y="4070"/>
                    <a:pt x="153" y="4070"/>
                    <a:pt x="229" y="4056"/>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3633050" y="1667000"/>
              <a:ext cx="5400" cy="98275"/>
            </a:xfrm>
            <a:custGeom>
              <a:rect b="b" l="l" r="r" t="t"/>
              <a:pathLst>
                <a:path extrusionOk="0" h="3931" w="216">
                  <a:moveTo>
                    <a:pt x="0" y="1"/>
                  </a:moveTo>
                  <a:lnTo>
                    <a:pt x="0" y="3930"/>
                  </a:lnTo>
                  <a:cubicBezTo>
                    <a:pt x="76" y="3917"/>
                    <a:pt x="139" y="3905"/>
                    <a:pt x="215" y="3880"/>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3659675" y="1667000"/>
              <a:ext cx="5400" cy="92250"/>
            </a:xfrm>
            <a:custGeom>
              <a:rect b="b" l="l" r="r" t="t"/>
              <a:pathLst>
                <a:path extrusionOk="0" h="3690" w="216">
                  <a:moveTo>
                    <a:pt x="0" y="1"/>
                  </a:moveTo>
                  <a:lnTo>
                    <a:pt x="0" y="3689"/>
                  </a:lnTo>
                  <a:cubicBezTo>
                    <a:pt x="76" y="3664"/>
                    <a:pt x="152" y="3652"/>
                    <a:pt x="215" y="3626"/>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3686275" y="1667000"/>
              <a:ext cx="5750" cy="83375"/>
            </a:xfrm>
            <a:custGeom>
              <a:rect b="b" l="l" r="r" t="t"/>
              <a:pathLst>
                <a:path extrusionOk="0" h="3335" w="230">
                  <a:moveTo>
                    <a:pt x="1" y="1"/>
                  </a:moveTo>
                  <a:lnTo>
                    <a:pt x="1" y="3334"/>
                  </a:lnTo>
                  <a:cubicBezTo>
                    <a:pt x="77" y="3309"/>
                    <a:pt x="153" y="3283"/>
                    <a:pt x="229" y="3246"/>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3712900" y="1667000"/>
              <a:ext cx="5725" cy="69750"/>
            </a:xfrm>
            <a:custGeom>
              <a:rect b="b" l="l" r="r" t="t"/>
              <a:pathLst>
                <a:path extrusionOk="0" h="2790" w="229">
                  <a:moveTo>
                    <a:pt x="1" y="1"/>
                  </a:moveTo>
                  <a:lnTo>
                    <a:pt x="1" y="2790"/>
                  </a:lnTo>
                  <a:cubicBezTo>
                    <a:pt x="89" y="2726"/>
                    <a:pt x="165" y="2663"/>
                    <a:pt x="229" y="2599"/>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3326925" y="1610275"/>
              <a:ext cx="402150" cy="114425"/>
            </a:xfrm>
            <a:custGeom>
              <a:rect b="b" l="l" r="r" t="t"/>
              <a:pathLst>
                <a:path extrusionOk="0" h="4577" w="16086">
                  <a:moveTo>
                    <a:pt x="8037" y="0"/>
                  </a:moveTo>
                  <a:cubicBezTo>
                    <a:pt x="3702" y="0"/>
                    <a:pt x="153" y="989"/>
                    <a:pt x="1" y="2206"/>
                  </a:cubicBezTo>
                  <a:lnTo>
                    <a:pt x="1" y="2295"/>
                  </a:lnTo>
                  <a:cubicBezTo>
                    <a:pt x="1" y="2599"/>
                    <a:pt x="215" y="2891"/>
                    <a:pt x="609" y="3169"/>
                  </a:cubicBezTo>
                  <a:cubicBezTo>
                    <a:pt x="672" y="3208"/>
                    <a:pt x="736" y="3259"/>
                    <a:pt x="812" y="3296"/>
                  </a:cubicBezTo>
                  <a:cubicBezTo>
                    <a:pt x="1192" y="3512"/>
                    <a:pt x="1686" y="3715"/>
                    <a:pt x="2282" y="3879"/>
                  </a:cubicBezTo>
                  <a:cubicBezTo>
                    <a:pt x="2409" y="3930"/>
                    <a:pt x="2548" y="3968"/>
                    <a:pt x="2700" y="3994"/>
                  </a:cubicBezTo>
                  <a:cubicBezTo>
                    <a:pt x="3169" y="4121"/>
                    <a:pt x="3689" y="4222"/>
                    <a:pt x="4246" y="4310"/>
                  </a:cubicBezTo>
                  <a:cubicBezTo>
                    <a:pt x="4880" y="4399"/>
                    <a:pt x="5565" y="4476"/>
                    <a:pt x="6275" y="4526"/>
                  </a:cubicBezTo>
                  <a:cubicBezTo>
                    <a:pt x="6845" y="4552"/>
                    <a:pt x="7429" y="4577"/>
                    <a:pt x="8037" y="4577"/>
                  </a:cubicBezTo>
                  <a:cubicBezTo>
                    <a:pt x="12486" y="4577"/>
                    <a:pt x="16086" y="3550"/>
                    <a:pt x="16086" y="2295"/>
                  </a:cubicBezTo>
                  <a:lnTo>
                    <a:pt x="16086" y="2206"/>
                  </a:lnTo>
                  <a:cubicBezTo>
                    <a:pt x="16060" y="2054"/>
                    <a:pt x="15997" y="1915"/>
                    <a:pt x="15883" y="1775"/>
                  </a:cubicBezTo>
                  <a:cubicBezTo>
                    <a:pt x="15719" y="1572"/>
                    <a:pt x="15477" y="1395"/>
                    <a:pt x="15161" y="1217"/>
                  </a:cubicBezTo>
                  <a:cubicBezTo>
                    <a:pt x="14843" y="1053"/>
                    <a:pt x="14463" y="901"/>
                    <a:pt x="14032" y="761"/>
                  </a:cubicBezTo>
                  <a:cubicBezTo>
                    <a:pt x="13905" y="723"/>
                    <a:pt x="13779" y="685"/>
                    <a:pt x="13640" y="647"/>
                  </a:cubicBezTo>
                  <a:cubicBezTo>
                    <a:pt x="13043" y="482"/>
                    <a:pt x="12359" y="343"/>
                    <a:pt x="11598" y="242"/>
                  </a:cubicBezTo>
                  <a:cubicBezTo>
                    <a:pt x="11421" y="216"/>
                    <a:pt x="11243" y="191"/>
                    <a:pt x="11066" y="178"/>
                  </a:cubicBezTo>
                  <a:cubicBezTo>
                    <a:pt x="10128" y="64"/>
                    <a:pt x="9114" y="0"/>
                    <a:pt x="803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3433075" y="1709475"/>
              <a:ext cx="86225" cy="13975"/>
            </a:xfrm>
            <a:custGeom>
              <a:rect b="b" l="l" r="r" t="t"/>
              <a:pathLst>
                <a:path extrusionOk="0" h="559" w="3449">
                  <a:moveTo>
                    <a:pt x="0" y="0"/>
                  </a:moveTo>
                  <a:lnTo>
                    <a:pt x="0" y="558"/>
                  </a:lnTo>
                  <a:lnTo>
                    <a:pt x="3448" y="558"/>
                  </a:lnTo>
                  <a:lnTo>
                    <a:pt x="3448"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3342125" y="1680325"/>
              <a:ext cx="35825" cy="12375"/>
            </a:xfrm>
            <a:custGeom>
              <a:rect b="b" l="l" r="r" t="t"/>
              <a:pathLst>
                <a:path extrusionOk="0" h="495" w="1433">
                  <a:moveTo>
                    <a:pt x="1255" y="0"/>
                  </a:moveTo>
                  <a:lnTo>
                    <a:pt x="1" y="367"/>
                  </a:lnTo>
                  <a:cubicBezTo>
                    <a:pt x="64" y="406"/>
                    <a:pt x="128" y="457"/>
                    <a:pt x="204" y="494"/>
                  </a:cubicBezTo>
                  <a:lnTo>
                    <a:pt x="1433" y="139"/>
                  </a:lnTo>
                  <a:cubicBezTo>
                    <a:pt x="1370" y="102"/>
                    <a:pt x="1306" y="51"/>
                    <a:pt x="1255"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3383975" y="1699325"/>
              <a:ext cx="38975" cy="10800"/>
            </a:xfrm>
            <a:custGeom>
              <a:rect b="b" l="l" r="r" t="t"/>
              <a:pathLst>
                <a:path extrusionOk="0" h="432" w="1559">
                  <a:moveTo>
                    <a:pt x="1141" y="1"/>
                  </a:moveTo>
                  <a:lnTo>
                    <a:pt x="0" y="317"/>
                  </a:lnTo>
                  <a:cubicBezTo>
                    <a:pt x="127" y="368"/>
                    <a:pt x="266" y="406"/>
                    <a:pt x="418" y="432"/>
                  </a:cubicBezTo>
                  <a:lnTo>
                    <a:pt x="1559" y="114"/>
                  </a:lnTo>
                  <a:lnTo>
                    <a:pt x="1255" y="38"/>
                  </a:lnTo>
                  <a:lnTo>
                    <a:pt x="1141"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3367150" y="1622000"/>
              <a:ext cx="321700" cy="91300"/>
            </a:xfrm>
            <a:custGeom>
              <a:rect b="b" l="l" r="r" t="t"/>
              <a:pathLst>
                <a:path extrusionOk="0" h="3652" w="12868">
                  <a:moveTo>
                    <a:pt x="6428" y="1"/>
                  </a:moveTo>
                  <a:cubicBezTo>
                    <a:pt x="2891" y="1"/>
                    <a:pt x="1" y="812"/>
                    <a:pt x="1" y="1826"/>
                  </a:cubicBezTo>
                  <a:lnTo>
                    <a:pt x="1" y="1902"/>
                  </a:lnTo>
                  <a:cubicBezTo>
                    <a:pt x="166" y="2878"/>
                    <a:pt x="2980" y="3652"/>
                    <a:pt x="6428" y="3652"/>
                  </a:cubicBezTo>
                  <a:cubicBezTo>
                    <a:pt x="9876" y="3652"/>
                    <a:pt x="12702" y="2878"/>
                    <a:pt x="12854" y="1902"/>
                  </a:cubicBezTo>
                  <a:cubicBezTo>
                    <a:pt x="12867" y="1877"/>
                    <a:pt x="12867" y="1852"/>
                    <a:pt x="12867" y="1826"/>
                  </a:cubicBezTo>
                  <a:cubicBezTo>
                    <a:pt x="12867" y="812"/>
                    <a:pt x="9977" y="1"/>
                    <a:pt x="64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3367150" y="1626125"/>
              <a:ext cx="321375" cy="87175"/>
            </a:xfrm>
            <a:custGeom>
              <a:rect b="b" l="l" r="r" t="t"/>
              <a:pathLst>
                <a:path extrusionOk="0" h="3487" w="12855">
                  <a:moveTo>
                    <a:pt x="6428" y="0"/>
                  </a:moveTo>
                  <a:cubicBezTo>
                    <a:pt x="2980" y="0"/>
                    <a:pt x="166" y="774"/>
                    <a:pt x="1" y="1737"/>
                  </a:cubicBezTo>
                  <a:cubicBezTo>
                    <a:pt x="26" y="1889"/>
                    <a:pt x="115" y="2016"/>
                    <a:pt x="242" y="2155"/>
                  </a:cubicBezTo>
                  <a:cubicBezTo>
                    <a:pt x="293" y="2206"/>
                    <a:pt x="369" y="2270"/>
                    <a:pt x="445" y="2320"/>
                  </a:cubicBezTo>
                  <a:cubicBezTo>
                    <a:pt x="749" y="2549"/>
                    <a:pt x="1206" y="2751"/>
                    <a:pt x="1789" y="2916"/>
                  </a:cubicBezTo>
                  <a:cubicBezTo>
                    <a:pt x="1915" y="2954"/>
                    <a:pt x="2042" y="2992"/>
                    <a:pt x="2181" y="3030"/>
                  </a:cubicBezTo>
                  <a:cubicBezTo>
                    <a:pt x="2727" y="3157"/>
                    <a:pt x="3347" y="3271"/>
                    <a:pt x="4020" y="3347"/>
                  </a:cubicBezTo>
                  <a:cubicBezTo>
                    <a:pt x="4704" y="3423"/>
                    <a:pt x="5439" y="3473"/>
                    <a:pt x="6200" y="3487"/>
                  </a:cubicBezTo>
                  <a:lnTo>
                    <a:pt x="6428" y="3487"/>
                  </a:lnTo>
                  <a:cubicBezTo>
                    <a:pt x="9876" y="3487"/>
                    <a:pt x="12702" y="2713"/>
                    <a:pt x="12854" y="1737"/>
                  </a:cubicBezTo>
                  <a:cubicBezTo>
                    <a:pt x="12854" y="1699"/>
                    <a:pt x="12842" y="1648"/>
                    <a:pt x="12817" y="1597"/>
                  </a:cubicBezTo>
                  <a:cubicBezTo>
                    <a:pt x="12727" y="1395"/>
                    <a:pt x="12525" y="1205"/>
                    <a:pt x="12208" y="1027"/>
                  </a:cubicBezTo>
                  <a:cubicBezTo>
                    <a:pt x="11891" y="837"/>
                    <a:pt x="11473" y="673"/>
                    <a:pt x="10966" y="533"/>
                  </a:cubicBezTo>
                  <a:cubicBezTo>
                    <a:pt x="10839" y="495"/>
                    <a:pt x="10699" y="457"/>
                    <a:pt x="10560" y="431"/>
                  </a:cubicBezTo>
                  <a:cubicBezTo>
                    <a:pt x="9913" y="267"/>
                    <a:pt x="9153" y="152"/>
                    <a:pt x="8329" y="76"/>
                  </a:cubicBezTo>
                  <a:cubicBezTo>
                    <a:pt x="8127" y="64"/>
                    <a:pt x="7924" y="51"/>
                    <a:pt x="7708" y="39"/>
                  </a:cubicBezTo>
                  <a:cubicBezTo>
                    <a:pt x="7290" y="13"/>
                    <a:pt x="6871" y="0"/>
                    <a:pt x="6428"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3467625" y="1702175"/>
              <a:ext cx="88125" cy="11125"/>
            </a:xfrm>
            <a:custGeom>
              <a:rect b="b" l="l" r="r" t="t"/>
              <a:pathLst>
                <a:path extrusionOk="0" h="445" w="3525">
                  <a:moveTo>
                    <a:pt x="1078" y="0"/>
                  </a:moveTo>
                  <a:lnTo>
                    <a:pt x="1" y="305"/>
                  </a:lnTo>
                  <a:cubicBezTo>
                    <a:pt x="685" y="381"/>
                    <a:pt x="1420" y="431"/>
                    <a:pt x="2181" y="445"/>
                  </a:cubicBezTo>
                  <a:lnTo>
                    <a:pt x="3524" y="64"/>
                  </a:lnTo>
                  <a:lnTo>
                    <a:pt x="2840" y="64"/>
                  </a:lnTo>
                  <a:cubicBezTo>
                    <a:pt x="2561" y="64"/>
                    <a:pt x="2282" y="64"/>
                    <a:pt x="2003" y="51"/>
                  </a:cubicBezTo>
                  <a:cubicBezTo>
                    <a:pt x="1927" y="51"/>
                    <a:pt x="1851" y="39"/>
                    <a:pt x="1775" y="39"/>
                  </a:cubicBezTo>
                  <a:cubicBezTo>
                    <a:pt x="1559" y="39"/>
                    <a:pt x="1356" y="26"/>
                    <a:pt x="1154"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3373200" y="1678425"/>
              <a:ext cx="13325" cy="5725"/>
            </a:xfrm>
            <a:custGeom>
              <a:rect b="b" l="l" r="r" t="t"/>
              <a:pathLst>
                <a:path extrusionOk="0" h="229" w="533">
                  <a:moveTo>
                    <a:pt x="215" y="0"/>
                  </a:moveTo>
                  <a:lnTo>
                    <a:pt x="0" y="63"/>
                  </a:lnTo>
                  <a:cubicBezTo>
                    <a:pt x="51" y="114"/>
                    <a:pt x="127" y="178"/>
                    <a:pt x="203" y="228"/>
                  </a:cubicBezTo>
                  <a:lnTo>
                    <a:pt x="533" y="127"/>
                  </a:lnTo>
                  <a:cubicBezTo>
                    <a:pt x="507" y="114"/>
                    <a:pt x="469" y="102"/>
                    <a:pt x="431" y="88"/>
                  </a:cubicBezTo>
                  <a:cubicBezTo>
                    <a:pt x="355" y="63"/>
                    <a:pt x="279" y="38"/>
                    <a:pt x="215"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3411850" y="1693625"/>
              <a:ext cx="30450" cy="8275"/>
            </a:xfrm>
            <a:custGeom>
              <a:rect b="b" l="l" r="r" t="t"/>
              <a:pathLst>
                <a:path extrusionOk="0" h="331" w="1218">
                  <a:moveTo>
                    <a:pt x="748" y="1"/>
                  </a:moveTo>
                  <a:lnTo>
                    <a:pt x="1" y="216"/>
                  </a:lnTo>
                  <a:cubicBezTo>
                    <a:pt x="127" y="254"/>
                    <a:pt x="254" y="292"/>
                    <a:pt x="393" y="330"/>
                  </a:cubicBezTo>
                  <a:lnTo>
                    <a:pt x="1218" y="89"/>
                  </a:lnTo>
                  <a:cubicBezTo>
                    <a:pt x="1154" y="77"/>
                    <a:pt x="1091" y="64"/>
                    <a:pt x="1027" y="64"/>
                  </a:cubicBezTo>
                  <a:cubicBezTo>
                    <a:pt x="951" y="38"/>
                    <a:pt x="875" y="26"/>
                    <a:pt x="799" y="13"/>
                  </a:cubicBezTo>
                  <a:cubicBezTo>
                    <a:pt x="787" y="13"/>
                    <a:pt x="773" y="13"/>
                    <a:pt x="748"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3454625" y="1636900"/>
              <a:ext cx="151825" cy="64025"/>
            </a:xfrm>
            <a:custGeom>
              <a:rect b="b" l="l" r="r" t="t"/>
              <a:pathLst>
                <a:path extrusionOk="0" h="2561" w="6073">
                  <a:moveTo>
                    <a:pt x="2473" y="0"/>
                  </a:moveTo>
                  <a:lnTo>
                    <a:pt x="2473" y="292"/>
                  </a:lnTo>
                  <a:cubicBezTo>
                    <a:pt x="888" y="355"/>
                    <a:pt x="102" y="622"/>
                    <a:pt x="102" y="926"/>
                  </a:cubicBezTo>
                  <a:cubicBezTo>
                    <a:pt x="102" y="1636"/>
                    <a:pt x="3828" y="1445"/>
                    <a:pt x="3828" y="1687"/>
                  </a:cubicBezTo>
                  <a:cubicBezTo>
                    <a:pt x="3828" y="1749"/>
                    <a:pt x="3600" y="1788"/>
                    <a:pt x="2954" y="1788"/>
                  </a:cubicBezTo>
                  <a:cubicBezTo>
                    <a:pt x="2206" y="1788"/>
                    <a:pt x="1369" y="1724"/>
                    <a:pt x="723" y="1611"/>
                  </a:cubicBezTo>
                  <a:lnTo>
                    <a:pt x="0" y="2079"/>
                  </a:lnTo>
                  <a:cubicBezTo>
                    <a:pt x="571" y="2180"/>
                    <a:pt x="1509" y="2256"/>
                    <a:pt x="2473" y="2282"/>
                  </a:cubicBezTo>
                  <a:lnTo>
                    <a:pt x="2473" y="2561"/>
                  </a:lnTo>
                  <a:lnTo>
                    <a:pt x="3828" y="2561"/>
                  </a:lnTo>
                  <a:lnTo>
                    <a:pt x="3828" y="2256"/>
                  </a:lnTo>
                  <a:cubicBezTo>
                    <a:pt x="5324" y="2194"/>
                    <a:pt x="6073" y="1927"/>
                    <a:pt x="6073" y="1636"/>
                  </a:cubicBezTo>
                  <a:cubicBezTo>
                    <a:pt x="6073" y="926"/>
                    <a:pt x="2346" y="1129"/>
                    <a:pt x="2346" y="888"/>
                  </a:cubicBezTo>
                  <a:cubicBezTo>
                    <a:pt x="2346" y="825"/>
                    <a:pt x="2561" y="774"/>
                    <a:pt x="3220" y="774"/>
                  </a:cubicBezTo>
                  <a:cubicBezTo>
                    <a:pt x="3803" y="774"/>
                    <a:pt x="4437" y="825"/>
                    <a:pt x="5096" y="913"/>
                  </a:cubicBezTo>
                  <a:lnTo>
                    <a:pt x="5781" y="444"/>
                  </a:lnTo>
                  <a:cubicBezTo>
                    <a:pt x="5236" y="355"/>
                    <a:pt x="4538" y="304"/>
                    <a:pt x="3828" y="292"/>
                  </a:cubicBezTo>
                  <a:lnTo>
                    <a:pt x="38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3453675" y="1634350"/>
              <a:ext cx="151825" cy="64050"/>
            </a:xfrm>
            <a:custGeom>
              <a:rect b="b" l="l" r="r" t="t"/>
              <a:pathLst>
                <a:path extrusionOk="0" h="2562" w="6073">
                  <a:moveTo>
                    <a:pt x="2472" y="1"/>
                  </a:moveTo>
                  <a:lnTo>
                    <a:pt x="2472" y="293"/>
                  </a:lnTo>
                  <a:cubicBezTo>
                    <a:pt x="888" y="356"/>
                    <a:pt x="102" y="622"/>
                    <a:pt x="102" y="927"/>
                  </a:cubicBezTo>
                  <a:cubicBezTo>
                    <a:pt x="102" y="1636"/>
                    <a:pt x="3829" y="1446"/>
                    <a:pt x="3829" y="1687"/>
                  </a:cubicBezTo>
                  <a:cubicBezTo>
                    <a:pt x="3829" y="1750"/>
                    <a:pt x="3601" y="1789"/>
                    <a:pt x="2954" y="1789"/>
                  </a:cubicBezTo>
                  <a:cubicBezTo>
                    <a:pt x="2206" y="1789"/>
                    <a:pt x="1357" y="1725"/>
                    <a:pt x="723" y="1611"/>
                  </a:cubicBezTo>
                  <a:lnTo>
                    <a:pt x="1" y="2080"/>
                  </a:lnTo>
                  <a:cubicBezTo>
                    <a:pt x="571" y="2181"/>
                    <a:pt x="1509" y="2257"/>
                    <a:pt x="2472" y="2282"/>
                  </a:cubicBezTo>
                  <a:lnTo>
                    <a:pt x="2472" y="2561"/>
                  </a:lnTo>
                  <a:lnTo>
                    <a:pt x="3829" y="2561"/>
                  </a:lnTo>
                  <a:lnTo>
                    <a:pt x="3829" y="2257"/>
                  </a:lnTo>
                  <a:cubicBezTo>
                    <a:pt x="5325" y="2194"/>
                    <a:pt x="6072" y="1928"/>
                    <a:pt x="6072" y="1636"/>
                  </a:cubicBezTo>
                  <a:cubicBezTo>
                    <a:pt x="6072" y="927"/>
                    <a:pt x="2345" y="1129"/>
                    <a:pt x="2345" y="888"/>
                  </a:cubicBezTo>
                  <a:cubicBezTo>
                    <a:pt x="2345" y="825"/>
                    <a:pt x="2561" y="775"/>
                    <a:pt x="3220" y="775"/>
                  </a:cubicBezTo>
                  <a:cubicBezTo>
                    <a:pt x="3804" y="775"/>
                    <a:pt x="4437" y="825"/>
                    <a:pt x="5097" y="913"/>
                  </a:cubicBezTo>
                  <a:lnTo>
                    <a:pt x="5781" y="445"/>
                  </a:lnTo>
                  <a:cubicBezTo>
                    <a:pt x="5235" y="356"/>
                    <a:pt x="4539" y="305"/>
                    <a:pt x="3829" y="293"/>
                  </a:cubicBezTo>
                  <a:lnTo>
                    <a:pt x="38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3339275" y="1596650"/>
              <a:ext cx="402475" cy="107150"/>
            </a:xfrm>
            <a:custGeom>
              <a:rect b="b" l="l" r="r" t="t"/>
              <a:pathLst>
                <a:path extrusionOk="0" h="4286" w="16099">
                  <a:moveTo>
                    <a:pt x="8202" y="1"/>
                  </a:moveTo>
                  <a:lnTo>
                    <a:pt x="7974" y="13"/>
                  </a:lnTo>
                  <a:lnTo>
                    <a:pt x="0" y="13"/>
                  </a:lnTo>
                  <a:lnTo>
                    <a:pt x="0" y="1737"/>
                  </a:lnTo>
                  <a:lnTo>
                    <a:pt x="0" y="1801"/>
                  </a:lnTo>
                  <a:cubicBezTo>
                    <a:pt x="0" y="2105"/>
                    <a:pt x="178" y="2396"/>
                    <a:pt x="507" y="2663"/>
                  </a:cubicBezTo>
                  <a:cubicBezTo>
                    <a:pt x="533" y="2688"/>
                    <a:pt x="571" y="2726"/>
                    <a:pt x="609" y="2751"/>
                  </a:cubicBezTo>
                  <a:lnTo>
                    <a:pt x="723" y="2827"/>
                  </a:lnTo>
                  <a:cubicBezTo>
                    <a:pt x="761" y="2852"/>
                    <a:pt x="786" y="2878"/>
                    <a:pt x="825" y="2891"/>
                  </a:cubicBezTo>
                  <a:cubicBezTo>
                    <a:pt x="1028" y="3030"/>
                    <a:pt x="1281" y="3157"/>
                    <a:pt x="1572" y="3271"/>
                  </a:cubicBezTo>
                  <a:cubicBezTo>
                    <a:pt x="1636" y="3309"/>
                    <a:pt x="1712" y="3334"/>
                    <a:pt x="1788" y="3359"/>
                  </a:cubicBezTo>
                  <a:cubicBezTo>
                    <a:pt x="1952" y="3423"/>
                    <a:pt x="2118" y="3486"/>
                    <a:pt x="2282" y="3537"/>
                  </a:cubicBezTo>
                  <a:cubicBezTo>
                    <a:pt x="2397" y="3575"/>
                    <a:pt x="2523" y="3613"/>
                    <a:pt x="2637" y="3638"/>
                  </a:cubicBezTo>
                  <a:cubicBezTo>
                    <a:pt x="2662" y="3652"/>
                    <a:pt x="2688" y="3652"/>
                    <a:pt x="2701" y="3664"/>
                  </a:cubicBezTo>
                  <a:cubicBezTo>
                    <a:pt x="2752" y="3677"/>
                    <a:pt x="2802" y="3689"/>
                    <a:pt x="2865" y="3702"/>
                  </a:cubicBezTo>
                  <a:cubicBezTo>
                    <a:pt x="3132" y="3765"/>
                    <a:pt x="3411" y="3841"/>
                    <a:pt x="3702" y="3892"/>
                  </a:cubicBezTo>
                  <a:cubicBezTo>
                    <a:pt x="3778" y="3905"/>
                    <a:pt x="3854" y="3917"/>
                    <a:pt x="3930" y="3943"/>
                  </a:cubicBezTo>
                  <a:cubicBezTo>
                    <a:pt x="4044" y="3956"/>
                    <a:pt x="4146" y="3981"/>
                    <a:pt x="4259" y="3993"/>
                  </a:cubicBezTo>
                  <a:cubicBezTo>
                    <a:pt x="4425" y="4019"/>
                    <a:pt x="4602" y="4044"/>
                    <a:pt x="4780" y="4069"/>
                  </a:cubicBezTo>
                  <a:cubicBezTo>
                    <a:pt x="4843" y="4082"/>
                    <a:pt x="4919" y="4095"/>
                    <a:pt x="4995" y="4108"/>
                  </a:cubicBezTo>
                  <a:cubicBezTo>
                    <a:pt x="5273" y="4133"/>
                    <a:pt x="5552" y="4171"/>
                    <a:pt x="5844" y="4196"/>
                  </a:cubicBezTo>
                  <a:cubicBezTo>
                    <a:pt x="5920" y="4196"/>
                    <a:pt x="5997" y="4209"/>
                    <a:pt x="6059" y="4209"/>
                  </a:cubicBezTo>
                  <a:cubicBezTo>
                    <a:pt x="6135" y="4221"/>
                    <a:pt x="6212" y="4221"/>
                    <a:pt x="6288" y="4221"/>
                  </a:cubicBezTo>
                  <a:cubicBezTo>
                    <a:pt x="6490" y="4247"/>
                    <a:pt x="6693" y="4260"/>
                    <a:pt x="6909" y="4260"/>
                  </a:cubicBezTo>
                  <a:cubicBezTo>
                    <a:pt x="6985" y="4260"/>
                    <a:pt x="7061" y="4272"/>
                    <a:pt x="7137" y="4272"/>
                  </a:cubicBezTo>
                  <a:cubicBezTo>
                    <a:pt x="7416" y="4285"/>
                    <a:pt x="7695" y="4285"/>
                    <a:pt x="7974" y="4285"/>
                  </a:cubicBezTo>
                  <a:lnTo>
                    <a:pt x="8202" y="4285"/>
                  </a:lnTo>
                  <a:cubicBezTo>
                    <a:pt x="8493" y="4285"/>
                    <a:pt x="8772" y="4285"/>
                    <a:pt x="9051" y="4272"/>
                  </a:cubicBezTo>
                  <a:cubicBezTo>
                    <a:pt x="9127" y="4260"/>
                    <a:pt x="9191" y="4260"/>
                    <a:pt x="9267" y="4260"/>
                  </a:cubicBezTo>
                  <a:cubicBezTo>
                    <a:pt x="9558" y="4247"/>
                    <a:pt x="9837" y="4221"/>
                    <a:pt x="10116" y="4209"/>
                  </a:cubicBezTo>
                  <a:cubicBezTo>
                    <a:pt x="10192" y="4196"/>
                    <a:pt x="10268" y="4196"/>
                    <a:pt x="10344" y="4184"/>
                  </a:cubicBezTo>
                  <a:cubicBezTo>
                    <a:pt x="10623" y="4159"/>
                    <a:pt x="10915" y="4133"/>
                    <a:pt x="11180" y="4095"/>
                  </a:cubicBezTo>
                  <a:lnTo>
                    <a:pt x="11409" y="4057"/>
                  </a:lnTo>
                  <a:cubicBezTo>
                    <a:pt x="11701" y="4019"/>
                    <a:pt x="11980" y="3968"/>
                    <a:pt x="12258" y="3917"/>
                  </a:cubicBezTo>
                  <a:cubicBezTo>
                    <a:pt x="12321" y="3905"/>
                    <a:pt x="12397" y="3892"/>
                    <a:pt x="12473" y="3880"/>
                  </a:cubicBezTo>
                  <a:cubicBezTo>
                    <a:pt x="12765" y="3816"/>
                    <a:pt x="13056" y="3753"/>
                    <a:pt x="13323" y="3677"/>
                  </a:cubicBezTo>
                  <a:cubicBezTo>
                    <a:pt x="13399" y="3664"/>
                    <a:pt x="13475" y="3638"/>
                    <a:pt x="13538" y="3613"/>
                  </a:cubicBezTo>
                  <a:cubicBezTo>
                    <a:pt x="13842" y="3537"/>
                    <a:pt x="14134" y="3436"/>
                    <a:pt x="14388" y="3334"/>
                  </a:cubicBezTo>
                  <a:cubicBezTo>
                    <a:pt x="14464" y="3309"/>
                    <a:pt x="14540" y="3271"/>
                    <a:pt x="14616" y="3246"/>
                  </a:cubicBezTo>
                  <a:cubicBezTo>
                    <a:pt x="14946" y="3094"/>
                    <a:pt x="15225" y="2942"/>
                    <a:pt x="15453" y="2776"/>
                  </a:cubicBezTo>
                  <a:cubicBezTo>
                    <a:pt x="15541" y="2726"/>
                    <a:pt x="15617" y="2663"/>
                    <a:pt x="15681" y="2599"/>
                  </a:cubicBezTo>
                  <a:cubicBezTo>
                    <a:pt x="15960" y="2345"/>
                    <a:pt x="16099" y="2080"/>
                    <a:pt x="16099" y="1801"/>
                  </a:cubicBezTo>
                  <a:lnTo>
                    <a:pt x="16099" y="1775"/>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3351950" y="1596975"/>
              <a:ext cx="5425" cy="70375"/>
            </a:xfrm>
            <a:custGeom>
              <a:rect b="b" l="l" r="r" t="t"/>
              <a:pathLst>
                <a:path extrusionOk="0" h="2815" w="217">
                  <a:moveTo>
                    <a:pt x="0" y="0"/>
                  </a:moveTo>
                  <a:lnTo>
                    <a:pt x="0" y="2650"/>
                  </a:lnTo>
                  <a:cubicBezTo>
                    <a:pt x="26" y="2675"/>
                    <a:pt x="64" y="2713"/>
                    <a:pt x="102" y="2738"/>
                  </a:cubicBezTo>
                  <a:lnTo>
                    <a:pt x="216" y="2814"/>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3378575" y="1596975"/>
              <a:ext cx="5425" cy="83675"/>
            </a:xfrm>
            <a:custGeom>
              <a:rect b="b" l="l" r="r" t="t"/>
              <a:pathLst>
                <a:path extrusionOk="0" h="3347" w="217">
                  <a:moveTo>
                    <a:pt x="0" y="0"/>
                  </a:moveTo>
                  <a:lnTo>
                    <a:pt x="0" y="3258"/>
                  </a:lnTo>
                  <a:cubicBezTo>
                    <a:pt x="64" y="3296"/>
                    <a:pt x="140" y="3321"/>
                    <a:pt x="216" y="3346"/>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a:off x="3405175" y="1596975"/>
              <a:ext cx="5750" cy="92250"/>
            </a:xfrm>
            <a:custGeom>
              <a:rect b="b" l="l" r="r" t="t"/>
              <a:pathLst>
                <a:path extrusionOk="0" h="3690" w="230">
                  <a:moveTo>
                    <a:pt x="1" y="0"/>
                  </a:moveTo>
                  <a:lnTo>
                    <a:pt x="1" y="3625"/>
                  </a:lnTo>
                  <a:cubicBezTo>
                    <a:pt x="26" y="3639"/>
                    <a:pt x="52" y="3639"/>
                    <a:pt x="65" y="3651"/>
                  </a:cubicBezTo>
                  <a:cubicBezTo>
                    <a:pt x="116" y="3664"/>
                    <a:pt x="166" y="3676"/>
                    <a:pt x="229" y="368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3431800" y="1596975"/>
              <a:ext cx="5725" cy="98250"/>
            </a:xfrm>
            <a:custGeom>
              <a:rect b="b" l="l" r="r" t="t"/>
              <a:pathLst>
                <a:path extrusionOk="0" h="3930" w="229">
                  <a:moveTo>
                    <a:pt x="1" y="0"/>
                  </a:moveTo>
                  <a:lnTo>
                    <a:pt x="1" y="3879"/>
                  </a:lnTo>
                  <a:cubicBezTo>
                    <a:pt x="77" y="3892"/>
                    <a:pt x="153" y="3904"/>
                    <a:pt x="229" y="3930"/>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3458750" y="1596975"/>
              <a:ext cx="5400" cy="102375"/>
            </a:xfrm>
            <a:custGeom>
              <a:rect b="b" l="l" r="r" t="t"/>
              <a:pathLst>
                <a:path extrusionOk="0" h="4095" w="216">
                  <a:moveTo>
                    <a:pt x="1" y="0"/>
                  </a:moveTo>
                  <a:lnTo>
                    <a:pt x="1" y="4056"/>
                  </a:lnTo>
                  <a:cubicBezTo>
                    <a:pt x="64" y="4069"/>
                    <a:pt x="140" y="4082"/>
                    <a:pt x="216" y="4095"/>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3485375" y="1596975"/>
              <a:ext cx="5400" cy="104925"/>
            </a:xfrm>
            <a:custGeom>
              <a:rect b="b" l="l" r="r" t="t"/>
              <a:pathLst>
                <a:path extrusionOk="0" h="4197" w="216">
                  <a:moveTo>
                    <a:pt x="0" y="0"/>
                  </a:moveTo>
                  <a:lnTo>
                    <a:pt x="0" y="4183"/>
                  </a:lnTo>
                  <a:cubicBezTo>
                    <a:pt x="76" y="4183"/>
                    <a:pt x="153" y="4196"/>
                    <a:pt x="215" y="4196"/>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3512000" y="1596975"/>
              <a:ext cx="5725" cy="106500"/>
            </a:xfrm>
            <a:custGeom>
              <a:rect b="b" l="l" r="r" t="t"/>
              <a:pathLst>
                <a:path extrusionOk="0" h="4260" w="229">
                  <a:moveTo>
                    <a:pt x="0" y="0"/>
                  </a:moveTo>
                  <a:lnTo>
                    <a:pt x="0" y="4247"/>
                  </a:lnTo>
                  <a:cubicBezTo>
                    <a:pt x="76" y="4247"/>
                    <a:pt x="152" y="4259"/>
                    <a:pt x="228" y="4259"/>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3538600" y="1596650"/>
              <a:ext cx="5750" cy="107150"/>
            </a:xfrm>
            <a:custGeom>
              <a:rect b="b" l="l" r="r" t="t"/>
              <a:pathLst>
                <a:path extrusionOk="0" h="4286" w="230">
                  <a:moveTo>
                    <a:pt x="229" y="1"/>
                  </a:moveTo>
                  <a:lnTo>
                    <a:pt x="1" y="13"/>
                  </a:lnTo>
                  <a:lnTo>
                    <a:pt x="1" y="4285"/>
                  </a:lnTo>
                  <a:lnTo>
                    <a:pt x="229" y="4285"/>
                  </a:ln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5"/>
            <p:cNvSpPr/>
            <p:nvPr/>
          </p:nvSpPr>
          <p:spPr>
            <a:xfrm>
              <a:off x="3565525" y="1596650"/>
              <a:ext cx="5425" cy="106825"/>
            </a:xfrm>
            <a:custGeom>
              <a:rect b="b" l="l" r="r" t="t"/>
              <a:pathLst>
                <a:path extrusionOk="0" h="4273" w="217">
                  <a:moveTo>
                    <a:pt x="1" y="1"/>
                  </a:moveTo>
                  <a:lnTo>
                    <a:pt x="1" y="4272"/>
                  </a:lnTo>
                  <a:cubicBezTo>
                    <a:pt x="77" y="4260"/>
                    <a:pt x="141" y="4260"/>
                    <a:pt x="217" y="4260"/>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5"/>
            <p:cNvSpPr/>
            <p:nvPr/>
          </p:nvSpPr>
          <p:spPr>
            <a:xfrm>
              <a:off x="3592150" y="1596650"/>
              <a:ext cx="5725" cy="105250"/>
            </a:xfrm>
            <a:custGeom>
              <a:rect b="b" l="l" r="r" t="t"/>
              <a:pathLst>
                <a:path extrusionOk="0" h="4210" w="229">
                  <a:moveTo>
                    <a:pt x="1" y="1"/>
                  </a:moveTo>
                  <a:lnTo>
                    <a:pt x="1" y="4209"/>
                  </a:lnTo>
                  <a:cubicBezTo>
                    <a:pt x="77" y="4196"/>
                    <a:pt x="153" y="4196"/>
                    <a:pt x="229" y="4184"/>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5"/>
            <p:cNvSpPr/>
            <p:nvPr/>
          </p:nvSpPr>
          <p:spPr>
            <a:xfrm>
              <a:off x="3618775" y="1596650"/>
              <a:ext cx="5725" cy="102375"/>
            </a:xfrm>
            <a:custGeom>
              <a:rect b="b" l="l" r="r" t="t"/>
              <a:pathLst>
                <a:path extrusionOk="0" h="4095" w="229">
                  <a:moveTo>
                    <a:pt x="0" y="1"/>
                  </a:moveTo>
                  <a:lnTo>
                    <a:pt x="0" y="4095"/>
                  </a:lnTo>
                  <a:lnTo>
                    <a:pt x="229" y="4057"/>
                  </a:ln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5"/>
            <p:cNvSpPr/>
            <p:nvPr/>
          </p:nvSpPr>
          <p:spPr>
            <a:xfrm>
              <a:off x="3645725" y="1596650"/>
              <a:ext cx="5400" cy="97950"/>
            </a:xfrm>
            <a:custGeom>
              <a:rect b="b" l="l" r="r" t="t"/>
              <a:pathLst>
                <a:path extrusionOk="0" h="3918" w="216">
                  <a:moveTo>
                    <a:pt x="0" y="1"/>
                  </a:moveTo>
                  <a:lnTo>
                    <a:pt x="0" y="3917"/>
                  </a:lnTo>
                  <a:cubicBezTo>
                    <a:pt x="63" y="3905"/>
                    <a:pt x="139" y="3892"/>
                    <a:pt x="215" y="3880"/>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3672350" y="1596650"/>
              <a:ext cx="5400" cy="91925"/>
            </a:xfrm>
            <a:custGeom>
              <a:rect b="b" l="l" r="r" t="t"/>
              <a:pathLst>
                <a:path extrusionOk="0" h="3677" w="216">
                  <a:moveTo>
                    <a:pt x="0" y="1"/>
                  </a:moveTo>
                  <a:lnTo>
                    <a:pt x="0" y="3677"/>
                  </a:lnTo>
                  <a:cubicBezTo>
                    <a:pt x="76" y="3664"/>
                    <a:pt x="152" y="3638"/>
                    <a:pt x="215" y="3613"/>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p:nvPr/>
          </p:nvSpPr>
          <p:spPr>
            <a:xfrm>
              <a:off x="3698950" y="1596650"/>
              <a:ext cx="5750" cy="83375"/>
            </a:xfrm>
            <a:custGeom>
              <a:rect b="b" l="l" r="r" t="t"/>
              <a:pathLst>
                <a:path extrusionOk="0" h="3335" w="230">
                  <a:moveTo>
                    <a:pt x="1" y="1"/>
                  </a:moveTo>
                  <a:lnTo>
                    <a:pt x="1" y="3334"/>
                  </a:lnTo>
                  <a:cubicBezTo>
                    <a:pt x="77" y="3309"/>
                    <a:pt x="153" y="3271"/>
                    <a:pt x="229" y="3246"/>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5"/>
            <p:cNvSpPr/>
            <p:nvPr/>
          </p:nvSpPr>
          <p:spPr>
            <a:xfrm>
              <a:off x="3725575" y="1596650"/>
              <a:ext cx="5725" cy="69425"/>
            </a:xfrm>
            <a:custGeom>
              <a:rect b="b" l="l" r="r" t="t"/>
              <a:pathLst>
                <a:path extrusionOk="0" h="2777" w="229">
                  <a:moveTo>
                    <a:pt x="1" y="1"/>
                  </a:moveTo>
                  <a:lnTo>
                    <a:pt x="1" y="2776"/>
                  </a:lnTo>
                  <a:cubicBezTo>
                    <a:pt x="89" y="2726"/>
                    <a:pt x="165" y="2663"/>
                    <a:pt x="229" y="2599"/>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p:nvPr/>
          </p:nvSpPr>
          <p:spPr>
            <a:xfrm>
              <a:off x="3339275" y="1539925"/>
              <a:ext cx="402475" cy="114425"/>
            </a:xfrm>
            <a:custGeom>
              <a:rect b="b" l="l" r="r" t="t"/>
              <a:pathLst>
                <a:path extrusionOk="0" h="4577" w="16099">
                  <a:moveTo>
                    <a:pt x="8050" y="0"/>
                  </a:moveTo>
                  <a:cubicBezTo>
                    <a:pt x="3715" y="0"/>
                    <a:pt x="166" y="977"/>
                    <a:pt x="14" y="2206"/>
                  </a:cubicBezTo>
                  <a:cubicBezTo>
                    <a:pt x="14" y="2231"/>
                    <a:pt x="0" y="2257"/>
                    <a:pt x="0" y="2282"/>
                  </a:cubicBezTo>
                  <a:cubicBezTo>
                    <a:pt x="0" y="2599"/>
                    <a:pt x="229" y="2890"/>
                    <a:pt x="622" y="3157"/>
                  </a:cubicBezTo>
                  <a:cubicBezTo>
                    <a:pt x="685" y="3208"/>
                    <a:pt x="749" y="3245"/>
                    <a:pt x="825" y="3284"/>
                  </a:cubicBezTo>
                  <a:cubicBezTo>
                    <a:pt x="1205" y="3512"/>
                    <a:pt x="1699" y="3702"/>
                    <a:pt x="2282" y="3879"/>
                  </a:cubicBezTo>
                  <a:lnTo>
                    <a:pt x="2701" y="3994"/>
                  </a:lnTo>
                  <a:cubicBezTo>
                    <a:pt x="3182" y="4107"/>
                    <a:pt x="3702" y="4222"/>
                    <a:pt x="4259" y="4298"/>
                  </a:cubicBezTo>
                  <a:cubicBezTo>
                    <a:pt x="4893" y="4399"/>
                    <a:pt x="5566" y="4475"/>
                    <a:pt x="6288" y="4513"/>
                  </a:cubicBezTo>
                  <a:cubicBezTo>
                    <a:pt x="6858" y="4552"/>
                    <a:pt x="7442" y="4577"/>
                    <a:pt x="8050" y="4577"/>
                  </a:cubicBezTo>
                  <a:cubicBezTo>
                    <a:pt x="12499" y="4577"/>
                    <a:pt x="16099" y="3550"/>
                    <a:pt x="16099" y="2282"/>
                  </a:cubicBezTo>
                  <a:lnTo>
                    <a:pt x="16099" y="2206"/>
                  </a:lnTo>
                  <a:cubicBezTo>
                    <a:pt x="16073" y="2054"/>
                    <a:pt x="16010" y="1902"/>
                    <a:pt x="15884" y="1763"/>
                  </a:cubicBezTo>
                  <a:cubicBezTo>
                    <a:pt x="15732" y="1572"/>
                    <a:pt x="15490" y="1383"/>
                    <a:pt x="15161" y="1217"/>
                  </a:cubicBezTo>
                  <a:cubicBezTo>
                    <a:pt x="14856" y="1053"/>
                    <a:pt x="14476" y="901"/>
                    <a:pt x="14033" y="761"/>
                  </a:cubicBezTo>
                  <a:cubicBezTo>
                    <a:pt x="13918" y="723"/>
                    <a:pt x="13792" y="685"/>
                    <a:pt x="13653" y="647"/>
                  </a:cubicBezTo>
                  <a:cubicBezTo>
                    <a:pt x="13056" y="482"/>
                    <a:pt x="12360" y="343"/>
                    <a:pt x="11611" y="229"/>
                  </a:cubicBezTo>
                  <a:cubicBezTo>
                    <a:pt x="11434" y="216"/>
                    <a:pt x="11256" y="191"/>
                    <a:pt x="11079" y="166"/>
                  </a:cubicBezTo>
                  <a:cubicBezTo>
                    <a:pt x="10141" y="64"/>
                    <a:pt x="9127" y="0"/>
                    <a:pt x="805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5"/>
            <p:cNvSpPr/>
            <p:nvPr/>
          </p:nvSpPr>
          <p:spPr>
            <a:xfrm>
              <a:off x="3445750" y="1583350"/>
              <a:ext cx="290625" cy="69400"/>
            </a:xfrm>
            <a:custGeom>
              <a:rect b="b" l="l" r="r" t="t"/>
              <a:pathLst>
                <a:path extrusionOk="0" h="2776" w="11625">
                  <a:moveTo>
                    <a:pt x="0" y="0"/>
                  </a:moveTo>
                  <a:lnTo>
                    <a:pt x="0" y="2776"/>
                  </a:lnTo>
                  <a:lnTo>
                    <a:pt x="11625" y="2776"/>
                  </a:lnTo>
                  <a:lnTo>
                    <a:pt x="11625"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5"/>
            <p:cNvSpPr/>
            <p:nvPr/>
          </p:nvSpPr>
          <p:spPr>
            <a:xfrm>
              <a:off x="3354800" y="1610600"/>
              <a:ext cx="35825" cy="11425"/>
            </a:xfrm>
            <a:custGeom>
              <a:rect b="b" l="l" r="r" t="t"/>
              <a:pathLst>
                <a:path extrusionOk="0" h="457" w="1433">
                  <a:moveTo>
                    <a:pt x="1142" y="1"/>
                  </a:moveTo>
                  <a:lnTo>
                    <a:pt x="1" y="330"/>
                  </a:lnTo>
                  <a:cubicBezTo>
                    <a:pt x="64" y="381"/>
                    <a:pt x="128" y="418"/>
                    <a:pt x="204" y="457"/>
                  </a:cubicBezTo>
                  <a:lnTo>
                    <a:pt x="1433" y="114"/>
                  </a:lnTo>
                  <a:cubicBezTo>
                    <a:pt x="1421" y="114"/>
                    <a:pt x="1407" y="102"/>
                    <a:pt x="1407" y="102"/>
                  </a:cubicBezTo>
                  <a:cubicBezTo>
                    <a:pt x="1319" y="63"/>
                    <a:pt x="1230" y="38"/>
                    <a:pt x="1142"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5"/>
            <p:cNvSpPr/>
            <p:nvPr/>
          </p:nvSpPr>
          <p:spPr>
            <a:xfrm>
              <a:off x="3396325" y="1628650"/>
              <a:ext cx="39300" cy="11125"/>
            </a:xfrm>
            <a:custGeom>
              <a:rect b="b" l="l" r="r" t="t"/>
              <a:pathLst>
                <a:path extrusionOk="0" h="445" w="1572">
                  <a:moveTo>
                    <a:pt x="1154" y="1"/>
                  </a:moveTo>
                  <a:lnTo>
                    <a:pt x="0" y="330"/>
                  </a:lnTo>
                  <a:lnTo>
                    <a:pt x="419" y="445"/>
                  </a:lnTo>
                  <a:lnTo>
                    <a:pt x="1572" y="115"/>
                  </a:lnTo>
                  <a:cubicBezTo>
                    <a:pt x="1445" y="90"/>
                    <a:pt x="1331" y="51"/>
                    <a:pt x="1217" y="26"/>
                  </a:cubicBezTo>
                  <a:cubicBezTo>
                    <a:pt x="1192" y="14"/>
                    <a:pt x="1166" y="14"/>
                    <a:pt x="1154"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5"/>
            <p:cNvSpPr/>
            <p:nvPr/>
          </p:nvSpPr>
          <p:spPr>
            <a:xfrm>
              <a:off x="3379825" y="1551325"/>
              <a:ext cx="321700" cy="91300"/>
            </a:xfrm>
            <a:custGeom>
              <a:rect b="b" l="l" r="r" t="t"/>
              <a:pathLst>
                <a:path extrusionOk="0" h="3652" w="12868">
                  <a:moveTo>
                    <a:pt x="6428" y="1"/>
                  </a:moveTo>
                  <a:cubicBezTo>
                    <a:pt x="2879" y="1"/>
                    <a:pt x="1" y="825"/>
                    <a:pt x="1" y="1826"/>
                  </a:cubicBezTo>
                  <a:lnTo>
                    <a:pt x="1" y="1915"/>
                  </a:lnTo>
                  <a:cubicBezTo>
                    <a:pt x="166" y="2879"/>
                    <a:pt x="2980" y="3651"/>
                    <a:pt x="6428" y="3651"/>
                  </a:cubicBezTo>
                  <a:cubicBezTo>
                    <a:pt x="9876" y="3651"/>
                    <a:pt x="12702" y="2879"/>
                    <a:pt x="12854" y="1915"/>
                  </a:cubicBezTo>
                  <a:cubicBezTo>
                    <a:pt x="12867" y="1890"/>
                    <a:pt x="12867" y="1851"/>
                    <a:pt x="12867" y="1826"/>
                  </a:cubicBezTo>
                  <a:cubicBezTo>
                    <a:pt x="12867" y="825"/>
                    <a:pt x="9977" y="1"/>
                    <a:pt x="64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5"/>
            <p:cNvSpPr/>
            <p:nvPr/>
          </p:nvSpPr>
          <p:spPr>
            <a:xfrm>
              <a:off x="3379825" y="1555475"/>
              <a:ext cx="321375" cy="87150"/>
            </a:xfrm>
            <a:custGeom>
              <a:rect b="b" l="l" r="r" t="t"/>
              <a:pathLst>
                <a:path extrusionOk="0" h="3486" w="12855">
                  <a:moveTo>
                    <a:pt x="6428" y="0"/>
                  </a:moveTo>
                  <a:cubicBezTo>
                    <a:pt x="2980" y="0"/>
                    <a:pt x="166" y="773"/>
                    <a:pt x="1" y="1749"/>
                  </a:cubicBezTo>
                  <a:cubicBezTo>
                    <a:pt x="26" y="1888"/>
                    <a:pt x="115" y="2028"/>
                    <a:pt x="242" y="2155"/>
                  </a:cubicBezTo>
                  <a:cubicBezTo>
                    <a:pt x="293" y="2218"/>
                    <a:pt x="369" y="2268"/>
                    <a:pt x="432" y="2332"/>
                  </a:cubicBezTo>
                  <a:cubicBezTo>
                    <a:pt x="749" y="2547"/>
                    <a:pt x="1206" y="2750"/>
                    <a:pt x="1789" y="2928"/>
                  </a:cubicBezTo>
                  <a:cubicBezTo>
                    <a:pt x="1915" y="2966"/>
                    <a:pt x="2042" y="3004"/>
                    <a:pt x="2181" y="3029"/>
                  </a:cubicBezTo>
                  <a:cubicBezTo>
                    <a:pt x="2713" y="3169"/>
                    <a:pt x="3335" y="3283"/>
                    <a:pt x="4020" y="3359"/>
                  </a:cubicBezTo>
                  <a:cubicBezTo>
                    <a:pt x="4704" y="3435"/>
                    <a:pt x="5426" y="3485"/>
                    <a:pt x="6200" y="3485"/>
                  </a:cubicBezTo>
                  <a:lnTo>
                    <a:pt x="6428" y="3485"/>
                  </a:lnTo>
                  <a:cubicBezTo>
                    <a:pt x="9876" y="3485"/>
                    <a:pt x="12702" y="2713"/>
                    <a:pt x="12854" y="1749"/>
                  </a:cubicBezTo>
                  <a:cubicBezTo>
                    <a:pt x="12854" y="1699"/>
                    <a:pt x="12842" y="1660"/>
                    <a:pt x="12817" y="1609"/>
                  </a:cubicBezTo>
                  <a:cubicBezTo>
                    <a:pt x="12727" y="1407"/>
                    <a:pt x="12525" y="1204"/>
                    <a:pt x="12208" y="1026"/>
                  </a:cubicBezTo>
                  <a:cubicBezTo>
                    <a:pt x="11891" y="849"/>
                    <a:pt x="11473" y="684"/>
                    <a:pt x="10966" y="532"/>
                  </a:cubicBezTo>
                  <a:cubicBezTo>
                    <a:pt x="10839" y="507"/>
                    <a:pt x="10699" y="469"/>
                    <a:pt x="10560" y="431"/>
                  </a:cubicBezTo>
                  <a:cubicBezTo>
                    <a:pt x="9913" y="279"/>
                    <a:pt x="9153" y="164"/>
                    <a:pt x="8329" y="88"/>
                  </a:cubicBezTo>
                  <a:cubicBezTo>
                    <a:pt x="8127" y="63"/>
                    <a:pt x="7911" y="51"/>
                    <a:pt x="7708" y="38"/>
                  </a:cubicBezTo>
                  <a:cubicBezTo>
                    <a:pt x="7290" y="12"/>
                    <a:pt x="6871" y="0"/>
                    <a:pt x="6428"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5"/>
            <p:cNvSpPr/>
            <p:nvPr/>
          </p:nvSpPr>
          <p:spPr>
            <a:xfrm>
              <a:off x="3480300" y="1632450"/>
              <a:ext cx="90325" cy="10175"/>
            </a:xfrm>
            <a:custGeom>
              <a:rect b="b" l="l" r="r" t="t"/>
              <a:pathLst>
                <a:path extrusionOk="0" h="407" w="3613">
                  <a:moveTo>
                    <a:pt x="976" y="1"/>
                  </a:moveTo>
                  <a:lnTo>
                    <a:pt x="1" y="280"/>
                  </a:lnTo>
                  <a:cubicBezTo>
                    <a:pt x="685" y="356"/>
                    <a:pt x="1407" y="406"/>
                    <a:pt x="2181" y="406"/>
                  </a:cubicBezTo>
                  <a:lnTo>
                    <a:pt x="3613" y="1"/>
                  </a:lnTo>
                  <a:cubicBezTo>
                    <a:pt x="3587" y="1"/>
                    <a:pt x="3575" y="1"/>
                    <a:pt x="3550" y="14"/>
                  </a:cubicBezTo>
                  <a:lnTo>
                    <a:pt x="3334" y="14"/>
                  </a:lnTo>
                  <a:cubicBezTo>
                    <a:pt x="3055" y="26"/>
                    <a:pt x="2776" y="39"/>
                    <a:pt x="2485" y="39"/>
                  </a:cubicBezTo>
                  <a:lnTo>
                    <a:pt x="2269" y="39"/>
                  </a:lnTo>
                  <a:cubicBezTo>
                    <a:pt x="1978" y="39"/>
                    <a:pt x="1699" y="26"/>
                    <a:pt x="1420" y="26"/>
                  </a:cubicBezTo>
                  <a:cubicBezTo>
                    <a:pt x="1344" y="14"/>
                    <a:pt x="1268" y="14"/>
                    <a:pt x="1192" y="14"/>
                  </a:cubicBezTo>
                  <a:cubicBezTo>
                    <a:pt x="1128" y="14"/>
                    <a:pt x="1052" y="1"/>
                    <a:pt x="976"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5"/>
            <p:cNvSpPr/>
            <p:nvPr/>
          </p:nvSpPr>
          <p:spPr>
            <a:xfrm>
              <a:off x="3389975" y="1613150"/>
              <a:ext cx="1300" cy="650"/>
            </a:xfrm>
            <a:custGeom>
              <a:rect b="b" l="l" r="r" t="t"/>
              <a:pathLst>
                <a:path extrusionOk="0" h="26" w="52">
                  <a:moveTo>
                    <a:pt x="1" y="0"/>
                  </a:moveTo>
                  <a:cubicBezTo>
                    <a:pt x="14" y="0"/>
                    <a:pt x="26" y="12"/>
                    <a:pt x="26" y="25"/>
                  </a:cubicBezTo>
                  <a:lnTo>
                    <a:pt x="51" y="12"/>
                  </a:lnTo>
                  <a:cubicBezTo>
                    <a:pt x="39" y="12"/>
                    <a:pt x="14" y="0"/>
                    <a:pt x="1"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5"/>
            <p:cNvSpPr/>
            <p:nvPr/>
          </p:nvSpPr>
          <p:spPr>
            <a:xfrm>
              <a:off x="3424525" y="1624850"/>
              <a:ext cx="25050" cy="6375"/>
            </a:xfrm>
            <a:custGeom>
              <a:rect b="b" l="l" r="r" t="t"/>
              <a:pathLst>
                <a:path extrusionOk="0" h="255" w="1002">
                  <a:moveTo>
                    <a:pt x="520" y="1"/>
                  </a:moveTo>
                  <a:lnTo>
                    <a:pt x="1" y="153"/>
                  </a:lnTo>
                  <a:cubicBezTo>
                    <a:pt x="127" y="191"/>
                    <a:pt x="254" y="229"/>
                    <a:pt x="393" y="254"/>
                  </a:cubicBezTo>
                  <a:lnTo>
                    <a:pt x="1002" y="90"/>
                  </a:lnTo>
                  <a:lnTo>
                    <a:pt x="773" y="51"/>
                  </a:lnTo>
                  <a:cubicBezTo>
                    <a:pt x="685" y="39"/>
                    <a:pt x="596" y="14"/>
                    <a:pt x="520"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5"/>
            <p:cNvSpPr/>
            <p:nvPr/>
          </p:nvSpPr>
          <p:spPr>
            <a:xfrm>
              <a:off x="3467300" y="1566225"/>
              <a:ext cx="151825" cy="64350"/>
            </a:xfrm>
            <a:custGeom>
              <a:rect b="b" l="l" r="r" t="t"/>
              <a:pathLst>
                <a:path extrusionOk="0" h="2574" w="6073">
                  <a:moveTo>
                    <a:pt x="2473" y="1"/>
                  </a:moveTo>
                  <a:lnTo>
                    <a:pt x="2473" y="305"/>
                  </a:lnTo>
                  <a:cubicBezTo>
                    <a:pt x="888" y="368"/>
                    <a:pt x="102" y="622"/>
                    <a:pt x="102" y="939"/>
                  </a:cubicBezTo>
                  <a:cubicBezTo>
                    <a:pt x="102" y="1649"/>
                    <a:pt x="3828" y="1458"/>
                    <a:pt x="3828" y="1700"/>
                  </a:cubicBezTo>
                  <a:cubicBezTo>
                    <a:pt x="3828" y="1762"/>
                    <a:pt x="3600" y="1801"/>
                    <a:pt x="2954" y="1801"/>
                  </a:cubicBezTo>
                  <a:cubicBezTo>
                    <a:pt x="2206" y="1801"/>
                    <a:pt x="1357" y="1725"/>
                    <a:pt x="723" y="1623"/>
                  </a:cubicBezTo>
                  <a:lnTo>
                    <a:pt x="0" y="2092"/>
                  </a:lnTo>
                  <a:cubicBezTo>
                    <a:pt x="571" y="2193"/>
                    <a:pt x="1509" y="2269"/>
                    <a:pt x="2473" y="2283"/>
                  </a:cubicBezTo>
                  <a:lnTo>
                    <a:pt x="2473" y="2574"/>
                  </a:lnTo>
                  <a:lnTo>
                    <a:pt x="3828" y="2574"/>
                  </a:lnTo>
                  <a:lnTo>
                    <a:pt x="3828" y="2269"/>
                  </a:lnTo>
                  <a:cubicBezTo>
                    <a:pt x="5324" y="2193"/>
                    <a:pt x="6073" y="1940"/>
                    <a:pt x="6073" y="1649"/>
                  </a:cubicBezTo>
                  <a:cubicBezTo>
                    <a:pt x="6073" y="939"/>
                    <a:pt x="2346" y="1129"/>
                    <a:pt x="2346" y="900"/>
                  </a:cubicBezTo>
                  <a:cubicBezTo>
                    <a:pt x="2346" y="838"/>
                    <a:pt x="2561" y="774"/>
                    <a:pt x="3220" y="774"/>
                  </a:cubicBezTo>
                  <a:cubicBezTo>
                    <a:pt x="3803" y="774"/>
                    <a:pt x="4437" y="824"/>
                    <a:pt x="5096" y="926"/>
                  </a:cubicBezTo>
                  <a:lnTo>
                    <a:pt x="5781" y="457"/>
                  </a:lnTo>
                  <a:cubicBezTo>
                    <a:pt x="5236" y="368"/>
                    <a:pt x="4538" y="317"/>
                    <a:pt x="3828" y="292"/>
                  </a:cubicBezTo>
                  <a:lnTo>
                    <a:pt x="38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5"/>
            <p:cNvSpPr/>
            <p:nvPr/>
          </p:nvSpPr>
          <p:spPr>
            <a:xfrm>
              <a:off x="3466025" y="1563700"/>
              <a:ext cx="152150" cy="64350"/>
            </a:xfrm>
            <a:custGeom>
              <a:rect b="b" l="l" r="r" t="t"/>
              <a:pathLst>
                <a:path extrusionOk="0" h="2574" w="6086">
                  <a:moveTo>
                    <a:pt x="2485" y="1"/>
                  </a:moveTo>
                  <a:lnTo>
                    <a:pt x="2485" y="305"/>
                  </a:lnTo>
                  <a:cubicBezTo>
                    <a:pt x="901" y="368"/>
                    <a:pt x="115" y="621"/>
                    <a:pt x="115" y="939"/>
                  </a:cubicBezTo>
                  <a:cubicBezTo>
                    <a:pt x="115" y="1648"/>
                    <a:pt x="3842" y="1458"/>
                    <a:pt x="3842" y="1699"/>
                  </a:cubicBezTo>
                  <a:cubicBezTo>
                    <a:pt x="3842" y="1762"/>
                    <a:pt x="3614" y="1801"/>
                    <a:pt x="2967" y="1801"/>
                  </a:cubicBezTo>
                  <a:cubicBezTo>
                    <a:pt x="2219" y="1801"/>
                    <a:pt x="1370" y="1724"/>
                    <a:pt x="736" y="1623"/>
                  </a:cubicBezTo>
                  <a:lnTo>
                    <a:pt x="1" y="2092"/>
                  </a:lnTo>
                  <a:cubicBezTo>
                    <a:pt x="584" y="2193"/>
                    <a:pt x="1522" y="2269"/>
                    <a:pt x="2485" y="2282"/>
                  </a:cubicBezTo>
                  <a:lnTo>
                    <a:pt x="2485" y="2573"/>
                  </a:lnTo>
                  <a:lnTo>
                    <a:pt x="3842" y="2573"/>
                  </a:lnTo>
                  <a:lnTo>
                    <a:pt x="3842" y="2269"/>
                  </a:lnTo>
                  <a:cubicBezTo>
                    <a:pt x="5325" y="2193"/>
                    <a:pt x="6085" y="1939"/>
                    <a:pt x="6085" y="1648"/>
                  </a:cubicBezTo>
                  <a:cubicBezTo>
                    <a:pt x="6085" y="939"/>
                    <a:pt x="2358" y="1128"/>
                    <a:pt x="2358" y="900"/>
                  </a:cubicBezTo>
                  <a:cubicBezTo>
                    <a:pt x="2358" y="837"/>
                    <a:pt x="2561" y="786"/>
                    <a:pt x="3234" y="786"/>
                  </a:cubicBezTo>
                  <a:cubicBezTo>
                    <a:pt x="3817" y="786"/>
                    <a:pt x="4450" y="824"/>
                    <a:pt x="5110" y="925"/>
                  </a:cubicBezTo>
                  <a:lnTo>
                    <a:pt x="5794" y="457"/>
                  </a:lnTo>
                  <a:cubicBezTo>
                    <a:pt x="5248" y="368"/>
                    <a:pt x="4552" y="317"/>
                    <a:pt x="3842" y="292"/>
                  </a:cubicBezTo>
                  <a:lnTo>
                    <a:pt x="3842"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5"/>
            <p:cNvSpPr/>
            <p:nvPr/>
          </p:nvSpPr>
          <p:spPr>
            <a:xfrm>
              <a:off x="3337375" y="1525975"/>
              <a:ext cx="402475" cy="107475"/>
            </a:xfrm>
            <a:custGeom>
              <a:rect b="b" l="l" r="r" t="t"/>
              <a:pathLst>
                <a:path extrusionOk="0" h="4299" w="16099">
                  <a:moveTo>
                    <a:pt x="13323" y="1"/>
                  </a:moveTo>
                  <a:lnTo>
                    <a:pt x="12473" y="14"/>
                  </a:lnTo>
                  <a:lnTo>
                    <a:pt x="4780" y="14"/>
                  </a:lnTo>
                  <a:lnTo>
                    <a:pt x="3930" y="26"/>
                  </a:lnTo>
                  <a:lnTo>
                    <a:pt x="13" y="26"/>
                  </a:lnTo>
                  <a:lnTo>
                    <a:pt x="13" y="1750"/>
                  </a:lnTo>
                  <a:cubicBezTo>
                    <a:pt x="0" y="1763"/>
                    <a:pt x="0" y="1788"/>
                    <a:pt x="0" y="1814"/>
                  </a:cubicBezTo>
                  <a:cubicBezTo>
                    <a:pt x="0" y="2118"/>
                    <a:pt x="178" y="2409"/>
                    <a:pt x="507" y="2676"/>
                  </a:cubicBezTo>
                  <a:cubicBezTo>
                    <a:pt x="546" y="2701"/>
                    <a:pt x="571" y="2726"/>
                    <a:pt x="609" y="2764"/>
                  </a:cubicBezTo>
                  <a:lnTo>
                    <a:pt x="723" y="2840"/>
                  </a:lnTo>
                  <a:cubicBezTo>
                    <a:pt x="761" y="2865"/>
                    <a:pt x="786" y="2879"/>
                    <a:pt x="825" y="2904"/>
                  </a:cubicBezTo>
                  <a:cubicBezTo>
                    <a:pt x="1040" y="3031"/>
                    <a:pt x="1281" y="3157"/>
                    <a:pt x="1572" y="3284"/>
                  </a:cubicBezTo>
                  <a:cubicBezTo>
                    <a:pt x="1648" y="3310"/>
                    <a:pt x="1724" y="3347"/>
                    <a:pt x="1800" y="3372"/>
                  </a:cubicBezTo>
                  <a:cubicBezTo>
                    <a:pt x="1952" y="3436"/>
                    <a:pt x="2118" y="3487"/>
                    <a:pt x="2282" y="3538"/>
                  </a:cubicBezTo>
                  <a:cubicBezTo>
                    <a:pt x="2397" y="3575"/>
                    <a:pt x="2523" y="3614"/>
                    <a:pt x="2637" y="3651"/>
                  </a:cubicBezTo>
                  <a:cubicBezTo>
                    <a:pt x="2662" y="3651"/>
                    <a:pt x="2688" y="3664"/>
                    <a:pt x="2701" y="3664"/>
                  </a:cubicBezTo>
                  <a:cubicBezTo>
                    <a:pt x="2764" y="3677"/>
                    <a:pt x="2814" y="3690"/>
                    <a:pt x="2865" y="3715"/>
                  </a:cubicBezTo>
                  <a:cubicBezTo>
                    <a:pt x="3132" y="3778"/>
                    <a:pt x="3411" y="3842"/>
                    <a:pt x="3715" y="3905"/>
                  </a:cubicBezTo>
                  <a:cubicBezTo>
                    <a:pt x="3778" y="3918"/>
                    <a:pt x="3854" y="3930"/>
                    <a:pt x="3930" y="3943"/>
                  </a:cubicBezTo>
                  <a:cubicBezTo>
                    <a:pt x="4044" y="3969"/>
                    <a:pt x="4146" y="3981"/>
                    <a:pt x="4259" y="4006"/>
                  </a:cubicBezTo>
                  <a:cubicBezTo>
                    <a:pt x="4425" y="4032"/>
                    <a:pt x="4602" y="4057"/>
                    <a:pt x="4780" y="4082"/>
                  </a:cubicBezTo>
                  <a:cubicBezTo>
                    <a:pt x="4856" y="4095"/>
                    <a:pt x="4919" y="4095"/>
                    <a:pt x="4995" y="4108"/>
                  </a:cubicBezTo>
                  <a:cubicBezTo>
                    <a:pt x="5273" y="4146"/>
                    <a:pt x="5552" y="4172"/>
                    <a:pt x="5844" y="4197"/>
                  </a:cubicBezTo>
                  <a:cubicBezTo>
                    <a:pt x="5920" y="4209"/>
                    <a:pt x="5996" y="4209"/>
                    <a:pt x="6073" y="4222"/>
                  </a:cubicBezTo>
                  <a:cubicBezTo>
                    <a:pt x="6135" y="4222"/>
                    <a:pt x="6211" y="4234"/>
                    <a:pt x="6288" y="4234"/>
                  </a:cubicBezTo>
                  <a:cubicBezTo>
                    <a:pt x="6490" y="4248"/>
                    <a:pt x="6706" y="4260"/>
                    <a:pt x="6909" y="4273"/>
                  </a:cubicBezTo>
                  <a:cubicBezTo>
                    <a:pt x="6985" y="4273"/>
                    <a:pt x="7061" y="4273"/>
                    <a:pt x="7137" y="4285"/>
                  </a:cubicBezTo>
                  <a:cubicBezTo>
                    <a:pt x="7416" y="4285"/>
                    <a:pt x="7695" y="4298"/>
                    <a:pt x="7986" y="4298"/>
                  </a:cubicBezTo>
                  <a:lnTo>
                    <a:pt x="8202" y="4298"/>
                  </a:lnTo>
                  <a:cubicBezTo>
                    <a:pt x="8493" y="4298"/>
                    <a:pt x="8772" y="4285"/>
                    <a:pt x="9051" y="4273"/>
                  </a:cubicBezTo>
                  <a:lnTo>
                    <a:pt x="9267" y="4273"/>
                  </a:lnTo>
                  <a:cubicBezTo>
                    <a:pt x="9558" y="4248"/>
                    <a:pt x="9837" y="4234"/>
                    <a:pt x="10116" y="4209"/>
                  </a:cubicBezTo>
                  <a:cubicBezTo>
                    <a:pt x="10192" y="4209"/>
                    <a:pt x="10268" y="4197"/>
                    <a:pt x="10344" y="4197"/>
                  </a:cubicBezTo>
                  <a:cubicBezTo>
                    <a:pt x="10636" y="4172"/>
                    <a:pt x="10915" y="4133"/>
                    <a:pt x="11180" y="4095"/>
                  </a:cubicBezTo>
                  <a:cubicBezTo>
                    <a:pt x="11256" y="4095"/>
                    <a:pt x="11332" y="4082"/>
                    <a:pt x="11409" y="4070"/>
                  </a:cubicBezTo>
                  <a:cubicBezTo>
                    <a:pt x="11701" y="4032"/>
                    <a:pt x="11979" y="3981"/>
                    <a:pt x="12258" y="3930"/>
                  </a:cubicBezTo>
                  <a:cubicBezTo>
                    <a:pt x="12334" y="3918"/>
                    <a:pt x="12397" y="3905"/>
                    <a:pt x="12473" y="3893"/>
                  </a:cubicBezTo>
                  <a:cubicBezTo>
                    <a:pt x="12778" y="3829"/>
                    <a:pt x="13056" y="3766"/>
                    <a:pt x="13323" y="3690"/>
                  </a:cubicBezTo>
                  <a:cubicBezTo>
                    <a:pt x="13399" y="3664"/>
                    <a:pt x="13475" y="3651"/>
                    <a:pt x="13551" y="3626"/>
                  </a:cubicBezTo>
                  <a:cubicBezTo>
                    <a:pt x="13855" y="3538"/>
                    <a:pt x="14134" y="3448"/>
                    <a:pt x="14388" y="3347"/>
                  </a:cubicBezTo>
                  <a:cubicBezTo>
                    <a:pt x="14464" y="3310"/>
                    <a:pt x="14540" y="3284"/>
                    <a:pt x="14616" y="3246"/>
                  </a:cubicBezTo>
                  <a:cubicBezTo>
                    <a:pt x="14946" y="3107"/>
                    <a:pt x="15224" y="2955"/>
                    <a:pt x="15465" y="2789"/>
                  </a:cubicBezTo>
                  <a:cubicBezTo>
                    <a:pt x="15541" y="2726"/>
                    <a:pt x="15617" y="2663"/>
                    <a:pt x="15681" y="2612"/>
                  </a:cubicBezTo>
                  <a:cubicBezTo>
                    <a:pt x="15960" y="2358"/>
                    <a:pt x="16099" y="2093"/>
                    <a:pt x="16099" y="1814"/>
                  </a:cubicBezTo>
                  <a:lnTo>
                    <a:pt x="16099" y="1788"/>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5"/>
            <p:cNvSpPr/>
            <p:nvPr/>
          </p:nvSpPr>
          <p:spPr>
            <a:xfrm>
              <a:off x="3350050" y="1526600"/>
              <a:ext cx="5425" cy="70400"/>
            </a:xfrm>
            <a:custGeom>
              <a:rect b="b" l="l" r="r" t="t"/>
              <a:pathLst>
                <a:path extrusionOk="0" h="2816" w="217">
                  <a:moveTo>
                    <a:pt x="0" y="1"/>
                  </a:moveTo>
                  <a:lnTo>
                    <a:pt x="0" y="2651"/>
                  </a:lnTo>
                  <a:cubicBezTo>
                    <a:pt x="39" y="2676"/>
                    <a:pt x="64" y="2701"/>
                    <a:pt x="102" y="2739"/>
                  </a:cubicBezTo>
                  <a:lnTo>
                    <a:pt x="216" y="2815"/>
                  </a:ln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5"/>
            <p:cNvSpPr/>
            <p:nvPr/>
          </p:nvSpPr>
          <p:spPr>
            <a:xfrm>
              <a:off x="3376675" y="1526600"/>
              <a:ext cx="5725" cy="83700"/>
            </a:xfrm>
            <a:custGeom>
              <a:rect b="b" l="l" r="r" t="t"/>
              <a:pathLst>
                <a:path extrusionOk="0" h="3348" w="229">
                  <a:moveTo>
                    <a:pt x="0" y="1"/>
                  </a:moveTo>
                  <a:lnTo>
                    <a:pt x="0" y="3259"/>
                  </a:lnTo>
                  <a:cubicBezTo>
                    <a:pt x="76" y="3285"/>
                    <a:pt x="152" y="3322"/>
                    <a:pt x="228" y="3347"/>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5"/>
            <p:cNvSpPr/>
            <p:nvPr/>
          </p:nvSpPr>
          <p:spPr>
            <a:xfrm>
              <a:off x="3403275" y="1526600"/>
              <a:ext cx="5750" cy="92275"/>
            </a:xfrm>
            <a:custGeom>
              <a:rect b="b" l="l" r="r" t="t"/>
              <a:pathLst>
                <a:path extrusionOk="0" h="3691" w="230">
                  <a:moveTo>
                    <a:pt x="1" y="1"/>
                  </a:moveTo>
                  <a:lnTo>
                    <a:pt x="1" y="3626"/>
                  </a:lnTo>
                  <a:cubicBezTo>
                    <a:pt x="26" y="3626"/>
                    <a:pt x="52" y="3639"/>
                    <a:pt x="65" y="3639"/>
                  </a:cubicBezTo>
                  <a:cubicBezTo>
                    <a:pt x="128" y="3652"/>
                    <a:pt x="178" y="3665"/>
                    <a:pt x="229" y="3690"/>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5"/>
            <p:cNvSpPr/>
            <p:nvPr/>
          </p:nvSpPr>
          <p:spPr>
            <a:xfrm>
              <a:off x="3430225" y="1526600"/>
              <a:ext cx="5400" cy="97975"/>
            </a:xfrm>
            <a:custGeom>
              <a:rect b="b" l="l" r="r" t="t"/>
              <a:pathLst>
                <a:path extrusionOk="0" h="3919" w="216">
                  <a:moveTo>
                    <a:pt x="1" y="1"/>
                  </a:moveTo>
                  <a:lnTo>
                    <a:pt x="1" y="3880"/>
                  </a:lnTo>
                  <a:cubicBezTo>
                    <a:pt x="64" y="3893"/>
                    <a:pt x="140" y="3905"/>
                    <a:pt x="216" y="3918"/>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5"/>
            <p:cNvSpPr/>
            <p:nvPr/>
          </p:nvSpPr>
          <p:spPr>
            <a:xfrm>
              <a:off x="3456850" y="1526300"/>
              <a:ext cx="5400" cy="102375"/>
            </a:xfrm>
            <a:custGeom>
              <a:rect b="b" l="l" r="r" t="t"/>
              <a:pathLst>
                <a:path extrusionOk="0" h="4095" w="216">
                  <a:moveTo>
                    <a:pt x="1" y="1"/>
                  </a:moveTo>
                  <a:lnTo>
                    <a:pt x="1" y="4069"/>
                  </a:lnTo>
                  <a:cubicBezTo>
                    <a:pt x="77" y="4082"/>
                    <a:pt x="140" y="4082"/>
                    <a:pt x="216" y="4095"/>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5"/>
            <p:cNvSpPr/>
            <p:nvPr/>
          </p:nvSpPr>
          <p:spPr>
            <a:xfrm>
              <a:off x="3483475" y="1526300"/>
              <a:ext cx="5725" cy="105250"/>
            </a:xfrm>
            <a:custGeom>
              <a:rect b="b" l="l" r="r" t="t"/>
              <a:pathLst>
                <a:path extrusionOk="0" h="4210" w="229">
                  <a:moveTo>
                    <a:pt x="0" y="1"/>
                  </a:moveTo>
                  <a:lnTo>
                    <a:pt x="0" y="4184"/>
                  </a:lnTo>
                  <a:cubicBezTo>
                    <a:pt x="76" y="4196"/>
                    <a:pt x="152" y="4196"/>
                    <a:pt x="229" y="4209"/>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5"/>
            <p:cNvSpPr/>
            <p:nvPr/>
          </p:nvSpPr>
          <p:spPr>
            <a:xfrm>
              <a:off x="3510100" y="1526300"/>
              <a:ext cx="5725" cy="106825"/>
            </a:xfrm>
            <a:custGeom>
              <a:rect b="b" l="l" r="r" t="t"/>
              <a:pathLst>
                <a:path extrusionOk="0" h="4273" w="229">
                  <a:moveTo>
                    <a:pt x="0" y="1"/>
                  </a:moveTo>
                  <a:lnTo>
                    <a:pt x="0" y="4260"/>
                  </a:lnTo>
                  <a:cubicBezTo>
                    <a:pt x="76" y="4260"/>
                    <a:pt x="152" y="4260"/>
                    <a:pt x="228" y="4272"/>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5"/>
            <p:cNvSpPr/>
            <p:nvPr/>
          </p:nvSpPr>
          <p:spPr>
            <a:xfrm>
              <a:off x="3537025" y="1526300"/>
              <a:ext cx="5425" cy="107150"/>
            </a:xfrm>
            <a:custGeom>
              <a:rect b="b" l="l" r="r" t="t"/>
              <a:pathLst>
                <a:path extrusionOk="0" h="4286" w="217">
                  <a:moveTo>
                    <a:pt x="0" y="1"/>
                  </a:moveTo>
                  <a:lnTo>
                    <a:pt x="0" y="4285"/>
                  </a:lnTo>
                  <a:lnTo>
                    <a:pt x="216" y="4285"/>
                  </a:ln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5"/>
            <p:cNvSpPr/>
            <p:nvPr/>
          </p:nvSpPr>
          <p:spPr>
            <a:xfrm>
              <a:off x="3563625" y="1526300"/>
              <a:ext cx="5425" cy="106500"/>
            </a:xfrm>
            <a:custGeom>
              <a:rect b="b" l="l" r="r" t="t"/>
              <a:pathLst>
                <a:path extrusionOk="0" h="4260" w="217">
                  <a:moveTo>
                    <a:pt x="1" y="1"/>
                  </a:moveTo>
                  <a:lnTo>
                    <a:pt x="1" y="4260"/>
                  </a:lnTo>
                  <a:lnTo>
                    <a:pt x="217" y="4260"/>
                  </a:ln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5"/>
            <p:cNvSpPr/>
            <p:nvPr/>
          </p:nvSpPr>
          <p:spPr>
            <a:xfrm>
              <a:off x="3590250" y="1526300"/>
              <a:ext cx="5725" cy="104925"/>
            </a:xfrm>
            <a:custGeom>
              <a:rect b="b" l="l" r="r" t="t"/>
              <a:pathLst>
                <a:path extrusionOk="0" h="4197" w="229">
                  <a:moveTo>
                    <a:pt x="1" y="1"/>
                  </a:moveTo>
                  <a:lnTo>
                    <a:pt x="1" y="4196"/>
                  </a:lnTo>
                  <a:cubicBezTo>
                    <a:pt x="77" y="4196"/>
                    <a:pt x="153" y="4184"/>
                    <a:pt x="229" y="4184"/>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5"/>
            <p:cNvSpPr/>
            <p:nvPr/>
          </p:nvSpPr>
          <p:spPr>
            <a:xfrm>
              <a:off x="3616875" y="1526300"/>
              <a:ext cx="5725" cy="102075"/>
            </a:xfrm>
            <a:custGeom>
              <a:rect b="b" l="l" r="r" t="t"/>
              <a:pathLst>
                <a:path extrusionOk="0" h="4083" w="229">
                  <a:moveTo>
                    <a:pt x="0" y="1"/>
                  </a:moveTo>
                  <a:lnTo>
                    <a:pt x="0" y="4082"/>
                  </a:lnTo>
                  <a:cubicBezTo>
                    <a:pt x="76" y="4082"/>
                    <a:pt x="152" y="4069"/>
                    <a:pt x="229" y="4057"/>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5"/>
            <p:cNvSpPr/>
            <p:nvPr/>
          </p:nvSpPr>
          <p:spPr>
            <a:xfrm>
              <a:off x="3643825" y="1526300"/>
              <a:ext cx="5400" cy="97950"/>
            </a:xfrm>
            <a:custGeom>
              <a:rect b="b" l="l" r="r" t="t"/>
              <a:pathLst>
                <a:path extrusionOk="0" h="3918" w="216">
                  <a:moveTo>
                    <a:pt x="0" y="1"/>
                  </a:moveTo>
                  <a:lnTo>
                    <a:pt x="0" y="3917"/>
                  </a:lnTo>
                  <a:cubicBezTo>
                    <a:pt x="76" y="3905"/>
                    <a:pt x="139" y="3892"/>
                    <a:pt x="215" y="3880"/>
                  </a:cubicBezTo>
                  <a:lnTo>
                    <a:pt x="2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5"/>
            <p:cNvSpPr/>
            <p:nvPr/>
          </p:nvSpPr>
          <p:spPr>
            <a:xfrm>
              <a:off x="3670450" y="1525975"/>
              <a:ext cx="5725" cy="92250"/>
            </a:xfrm>
            <a:custGeom>
              <a:rect b="b" l="l" r="r" t="t"/>
              <a:pathLst>
                <a:path extrusionOk="0" h="3690" w="229">
                  <a:moveTo>
                    <a:pt x="0" y="1"/>
                  </a:moveTo>
                  <a:lnTo>
                    <a:pt x="0" y="3690"/>
                  </a:lnTo>
                  <a:cubicBezTo>
                    <a:pt x="76" y="3664"/>
                    <a:pt x="152" y="3651"/>
                    <a:pt x="228" y="3626"/>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5"/>
            <p:cNvSpPr/>
            <p:nvPr/>
          </p:nvSpPr>
          <p:spPr>
            <a:xfrm>
              <a:off x="3697050" y="1525975"/>
              <a:ext cx="5750" cy="83700"/>
            </a:xfrm>
            <a:custGeom>
              <a:rect b="b" l="l" r="r" t="t"/>
              <a:pathLst>
                <a:path extrusionOk="0" h="3348" w="230">
                  <a:moveTo>
                    <a:pt x="1" y="1"/>
                  </a:moveTo>
                  <a:lnTo>
                    <a:pt x="1" y="3347"/>
                  </a:lnTo>
                  <a:cubicBezTo>
                    <a:pt x="77" y="3310"/>
                    <a:pt x="153" y="3284"/>
                    <a:pt x="229" y="3246"/>
                  </a:cubicBezTo>
                  <a:lnTo>
                    <a:pt x="2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5"/>
            <p:cNvSpPr/>
            <p:nvPr/>
          </p:nvSpPr>
          <p:spPr>
            <a:xfrm>
              <a:off x="3723975" y="1525975"/>
              <a:ext cx="5425" cy="69750"/>
            </a:xfrm>
            <a:custGeom>
              <a:rect b="b" l="l" r="r" t="t"/>
              <a:pathLst>
                <a:path extrusionOk="0" h="2790" w="217">
                  <a:moveTo>
                    <a:pt x="1" y="1"/>
                  </a:moveTo>
                  <a:lnTo>
                    <a:pt x="1" y="2789"/>
                  </a:lnTo>
                  <a:cubicBezTo>
                    <a:pt x="77" y="2726"/>
                    <a:pt x="153" y="2663"/>
                    <a:pt x="217" y="2612"/>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5"/>
            <p:cNvSpPr/>
            <p:nvPr/>
          </p:nvSpPr>
          <p:spPr>
            <a:xfrm>
              <a:off x="3337700" y="1469575"/>
              <a:ext cx="402150" cy="114100"/>
            </a:xfrm>
            <a:custGeom>
              <a:rect b="b" l="l" r="r" t="t"/>
              <a:pathLst>
                <a:path extrusionOk="0" h="4564" w="16086">
                  <a:moveTo>
                    <a:pt x="8037" y="0"/>
                  </a:moveTo>
                  <a:cubicBezTo>
                    <a:pt x="3702" y="0"/>
                    <a:pt x="153" y="977"/>
                    <a:pt x="0" y="2194"/>
                  </a:cubicBezTo>
                  <a:lnTo>
                    <a:pt x="0" y="2282"/>
                  </a:lnTo>
                  <a:cubicBezTo>
                    <a:pt x="0" y="2586"/>
                    <a:pt x="215" y="2890"/>
                    <a:pt x="609" y="3157"/>
                  </a:cubicBezTo>
                  <a:cubicBezTo>
                    <a:pt x="672" y="3195"/>
                    <a:pt x="736" y="3245"/>
                    <a:pt x="812" y="3284"/>
                  </a:cubicBezTo>
                  <a:cubicBezTo>
                    <a:pt x="1192" y="3499"/>
                    <a:pt x="1686" y="3702"/>
                    <a:pt x="2282" y="3879"/>
                  </a:cubicBezTo>
                  <a:cubicBezTo>
                    <a:pt x="2409" y="3918"/>
                    <a:pt x="2548" y="3955"/>
                    <a:pt x="2700" y="3994"/>
                  </a:cubicBezTo>
                  <a:cubicBezTo>
                    <a:pt x="3169" y="4107"/>
                    <a:pt x="3689" y="4209"/>
                    <a:pt x="4246" y="4298"/>
                  </a:cubicBezTo>
                  <a:cubicBezTo>
                    <a:pt x="4880" y="4386"/>
                    <a:pt x="5565" y="4462"/>
                    <a:pt x="6275" y="4513"/>
                  </a:cubicBezTo>
                  <a:cubicBezTo>
                    <a:pt x="6845" y="4551"/>
                    <a:pt x="7441" y="4564"/>
                    <a:pt x="8037" y="4564"/>
                  </a:cubicBezTo>
                  <a:cubicBezTo>
                    <a:pt x="12486" y="4564"/>
                    <a:pt x="16086" y="3537"/>
                    <a:pt x="16086" y="2282"/>
                  </a:cubicBezTo>
                  <a:lnTo>
                    <a:pt x="16086" y="2194"/>
                  </a:lnTo>
                  <a:cubicBezTo>
                    <a:pt x="16060" y="2042"/>
                    <a:pt x="15997" y="1902"/>
                    <a:pt x="15883" y="1763"/>
                  </a:cubicBezTo>
                  <a:cubicBezTo>
                    <a:pt x="15718" y="1560"/>
                    <a:pt x="15477" y="1383"/>
                    <a:pt x="15161" y="1205"/>
                  </a:cubicBezTo>
                  <a:cubicBezTo>
                    <a:pt x="14843" y="1040"/>
                    <a:pt x="14463" y="888"/>
                    <a:pt x="14032" y="749"/>
                  </a:cubicBezTo>
                  <a:cubicBezTo>
                    <a:pt x="13905" y="710"/>
                    <a:pt x="13779" y="673"/>
                    <a:pt x="13640" y="634"/>
                  </a:cubicBezTo>
                  <a:cubicBezTo>
                    <a:pt x="13043" y="470"/>
                    <a:pt x="12359" y="330"/>
                    <a:pt x="11598" y="229"/>
                  </a:cubicBezTo>
                  <a:cubicBezTo>
                    <a:pt x="11421" y="203"/>
                    <a:pt x="11243" y="178"/>
                    <a:pt x="11066" y="166"/>
                  </a:cubicBezTo>
                  <a:cubicBezTo>
                    <a:pt x="10128" y="51"/>
                    <a:pt x="9114" y="0"/>
                    <a:pt x="8037"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5"/>
            <p:cNvSpPr/>
            <p:nvPr/>
          </p:nvSpPr>
          <p:spPr>
            <a:xfrm>
              <a:off x="3443850" y="1508550"/>
              <a:ext cx="290925" cy="73850"/>
            </a:xfrm>
            <a:custGeom>
              <a:rect b="b" l="l" r="r" t="t"/>
              <a:pathLst>
                <a:path extrusionOk="0" h="2954" w="11637">
                  <a:moveTo>
                    <a:pt x="0" y="1"/>
                  </a:moveTo>
                  <a:lnTo>
                    <a:pt x="0" y="2954"/>
                  </a:lnTo>
                  <a:lnTo>
                    <a:pt x="11637" y="2954"/>
                  </a:lnTo>
                  <a:lnTo>
                    <a:pt x="11637"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5"/>
            <p:cNvSpPr/>
            <p:nvPr/>
          </p:nvSpPr>
          <p:spPr>
            <a:xfrm>
              <a:off x="3352900" y="1540550"/>
              <a:ext cx="34900" cy="11125"/>
            </a:xfrm>
            <a:custGeom>
              <a:rect b="b" l="l" r="r" t="t"/>
              <a:pathLst>
                <a:path extrusionOk="0" h="445" w="1396">
                  <a:moveTo>
                    <a:pt x="1078" y="1"/>
                  </a:moveTo>
                  <a:lnTo>
                    <a:pt x="1" y="318"/>
                  </a:lnTo>
                  <a:cubicBezTo>
                    <a:pt x="64" y="356"/>
                    <a:pt x="128" y="406"/>
                    <a:pt x="204" y="445"/>
                  </a:cubicBezTo>
                  <a:lnTo>
                    <a:pt x="1395" y="115"/>
                  </a:lnTo>
                  <a:cubicBezTo>
                    <a:pt x="1370" y="102"/>
                    <a:pt x="1357" y="102"/>
                    <a:pt x="1345" y="90"/>
                  </a:cubicBezTo>
                  <a:cubicBezTo>
                    <a:pt x="1255" y="65"/>
                    <a:pt x="1167" y="39"/>
                    <a:pt x="1078"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5"/>
            <p:cNvSpPr/>
            <p:nvPr/>
          </p:nvSpPr>
          <p:spPr>
            <a:xfrm>
              <a:off x="3394750" y="1558300"/>
              <a:ext cx="38975" cy="11125"/>
            </a:xfrm>
            <a:custGeom>
              <a:rect b="b" l="l" r="r" t="t"/>
              <a:pathLst>
                <a:path extrusionOk="0" h="445" w="1559">
                  <a:moveTo>
                    <a:pt x="1141" y="1"/>
                  </a:moveTo>
                  <a:lnTo>
                    <a:pt x="0" y="330"/>
                  </a:lnTo>
                  <a:cubicBezTo>
                    <a:pt x="127" y="369"/>
                    <a:pt x="266" y="406"/>
                    <a:pt x="418" y="445"/>
                  </a:cubicBezTo>
                  <a:lnTo>
                    <a:pt x="1559" y="115"/>
                  </a:lnTo>
                  <a:lnTo>
                    <a:pt x="1255" y="39"/>
                  </a:lnTo>
                  <a:lnTo>
                    <a:pt x="1141"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5"/>
            <p:cNvSpPr/>
            <p:nvPr/>
          </p:nvSpPr>
          <p:spPr>
            <a:xfrm>
              <a:off x="3377925" y="1480975"/>
              <a:ext cx="321700" cy="91300"/>
            </a:xfrm>
            <a:custGeom>
              <a:rect b="b" l="l" r="r" t="t"/>
              <a:pathLst>
                <a:path extrusionOk="0" h="3652" w="12868">
                  <a:moveTo>
                    <a:pt x="6428" y="1"/>
                  </a:moveTo>
                  <a:cubicBezTo>
                    <a:pt x="2891" y="1"/>
                    <a:pt x="1" y="812"/>
                    <a:pt x="1" y="1826"/>
                  </a:cubicBezTo>
                  <a:cubicBezTo>
                    <a:pt x="1" y="1851"/>
                    <a:pt x="1" y="1877"/>
                    <a:pt x="14" y="1902"/>
                  </a:cubicBezTo>
                  <a:cubicBezTo>
                    <a:pt x="166" y="2879"/>
                    <a:pt x="2980" y="3651"/>
                    <a:pt x="6428" y="3651"/>
                  </a:cubicBezTo>
                  <a:cubicBezTo>
                    <a:pt x="9876" y="3651"/>
                    <a:pt x="12702" y="2879"/>
                    <a:pt x="12854" y="1902"/>
                  </a:cubicBezTo>
                  <a:cubicBezTo>
                    <a:pt x="12867" y="1877"/>
                    <a:pt x="12867" y="1851"/>
                    <a:pt x="12867" y="1826"/>
                  </a:cubicBezTo>
                  <a:cubicBezTo>
                    <a:pt x="12867" y="812"/>
                    <a:pt x="9977" y="1"/>
                    <a:pt x="6428"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5"/>
            <p:cNvSpPr/>
            <p:nvPr/>
          </p:nvSpPr>
          <p:spPr>
            <a:xfrm>
              <a:off x="3378250" y="1485100"/>
              <a:ext cx="321050" cy="87175"/>
            </a:xfrm>
            <a:custGeom>
              <a:rect b="b" l="l" r="r" t="t"/>
              <a:pathLst>
                <a:path extrusionOk="0" h="3487" w="12842">
                  <a:moveTo>
                    <a:pt x="6415" y="1"/>
                  </a:moveTo>
                  <a:cubicBezTo>
                    <a:pt x="2967" y="1"/>
                    <a:pt x="153" y="774"/>
                    <a:pt x="1" y="1737"/>
                  </a:cubicBezTo>
                  <a:cubicBezTo>
                    <a:pt x="13" y="1889"/>
                    <a:pt x="102" y="2029"/>
                    <a:pt x="229" y="2156"/>
                  </a:cubicBezTo>
                  <a:cubicBezTo>
                    <a:pt x="292" y="2219"/>
                    <a:pt x="356" y="2269"/>
                    <a:pt x="432" y="2320"/>
                  </a:cubicBezTo>
                  <a:cubicBezTo>
                    <a:pt x="736" y="2548"/>
                    <a:pt x="1193" y="2751"/>
                    <a:pt x="1776" y="2916"/>
                  </a:cubicBezTo>
                  <a:cubicBezTo>
                    <a:pt x="1902" y="2954"/>
                    <a:pt x="2029" y="2992"/>
                    <a:pt x="2168" y="3030"/>
                  </a:cubicBezTo>
                  <a:cubicBezTo>
                    <a:pt x="2714" y="3170"/>
                    <a:pt x="3334" y="3271"/>
                    <a:pt x="4007" y="3347"/>
                  </a:cubicBezTo>
                  <a:cubicBezTo>
                    <a:pt x="4691" y="3436"/>
                    <a:pt x="5426" y="3474"/>
                    <a:pt x="6187" y="3486"/>
                  </a:cubicBezTo>
                  <a:lnTo>
                    <a:pt x="6415" y="3486"/>
                  </a:lnTo>
                  <a:cubicBezTo>
                    <a:pt x="9863" y="3486"/>
                    <a:pt x="12689" y="2714"/>
                    <a:pt x="12841" y="1737"/>
                  </a:cubicBezTo>
                  <a:cubicBezTo>
                    <a:pt x="12841" y="1700"/>
                    <a:pt x="12829" y="1649"/>
                    <a:pt x="12804" y="1610"/>
                  </a:cubicBezTo>
                  <a:cubicBezTo>
                    <a:pt x="12714" y="1395"/>
                    <a:pt x="12512" y="1205"/>
                    <a:pt x="12207" y="1027"/>
                  </a:cubicBezTo>
                  <a:cubicBezTo>
                    <a:pt x="11891" y="838"/>
                    <a:pt x="11460" y="672"/>
                    <a:pt x="10953" y="533"/>
                  </a:cubicBezTo>
                  <a:cubicBezTo>
                    <a:pt x="10826" y="495"/>
                    <a:pt x="10686" y="457"/>
                    <a:pt x="10547" y="432"/>
                  </a:cubicBezTo>
                  <a:cubicBezTo>
                    <a:pt x="9900" y="267"/>
                    <a:pt x="9140" y="153"/>
                    <a:pt x="8316" y="77"/>
                  </a:cubicBezTo>
                  <a:cubicBezTo>
                    <a:pt x="8114" y="64"/>
                    <a:pt x="7911" y="52"/>
                    <a:pt x="7695" y="38"/>
                  </a:cubicBezTo>
                  <a:cubicBezTo>
                    <a:pt x="7289" y="13"/>
                    <a:pt x="6858" y="1"/>
                    <a:pt x="6415"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5"/>
            <p:cNvSpPr/>
            <p:nvPr/>
          </p:nvSpPr>
          <p:spPr>
            <a:xfrm>
              <a:off x="3478400" y="1560200"/>
              <a:ext cx="97000" cy="12075"/>
            </a:xfrm>
            <a:custGeom>
              <a:rect b="b" l="l" r="r" t="t"/>
              <a:pathLst>
                <a:path extrusionOk="0" h="483" w="3880">
                  <a:moveTo>
                    <a:pt x="3879" y="1"/>
                  </a:moveTo>
                  <a:lnTo>
                    <a:pt x="3308" y="39"/>
                  </a:lnTo>
                  <a:lnTo>
                    <a:pt x="3080" y="39"/>
                  </a:lnTo>
                  <a:cubicBezTo>
                    <a:pt x="2815" y="51"/>
                    <a:pt x="2523" y="65"/>
                    <a:pt x="2244" y="65"/>
                  </a:cubicBezTo>
                  <a:lnTo>
                    <a:pt x="2015" y="65"/>
                  </a:lnTo>
                  <a:cubicBezTo>
                    <a:pt x="1737" y="65"/>
                    <a:pt x="1446" y="51"/>
                    <a:pt x="1179" y="39"/>
                  </a:cubicBezTo>
                  <a:lnTo>
                    <a:pt x="1077" y="39"/>
                  </a:lnTo>
                  <a:lnTo>
                    <a:pt x="1" y="343"/>
                  </a:lnTo>
                  <a:cubicBezTo>
                    <a:pt x="685" y="432"/>
                    <a:pt x="1420" y="470"/>
                    <a:pt x="2181" y="482"/>
                  </a:cubicBezTo>
                  <a:lnTo>
                    <a:pt x="3879" y="1"/>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5"/>
            <p:cNvSpPr/>
            <p:nvPr/>
          </p:nvSpPr>
          <p:spPr>
            <a:xfrm>
              <a:off x="3422625" y="1554500"/>
              <a:ext cx="25675" cy="6350"/>
            </a:xfrm>
            <a:custGeom>
              <a:rect b="b" l="l" r="r" t="t"/>
              <a:pathLst>
                <a:path extrusionOk="0" h="254" w="1027">
                  <a:moveTo>
                    <a:pt x="520" y="0"/>
                  </a:moveTo>
                  <a:lnTo>
                    <a:pt x="1" y="140"/>
                  </a:lnTo>
                  <a:cubicBezTo>
                    <a:pt x="127" y="178"/>
                    <a:pt x="254" y="216"/>
                    <a:pt x="393" y="254"/>
                  </a:cubicBezTo>
                  <a:lnTo>
                    <a:pt x="1027" y="77"/>
                  </a:lnTo>
                  <a:lnTo>
                    <a:pt x="533" y="0"/>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5"/>
            <p:cNvSpPr/>
            <p:nvPr/>
          </p:nvSpPr>
          <p:spPr>
            <a:xfrm>
              <a:off x="3465400" y="1495875"/>
              <a:ext cx="151825" cy="64350"/>
            </a:xfrm>
            <a:custGeom>
              <a:rect b="b" l="l" r="r" t="t"/>
              <a:pathLst>
                <a:path extrusionOk="0" h="2574" w="6073">
                  <a:moveTo>
                    <a:pt x="2473" y="1"/>
                  </a:moveTo>
                  <a:lnTo>
                    <a:pt x="2473" y="292"/>
                  </a:lnTo>
                  <a:cubicBezTo>
                    <a:pt x="888" y="356"/>
                    <a:pt x="102" y="622"/>
                    <a:pt x="102" y="926"/>
                  </a:cubicBezTo>
                  <a:cubicBezTo>
                    <a:pt x="102" y="1636"/>
                    <a:pt x="3828" y="1446"/>
                    <a:pt x="3828" y="1686"/>
                  </a:cubicBezTo>
                  <a:cubicBezTo>
                    <a:pt x="3828" y="1750"/>
                    <a:pt x="3600" y="1788"/>
                    <a:pt x="2954" y="1788"/>
                  </a:cubicBezTo>
                  <a:cubicBezTo>
                    <a:pt x="2206" y="1788"/>
                    <a:pt x="1369" y="1725"/>
                    <a:pt x="723" y="1623"/>
                  </a:cubicBezTo>
                  <a:lnTo>
                    <a:pt x="0" y="2092"/>
                  </a:lnTo>
                  <a:cubicBezTo>
                    <a:pt x="571" y="2193"/>
                    <a:pt x="1509" y="2257"/>
                    <a:pt x="2473" y="2283"/>
                  </a:cubicBezTo>
                  <a:lnTo>
                    <a:pt x="2473" y="2574"/>
                  </a:lnTo>
                  <a:lnTo>
                    <a:pt x="3828" y="2574"/>
                  </a:lnTo>
                  <a:lnTo>
                    <a:pt x="3828" y="2269"/>
                  </a:lnTo>
                  <a:cubicBezTo>
                    <a:pt x="5324" y="2193"/>
                    <a:pt x="6073" y="1940"/>
                    <a:pt x="6073" y="1636"/>
                  </a:cubicBezTo>
                  <a:cubicBezTo>
                    <a:pt x="6073" y="939"/>
                    <a:pt x="2346" y="1129"/>
                    <a:pt x="2346" y="900"/>
                  </a:cubicBezTo>
                  <a:cubicBezTo>
                    <a:pt x="2346" y="824"/>
                    <a:pt x="2561" y="774"/>
                    <a:pt x="3220" y="774"/>
                  </a:cubicBezTo>
                  <a:cubicBezTo>
                    <a:pt x="3816" y="774"/>
                    <a:pt x="4437" y="824"/>
                    <a:pt x="5096" y="914"/>
                  </a:cubicBezTo>
                  <a:lnTo>
                    <a:pt x="5781" y="444"/>
                  </a:lnTo>
                  <a:cubicBezTo>
                    <a:pt x="5236" y="356"/>
                    <a:pt x="4538" y="305"/>
                    <a:pt x="3828" y="292"/>
                  </a:cubicBezTo>
                  <a:lnTo>
                    <a:pt x="38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5"/>
            <p:cNvSpPr/>
            <p:nvPr/>
          </p:nvSpPr>
          <p:spPr>
            <a:xfrm>
              <a:off x="3464450" y="1493350"/>
              <a:ext cx="151825" cy="64350"/>
            </a:xfrm>
            <a:custGeom>
              <a:rect b="b" l="l" r="r" t="t"/>
              <a:pathLst>
                <a:path extrusionOk="0" h="2574" w="6073">
                  <a:moveTo>
                    <a:pt x="2472" y="1"/>
                  </a:moveTo>
                  <a:lnTo>
                    <a:pt x="2472" y="292"/>
                  </a:lnTo>
                  <a:cubicBezTo>
                    <a:pt x="888" y="355"/>
                    <a:pt x="102" y="621"/>
                    <a:pt x="102" y="925"/>
                  </a:cubicBezTo>
                  <a:cubicBezTo>
                    <a:pt x="102" y="1635"/>
                    <a:pt x="3829" y="1446"/>
                    <a:pt x="3829" y="1686"/>
                  </a:cubicBezTo>
                  <a:cubicBezTo>
                    <a:pt x="3829" y="1750"/>
                    <a:pt x="3601" y="1787"/>
                    <a:pt x="2954" y="1787"/>
                  </a:cubicBezTo>
                  <a:cubicBezTo>
                    <a:pt x="2206" y="1787"/>
                    <a:pt x="1357" y="1724"/>
                    <a:pt x="723" y="1623"/>
                  </a:cubicBezTo>
                  <a:lnTo>
                    <a:pt x="1" y="2092"/>
                  </a:lnTo>
                  <a:cubicBezTo>
                    <a:pt x="571" y="2193"/>
                    <a:pt x="1509" y="2257"/>
                    <a:pt x="2472" y="2282"/>
                  </a:cubicBezTo>
                  <a:lnTo>
                    <a:pt x="2472" y="2573"/>
                  </a:lnTo>
                  <a:lnTo>
                    <a:pt x="3829" y="2573"/>
                  </a:lnTo>
                  <a:lnTo>
                    <a:pt x="3829" y="2269"/>
                  </a:lnTo>
                  <a:cubicBezTo>
                    <a:pt x="5325" y="2193"/>
                    <a:pt x="6072" y="1939"/>
                    <a:pt x="6072" y="1635"/>
                  </a:cubicBezTo>
                  <a:cubicBezTo>
                    <a:pt x="6072" y="939"/>
                    <a:pt x="2345" y="1128"/>
                    <a:pt x="2345" y="900"/>
                  </a:cubicBezTo>
                  <a:cubicBezTo>
                    <a:pt x="2345" y="824"/>
                    <a:pt x="2561" y="773"/>
                    <a:pt x="3220" y="773"/>
                  </a:cubicBezTo>
                  <a:cubicBezTo>
                    <a:pt x="3804" y="773"/>
                    <a:pt x="4437" y="824"/>
                    <a:pt x="5096" y="913"/>
                  </a:cubicBezTo>
                  <a:lnTo>
                    <a:pt x="5781" y="444"/>
                  </a:lnTo>
                  <a:cubicBezTo>
                    <a:pt x="5235" y="368"/>
                    <a:pt x="4539" y="305"/>
                    <a:pt x="3829" y="292"/>
                  </a:cubicBezTo>
                  <a:lnTo>
                    <a:pt x="3829"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5"/>
            <p:cNvSpPr/>
            <p:nvPr/>
          </p:nvSpPr>
          <p:spPr>
            <a:xfrm>
              <a:off x="3329450" y="1454350"/>
              <a:ext cx="402500" cy="107475"/>
            </a:xfrm>
            <a:custGeom>
              <a:rect b="b" l="l" r="r" t="t"/>
              <a:pathLst>
                <a:path extrusionOk="0" h="4299" w="16100">
                  <a:moveTo>
                    <a:pt x="13323" y="1"/>
                  </a:moveTo>
                  <a:lnTo>
                    <a:pt x="12474" y="14"/>
                  </a:lnTo>
                  <a:lnTo>
                    <a:pt x="4767" y="14"/>
                  </a:lnTo>
                  <a:lnTo>
                    <a:pt x="3930" y="26"/>
                  </a:lnTo>
                  <a:lnTo>
                    <a:pt x="1" y="26"/>
                  </a:lnTo>
                  <a:lnTo>
                    <a:pt x="1" y="1750"/>
                  </a:lnTo>
                  <a:lnTo>
                    <a:pt x="1" y="1814"/>
                  </a:lnTo>
                  <a:cubicBezTo>
                    <a:pt x="1" y="2118"/>
                    <a:pt x="178" y="2397"/>
                    <a:pt x="495" y="2676"/>
                  </a:cubicBezTo>
                  <a:cubicBezTo>
                    <a:pt x="533" y="2701"/>
                    <a:pt x="571" y="2727"/>
                    <a:pt x="609" y="2764"/>
                  </a:cubicBezTo>
                  <a:lnTo>
                    <a:pt x="723" y="2840"/>
                  </a:lnTo>
                  <a:cubicBezTo>
                    <a:pt x="748" y="2866"/>
                    <a:pt x="787" y="2879"/>
                    <a:pt x="812" y="2904"/>
                  </a:cubicBezTo>
                  <a:cubicBezTo>
                    <a:pt x="1027" y="3031"/>
                    <a:pt x="1281" y="3158"/>
                    <a:pt x="1573" y="3284"/>
                  </a:cubicBezTo>
                  <a:cubicBezTo>
                    <a:pt x="1636" y="3310"/>
                    <a:pt x="1712" y="3347"/>
                    <a:pt x="1788" y="3373"/>
                  </a:cubicBezTo>
                  <a:cubicBezTo>
                    <a:pt x="1940" y="3437"/>
                    <a:pt x="2105" y="3487"/>
                    <a:pt x="2283" y="3538"/>
                  </a:cubicBezTo>
                  <a:cubicBezTo>
                    <a:pt x="2396" y="3575"/>
                    <a:pt x="2511" y="3614"/>
                    <a:pt x="2637" y="3652"/>
                  </a:cubicBezTo>
                  <a:cubicBezTo>
                    <a:pt x="2663" y="3652"/>
                    <a:pt x="2675" y="3665"/>
                    <a:pt x="2700" y="3665"/>
                  </a:cubicBezTo>
                  <a:lnTo>
                    <a:pt x="2852" y="3702"/>
                  </a:lnTo>
                  <a:cubicBezTo>
                    <a:pt x="3131" y="3778"/>
                    <a:pt x="3410" y="3842"/>
                    <a:pt x="3702" y="3905"/>
                  </a:cubicBezTo>
                  <a:lnTo>
                    <a:pt x="3930" y="3944"/>
                  </a:lnTo>
                  <a:cubicBezTo>
                    <a:pt x="4032" y="3969"/>
                    <a:pt x="4145" y="3981"/>
                    <a:pt x="4260" y="4006"/>
                  </a:cubicBezTo>
                  <a:cubicBezTo>
                    <a:pt x="4424" y="4032"/>
                    <a:pt x="4602" y="4057"/>
                    <a:pt x="4767" y="4083"/>
                  </a:cubicBezTo>
                  <a:cubicBezTo>
                    <a:pt x="4843" y="4096"/>
                    <a:pt x="4919" y="4096"/>
                    <a:pt x="4995" y="4108"/>
                  </a:cubicBezTo>
                  <a:cubicBezTo>
                    <a:pt x="5274" y="4146"/>
                    <a:pt x="5553" y="4172"/>
                    <a:pt x="5844" y="4197"/>
                  </a:cubicBezTo>
                  <a:cubicBezTo>
                    <a:pt x="5920" y="4209"/>
                    <a:pt x="5984" y="4209"/>
                    <a:pt x="6060" y="4222"/>
                  </a:cubicBezTo>
                  <a:cubicBezTo>
                    <a:pt x="6136" y="4222"/>
                    <a:pt x="6212" y="4235"/>
                    <a:pt x="6288" y="4235"/>
                  </a:cubicBezTo>
                  <a:cubicBezTo>
                    <a:pt x="6491" y="4248"/>
                    <a:pt x="6694" y="4260"/>
                    <a:pt x="6909" y="4273"/>
                  </a:cubicBezTo>
                  <a:lnTo>
                    <a:pt x="7137" y="4273"/>
                  </a:lnTo>
                  <a:cubicBezTo>
                    <a:pt x="7404" y="4285"/>
                    <a:pt x="7695" y="4299"/>
                    <a:pt x="7973" y="4299"/>
                  </a:cubicBezTo>
                  <a:lnTo>
                    <a:pt x="8202" y="4299"/>
                  </a:lnTo>
                  <a:cubicBezTo>
                    <a:pt x="8481" y="4299"/>
                    <a:pt x="8773" y="4285"/>
                    <a:pt x="9038" y="4273"/>
                  </a:cubicBezTo>
                  <a:lnTo>
                    <a:pt x="9266" y="4273"/>
                  </a:lnTo>
                  <a:cubicBezTo>
                    <a:pt x="9558" y="4248"/>
                    <a:pt x="9837" y="4235"/>
                    <a:pt x="10116" y="4209"/>
                  </a:cubicBezTo>
                  <a:cubicBezTo>
                    <a:pt x="10192" y="4209"/>
                    <a:pt x="10268" y="4197"/>
                    <a:pt x="10331" y="4197"/>
                  </a:cubicBezTo>
                  <a:cubicBezTo>
                    <a:pt x="10623" y="4172"/>
                    <a:pt x="10902" y="4133"/>
                    <a:pt x="11181" y="4096"/>
                  </a:cubicBezTo>
                  <a:cubicBezTo>
                    <a:pt x="11257" y="4096"/>
                    <a:pt x="11333" y="4083"/>
                    <a:pt x="11409" y="4070"/>
                  </a:cubicBezTo>
                  <a:cubicBezTo>
                    <a:pt x="11700" y="4032"/>
                    <a:pt x="11979" y="3981"/>
                    <a:pt x="12246" y="3930"/>
                  </a:cubicBezTo>
                  <a:lnTo>
                    <a:pt x="12474" y="3893"/>
                  </a:lnTo>
                  <a:cubicBezTo>
                    <a:pt x="12765" y="3829"/>
                    <a:pt x="13057" y="3766"/>
                    <a:pt x="13323" y="3690"/>
                  </a:cubicBezTo>
                  <a:cubicBezTo>
                    <a:pt x="13399" y="3665"/>
                    <a:pt x="13463" y="3652"/>
                    <a:pt x="13539" y="3626"/>
                  </a:cubicBezTo>
                  <a:cubicBezTo>
                    <a:pt x="13843" y="3538"/>
                    <a:pt x="14134" y="3449"/>
                    <a:pt x="14387" y="3347"/>
                  </a:cubicBezTo>
                  <a:cubicBezTo>
                    <a:pt x="14464" y="3310"/>
                    <a:pt x="14540" y="3284"/>
                    <a:pt x="14603" y="3246"/>
                  </a:cubicBezTo>
                  <a:cubicBezTo>
                    <a:pt x="14945" y="3107"/>
                    <a:pt x="15224" y="2955"/>
                    <a:pt x="15452" y="2790"/>
                  </a:cubicBezTo>
                  <a:cubicBezTo>
                    <a:pt x="15541" y="2727"/>
                    <a:pt x="15604" y="2663"/>
                    <a:pt x="15680" y="2612"/>
                  </a:cubicBezTo>
                  <a:cubicBezTo>
                    <a:pt x="15947" y="2359"/>
                    <a:pt x="16099" y="2093"/>
                    <a:pt x="16099" y="1814"/>
                  </a:cubicBezTo>
                  <a:lnTo>
                    <a:pt x="16099" y="1789"/>
                  </a:lnTo>
                  <a:lnTo>
                    <a:pt x="1609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5"/>
            <p:cNvSpPr/>
            <p:nvPr/>
          </p:nvSpPr>
          <p:spPr>
            <a:xfrm>
              <a:off x="3341800" y="1455000"/>
              <a:ext cx="5725" cy="70375"/>
            </a:xfrm>
            <a:custGeom>
              <a:rect b="b" l="l" r="r" t="t"/>
              <a:pathLst>
                <a:path extrusionOk="0" h="2815" w="229">
                  <a:moveTo>
                    <a:pt x="1" y="0"/>
                  </a:moveTo>
                  <a:lnTo>
                    <a:pt x="1" y="2650"/>
                  </a:lnTo>
                  <a:cubicBezTo>
                    <a:pt x="39" y="2675"/>
                    <a:pt x="77" y="2701"/>
                    <a:pt x="115" y="2738"/>
                  </a:cubicBezTo>
                  <a:lnTo>
                    <a:pt x="229" y="2814"/>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5"/>
            <p:cNvSpPr/>
            <p:nvPr/>
          </p:nvSpPr>
          <p:spPr>
            <a:xfrm>
              <a:off x="3368750" y="1455000"/>
              <a:ext cx="5400" cy="83675"/>
            </a:xfrm>
            <a:custGeom>
              <a:rect b="b" l="l" r="r" t="t"/>
              <a:pathLst>
                <a:path extrusionOk="0" h="3347" w="216">
                  <a:moveTo>
                    <a:pt x="1" y="0"/>
                  </a:moveTo>
                  <a:lnTo>
                    <a:pt x="1" y="3258"/>
                  </a:lnTo>
                  <a:cubicBezTo>
                    <a:pt x="64" y="3284"/>
                    <a:pt x="140" y="3321"/>
                    <a:pt x="216" y="334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5"/>
            <p:cNvSpPr/>
            <p:nvPr/>
          </p:nvSpPr>
          <p:spPr>
            <a:xfrm>
              <a:off x="3395375" y="1455000"/>
              <a:ext cx="5400" cy="91925"/>
            </a:xfrm>
            <a:custGeom>
              <a:rect b="b" l="l" r="r" t="t"/>
              <a:pathLst>
                <a:path extrusionOk="0" h="3677" w="216">
                  <a:moveTo>
                    <a:pt x="0" y="0"/>
                  </a:moveTo>
                  <a:lnTo>
                    <a:pt x="0" y="3626"/>
                  </a:lnTo>
                  <a:cubicBezTo>
                    <a:pt x="26" y="3626"/>
                    <a:pt x="38" y="3639"/>
                    <a:pt x="63" y="3639"/>
                  </a:cubicBezTo>
                  <a:lnTo>
                    <a:pt x="215" y="3676"/>
                  </a:ln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5"/>
            <p:cNvSpPr/>
            <p:nvPr/>
          </p:nvSpPr>
          <p:spPr>
            <a:xfrm>
              <a:off x="3422000" y="1455000"/>
              <a:ext cx="5725" cy="97950"/>
            </a:xfrm>
            <a:custGeom>
              <a:rect b="b" l="l" r="r" t="t"/>
              <a:pathLst>
                <a:path extrusionOk="0" h="3918" w="229">
                  <a:moveTo>
                    <a:pt x="0" y="0"/>
                  </a:moveTo>
                  <a:lnTo>
                    <a:pt x="0" y="3879"/>
                  </a:lnTo>
                  <a:lnTo>
                    <a:pt x="228" y="3918"/>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5"/>
            <p:cNvSpPr/>
            <p:nvPr/>
          </p:nvSpPr>
          <p:spPr>
            <a:xfrm>
              <a:off x="3448625" y="1454700"/>
              <a:ext cx="5725" cy="102350"/>
            </a:xfrm>
            <a:custGeom>
              <a:rect b="b" l="l" r="r" t="t"/>
              <a:pathLst>
                <a:path extrusionOk="0" h="4094" w="229">
                  <a:moveTo>
                    <a:pt x="0" y="0"/>
                  </a:moveTo>
                  <a:lnTo>
                    <a:pt x="0" y="4069"/>
                  </a:lnTo>
                  <a:cubicBezTo>
                    <a:pt x="76" y="4082"/>
                    <a:pt x="152" y="4082"/>
                    <a:pt x="228" y="4094"/>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5"/>
            <p:cNvSpPr/>
            <p:nvPr/>
          </p:nvSpPr>
          <p:spPr>
            <a:xfrm>
              <a:off x="3475525" y="1454700"/>
              <a:ext cx="5425" cy="105225"/>
            </a:xfrm>
            <a:custGeom>
              <a:rect b="b" l="l" r="r" t="t"/>
              <a:pathLst>
                <a:path extrusionOk="0" h="4209" w="217">
                  <a:moveTo>
                    <a:pt x="1" y="0"/>
                  </a:moveTo>
                  <a:lnTo>
                    <a:pt x="1" y="4183"/>
                  </a:lnTo>
                  <a:cubicBezTo>
                    <a:pt x="77" y="4195"/>
                    <a:pt x="141" y="4195"/>
                    <a:pt x="217" y="4208"/>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5"/>
            <p:cNvSpPr/>
            <p:nvPr/>
          </p:nvSpPr>
          <p:spPr>
            <a:xfrm>
              <a:off x="3502150" y="1454700"/>
              <a:ext cx="5725" cy="106500"/>
            </a:xfrm>
            <a:custGeom>
              <a:rect b="b" l="l" r="r" t="t"/>
              <a:pathLst>
                <a:path extrusionOk="0" h="4260" w="229">
                  <a:moveTo>
                    <a:pt x="1" y="0"/>
                  </a:moveTo>
                  <a:lnTo>
                    <a:pt x="1" y="4259"/>
                  </a:lnTo>
                  <a:lnTo>
                    <a:pt x="229" y="425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5"/>
            <p:cNvSpPr/>
            <p:nvPr/>
          </p:nvSpPr>
          <p:spPr>
            <a:xfrm>
              <a:off x="3528775" y="1454700"/>
              <a:ext cx="5725" cy="107125"/>
            </a:xfrm>
            <a:custGeom>
              <a:rect b="b" l="l" r="r" t="t"/>
              <a:pathLst>
                <a:path extrusionOk="0" h="4285" w="229">
                  <a:moveTo>
                    <a:pt x="0" y="0"/>
                  </a:moveTo>
                  <a:lnTo>
                    <a:pt x="0" y="4285"/>
                  </a:lnTo>
                  <a:lnTo>
                    <a:pt x="229" y="4285"/>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5"/>
            <p:cNvSpPr/>
            <p:nvPr/>
          </p:nvSpPr>
          <p:spPr>
            <a:xfrm>
              <a:off x="3555400" y="1454700"/>
              <a:ext cx="5725" cy="106500"/>
            </a:xfrm>
            <a:custGeom>
              <a:rect b="b" l="l" r="r" t="t"/>
              <a:pathLst>
                <a:path extrusionOk="0" h="4260" w="229">
                  <a:moveTo>
                    <a:pt x="0" y="0"/>
                  </a:moveTo>
                  <a:lnTo>
                    <a:pt x="0" y="4259"/>
                  </a:lnTo>
                  <a:lnTo>
                    <a:pt x="228" y="4259"/>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5"/>
            <p:cNvSpPr/>
            <p:nvPr/>
          </p:nvSpPr>
          <p:spPr>
            <a:xfrm>
              <a:off x="3582350" y="1454700"/>
              <a:ext cx="5400" cy="104900"/>
            </a:xfrm>
            <a:custGeom>
              <a:rect b="b" l="l" r="r" t="t"/>
              <a:pathLst>
                <a:path extrusionOk="0" h="4196" w="216">
                  <a:moveTo>
                    <a:pt x="0" y="0"/>
                  </a:moveTo>
                  <a:lnTo>
                    <a:pt x="0" y="4195"/>
                  </a:lnTo>
                  <a:cubicBezTo>
                    <a:pt x="76" y="4195"/>
                    <a:pt x="152" y="4183"/>
                    <a:pt x="215" y="4183"/>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5"/>
            <p:cNvSpPr/>
            <p:nvPr/>
          </p:nvSpPr>
          <p:spPr>
            <a:xfrm>
              <a:off x="3608950" y="1454700"/>
              <a:ext cx="5750" cy="102050"/>
            </a:xfrm>
            <a:custGeom>
              <a:rect b="b" l="l" r="r" t="t"/>
              <a:pathLst>
                <a:path extrusionOk="0" h="4082" w="230">
                  <a:moveTo>
                    <a:pt x="1" y="0"/>
                  </a:moveTo>
                  <a:lnTo>
                    <a:pt x="1" y="4082"/>
                  </a:lnTo>
                  <a:cubicBezTo>
                    <a:pt x="77" y="4082"/>
                    <a:pt x="153" y="4069"/>
                    <a:pt x="229" y="4056"/>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5"/>
            <p:cNvSpPr/>
            <p:nvPr/>
          </p:nvSpPr>
          <p:spPr>
            <a:xfrm>
              <a:off x="3635575" y="1454700"/>
              <a:ext cx="5725" cy="97925"/>
            </a:xfrm>
            <a:custGeom>
              <a:rect b="b" l="l" r="r" t="t"/>
              <a:pathLst>
                <a:path extrusionOk="0" h="3917" w="229">
                  <a:moveTo>
                    <a:pt x="1" y="0"/>
                  </a:moveTo>
                  <a:lnTo>
                    <a:pt x="1" y="3916"/>
                  </a:lnTo>
                  <a:lnTo>
                    <a:pt x="229" y="387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5"/>
            <p:cNvSpPr/>
            <p:nvPr/>
          </p:nvSpPr>
          <p:spPr>
            <a:xfrm>
              <a:off x="3662500" y="1454350"/>
              <a:ext cx="5425" cy="92275"/>
            </a:xfrm>
            <a:custGeom>
              <a:rect b="b" l="l" r="r" t="t"/>
              <a:pathLst>
                <a:path extrusionOk="0" h="3691" w="217">
                  <a:moveTo>
                    <a:pt x="1" y="1"/>
                  </a:moveTo>
                  <a:lnTo>
                    <a:pt x="1" y="3690"/>
                  </a:lnTo>
                  <a:cubicBezTo>
                    <a:pt x="77" y="3665"/>
                    <a:pt x="141" y="3652"/>
                    <a:pt x="217" y="3626"/>
                  </a:cubicBezTo>
                  <a:lnTo>
                    <a:pt x="2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5"/>
            <p:cNvSpPr/>
            <p:nvPr/>
          </p:nvSpPr>
          <p:spPr>
            <a:xfrm>
              <a:off x="3689125" y="1454350"/>
              <a:ext cx="5425" cy="83700"/>
            </a:xfrm>
            <a:custGeom>
              <a:rect b="b" l="l" r="r" t="t"/>
              <a:pathLst>
                <a:path extrusionOk="0" h="3348" w="217">
                  <a:moveTo>
                    <a:pt x="0" y="1"/>
                  </a:moveTo>
                  <a:lnTo>
                    <a:pt x="0" y="3347"/>
                  </a:lnTo>
                  <a:cubicBezTo>
                    <a:pt x="77" y="3310"/>
                    <a:pt x="153" y="3284"/>
                    <a:pt x="216" y="3246"/>
                  </a:cubicBezTo>
                  <a:lnTo>
                    <a:pt x="2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5"/>
            <p:cNvSpPr/>
            <p:nvPr/>
          </p:nvSpPr>
          <p:spPr>
            <a:xfrm>
              <a:off x="3715750" y="1454350"/>
              <a:ext cx="5725" cy="69750"/>
            </a:xfrm>
            <a:custGeom>
              <a:rect b="b" l="l" r="r" t="t"/>
              <a:pathLst>
                <a:path extrusionOk="0" h="2790" w="229">
                  <a:moveTo>
                    <a:pt x="0" y="1"/>
                  </a:moveTo>
                  <a:lnTo>
                    <a:pt x="0" y="2790"/>
                  </a:lnTo>
                  <a:cubicBezTo>
                    <a:pt x="89" y="2727"/>
                    <a:pt x="152" y="2663"/>
                    <a:pt x="228" y="2612"/>
                  </a:cubicBezTo>
                  <a:lnTo>
                    <a:pt x="2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5"/>
            <p:cNvSpPr/>
            <p:nvPr/>
          </p:nvSpPr>
          <p:spPr>
            <a:xfrm>
              <a:off x="3329450" y="1397950"/>
              <a:ext cx="402500" cy="114100"/>
            </a:xfrm>
            <a:custGeom>
              <a:rect b="b" l="l" r="r" t="t"/>
              <a:pathLst>
                <a:path extrusionOk="0" h="4564" w="16100">
                  <a:moveTo>
                    <a:pt x="8050" y="1"/>
                  </a:moveTo>
                  <a:cubicBezTo>
                    <a:pt x="3702" y="1"/>
                    <a:pt x="165" y="977"/>
                    <a:pt x="13" y="2194"/>
                  </a:cubicBezTo>
                  <a:cubicBezTo>
                    <a:pt x="1" y="2219"/>
                    <a:pt x="1" y="2257"/>
                    <a:pt x="1" y="2282"/>
                  </a:cubicBezTo>
                  <a:cubicBezTo>
                    <a:pt x="1" y="2586"/>
                    <a:pt x="216" y="2891"/>
                    <a:pt x="609" y="3157"/>
                  </a:cubicBezTo>
                  <a:cubicBezTo>
                    <a:pt x="672" y="3195"/>
                    <a:pt x="748" y="3246"/>
                    <a:pt x="824" y="3284"/>
                  </a:cubicBezTo>
                  <a:cubicBezTo>
                    <a:pt x="1192" y="3499"/>
                    <a:pt x="1699" y="3702"/>
                    <a:pt x="2283" y="3879"/>
                  </a:cubicBezTo>
                  <a:lnTo>
                    <a:pt x="2700" y="3994"/>
                  </a:lnTo>
                  <a:cubicBezTo>
                    <a:pt x="3170" y="4108"/>
                    <a:pt x="3702" y="4209"/>
                    <a:pt x="4260" y="4298"/>
                  </a:cubicBezTo>
                  <a:cubicBezTo>
                    <a:pt x="4894" y="4386"/>
                    <a:pt x="5565" y="4462"/>
                    <a:pt x="6288" y="4513"/>
                  </a:cubicBezTo>
                  <a:cubicBezTo>
                    <a:pt x="6846" y="4552"/>
                    <a:pt x="7441" y="4564"/>
                    <a:pt x="8050" y="4564"/>
                  </a:cubicBezTo>
                  <a:cubicBezTo>
                    <a:pt x="12499" y="4564"/>
                    <a:pt x="16099" y="3538"/>
                    <a:pt x="16099" y="2282"/>
                  </a:cubicBezTo>
                  <a:cubicBezTo>
                    <a:pt x="16099" y="2257"/>
                    <a:pt x="16099" y="2219"/>
                    <a:pt x="16086" y="2194"/>
                  </a:cubicBezTo>
                  <a:cubicBezTo>
                    <a:pt x="16074" y="2042"/>
                    <a:pt x="15998" y="1902"/>
                    <a:pt x="15883" y="1763"/>
                  </a:cubicBezTo>
                  <a:cubicBezTo>
                    <a:pt x="15731" y="1560"/>
                    <a:pt x="15478" y="1383"/>
                    <a:pt x="15161" y="1205"/>
                  </a:cubicBezTo>
                  <a:cubicBezTo>
                    <a:pt x="14857" y="1040"/>
                    <a:pt x="14477" y="888"/>
                    <a:pt x="14033" y="749"/>
                  </a:cubicBezTo>
                  <a:cubicBezTo>
                    <a:pt x="13919" y="710"/>
                    <a:pt x="13779" y="673"/>
                    <a:pt x="13652" y="634"/>
                  </a:cubicBezTo>
                  <a:cubicBezTo>
                    <a:pt x="13057" y="470"/>
                    <a:pt x="12359" y="330"/>
                    <a:pt x="11599" y="229"/>
                  </a:cubicBezTo>
                  <a:cubicBezTo>
                    <a:pt x="11434" y="203"/>
                    <a:pt x="11257" y="178"/>
                    <a:pt x="11080" y="166"/>
                  </a:cubicBezTo>
                  <a:cubicBezTo>
                    <a:pt x="10142" y="51"/>
                    <a:pt x="9114" y="1"/>
                    <a:pt x="805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5"/>
            <p:cNvSpPr/>
            <p:nvPr/>
          </p:nvSpPr>
          <p:spPr>
            <a:xfrm>
              <a:off x="3435925" y="1496825"/>
              <a:ext cx="85900" cy="13975"/>
            </a:xfrm>
            <a:custGeom>
              <a:rect b="b" l="l" r="r" t="t"/>
              <a:pathLst>
                <a:path extrusionOk="0" h="559" w="3436">
                  <a:moveTo>
                    <a:pt x="1" y="0"/>
                  </a:moveTo>
                  <a:lnTo>
                    <a:pt x="1" y="558"/>
                  </a:lnTo>
                  <a:lnTo>
                    <a:pt x="3436" y="558"/>
                  </a:lnTo>
                  <a:lnTo>
                    <a:pt x="3436" y="0"/>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5"/>
            <p:cNvSpPr/>
            <p:nvPr/>
          </p:nvSpPr>
          <p:spPr>
            <a:xfrm>
              <a:off x="3344675" y="1467675"/>
              <a:ext cx="35825" cy="12400"/>
            </a:xfrm>
            <a:custGeom>
              <a:rect b="b" l="l" r="r" t="t"/>
              <a:pathLst>
                <a:path extrusionOk="0" h="496" w="1433">
                  <a:moveTo>
                    <a:pt x="1268" y="0"/>
                  </a:moveTo>
                  <a:lnTo>
                    <a:pt x="0" y="368"/>
                  </a:lnTo>
                  <a:cubicBezTo>
                    <a:pt x="63" y="406"/>
                    <a:pt x="139" y="457"/>
                    <a:pt x="215" y="495"/>
                  </a:cubicBezTo>
                  <a:lnTo>
                    <a:pt x="1432" y="152"/>
                  </a:lnTo>
                  <a:cubicBezTo>
                    <a:pt x="1369" y="102"/>
                    <a:pt x="1319" y="51"/>
                    <a:pt x="1268"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5"/>
            <p:cNvSpPr/>
            <p:nvPr/>
          </p:nvSpPr>
          <p:spPr>
            <a:xfrm>
              <a:off x="3386500" y="1486675"/>
              <a:ext cx="39000" cy="11125"/>
            </a:xfrm>
            <a:custGeom>
              <a:rect b="b" l="l" r="r" t="t"/>
              <a:pathLst>
                <a:path extrusionOk="0" h="445" w="1560">
                  <a:moveTo>
                    <a:pt x="1141" y="1"/>
                  </a:moveTo>
                  <a:lnTo>
                    <a:pt x="1" y="330"/>
                  </a:lnTo>
                  <a:lnTo>
                    <a:pt x="418" y="445"/>
                  </a:lnTo>
                  <a:lnTo>
                    <a:pt x="1559" y="115"/>
                  </a:lnTo>
                  <a:lnTo>
                    <a:pt x="1255" y="39"/>
                  </a:lnTo>
                  <a:lnTo>
                    <a:pt x="1141"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5"/>
            <p:cNvSpPr/>
            <p:nvPr/>
          </p:nvSpPr>
          <p:spPr>
            <a:xfrm>
              <a:off x="3370025" y="1409350"/>
              <a:ext cx="321650" cy="91300"/>
            </a:xfrm>
            <a:custGeom>
              <a:rect b="b" l="l" r="r" t="t"/>
              <a:pathLst>
                <a:path extrusionOk="0" h="3652" w="12866">
                  <a:moveTo>
                    <a:pt x="6427" y="1"/>
                  </a:moveTo>
                  <a:cubicBezTo>
                    <a:pt x="2877" y="1"/>
                    <a:pt x="0" y="812"/>
                    <a:pt x="0" y="1826"/>
                  </a:cubicBezTo>
                  <a:lnTo>
                    <a:pt x="0" y="1902"/>
                  </a:lnTo>
                  <a:cubicBezTo>
                    <a:pt x="153" y="2879"/>
                    <a:pt x="2979" y="3652"/>
                    <a:pt x="6427" y="3652"/>
                  </a:cubicBezTo>
                  <a:cubicBezTo>
                    <a:pt x="9874" y="3652"/>
                    <a:pt x="12702" y="2879"/>
                    <a:pt x="12854" y="1902"/>
                  </a:cubicBezTo>
                  <a:cubicBezTo>
                    <a:pt x="12854" y="1877"/>
                    <a:pt x="12866" y="1852"/>
                    <a:pt x="12866" y="1826"/>
                  </a:cubicBezTo>
                  <a:cubicBezTo>
                    <a:pt x="12866" y="812"/>
                    <a:pt x="9976" y="1"/>
                    <a:pt x="642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5"/>
            <p:cNvSpPr/>
            <p:nvPr/>
          </p:nvSpPr>
          <p:spPr>
            <a:xfrm>
              <a:off x="3370025" y="1413500"/>
              <a:ext cx="321350" cy="87150"/>
            </a:xfrm>
            <a:custGeom>
              <a:rect b="b" l="l" r="r" t="t"/>
              <a:pathLst>
                <a:path extrusionOk="0" h="3486" w="12854">
                  <a:moveTo>
                    <a:pt x="6427" y="0"/>
                  </a:moveTo>
                  <a:cubicBezTo>
                    <a:pt x="2979" y="0"/>
                    <a:pt x="153" y="773"/>
                    <a:pt x="0" y="1736"/>
                  </a:cubicBezTo>
                  <a:cubicBezTo>
                    <a:pt x="26" y="1888"/>
                    <a:pt x="102" y="2028"/>
                    <a:pt x="241" y="2155"/>
                  </a:cubicBezTo>
                  <a:cubicBezTo>
                    <a:pt x="291" y="2206"/>
                    <a:pt x="355" y="2269"/>
                    <a:pt x="431" y="2319"/>
                  </a:cubicBezTo>
                  <a:cubicBezTo>
                    <a:pt x="736" y="2548"/>
                    <a:pt x="1204" y="2750"/>
                    <a:pt x="1775" y="2916"/>
                  </a:cubicBezTo>
                  <a:cubicBezTo>
                    <a:pt x="1902" y="2953"/>
                    <a:pt x="2041" y="2992"/>
                    <a:pt x="2181" y="3029"/>
                  </a:cubicBezTo>
                  <a:cubicBezTo>
                    <a:pt x="2713" y="3169"/>
                    <a:pt x="3334" y="3271"/>
                    <a:pt x="4018" y="3347"/>
                  </a:cubicBezTo>
                  <a:cubicBezTo>
                    <a:pt x="4690" y="3435"/>
                    <a:pt x="5426" y="3473"/>
                    <a:pt x="6198" y="3486"/>
                  </a:cubicBezTo>
                  <a:lnTo>
                    <a:pt x="6427" y="3486"/>
                  </a:lnTo>
                  <a:cubicBezTo>
                    <a:pt x="9874" y="3486"/>
                    <a:pt x="12702" y="2713"/>
                    <a:pt x="12854" y="1736"/>
                  </a:cubicBezTo>
                  <a:cubicBezTo>
                    <a:pt x="12841" y="1699"/>
                    <a:pt x="12828" y="1648"/>
                    <a:pt x="12815" y="1610"/>
                  </a:cubicBezTo>
                  <a:cubicBezTo>
                    <a:pt x="12727" y="1395"/>
                    <a:pt x="12511" y="1204"/>
                    <a:pt x="12207" y="1026"/>
                  </a:cubicBezTo>
                  <a:cubicBezTo>
                    <a:pt x="11890" y="837"/>
                    <a:pt x="11472" y="672"/>
                    <a:pt x="10964" y="533"/>
                  </a:cubicBezTo>
                  <a:cubicBezTo>
                    <a:pt x="10838" y="494"/>
                    <a:pt x="10699" y="457"/>
                    <a:pt x="10559" y="431"/>
                  </a:cubicBezTo>
                  <a:cubicBezTo>
                    <a:pt x="9913" y="266"/>
                    <a:pt x="9152" y="152"/>
                    <a:pt x="8328" y="76"/>
                  </a:cubicBezTo>
                  <a:cubicBezTo>
                    <a:pt x="8125" y="63"/>
                    <a:pt x="7910" y="51"/>
                    <a:pt x="7707" y="38"/>
                  </a:cubicBezTo>
                  <a:cubicBezTo>
                    <a:pt x="7289" y="12"/>
                    <a:pt x="6858" y="0"/>
                    <a:pt x="6427"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5"/>
            <p:cNvSpPr/>
            <p:nvPr/>
          </p:nvSpPr>
          <p:spPr>
            <a:xfrm>
              <a:off x="3470475" y="1495250"/>
              <a:ext cx="56425" cy="5400"/>
            </a:xfrm>
            <a:custGeom>
              <a:rect b="b" l="l" r="r" t="t"/>
              <a:pathLst>
                <a:path extrusionOk="0" h="216" w="2257">
                  <a:moveTo>
                    <a:pt x="292" y="1"/>
                  </a:moveTo>
                  <a:lnTo>
                    <a:pt x="0" y="77"/>
                  </a:lnTo>
                  <a:cubicBezTo>
                    <a:pt x="672" y="165"/>
                    <a:pt x="1408" y="203"/>
                    <a:pt x="2180" y="216"/>
                  </a:cubicBezTo>
                  <a:lnTo>
                    <a:pt x="2256" y="190"/>
                  </a:lnTo>
                  <a:cubicBezTo>
                    <a:pt x="2155" y="190"/>
                    <a:pt x="2054" y="178"/>
                    <a:pt x="1952" y="178"/>
                  </a:cubicBezTo>
                  <a:cubicBezTo>
                    <a:pt x="1889" y="165"/>
                    <a:pt x="1813" y="165"/>
                    <a:pt x="1737" y="153"/>
                  </a:cubicBezTo>
                  <a:cubicBezTo>
                    <a:pt x="1661" y="153"/>
                    <a:pt x="1585" y="140"/>
                    <a:pt x="1509" y="140"/>
                  </a:cubicBezTo>
                  <a:cubicBezTo>
                    <a:pt x="1230" y="114"/>
                    <a:pt x="938" y="77"/>
                    <a:pt x="672" y="51"/>
                  </a:cubicBezTo>
                  <a:lnTo>
                    <a:pt x="444" y="13"/>
                  </a:lnTo>
                  <a:cubicBezTo>
                    <a:pt x="394" y="13"/>
                    <a:pt x="343" y="1"/>
                    <a:pt x="292"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5"/>
            <p:cNvSpPr/>
            <p:nvPr/>
          </p:nvSpPr>
          <p:spPr>
            <a:xfrm>
              <a:off x="3376025" y="1465775"/>
              <a:ext cx="12075" cy="5725"/>
            </a:xfrm>
            <a:custGeom>
              <a:rect b="b" l="l" r="r" t="t"/>
              <a:pathLst>
                <a:path extrusionOk="0" h="229" w="483">
                  <a:moveTo>
                    <a:pt x="242" y="0"/>
                  </a:moveTo>
                  <a:lnTo>
                    <a:pt x="1" y="64"/>
                  </a:lnTo>
                  <a:cubicBezTo>
                    <a:pt x="51" y="115"/>
                    <a:pt x="115" y="178"/>
                    <a:pt x="191" y="228"/>
                  </a:cubicBezTo>
                  <a:lnTo>
                    <a:pt x="482" y="140"/>
                  </a:lnTo>
                  <a:cubicBezTo>
                    <a:pt x="406" y="102"/>
                    <a:pt x="344" y="64"/>
                    <a:pt x="267" y="13"/>
                  </a:cubicBezTo>
                  <a:cubicBezTo>
                    <a:pt x="254" y="13"/>
                    <a:pt x="254" y="0"/>
                    <a:pt x="242"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5"/>
            <p:cNvSpPr/>
            <p:nvPr/>
          </p:nvSpPr>
          <p:spPr>
            <a:xfrm>
              <a:off x="3414400" y="1483850"/>
              <a:ext cx="19650" cy="5400"/>
            </a:xfrm>
            <a:custGeom>
              <a:rect b="b" l="l" r="r" t="t"/>
              <a:pathLst>
                <a:path extrusionOk="0" h="216" w="786">
                  <a:moveTo>
                    <a:pt x="392" y="0"/>
                  </a:moveTo>
                  <a:lnTo>
                    <a:pt x="0" y="102"/>
                  </a:lnTo>
                  <a:cubicBezTo>
                    <a:pt x="127" y="139"/>
                    <a:pt x="266" y="178"/>
                    <a:pt x="406" y="215"/>
                  </a:cubicBezTo>
                  <a:lnTo>
                    <a:pt x="786" y="102"/>
                  </a:lnTo>
                  <a:lnTo>
                    <a:pt x="773" y="102"/>
                  </a:lnTo>
                  <a:lnTo>
                    <a:pt x="621" y="63"/>
                  </a:lnTo>
                  <a:cubicBezTo>
                    <a:pt x="595" y="51"/>
                    <a:pt x="570" y="51"/>
                    <a:pt x="558" y="38"/>
                  </a:cubicBezTo>
                  <a:cubicBezTo>
                    <a:pt x="494" y="26"/>
                    <a:pt x="443" y="12"/>
                    <a:pt x="392"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5"/>
            <p:cNvSpPr/>
            <p:nvPr/>
          </p:nvSpPr>
          <p:spPr>
            <a:xfrm>
              <a:off x="3457150" y="1424275"/>
              <a:ext cx="152150" cy="64325"/>
            </a:xfrm>
            <a:custGeom>
              <a:rect b="b" l="l" r="r" t="t"/>
              <a:pathLst>
                <a:path extrusionOk="0" h="2573" w="6086">
                  <a:moveTo>
                    <a:pt x="2485" y="0"/>
                  </a:moveTo>
                  <a:lnTo>
                    <a:pt x="2485" y="291"/>
                  </a:lnTo>
                  <a:cubicBezTo>
                    <a:pt x="901" y="355"/>
                    <a:pt x="115" y="621"/>
                    <a:pt x="115" y="925"/>
                  </a:cubicBezTo>
                  <a:cubicBezTo>
                    <a:pt x="115" y="1635"/>
                    <a:pt x="3842" y="1445"/>
                    <a:pt x="3842" y="1686"/>
                  </a:cubicBezTo>
                  <a:cubicBezTo>
                    <a:pt x="3842" y="1749"/>
                    <a:pt x="3601" y="1787"/>
                    <a:pt x="2967" y="1787"/>
                  </a:cubicBezTo>
                  <a:cubicBezTo>
                    <a:pt x="2220" y="1787"/>
                    <a:pt x="1370" y="1724"/>
                    <a:pt x="736" y="1610"/>
                  </a:cubicBezTo>
                  <a:lnTo>
                    <a:pt x="1" y="2091"/>
                  </a:lnTo>
                  <a:cubicBezTo>
                    <a:pt x="584" y="2193"/>
                    <a:pt x="1522" y="2257"/>
                    <a:pt x="2485" y="2282"/>
                  </a:cubicBezTo>
                  <a:lnTo>
                    <a:pt x="2485" y="2573"/>
                  </a:lnTo>
                  <a:lnTo>
                    <a:pt x="3842" y="2573"/>
                  </a:lnTo>
                  <a:lnTo>
                    <a:pt x="3842" y="2269"/>
                  </a:lnTo>
                  <a:cubicBezTo>
                    <a:pt x="5325" y="2193"/>
                    <a:pt x="6085" y="1927"/>
                    <a:pt x="6085" y="1635"/>
                  </a:cubicBezTo>
                  <a:cubicBezTo>
                    <a:pt x="6085" y="938"/>
                    <a:pt x="2358" y="1128"/>
                    <a:pt x="2358" y="900"/>
                  </a:cubicBezTo>
                  <a:cubicBezTo>
                    <a:pt x="2358" y="824"/>
                    <a:pt x="2561" y="773"/>
                    <a:pt x="3234" y="773"/>
                  </a:cubicBezTo>
                  <a:cubicBezTo>
                    <a:pt x="3817" y="773"/>
                    <a:pt x="4437" y="824"/>
                    <a:pt x="5110" y="913"/>
                  </a:cubicBezTo>
                  <a:lnTo>
                    <a:pt x="5794" y="443"/>
                  </a:lnTo>
                  <a:cubicBezTo>
                    <a:pt x="5249" y="355"/>
                    <a:pt x="4552" y="304"/>
                    <a:pt x="3842" y="291"/>
                  </a:cubicBezTo>
                  <a:lnTo>
                    <a:pt x="3842"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5"/>
            <p:cNvSpPr/>
            <p:nvPr/>
          </p:nvSpPr>
          <p:spPr>
            <a:xfrm>
              <a:off x="3456225" y="1421725"/>
              <a:ext cx="151800" cy="64350"/>
            </a:xfrm>
            <a:custGeom>
              <a:rect b="b" l="l" r="r" t="t"/>
              <a:pathLst>
                <a:path extrusionOk="0" h="2574" w="6072">
                  <a:moveTo>
                    <a:pt x="2472" y="1"/>
                  </a:moveTo>
                  <a:lnTo>
                    <a:pt x="2472" y="292"/>
                  </a:lnTo>
                  <a:cubicBezTo>
                    <a:pt x="900" y="356"/>
                    <a:pt x="114" y="621"/>
                    <a:pt x="114" y="926"/>
                  </a:cubicBezTo>
                  <a:cubicBezTo>
                    <a:pt x="114" y="1635"/>
                    <a:pt x="3841" y="1446"/>
                    <a:pt x="3841" y="1686"/>
                  </a:cubicBezTo>
                  <a:cubicBezTo>
                    <a:pt x="3841" y="1750"/>
                    <a:pt x="3600" y="1788"/>
                    <a:pt x="2953" y="1788"/>
                  </a:cubicBezTo>
                  <a:cubicBezTo>
                    <a:pt x="2218" y="1788"/>
                    <a:pt x="1369" y="1725"/>
                    <a:pt x="735" y="1623"/>
                  </a:cubicBezTo>
                  <a:lnTo>
                    <a:pt x="0" y="2092"/>
                  </a:lnTo>
                  <a:cubicBezTo>
                    <a:pt x="583" y="2193"/>
                    <a:pt x="1508" y="2257"/>
                    <a:pt x="2472" y="2282"/>
                  </a:cubicBezTo>
                  <a:lnTo>
                    <a:pt x="2472" y="2573"/>
                  </a:lnTo>
                  <a:lnTo>
                    <a:pt x="3841" y="2573"/>
                  </a:lnTo>
                  <a:lnTo>
                    <a:pt x="3841" y="2269"/>
                  </a:lnTo>
                  <a:cubicBezTo>
                    <a:pt x="5324" y="2193"/>
                    <a:pt x="6071" y="1940"/>
                    <a:pt x="6071" y="1635"/>
                  </a:cubicBezTo>
                  <a:cubicBezTo>
                    <a:pt x="6071" y="939"/>
                    <a:pt x="2358" y="1128"/>
                    <a:pt x="2358" y="900"/>
                  </a:cubicBezTo>
                  <a:cubicBezTo>
                    <a:pt x="2358" y="824"/>
                    <a:pt x="2561" y="774"/>
                    <a:pt x="3232" y="774"/>
                  </a:cubicBezTo>
                  <a:cubicBezTo>
                    <a:pt x="3815" y="774"/>
                    <a:pt x="4437" y="824"/>
                    <a:pt x="5108" y="913"/>
                  </a:cubicBezTo>
                  <a:lnTo>
                    <a:pt x="5793" y="444"/>
                  </a:lnTo>
                  <a:cubicBezTo>
                    <a:pt x="5235" y="368"/>
                    <a:pt x="4550" y="305"/>
                    <a:pt x="3841" y="292"/>
                  </a:cubicBezTo>
                  <a:lnTo>
                    <a:pt x="3841"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5"/>
            <p:cNvSpPr/>
            <p:nvPr/>
          </p:nvSpPr>
          <p:spPr>
            <a:xfrm>
              <a:off x="3362425" y="1393850"/>
              <a:ext cx="402475" cy="107125"/>
            </a:xfrm>
            <a:custGeom>
              <a:rect b="b" l="l" r="r" t="t"/>
              <a:pathLst>
                <a:path extrusionOk="0" h="4285" w="16099">
                  <a:moveTo>
                    <a:pt x="10115" y="0"/>
                  </a:moveTo>
                  <a:lnTo>
                    <a:pt x="9266" y="12"/>
                  </a:lnTo>
                  <a:lnTo>
                    <a:pt x="722" y="12"/>
                  </a:lnTo>
                  <a:lnTo>
                    <a:pt x="494" y="26"/>
                  </a:lnTo>
                  <a:lnTo>
                    <a:pt x="0" y="26"/>
                  </a:lnTo>
                  <a:lnTo>
                    <a:pt x="0" y="1736"/>
                  </a:lnTo>
                  <a:lnTo>
                    <a:pt x="0" y="1800"/>
                  </a:lnTo>
                  <a:cubicBezTo>
                    <a:pt x="0" y="2105"/>
                    <a:pt x="178" y="2396"/>
                    <a:pt x="494" y="2662"/>
                  </a:cubicBezTo>
                  <a:cubicBezTo>
                    <a:pt x="533" y="2700"/>
                    <a:pt x="570" y="2725"/>
                    <a:pt x="609" y="2750"/>
                  </a:cubicBezTo>
                  <a:lnTo>
                    <a:pt x="722" y="2827"/>
                  </a:lnTo>
                  <a:cubicBezTo>
                    <a:pt x="748" y="2852"/>
                    <a:pt x="786" y="2877"/>
                    <a:pt x="811" y="2890"/>
                  </a:cubicBezTo>
                  <a:cubicBezTo>
                    <a:pt x="1026" y="3029"/>
                    <a:pt x="1280" y="3156"/>
                    <a:pt x="1559" y="3271"/>
                  </a:cubicBezTo>
                  <a:cubicBezTo>
                    <a:pt x="1635" y="3308"/>
                    <a:pt x="1711" y="3334"/>
                    <a:pt x="1787" y="3372"/>
                  </a:cubicBezTo>
                  <a:cubicBezTo>
                    <a:pt x="1939" y="3423"/>
                    <a:pt x="2104" y="3486"/>
                    <a:pt x="2282" y="3536"/>
                  </a:cubicBezTo>
                  <a:cubicBezTo>
                    <a:pt x="2395" y="3575"/>
                    <a:pt x="2510" y="3612"/>
                    <a:pt x="2637" y="3638"/>
                  </a:cubicBezTo>
                  <a:cubicBezTo>
                    <a:pt x="2649" y="3651"/>
                    <a:pt x="2674" y="3651"/>
                    <a:pt x="2700" y="3663"/>
                  </a:cubicBezTo>
                  <a:lnTo>
                    <a:pt x="2852" y="3702"/>
                  </a:lnTo>
                  <a:cubicBezTo>
                    <a:pt x="3118" y="3778"/>
                    <a:pt x="3409" y="3841"/>
                    <a:pt x="3702" y="3891"/>
                  </a:cubicBezTo>
                  <a:cubicBezTo>
                    <a:pt x="3778" y="3904"/>
                    <a:pt x="3854" y="3930"/>
                    <a:pt x="3930" y="3942"/>
                  </a:cubicBezTo>
                  <a:cubicBezTo>
                    <a:pt x="4031" y="3955"/>
                    <a:pt x="4145" y="3981"/>
                    <a:pt x="4259" y="3993"/>
                  </a:cubicBezTo>
                  <a:cubicBezTo>
                    <a:pt x="4424" y="4018"/>
                    <a:pt x="4589" y="4043"/>
                    <a:pt x="4766" y="4069"/>
                  </a:cubicBezTo>
                  <a:lnTo>
                    <a:pt x="4994" y="4107"/>
                  </a:lnTo>
                  <a:cubicBezTo>
                    <a:pt x="5260" y="4133"/>
                    <a:pt x="5552" y="4170"/>
                    <a:pt x="5831" y="4196"/>
                  </a:cubicBezTo>
                  <a:cubicBezTo>
                    <a:pt x="5907" y="4196"/>
                    <a:pt x="5983" y="4209"/>
                    <a:pt x="6059" y="4209"/>
                  </a:cubicBezTo>
                  <a:cubicBezTo>
                    <a:pt x="6135" y="4221"/>
                    <a:pt x="6211" y="4221"/>
                    <a:pt x="6274" y="4234"/>
                  </a:cubicBezTo>
                  <a:cubicBezTo>
                    <a:pt x="6490" y="4246"/>
                    <a:pt x="6693" y="4259"/>
                    <a:pt x="6908" y="4259"/>
                  </a:cubicBezTo>
                  <a:cubicBezTo>
                    <a:pt x="6984" y="4272"/>
                    <a:pt x="7048" y="4272"/>
                    <a:pt x="7124" y="4272"/>
                  </a:cubicBezTo>
                  <a:cubicBezTo>
                    <a:pt x="7403" y="4285"/>
                    <a:pt x="7694" y="4285"/>
                    <a:pt x="7973" y="4285"/>
                  </a:cubicBezTo>
                  <a:lnTo>
                    <a:pt x="8201" y="4285"/>
                  </a:lnTo>
                  <a:cubicBezTo>
                    <a:pt x="8480" y="4285"/>
                    <a:pt x="8759" y="4285"/>
                    <a:pt x="9038" y="4272"/>
                  </a:cubicBezTo>
                  <a:cubicBezTo>
                    <a:pt x="9114" y="4272"/>
                    <a:pt x="9190" y="4259"/>
                    <a:pt x="9266" y="4259"/>
                  </a:cubicBezTo>
                  <a:cubicBezTo>
                    <a:pt x="9558" y="4246"/>
                    <a:pt x="9837" y="4234"/>
                    <a:pt x="10115" y="4209"/>
                  </a:cubicBezTo>
                  <a:cubicBezTo>
                    <a:pt x="10178" y="4196"/>
                    <a:pt x="10254" y="4196"/>
                    <a:pt x="10330" y="4183"/>
                  </a:cubicBezTo>
                  <a:cubicBezTo>
                    <a:pt x="10623" y="4158"/>
                    <a:pt x="10901" y="4133"/>
                    <a:pt x="11180" y="4094"/>
                  </a:cubicBezTo>
                  <a:cubicBezTo>
                    <a:pt x="11256" y="4082"/>
                    <a:pt x="11332" y="4069"/>
                    <a:pt x="11395" y="4069"/>
                  </a:cubicBezTo>
                  <a:cubicBezTo>
                    <a:pt x="11687" y="4018"/>
                    <a:pt x="11978" y="3981"/>
                    <a:pt x="12245" y="3930"/>
                  </a:cubicBezTo>
                  <a:cubicBezTo>
                    <a:pt x="12321" y="3904"/>
                    <a:pt x="12397" y="3891"/>
                    <a:pt x="12473" y="3879"/>
                  </a:cubicBezTo>
                  <a:cubicBezTo>
                    <a:pt x="12764" y="3815"/>
                    <a:pt x="13043" y="3752"/>
                    <a:pt x="13310" y="3688"/>
                  </a:cubicBezTo>
                  <a:cubicBezTo>
                    <a:pt x="13386" y="3663"/>
                    <a:pt x="13462" y="3638"/>
                    <a:pt x="13538" y="3626"/>
                  </a:cubicBezTo>
                  <a:cubicBezTo>
                    <a:pt x="13842" y="3536"/>
                    <a:pt x="14121" y="3435"/>
                    <a:pt x="14387" y="3334"/>
                  </a:cubicBezTo>
                  <a:cubicBezTo>
                    <a:pt x="14463" y="3308"/>
                    <a:pt x="14539" y="3271"/>
                    <a:pt x="14603" y="3245"/>
                  </a:cubicBezTo>
                  <a:cubicBezTo>
                    <a:pt x="14944" y="3105"/>
                    <a:pt x="15223" y="2941"/>
                    <a:pt x="15452" y="2776"/>
                  </a:cubicBezTo>
                  <a:cubicBezTo>
                    <a:pt x="15528" y="2725"/>
                    <a:pt x="15604" y="2662"/>
                    <a:pt x="15680" y="2598"/>
                  </a:cubicBezTo>
                  <a:cubicBezTo>
                    <a:pt x="15946" y="2345"/>
                    <a:pt x="16098" y="2079"/>
                    <a:pt x="16098" y="1800"/>
                  </a:cubicBezTo>
                  <a:lnTo>
                    <a:pt x="16098" y="1775"/>
                  </a:lnTo>
                  <a:lnTo>
                    <a:pt x="16098"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5"/>
            <p:cNvSpPr/>
            <p:nvPr/>
          </p:nvSpPr>
          <p:spPr>
            <a:xfrm>
              <a:off x="3374775" y="1394150"/>
              <a:ext cx="5725" cy="70375"/>
            </a:xfrm>
            <a:custGeom>
              <a:rect b="b" l="l" r="r" t="t"/>
              <a:pathLst>
                <a:path extrusionOk="0" h="2815" w="229">
                  <a:moveTo>
                    <a:pt x="228" y="0"/>
                  </a:moveTo>
                  <a:lnTo>
                    <a:pt x="0" y="14"/>
                  </a:lnTo>
                  <a:lnTo>
                    <a:pt x="0" y="2650"/>
                  </a:lnTo>
                  <a:cubicBezTo>
                    <a:pt x="39" y="2688"/>
                    <a:pt x="76" y="2713"/>
                    <a:pt x="115" y="2738"/>
                  </a:cubicBezTo>
                  <a:lnTo>
                    <a:pt x="228" y="2815"/>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5"/>
            <p:cNvSpPr/>
            <p:nvPr/>
          </p:nvSpPr>
          <p:spPr>
            <a:xfrm>
              <a:off x="3401375" y="1394150"/>
              <a:ext cx="5725" cy="84025"/>
            </a:xfrm>
            <a:custGeom>
              <a:rect b="b" l="l" r="r" t="t"/>
              <a:pathLst>
                <a:path extrusionOk="0" h="3361" w="229">
                  <a:moveTo>
                    <a:pt x="1" y="0"/>
                  </a:moveTo>
                  <a:lnTo>
                    <a:pt x="1" y="3259"/>
                  </a:lnTo>
                  <a:cubicBezTo>
                    <a:pt x="77" y="3296"/>
                    <a:pt x="153" y="3322"/>
                    <a:pt x="229" y="3360"/>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5"/>
            <p:cNvSpPr/>
            <p:nvPr/>
          </p:nvSpPr>
          <p:spPr>
            <a:xfrm>
              <a:off x="3428325" y="1394150"/>
              <a:ext cx="5400" cy="92250"/>
            </a:xfrm>
            <a:custGeom>
              <a:rect b="b" l="l" r="r" t="t"/>
              <a:pathLst>
                <a:path extrusionOk="0" h="3690" w="216">
                  <a:moveTo>
                    <a:pt x="1" y="0"/>
                  </a:moveTo>
                  <a:lnTo>
                    <a:pt x="1" y="3626"/>
                  </a:lnTo>
                  <a:cubicBezTo>
                    <a:pt x="13" y="3639"/>
                    <a:pt x="38" y="3639"/>
                    <a:pt x="64" y="3651"/>
                  </a:cubicBezTo>
                  <a:lnTo>
                    <a:pt x="216" y="3690"/>
                  </a:ln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5"/>
            <p:cNvSpPr/>
            <p:nvPr/>
          </p:nvSpPr>
          <p:spPr>
            <a:xfrm>
              <a:off x="3454950" y="1394150"/>
              <a:ext cx="5725" cy="98250"/>
            </a:xfrm>
            <a:custGeom>
              <a:rect b="b" l="l" r="r" t="t"/>
              <a:pathLst>
                <a:path extrusionOk="0" h="3930" w="229">
                  <a:moveTo>
                    <a:pt x="1" y="0"/>
                  </a:moveTo>
                  <a:lnTo>
                    <a:pt x="1" y="3879"/>
                  </a:lnTo>
                  <a:cubicBezTo>
                    <a:pt x="77" y="3892"/>
                    <a:pt x="153" y="3918"/>
                    <a:pt x="229" y="3930"/>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5"/>
            <p:cNvSpPr/>
            <p:nvPr/>
          </p:nvSpPr>
          <p:spPr>
            <a:xfrm>
              <a:off x="3481575" y="1394150"/>
              <a:ext cx="5725" cy="102400"/>
            </a:xfrm>
            <a:custGeom>
              <a:rect b="b" l="l" r="r" t="t"/>
              <a:pathLst>
                <a:path extrusionOk="0" h="4096" w="229">
                  <a:moveTo>
                    <a:pt x="0" y="0"/>
                  </a:moveTo>
                  <a:lnTo>
                    <a:pt x="0" y="4057"/>
                  </a:lnTo>
                  <a:lnTo>
                    <a:pt x="228" y="4095"/>
                  </a:ln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5"/>
            <p:cNvSpPr/>
            <p:nvPr/>
          </p:nvSpPr>
          <p:spPr>
            <a:xfrm>
              <a:off x="3508200" y="1394150"/>
              <a:ext cx="5725" cy="104925"/>
            </a:xfrm>
            <a:custGeom>
              <a:rect b="b" l="l" r="r" t="t"/>
              <a:pathLst>
                <a:path extrusionOk="0" h="4197" w="229">
                  <a:moveTo>
                    <a:pt x="0" y="0"/>
                  </a:moveTo>
                  <a:lnTo>
                    <a:pt x="0" y="4184"/>
                  </a:lnTo>
                  <a:cubicBezTo>
                    <a:pt x="76" y="4184"/>
                    <a:pt x="152" y="4197"/>
                    <a:pt x="228" y="4197"/>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5"/>
            <p:cNvSpPr/>
            <p:nvPr/>
          </p:nvSpPr>
          <p:spPr>
            <a:xfrm>
              <a:off x="3535125" y="1394150"/>
              <a:ext cx="5400" cy="106500"/>
            </a:xfrm>
            <a:custGeom>
              <a:rect b="b" l="l" r="r" t="t"/>
              <a:pathLst>
                <a:path extrusionOk="0" h="4260" w="216">
                  <a:moveTo>
                    <a:pt x="0" y="0"/>
                  </a:moveTo>
                  <a:lnTo>
                    <a:pt x="0" y="4247"/>
                  </a:lnTo>
                  <a:cubicBezTo>
                    <a:pt x="76" y="4260"/>
                    <a:pt x="140" y="4260"/>
                    <a:pt x="216" y="4260"/>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5"/>
            <p:cNvSpPr/>
            <p:nvPr/>
          </p:nvSpPr>
          <p:spPr>
            <a:xfrm>
              <a:off x="3561725" y="1394150"/>
              <a:ext cx="5725" cy="106825"/>
            </a:xfrm>
            <a:custGeom>
              <a:rect b="b" l="l" r="r" t="t"/>
              <a:pathLst>
                <a:path extrusionOk="0" h="4273" w="229">
                  <a:moveTo>
                    <a:pt x="1" y="0"/>
                  </a:moveTo>
                  <a:lnTo>
                    <a:pt x="1" y="4273"/>
                  </a:lnTo>
                  <a:lnTo>
                    <a:pt x="229" y="4273"/>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5"/>
            <p:cNvSpPr/>
            <p:nvPr/>
          </p:nvSpPr>
          <p:spPr>
            <a:xfrm>
              <a:off x="3588350" y="1394150"/>
              <a:ext cx="5725" cy="106500"/>
            </a:xfrm>
            <a:custGeom>
              <a:rect b="b" l="l" r="r" t="t"/>
              <a:pathLst>
                <a:path extrusionOk="0" h="4260" w="229">
                  <a:moveTo>
                    <a:pt x="1" y="0"/>
                  </a:moveTo>
                  <a:lnTo>
                    <a:pt x="1" y="4260"/>
                  </a:lnTo>
                  <a:cubicBezTo>
                    <a:pt x="77" y="4260"/>
                    <a:pt x="153" y="4247"/>
                    <a:pt x="229" y="4247"/>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5"/>
            <p:cNvSpPr/>
            <p:nvPr/>
          </p:nvSpPr>
          <p:spPr>
            <a:xfrm>
              <a:off x="3615300" y="1393850"/>
              <a:ext cx="5400" cy="105225"/>
            </a:xfrm>
            <a:custGeom>
              <a:rect b="b" l="l" r="r" t="t"/>
              <a:pathLst>
                <a:path extrusionOk="0" h="4209" w="216">
                  <a:moveTo>
                    <a:pt x="0" y="0"/>
                  </a:moveTo>
                  <a:lnTo>
                    <a:pt x="0" y="4209"/>
                  </a:lnTo>
                  <a:cubicBezTo>
                    <a:pt x="63" y="4196"/>
                    <a:pt x="139" y="4196"/>
                    <a:pt x="215" y="4183"/>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5"/>
            <p:cNvSpPr/>
            <p:nvPr/>
          </p:nvSpPr>
          <p:spPr>
            <a:xfrm>
              <a:off x="3641925" y="1393850"/>
              <a:ext cx="5400" cy="102375"/>
            </a:xfrm>
            <a:custGeom>
              <a:rect b="b" l="l" r="r" t="t"/>
              <a:pathLst>
                <a:path extrusionOk="0" h="4095" w="216">
                  <a:moveTo>
                    <a:pt x="0" y="0"/>
                  </a:moveTo>
                  <a:lnTo>
                    <a:pt x="0" y="4094"/>
                  </a:lnTo>
                  <a:cubicBezTo>
                    <a:pt x="76" y="4082"/>
                    <a:pt x="152" y="4069"/>
                    <a:pt x="215" y="4069"/>
                  </a:cubicBezTo>
                  <a:lnTo>
                    <a:pt x="2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5"/>
            <p:cNvSpPr/>
            <p:nvPr/>
          </p:nvSpPr>
          <p:spPr>
            <a:xfrm>
              <a:off x="3668550" y="1393850"/>
              <a:ext cx="5725" cy="98250"/>
            </a:xfrm>
            <a:custGeom>
              <a:rect b="b" l="l" r="r" t="t"/>
              <a:pathLst>
                <a:path extrusionOk="0" h="3930" w="229">
                  <a:moveTo>
                    <a:pt x="0" y="0"/>
                  </a:moveTo>
                  <a:lnTo>
                    <a:pt x="0" y="3930"/>
                  </a:lnTo>
                  <a:cubicBezTo>
                    <a:pt x="76" y="3904"/>
                    <a:pt x="152" y="3891"/>
                    <a:pt x="228" y="3879"/>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5"/>
            <p:cNvSpPr/>
            <p:nvPr/>
          </p:nvSpPr>
          <p:spPr>
            <a:xfrm>
              <a:off x="3695150" y="1393850"/>
              <a:ext cx="5725" cy="92225"/>
            </a:xfrm>
            <a:custGeom>
              <a:rect b="b" l="l" r="r" t="t"/>
              <a:pathLst>
                <a:path extrusionOk="0" h="3689" w="229">
                  <a:moveTo>
                    <a:pt x="1" y="0"/>
                  </a:moveTo>
                  <a:lnTo>
                    <a:pt x="1" y="3688"/>
                  </a:lnTo>
                  <a:cubicBezTo>
                    <a:pt x="77" y="3663"/>
                    <a:pt x="153" y="3638"/>
                    <a:pt x="229" y="3626"/>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5"/>
            <p:cNvSpPr/>
            <p:nvPr/>
          </p:nvSpPr>
          <p:spPr>
            <a:xfrm>
              <a:off x="3722075" y="1393850"/>
              <a:ext cx="5425" cy="83350"/>
            </a:xfrm>
            <a:custGeom>
              <a:rect b="b" l="l" r="r" t="t"/>
              <a:pathLst>
                <a:path extrusionOk="0" h="3334" w="217">
                  <a:moveTo>
                    <a:pt x="1" y="0"/>
                  </a:moveTo>
                  <a:lnTo>
                    <a:pt x="1" y="3334"/>
                  </a:lnTo>
                  <a:cubicBezTo>
                    <a:pt x="77" y="3308"/>
                    <a:pt x="153" y="3271"/>
                    <a:pt x="217" y="3245"/>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5"/>
            <p:cNvSpPr/>
            <p:nvPr/>
          </p:nvSpPr>
          <p:spPr>
            <a:xfrm>
              <a:off x="3748700" y="1393850"/>
              <a:ext cx="5725" cy="69400"/>
            </a:xfrm>
            <a:custGeom>
              <a:rect b="b" l="l" r="r" t="t"/>
              <a:pathLst>
                <a:path extrusionOk="0" h="2776" w="229">
                  <a:moveTo>
                    <a:pt x="1" y="0"/>
                  </a:moveTo>
                  <a:lnTo>
                    <a:pt x="1" y="2776"/>
                  </a:lnTo>
                  <a:cubicBezTo>
                    <a:pt x="77" y="2725"/>
                    <a:pt x="153" y="2662"/>
                    <a:pt x="229" y="2598"/>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5"/>
            <p:cNvSpPr/>
            <p:nvPr/>
          </p:nvSpPr>
          <p:spPr>
            <a:xfrm>
              <a:off x="3362425" y="1337100"/>
              <a:ext cx="402475" cy="114450"/>
            </a:xfrm>
            <a:custGeom>
              <a:rect b="b" l="l" r="r" t="t"/>
              <a:pathLst>
                <a:path extrusionOk="0" h="4578" w="16099">
                  <a:moveTo>
                    <a:pt x="8049" y="1"/>
                  </a:moveTo>
                  <a:cubicBezTo>
                    <a:pt x="3702" y="1"/>
                    <a:pt x="164" y="977"/>
                    <a:pt x="12" y="2206"/>
                  </a:cubicBezTo>
                  <a:cubicBezTo>
                    <a:pt x="0" y="2232"/>
                    <a:pt x="0" y="2257"/>
                    <a:pt x="0" y="2282"/>
                  </a:cubicBezTo>
                  <a:cubicBezTo>
                    <a:pt x="0" y="2600"/>
                    <a:pt x="215" y="2891"/>
                    <a:pt x="609" y="3158"/>
                  </a:cubicBezTo>
                  <a:cubicBezTo>
                    <a:pt x="672" y="3208"/>
                    <a:pt x="748" y="3246"/>
                    <a:pt x="811" y="3297"/>
                  </a:cubicBezTo>
                  <a:cubicBezTo>
                    <a:pt x="1192" y="3513"/>
                    <a:pt x="1686" y="3715"/>
                    <a:pt x="2282" y="3880"/>
                  </a:cubicBezTo>
                  <a:lnTo>
                    <a:pt x="2700" y="3994"/>
                  </a:lnTo>
                  <a:cubicBezTo>
                    <a:pt x="3169" y="4121"/>
                    <a:pt x="3688" y="4222"/>
                    <a:pt x="4259" y="4298"/>
                  </a:cubicBezTo>
                  <a:cubicBezTo>
                    <a:pt x="4880" y="4400"/>
                    <a:pt x="5564" y="4476"/>
                    <a:pt x="6274" y="4513"/>
                  </a:cubicBezTo>
                  <a:cubicBezTo>
                    <a:pt x="6845" y="4552"/>
                    <a:pt x="7440" y="4577"/>
                    <a:pt x="8049" y="4577"/>
                  </a:cubicBezTo>
                  <a:cubicBezTo>
                    <a:pt x="12499" y="4577"/>
                    <a:pt x="16098" y="3550"/>
                    <a:pt x="16098" y="2282"/>
                  </a:cubicBezTo>
                  <a:cubicBezTo>
                    <a:pt x="16098" y="2257"/>
                    <a:pt x="16098" y="2232"/>
                    <a:pt x="16085" y="2206"/>
                  </a:cubicBezTo>
                  <a:cubicBezTo>
                    <a:pt x="16073" y="2054"/>
                    <a:pt x="15997" y="1902"/>
                    <a:pt x="15882" y="1763"/>
                  </a:cubicBezTo>
                  <a:cubicBezTo>
                    <a:pt x="15730" y="1573"/>
                    <a:pt x="15477" y="1383"/>
                    <a:pt x="15160" y="1218"/>
                  </a:cubicBezTo>
                  <a:cubicBezTo>
                    <a:pt x="14856" y="1053"/>
                    <a:pt x="14476" y="901"/>
                    <a:pt x="14032" y="761"/>
                  </a:cubicBezTo>
                  <a:lnTo>
                    <a:pt x="13652" y="648"/>
                  </a:lnTo>
                  <a:cubicBezTo>
                    <a:pt x="13056" y="483"/>
                    <a:pt x="12359" y="344"/>
                    <a:pt x="11598" y="242"/>
                  </a:cubicBezTo>
                  <a:cubicBezTo>
                    <a:pt x="11434" y="217"/>
                    <a:pt x="11256" y="191"/>
                    <a:pt x="11066" y="166"/>
                  </a:cubicBezTo>
                  <a:cubicBezTo>
                    <a:pt x="10141" y="65"/>
                    <a:pt x="9114" y="1"/>
                    <a:pt x="8049"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5"/>
            <p:cNvSpPr/>
            <p:nvPr/>
          </p:nvSpPr>
          <p:spPr>
            <a:xfrm>
              <a:off x="3468900" y="1367525"/>
              <a:ext cx="290600" cy="82425"/>
            </a:xfrm>
            <a:custGeom>
              <a:rect b="b" l="l" r="r" t="t"/>
              <a:pathLst>
                <a:path extrusionOk="0" h="3297" w="11624">
                  <a:moveTo>
                    <a:pt x="0" y="1"/>
                  </a:moveTo>
                  <a:lnTo>
                    <a:pt x="0" y="3296"/>
                  </a:lnTo>
                  <a:lnTo>
                    <a:pt x="11623" y="3296"/>
                  </a:lnTo>
                  <a:lnTo>
                    <a:pt x="11623"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5"/>
            <p:cNvSpPr/>
            <p:nvPr/>
          </p:nvSpPr>
          <p:spPr>
            <a:xfrm>
              <a:off x="3377625" y="1414425"/>
              <a:ext cx="14275" cy="5100"/>
            </a:xfrm>
            <a:custGeom>
              <a:rect b="b" l="l" r="r" t="t"/>
              <a:pathLst>
                <a:path extrusionOk="0" h="204" w="571">
                  <a:moveTo>
                    <a:pt x="229" y="1"/>
                  </a:moveTo>
                  <a:lnTo>
                    <a:pt x="1" y="65"/>
                  </a:lnTo>
                  <a:cubicBezTo>
                    <a:pt x="64" y="115"/>
                    <a:pt x="140" y="153"/>
                    <a:pt x="203" y="204"/>
                  </a:cubicBezTo>
                  <a:lnTo>
                    <a:pt x="571" y="90"/>
                  </a:lnTo>
                  <a:cubicBezTo>
                    <a:pt x="533" y="90"/>
                    <a:pt x="482" y="77"/>
                    <a:pt x="432" y="65"/>
                  </a:cubicBezTo>
                  <a:cubicBezTo>
                    <a:pt x="381" y="51"/>
                    <a:pt x="330" y="26"/>
                    <a:pt x="280" y="14"/>
                  </a:cubicBezTo>
                  <a:cubicBezTo>
                    <a:pt x="266" y="14"/>
                    <a:pt x="241" y="14"/>
                    <a:pt x="229" y="1"/>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5"/>
            <p:cNvSpPr/>
            <p:nvPr/>
          </p:nvSpPr>
          <p:spPr>
            <a:xfrm>
              <a:off x="3419450" y="1426475"/>
              <a:ext cx="39000" cy="10500"/>
            </a:xfrm>
            <a:custGeom>
              <a:rect b="b" l="l" r="r" t="t"/>
              <a:pathLst>
                <a:path extrusionOk="0" h="420" w="1560">
                  <a:moveTo>
                    <a:pt x="1078" y="0"/>
                  </a:moveTo>
                  <a:lnTo>
                    <a:pt x="1" y="305"/>
                  </a:lnTo>
                  <a:lnTo>
                    <a:pt x="419" y="419"/>
                  </a:lnTo>
                  <a:lnTo>
                    <a:pt x="1559" y="90"/>
                  </a:lnTo>
                  <a:cubicBezTo>
                    <a:pt x="1471" y="76"/>
                    <a:pt x="1382" y="51"/>
                    <a:pt x="1294" y="26"/>
                  </a:cubicBezTo>
                  <a:cubicBezTo>
                    <a:pt x="1230" y="14"/>
                    <a:pt x="1154" y="14"/>
                    <a:pt x="1078" y="0"/>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5"/>
            <p:cNvSpPr/>
            <p:nvPr/>
          </p:nvSpPr>
          <p:spPr>
            <a:xfrm>
              <a:off x="3402650" y="1348525"/>
              <a:ext cx="321675" cy="91600"/>
            </a:xfrm>
            <a:custGeom>
              <a:rect b="b" l="l" r="r" t="t"/>
              <a:pathLst>
                <a:path extrusionOk="0" h="3664" w="12867">
                  <a:moveTo>
                    <a:pt x="6440" y="0"/>
                  </a:moveTo>
                  <a:cubicBezTo>
                    <a:pt x="2891" y="0"/>
                    <a:pt x="1" y="825"/>
                    <a:pt x="1" y="1825"/>
                  </a:cubicBezTo>
                  <a:cubicBezTo>
                    <a:pt x="1" y="1864"/>
                    <a:pt x="14" y="1889"/>
                    <a:pt x="14" y="1915"/>
                  </a:cubicBezTo>
                  <a:cubicBezTo>
                    <a:pt x="166" y="2878"/>
                    <a:pt x="2992" y="3664"/>
                    <a:pt x="6440" y="3664"/>
                  </a:cubicBezTo>
                  <a:cubicBezTo>
                    <a:pt x="9888" y="3664"/>
                    <a:pt x="12715" y="2878"/>
                    <a:pt x="12867" y="1915"/>
                  </a:cubicBezTo>
                  <a:lnTo>
                    <a:pt x="12867" y="1825"/>
                  </a:lnTo>
                  <a:cubicBezTo>
                    <a:pt x="12867" y="825"/>
                    <a:pt x="9989" y="0"/>
                    <a:pt x="644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5"/>
            <p:cNvSpPr/>
            <p:nvPr/>
          </p:nvSpPr>
          <p:spPr>
            <a:xfrm>
              <a:off x="3402975" y="1352950"/>
              <a:ext cx="321350" cy="87175"/>
            </a:xfrm>
            <a:custGeom>
              <a:rect b="b" l="l" r="r" t="t"/>
              <a:pathLst>
                <a:path extrusionOk="0" h="3487" w="12854">
                  <a:moveTo>
                    <a:pt x="6427" y="1"/>
                  </a:moveTo>
                  <a:cubicBezTo>
                    <a:pt x="2979" y="1"/>
                    <a:pt x="153" y="774"/>
                    <a:pt x="1" y="1738"/>
                  </a:cubicBezTo>
                  <a:cubicBezTo>
                    <a:pt x="26" y="1877"/>
                    <a:pt x="102" y="2017"/>
                    <a:pt x="241" y="2156"/>
                  </a:cubicBezTo>
                  <a:cubicBezTo>
                    <a:pt x="292" y="2206"/>
                    <a:pt x="356" y="2257"/>
                    <a:pt x="432" y="2321"/>
                  </a:cubicBezTo>
                  <a:cubicBezTo>
                    <a:pt x="736" y="2536"/>
                    <a:pt x="1204" y="2739"/>
                    <a:pt x="1775" y="2916"/>
                  </a:cubicBezTo>
                  <a:cubicBezTo>
                    <a:pt x="1902" y="2955"/>
                    <a:pt x="2041" y="2992"/>
                    <a:pt x="2168" y="3017"/>
                  </a:cubicBezTo>
                  <a:cubicBezTo>
                    <a:pt x="2713" y="3157"/>
                    <a:pt x="3334" y="3271"/>
                    <a:pt x="4018" y="3347"/>
                  </a:cubicBezTo>
                  <a:cubicBezTo>
                    <a:pt x="4691" y="3423"/>
                    <a:pt x="5426" y="3474"/>
                    <a:pt x="6199" y="3474"/>
                  </a:cubicBezTo>
                  <a:cubicBezTo>
                    <a:pt x="6275" y="3474"/>
                    <a:pt x="6351" y="3487"/>
                    <a:pt x="6427" y="3487"/>
                  </a:cubicBezTo>
                  <a:cubicBezTo>
                    <a:pt x="9875" y="3487"/>
                    <a:pt x="12702" y="2701"/>
                    <a:pt x="12854" y="1738"/>
                  </a:cubicBezTo>
                  <a:cubicBezTo>
                    <a:pt x="12841" y="1687"/>
                    <a:pt x="12829" y="1648"/>
                    <a:pt x="12815" y="1598"/>
                  </a:cubicBezTo>
                  <a:cubicBezTo>
                    <a:pt x="12727" y="1395"/>
                    <a:pt x="12511" y="1205"/>
                    <a:pt x="12207" y="1015"/>
                  </a:cubicBezTo>
                  <a:cubicBezTo>
                    <a:pt x="11891" y="837"/>
                    <a:pt x="11472" y="673"/>
                    <a:pt x="10965" y="533"/>
                  </a:cubicBezTo>
                  <a:cubicBezTo>
                    <a:pt x="10826" y="495"/>
                    <a:pt x="10699" y="457"/>
                    <a:pt x="10559" y="419"/>
                  </a:cubicBezTo>
                  <a:cubicBezTo>
                    <a:pt x="9913" y="267"/>
                    <a:pt x="9153" y="153"/>
                    <a:pt x="8316" y="77"/>
                  </a:cubicBezTo>
                  <a:cubicBezTo>
                    <a:pt x="8113" y="65"/>
                    <a:pt x="7910" y="39"/>
                    <a:pt x="7708" y="26"/>
                  </a:cubicBezTo>
                  <a:cubicBezTo>
                    <a:pt x="7289" y="14"/>
                    <a:pt x="6858" y="1"/>
                    <a:pt x="642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5"/>
            <p:cNvSpPr/>
            <p:nvPr/>
          </p:nvSpPr>
          <p:spPr>
            <a:xfrm>
              <a:off x="3503425" y="1382425"/>
              <a:ext cx="219950" cy="57375"/>
            </a:xfrm>
            <a:custGeom>
              <a:rect b="b" l="l" r="r" t="t"/>
              <a:pathLst>
                <a:path extrusionOk="0" h="2295" w="8798">
                  <a:moveTo>
                    <a:pt x="8430" y="1"/>
                  </a:moveTo>
                  <a:cubicBezTo>
                    <a:pt x="8380" y="89"/>
                    <a:pt x="8304" y="165"/>
                    <a:pt x="8228" y="241"/>
                  </a:cubicBezTo>
                  <a:cubicBezTo>
                    <a:pt x="8151" y="305"/>
                    <a:pt x="8075" y="356"/>
                    <a:pt x="7999" y="419"/>
                  </a:cubicBezTo>
                  <a:cubicBezTo>
                    <a:pt x="7771" y="584"/>
                    <a:pt x="7492" y="736"/>
                    <a:pt x="7150" y="888"/>
                  </a:cubicBezTo>
                  <a:cubicBezTo>
                    <a:pt x="7137" y="888"/>
                    <a:pt x="7124" y="888"/>
                    <a:pt x="7112" y="900"/>
                  </a:cubicBezTo>
                  <a:lnTo>
                    <a:pt x="8797" y="419"/>
                  </a:lnTo>
                  <a:cubicBezTo>
                    <a:pt x="8735" y="280"/>
                    <a:pt x="8608" y="140"/>
                    <a:pt x="8430" y="1"/>
                  </a:cubicBezTo>
                  <a:close/>
                  <a:moveTo>
                    <a:pt x="4754" y="1573"/>
                  </a:moveTo>
                  <a:lnTo>
                    <a:pt x="4754" y="1573"/>
                  </a:lnTo>
                  <a:cubicBezTo>
                    <a:pt x="4488" y="1623"/>
                    <a:pt x="4222" y="1661"/>
                    <a:pt x="3943" y="1700"/>
                  </a:cubicBezTo>
                  <a:cubicBezTo>
                    <a:pt x="3879" y="1712"/>
                    <a:pt x="3803" y="1725"/>
                    <a:pt x="3727" y="1737"/>
                  </a:cubicBezTo>
                  <a:cubicBezTo>
                    <a:pt x="3448" y="1762"/>
                    <a:pt x="3169" y="1801"/>
                    <a:pt x="2878" y="1826"/>
                  </a:cubicBezTo>
                  <a:cubicBezTo>
                    <a:pt x="2802" y="1826"/>
                    <a:pt x="2726" y="1838"/>
                    <a:pt x="2662" y="1838"/>
                  </a:cubicBezTo>
                  <a:cubicBezTo>
                    <a:pt x="2383" y="1864"/>
                    <a:pt x="2105" y="1889"/>
                    <a:pt x="1814" y="1902"/>
                  </a:cubicBezTo>
                  <a:lnTo>
                    <a:pt x="1585" y="1902"/>
                  </a:lnTo>
                  <a:cubicBezTo>
                    <a:pt x="1344" y="1915"/>
                    <a:pt x="1104" y="1928"/>
                    <a:pt x="850" y="1928"/>
                  </a:cubicBezTo>
                  <a:lnTo>
                    <a:pt x="0" y="2168"/>
                  </a:lnTo>
                  <a:cubicBezTo>
                    <a:pt x="673" y="2244"/>
                    <a:pt x="1408" y="2295"/>
                    <a:pt x="2181" y="2295"/>
                  </a:cubicBezTo>
                  <a:lnTo>
                    <a:pt x="4754" y="1573"/>
                  </a:ln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5"/>
            <p:cNvSpPr/>
            <p:nvPr/>
          </p:nvSpPr>
          <p:spPr>
            <a:xfrm>
              <a:off x="3451775" y="1427100"/>
              <a:ext cx="7950" cy="1300"/>
            </a:xfrm>
            <a:custGeom>
              <a:rect b="b" l="l" r="r" t="t"/>
              <a:pathLst>
                <a:path extrusionOk="0" h="52" w="318">
                  <a:moveTo>
                    <a:pt x="1" y="1"/>
                  </a:moveTo>
                  <a:lnTo>
                    <a:pt x="1" y="1"/>
                  </a:lnTo>
                  <a:cubicBezTo>
                    <a:pt x="77" y="26"/>
                    <a:pt x="153" y="39"/>
                    <a:pt x="216" y="51"/>
                  </a:cubicBezTo>
                  <a:lnTo>
                    <a:pt x="317" y="26"/>
                  </a:lnTo>
                  <a:cubicBezTo>
                    <a:pt x="204" y="26"/>
                    <a:pt x="102" y="14"/>
                    <a:pt x="1"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5"/>
            <p:cNvSpPr/>
            <p:nvPr/>
          </p:nvSpPr>
          <p:spPr>
            <a:xfrm>
              <a:off x="3490125" y="1363425"/>
              <a:ext cx="151825" cy="64350"/>
            </a:xfrm>
            <a:custGeom>
              <a:rect b="b" l="l" r="r" t="t"/>
              <a:pathLst>
                <a:path extrusionOk="0" h="2574" w="6073">
                  <a:moveTo>
                    <a:pt x="2472" y="0"/>
                  </a:moveTo>
                  <a:lnTo>
                    <a:pt x="2472" y="305"/>
                  </a:lnTo>
                  <a:cubicBezTo>
                    <a:pt x="901" y="368"/>
                    <a:pt x="115" y="621"/>
                    <a:pt x="115" y="938"/>
                  </a:cubicBezTo>
                  <a:cubicBezTo>
                    <a:pt x="115" y="1648"/>
                    <a:pt x="3828" y="1458"/>
                    <a:pt x="3828" y="1699"/>
                  </a:cubicBezTo>
                  <a:cubicBezTo>
                    <a:pt x="3828" y="1762"/>
                    <a:pt x="3600" y="1800"/>
                    <a:pt x="2954" y="1800"/>
                  </a:cubicBezTo>
                  <a:cubicBezTo>
                    <a:pt x="2219" y="1800"/>
                    <a:pt x="1369" y="1724"/>
                    <a:pt x="735" y="1623"/>
                  </a:cubicBezTo>
                  <a:lnTo>
                    <a:pt x="0" y="2091"/>
                  </a:lnTo>
                  <a:cubicBezTo>
                    <a:pt x="583" y="2193"/>
                    <a:pt x="1509" y="2269"/>
                    <a:pt x="2472" y="2282"/>
                  </a:cubicBezTo>
                  <a:lnTo>
                    <a:pt x="2472" y="2573"/>
                  </a:lnTo>
                  <a:lnTo>
                    <a:pt x="3828" y="2573"/>
                  </a:lnTo>
                  <a:lnTo>
                    <a:pt x="3828" y="2269"/>
                  </a:lnTo>
                  <a:cubicBezTo>
                    <a:pt x="5324" y="2193"/>
                    <a:pt x="6072" y="1939"/>
                    <a:pt x="6072" y="1648"/>
                  </a:cubicBezTo>
                  <a:cubicBezTo>
                    <a:pt x="6072" y="938"/>
                    <a:pt x="2358" y="1128"/>
                    <a:pt x="2358" y="900"/>
                  </a:cubicBezTo>
                  <a:cubicBezTo>
                    <a:pt x="2358" y="837"/>
                    <a:pt x="2561" y="786"/>
                    <a:pt x="3233" y="786"/>
                  </a:cubicBezTo>
                  <a:cubicBezTo>
                    <a:pt x="3816" y="786"/>
                    <a:pt x="4437" y="824"/>
                    <a:pt x="5109" y="925"/>
                  </a:cubicBezTo>
                  <a:lnTo>
                    <a:pt x="5793" y="457"/>
                  </a:lnTo>
                  <a:cubicBezTo>
                    <a:pt x="5236" y="368"/>
                    <a:pt x="4551" y="317"/>
                    <a:pt x="3828" y="291"/>
                  </a:cubicBezTo>
                  <a:lnTo>
                    <a:pt x="38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5"/>
            <p:cNvSpPr/>
            <p:nvPr/>
          </p:nvSpPr>
          <p:spPr>
            <a:xfrm>
              <a:off x="3489175" y="1360900"/>
              <a:ext cx="151800" cy="64325"/>
            </a:xfrm>
            <a:custGeom>
              <a:rect b="b" l="l" r="r" t="t"/>
              <a:pathLst>
                <a:path extrusionOk="0" h="2573" w="6072">
                  <a:moveTo>
                    <a:pt x="2472" y="0"/>
                  </a:moveTo>
                  <a:lnTo>
                    <a:pt x="2472" y="304"/>
                  </a:lnTo>
                  <a:cubicBezTo>
                    <a:pt x="900" y="367"/>
                    <a:pt x="102" y="621"/>
                    <a:pt x="102" y="938"/>
                  </a:cubicBezTo>
                  <a:cubicBezTo>
                    <a:pt x="102" y="1648"/>
                    <a:pt x="3829" y="1457"/>
                    <a:pt x="3829" y="1699"/>
                  </a:cubicBezTo>
                  <a:cubicBezTo>
                    <a:pt x="3829" y="1761"/>
                    <a:pt x="3600" y="1800"/>
                    <a:pt x="2953" y="1800"/>
                  </a:cubicBezTo>
                  <a:cubicBezTo>
                    <a:pt x="2218" y="1800"/>
                    <a:pt x="1370" y="1736"/>
                    <a:pt x="736" y="1623"/>
                  </a:cubicBezTo>
                  <a:lnTo>
                    <a:pt x="1" y="2091"/>
                  </a:lnTo>
                  <a:cubicBezTo>
                    <a:pt x="584" y="2192"/>
                    <a:pt x="1508" y="2269"/>
                    <a:pt x="2472" y="2282"/>
                  </a:cubicBezTo>
                  <a:lnTo>
                    <a:pt x="2472" y="2573"/>
                  </a:lnTo>
                  <a:lnTo>
                    <a:pt x="3829" y="2573"/>
                  </a:lnTo>
                  <a:lnTo>
                    <a:pt x="3829" y="2269"/>
                  </a:lnTo>
                  <a:cubicBezTo>
                    <a:pt x="5324" y="2192"/>
                    <a:pt x="6072" y="1939"/>
                    <a:pt x="6072" y="1648"/>
                  </a:cubicBezTo>
                  <a:cubicBezTo>
                    <a:pt x="6072" y="938"/>
                    <a:pt x="2345" y="1128"/>
                    <a:pt x="2345" y="900"/>
                  </a:cubicBezTo>
                  <a:cubicBezTo>
                    <a:pt x="2345" y="837"/>
                    <a:pt x="2561" y="786"/>
                    <a:pt x="3232" y="786"/>
                  </a:cubicBezTo>
                  <a:cubicBezTo>
                    <a:pt x="3815" y="786"/>
                    <a:pt x="4437" y="823"/>
                    <a:pt x="5108" y="925"/>
                  </a:cubicBezTo>
                  <a:lnTo>
                    <a:pt x="5793" y="456"/>
                  </a:lnTo>
                  <a:cubicBezTo>
                    <a:pt x="5235" y="367"/>
                    <a:pt x="4551" y="316"/>
                    <a:pt x="3829" y="291"/>
                  </a:cubicBezTo>
                  <a:lnTo>
                    <a:pt x="38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5"/>
            <p:cNvSpPr/>
            <p:nvPr/>
          </p:nvSpPr>
          <p:spPr>
            <a:xfrm>
              <a:off x="3317100" y="1323175"/>
              <a:ext cx="402475" cy="107450"/>
            </a:xfrm>
            <a:custGeom>
              <a:rect b="b" l="l" r="r" t="t"/>
              <a:pathLst>
                <a:path extrusionOk="0" h="4298" w="16099">
                  <a:moveTo>
                    <a:pt x="14388" y="0"/>
                  </a:moveTo>
                  <a:lnTo>
                    <a:pt x="13589" y="13"/>
                  </a:lnTo>
                  <a:lnTo>
                    <a:pt x="5831" y="13"/>
                  </a:lnTo>
                  <a:lnTo>
                    <a:pt x="4994" y="25"/>
                  </a:lnTo>
                  <a:lnTo>
                    <a:pt x="0" y="25"/>
                  </a:lnTo>
                  <a:lnTo>
                    <a:pt x="0" y="1749"/>
                  </a:lnTo>
                  <a:lnTo>
                    <a:pt x="0" y="1813"/>
                  </a:lnTo>
                  <a:cubicBezTo>
                    <a:pt x="0" y="2117"/>
                    <a:pt x="178" y="2409"/>
                    <a:pt x="495" y="2675"/>
                  </a:cubicBezTo>
                  <a:cubicBezTo>
                    <a:pt x="532" y="2701"/>
                    <a:pt x="571" y="2738"/>
                    <a:pt x="608" y="2763"/>
                  </a:cubicBezTo>
                  <a:lnTo>
                    <a:pt x="723" y="2839"/>
                  </a:lnTo>
                  <a:cubicBezTo>
                    <a:pt x="748" y="2865"/>
                    <a:pt x="786" y="2878"/>
                    <a:pt x="811" y="2903"/>
                  </a:cubicBezTo>
                  <a:cubicBezTo>
                    <a:pt x="1027" y="3042"/>
                    <a:pt x="1281" y="3169"/>
                    <a:pt x="1560" y="3284"/>
                  </a:cubicBezTo>
                  <a:cubicBezTo>
                    <a:pt x="1636" y="3309"/>
                    <a:pt x="1712" y="3347"/>
                    <a:pt x="1788" y="3372"/>
                  </a:cubicBezTo>
                  <a:cubicBezTo>
                    <a:pt x="1940" y="3436"/>
                    <a:pt x="2104" y="3486"/>
                    <a:pt x="2282" y="3549"/>
                  </a:cubicBezTo>
                  <a:cubicBezTo>
                    <a:pt x="2396" y="3575"/>
                    <a:pt x="2510" y="3613"/>
                    <a:pt x="2637" y="3651"/>
                  </a:cubicBezTo>
                  <a:cubicBezTo>
                    <a:pt x="2650" y="3651"/>
                    <a:pt x="2675" y="3664"/>
                    <a:pt x="2701" y="3664"/>
                  </a:cubicBezTo>
                  <a:cubicBezTo>
                    <a:pt x="2751" y="3676"/>
                    <a:pt x="2802" y="3701"/>
                    <a:pt x="2853" y="3715"/>
                  </a:cubicBezTo>
                  <a:cubicBezTo>
                    <a:pt x="3118" y="3778"/>
                    <a:pt x="3410" y="3841"/>
                    <a:pt x="3701" y="3904"/>
                  </a:cubicBezTo>
                  <a:lnTo>
                    <a:pt x="3930" y="3943"/>
                  </a:lnTo>
                  <a:cubicBezTo>
                    <a:pt x="4031" y="3968"/>
                    <a:pt x="4146" y="3980"/>
                    <a:pt x="4259" y="4006"/>
                  </a:cubicBezTo>
                  <a:cubicBezTo>
                    <a:pt x="4424" y="4031"/>
                    <a:pt x="4589" y="4056"/>
                    <a:pt x="4766" y="4082"/>
                  </a:cubicBezTo>
                  <a:cubicBezTo>
                    <a:pt x="4842" y="4095"/>
                    <a:pt x="4918" y="4107"/>
                    <a:pt x="4994" y="4107"/>
                  </a:cubicBezTo>
                  <a:cubicBezTo>
                    <a:pt x="5261" y="4146"/>
                    <a:pt x="5552" y="4171"/>
                    <a:pt x="5831" y="4196"/>
                  </a:cubicBezTo>
                  <a:cubicBezTo>
                    <a:pt x="5907" y="4208"/>
                    <a:pt x="5983" y="4208"/>
                    <a:pt x="6059" y="4222"/>
                  </a:cubicBezTo>
                  <a:cubicBezTo>
                    <a:pt x="6135" y="4222"/>
                    <a:pt x="6211" y="4234"/>
                    <a:pt x="6275" y="4234"/>
                  </a:cubicBezTo>
                  <a:cubicBezTo>
                    <a:pt x="6490" y="4247"/>
                    <a:pt x="6693" y="4259"/>
                    <a:pt x="6909" y="4272"/>
                  </a:cubicBezTo>
                  <a:cubicBezTo>
                    <a:pt x="6985" y="4272"/>
                    <a:pt x="7048" y="4272"/>
                    <a:pt x="7124" y="4285"/>
                  </a:cubicBezTo>
                  <a:cubicBezTo>
                    <a:pt x="7403" y="4285"/>
                    <a:pt x="7695" y="4298"/>
                    <a:pt x="7974" y="4298"/>
                  </a:cubicBezTo>
                  <a:lnTo>
                    <a:pt x="8202" y="4298"/>
                  </a:lnTo>
                  <a:cubicBezTo>
                    <a:pt x="8481" y="4298"/>
                    <a:pt x="8760" y="4285"/>
                    <a:pt x="9038" y="4272"/>
                  </a:cubicBezTo>
                  <a:lnTo>
                    <a:pt x="9267" y="4272"/>
                  </a:lnTo>
                  <a:cubicBezTo>
                    <a:pt x="9558" y="4259"/>
                    <a:pt x="9836" y="4234"/>
                    <a:pt x="10115" y="4208"/>
                  </a:cubicBezTo>
                  <a:cubicBezTo>
                    <a:pt x="10179" y="4208"/>
                    <a:pt x="10255" y="4196"/>
                    <a:pt x="10331" y="4196"/>
                  </a:cubicBezTo>
                  <a:cubicBezTo>
                    <a:pt x="10622" y="4171"/>
                    <a:pt x="10901" y="4132"/>
                    <a:pt x="11180" y="4107"/>
                  </a:cubicBezTo>
                  <a:cubicBezTo>
                    <a:pt x="11256" y="4095"/>
                    <a:pt x="11332" y="4082"/>
                    <a:pt x="11396" y="4070"/>
                  </a:cubicBezTo>
                  <a:cubicBezTo>
                    <a:pt x="11687" y="4031"/>
                    <a:pt x="11979" y="3980"/>
                    <a:pt x="12245" y="3930"/>
                  </a:cubicBezTo>
                  <a:lnTo>
                    <a:pt x="12473" y="3892"/>
                  </a:lnTo>
                  <a:cubicBezTo>
                    <a:pt x="12765" y="3828"/>
                    <a:pt x="13044" y="3765"/>
                    <a:pt x="13310" y="3689"/>
                  </a:cubicBezTo>
                  <a:cubicBezTo>
                    <a:pt x="13386" y="3676"/>
                    <a:pt x="13462" y="3651"/>
                    <a:pt x="13538" y="3625"/>
                  </a:cubicBezTo>
                  <a:cubicBezTo>
                    <a:pt x="13842" y="3537"/>
                    <a:pt x="14121" y="3448"/>
                    <a:pt x="14388" y="3347"/>
                  </a:cubicBezTo>
                  <a:cubicBezTo>
                    <a:pt x="14464" y="3309"/>
                    <a:pt x="14540" y="3284"/>
                    <a:pt x="14603" y="3258"/>
                  </a:cubicBezTo>
                  <a:cubicBezTo>
                    <a:pt x="14945" y="3106"/>
                    <a:pt x="15224" y="2954"/>
                    <a:pt x="15452" y="2789"/>
                  </a:cubicBezTo>
                  <a:cubicBezTo>
                    <a:pt x="15528" y="2726"/>
                    <a:pt x="15604" y="2675"/>
                    <a:pt x="15681" y="2611"/>
                  </a:cubicBezTo>
                  <a:cubicBezTo>
                    <a:pt x="15946" y="2358"/>
                    <a:pt x="16098" y="2092"/>
                    <a:pt x="16098" y="1813"/>
                  </a:cubicBezTo>
                  <a:lnTo>
                    <a:pt x="16098" y="1788"/>
                  </a:lnTo>
                  <a:lnTo>
                    <a:pt x="16098"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5"/>
            <p:cNvSpPr/>
            <p:nvPr/>
          </p:nvSpPr>
          <p:spPr>
            <a:xfrm>
              <a:off x="3329450" y="1323800"/>
              <a:ext cx="5750" cy="70375"/>
            </a:xfrm>
            <a:custGeom>
              <a:rect b="b" l="l" r="r" t="t"/>
              <a:pathLst>
                <a:path extrusionOk="0" h="2815" w="230">
                  <a:moveTo>
                    <a:pt x="1" y="0"/>
                  </a:moveTo>
                  <a:lnTo>
                    <a:pt x="1" y="2650"/>
                  </a:lnTo>
                  <a:cubicBezTo>
                    <a:pt x="38" y="2676"/>
                    <a:pt x="77" y="2713"/>
                    <a:pt x="114" y="2738"/>
                  </a:cubicBezTo>
                  <a:lnTo>
                    <a:pt x="229" y="2814"/>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5"/>
            <p:cNvSpPr/>
            <p:nvPr/>
          </p:nvSpPr>
          <p:spPr>
            <a:xfrm>
              <a:off x="3356075" y="1323800"/>
              <a:ext cx="5725" cy="83675"/>
            </a:xfrm>
            <a:custGeom>
              <a:rect b="b" l="l" r="r" t="t"/>
              <a:pathLst>
                <a:path extrusionOk="0" h="3347" w="229">
                  <a:moveTo>
                    <a:pt x="1" y="0"/>
                  </a:moveTo>
                  <a:lnTo>
                    <a:pt x="1" y="3259"/>
                  </a:lnTo>
                  <a:cubicBezTo>
                    <a:pt x="77" y="3284"/>
                    <a:pt x="153" y="3322"/>
                    <a:pt x="229" y="3347"/>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5"/>
            <p:cNvSpPr/>
            <p:nvPr/>
          </p:nvSpPr>
          <p:spPr>
            <a:xfrm>
              <a:off x="3383000" y="1323800"/>
              <a:ext cx="5425" cy="92250"/>
            </a:xfrm>
            <a:custGeom>
              <a:rect b="b" l="l" r="r" t="t"/>
              <a:pathLst>
                <a:path extrusionOk="0" h="3690" w="217">
                  <a:moveTo>
                    <a:pt x="1" y="0"/>
                  </a:moveTo>
                  <a:lnTo>
                    <a:pt x="1" y="3626"/>
                  </a:lnTo>
                  <a:cubicBezTo>
                    <a:pt x="14" y="3626"/>
                    <a:pt x="39" y="3639"/>
                    <a:pt x="65" y="3639"/>
                  </a:cubicBezTo>
                  <a:cubicBezTo>
                    <a:pt x="115" y="3651"/>
                    <a:pt x="166" y="3676"/>
                    <a:pt x="217" y="3690"/>
                  </a:cubicBezTo>
                  <a:lnTo>
                    <a:pt x="2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5"/>
            <p:cNvSpPr/>
            <p:nvPr/>
          </p:nvSpPr>
          <p:spPr>
            <a:xfrm>
              <a:off x="3409625" y="1323800"/>
              <a:ext cx="5725" cy="97950"/>
            </a:xfrm>
            <a:custGeom>
              <a:rect b="b" l="l" r="r" t="t"/>
              <a:pathLst>
                <a:path extrusionOk="0" h="3918" w="229">
                  <a:moveTo>
                    <a:pt x="0" y="0"/>
                  </a:moveTo>
                  <a:lnTo>
                    <a:pt x="0" y="3879"/>
                  </a:lnTo>
                  <a:lnTo>
                    <a:pt x="229" y="3918"/>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5"/>
            <p:cNvSpPr/>
            <p:nvPr/>
          </p:nvSpPr>
          <p:spPr>
            <a:xfrm>
              <a:off x="3436250" y="1323800"/>
              <a:ext cx="5725" cy="102075"/>
            </a:xfrm>
            <a:custGeom>
              <a:rect b="b" l="l" r="r" t="t"/>
              <a:pathLst>
                <a:path extrusionOk="0" h="4083" w="229">
                  <a:moveTo>
                    <a:pt x="0" y="0"/>
                  </a:moveTo>
                  <a:lnTo>
                    <a:pt x="0" y="4057"/>
                  </a:lnTo>
                  <a:cubicBezTo>
                    <a:pt x="76" y="4070"/>
                    <a:pt x="152" y="4082"/>
                    <a:pt x="228" y="4082"/>
                  </a:cubicBezTo>
                  <a:lnTo>
                    <a:pt x="228"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5"/>
            <p:cNvSpPr/>
            <p:nvPr/>
          </p:nvSpPr>
          <p:spPr>
            <a:xfrm>
              <a:off x="3462850" y="1323500"/>
              <a:ext cx="5750" cy="105225"/>
            </a:xfrm>
            <a:custGeom>
              <a:rect b="b" l="l" r="r" t="t"/>
              <a:pathLst>
                <a:path extrusionOk="0" h="4209" w="230">
                  <a:moveTo>
                    <a:pt x="1" y="0"/>
                  </a:moveTo>
                  <a:lnTo>
                    <a:pt x="1" y="4183"/>
                  </a:lnTo>
                  <a:cubicBezTo>
                    <a:pt x="77" y="4195"/>
                    <a:pt x="153" y="4195"/>
                    <a:pt x="229" y="4209"/>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5"/>
            <p:cNvSpPr/>
            <p:nvPr/>
          </p:nvSpPr>
          <p:spPr>
            <a:xfrm>
              <a:off x="3489800" y="1323500"/>
              <a:ext cx="5400" cy="106800"/>
            </a:xfrm>
            <a:custGeom>
              <a:rect b="b" l="l" r="r" t="t"/>
              <a:pathLst>
                <a:path extrusionOk="0" h="4272" w="216">
                  <a:moveTo>
                    <a:pt x="1" y="0"/>
                  </a:moveTo>
                  <a:lnTo>
                    <a:pt x="1" y="4259"/>
                  </a:lnTo>
                  <a:cubicBezTo>
                    <a:pt x="77" y="4259"/>
                    <a:pt x="140" y="4259"/>
                    <a:pt x="216" y="4272"/>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5"/>
            <p:cNvSpPr/>
            <p:nvPr/>
          </p:nvSpPr>
          <p:spPr>
            <a:xfrm>
              <a:off x="3516425" y="1323500"/>
              <a:ext cx="5725" cy="107125"/>
            </a:xfrm>
            <a:custGeom>
              <a:rect b="b" l="l" r="r" t="t"/>
              <a:pathLst>
                <a:path extrusionOk="0" h="4285" w="229">
                  <a:moveTo>
                    <a:pt x="1" y="0"/>
                  </a:moveTo>
                  <a:lnTo>
                    <a:pt x="1" y="4285"/>
                  </a:lnTo>
                  <a:lnTo>
                    <a:pt x="229" y="4285"/>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5"/>
            <p:cNvSpPr/>
            <p:nvPr/>
          </p:nvSpPr>
          <p:spPr>
            <a:xfrm>
              <a:off x="3543050" y="1323500"/>
              <a:ext cx="5725" cy="106500"/>
            </a:xfrm>
            <a:custGeom>
              <a:rect b="b" l="l" r="r" t="t"/>
              <a:pathLst>
                <a:path extrusionOk="0" h="4260" w="229">
                  <a:moveTo>
                    <a:pt x="0" y="0"/>
                  </a:moveTo>
                  <a:lnTo>
                    <a:pt x="0" y="4259"/>
                  </a:lnTo>
                  <a:lnTo>
                    <a:pt x="229" y="425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5"/>
            <p:cNvSpPr/>
            <p:nvPr/>
          </p:nvSpPr>
          <p:spPr>
            <a:xfrm>
              <a:off x="3569975" y="1323500"/>
              <a:ext cx="5425" cy="104900"/>
            </a:xfrm>
            <a:custGeom>
              <a:rect b="b" l="l" r="r" t="t"/>
              <a:pathLst>
                <a:path extrusionOk="0" h="4196" w="217">
                  <a:moveTo>
                    <a:pt x="0" y="0"/>
                  </a:moveTo>
                  <a:lnTo>
                    <a:pt x="0" y="4195"/>
                  </a:lnTo>
                  <a:cubicBezTo>
                    <a:pt x="64" y="4195"/>
                    <a:pt x="140" y="4183"/>
                    <a:pt x="216" y="4183"/>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5"/>
            <p:cNvSpPr/>
            <p:nvPr/>
          </p:nvSpPr>
          <p:spPr>
            <a:xfrm>
              <a:off x="3596600" y="1323500"/>
              <a:ext cx="5425" cy="102375"/>
            </a:xfrm>
            <a:custGeom>
              <a:rect b="b" l="l" r="r" t="t"/>
              <a:pathLst>
                <a:path extrusionOk="0" h="4095" w="217">
                  <a:moveTo>
                    <a:pt x="0" y="0"/>
                  </a:moveTo>
                  <a:lnTo>
                    <a:pt x="0" y="4094"/>
                  </a:lnTo>
                  <a:cubicBezTo>
                    <a:pt x="76" y="4082"/>
                    <a:pt x="152" y="4069"/>
                    <a:pt x="216" y="4057"/>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5"/>
            <p:cNvSpPr/>
            <p:nvPr/>
          </p:nvSpPr>
          <p:spPr>
            <a:xfrm>
              <a:off x="3623200" y="1323500"/>
              <a:ext cx="5750" cy="97925"/>
            </a:xfrm>
            <a:custGeom>
              <a:rect b="b" l="l" r="r" t="t"/>
              <a:pathLst>
                <a:path extrusionOk="0" h="3917" w="230">
                  <a:moveTo>
                    <a:pt x="1" y="0"/>
                  </a:moveTo>
                  <a:lnTo>
                    <a:pt x="1" y="3917"/>
                  </a:lnTo>
                  <a:lnTo>
                    <a:pt x="229" y="3879"/>
                  </a:ln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5"/>
            <p:cNvSpPr/>
            <p:nvPr/>
          </p:nvSpPr>
          <p:spPr>
            <a:xfrm>
              <a:off x="3649825" y="1323500"/>
              <a:ext cx="5725" cy="91925"/>
            </a:xfrm>
            <a:custGeom>
              <a:rect b="b" l="l" r="r" t="t"/>
              <a:pathLst>
                <a:path extrusionOk="0" h="3677" w="229">
                  <a:moveTo>
                    <a:pt x="1" y="0"/>
                  </a:moveTo>
                  <a:lnTo>
                    <a:pt x="1" y="3676"/>
                  </a:lnTo>
                  <a:cubicBezTo>
                    <a:pt x="77" y="3663"/>
                    <a:pt x="153" y="3638"/>
                    <a:pt x="229" y="3612"/>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5"/>
            <p:cNvSpPr/>
            <p:nvPr/>
          </p:nvSpPr>
          <p:spPr>
            <a:xfrm>
              <a:off x="3676775" y="1323175"/>
              <a:ext cx="5400" cy="83675"/>
            </a:xfrm>
            <a:custGeom>
              <a:rect b="b" l="l" r="r" t="t"/>
              <a:pathLst>
                <a:path extrusionOk="0" h="3347" w="216">
                  <a:moveTo>
                    <a:pt x="1" y="0"/>
                  </a:moveTo>
                  <a:lnTo>
                    <a:pt x="1" y="3347"/>
                  </a:lnTo>
                  <a:cubicBezTo>
                    <a:pt x="77" y="3309"/>
                    <a:pt x="153" y="3284"/>
                    <a:pt x="216" y="3258"/>
                  </a:cubicBezTo>
                  <a:lnTo>
                    <a:pt x="2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5"/>
            <p:cNvSpPr/>
            <p:nvPr/>
          </p:nvSpPr>
          <p:spPr>
            <a:xfrm>
              <a:off x="3703400" y="1323175"/>
              <a:ext cx="5725" cy="69725"/>
            </a:xfrm>
            <a:custGeom>
              <a:rect b="b" l="l" r="r" t="t"/>
              <a:pathLst>
                <a:path extrusionOk="0" h="2789" w="229">
                  <a:moveTo>
                    <a:pt x="0" y="0"/>
                  </a:moveTo>
                  <a:lnTo>
                    <a:pt x="0" y="2789"/>
                  </a:lnTo>
                  <a:cubicBezTo>
                    <a:pt x="76" y="2726"/>
                    <a:pt x="152" y="2675"/>
                    <a:pt x="229" y="2611"/>
                  </a:cubicBezTo>
                  <a:lnTo>
                    <a:pt x="2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5"/>
            <p:cNvSpPr/>
            <p:nvPr/>
          </p:nvSpPr>
          <p:spPr>
            <a:xfrm>
              <a:off x="3317100" y="1266750"/>
              <a:ext cx="402475" cy="114125"/>
            </a:xfrm>
            <a:custGeom>
              <a:rect b="b" l="l" r="r" t="t"/>
              <a:pathLst>
                <a:path extrusionOk="0" h="4565" w="16099">
                  <a:moveTo>
                    <a:pt x="8050" y="1"/>
                  </a:moveTo>
                  <a:cubicBezTo>
                    <a:pt x="3701" y="1"/>
                    <a:pt x="165" y="977"/>
                    <a:pt x="13" y="2194"/>
                  </a:cubicBezTo>
                  <a:cubicBezTo>
                    <a:pt x="0" y="2232"/>
                    <a:pt x="0" y="2257"/>
                    <a:pt x="0" y="2282"/>
                  </a:cubicBezTo>
                  <a:cubicBezTo>
                    <a:pt x="0" y="2587"/>
                    <a:pt x="216" y="2891"/>
                    <a:pt x="608" y="3158"/>
                  </a:cubicBezTo>
                  <a:cubicBezTo>
                    <a:pt x="672" y="3195"/>
                    <a:pt x="748" y="3246"/>
                    <a:pt x="811" y="3284"/>
                  </a:cubicBezTo>
                  <a:cubicBezTo>
                    <a:pt x="1192" y="3499"/>
                    <a:pt x="1686" y="3702"/>
                    <a:pt x="2282" y="3880"/>
                  </a:cubicBezTo>
                  <a:lnTo>
                    <a:pt x="2701" y="3994"/>
                  </a:lnTo>
                  <a:cubicBezTo>
                    <a:pt x="3169" y="4108"/>
                    <a:pt x="3689" y="4209"/>
                    <a:pt x="4259" y="4298"/>
                  </a:cubicBezTo>
                  <a:cubicBezTo>
                    <a:pt x="4881" y="4400"/>
                    <a:pt x="5565" y="4463"/>
                    <a:pt x="6275" y="4513"/>
                  </a:cubicBezTo>
                  <a:cubicBezTo>
                    <a:pt x="6845" y="4552"/>
                    <a:pt x="7441" y="4564"/>
                    <a:pt x="8050" y="4564"/>
                  </a:cubicBezTo>
                  <a:cubicBezTo>
                    <a:pt x="12498" y="4564"/>
                    <a:pt x="16098" y="3550"/>
                    <a:pt x="16098" y="2282"/>
                  </a:cubicBezTo>
                  <a:cubicBezTo>
                    <a:pt x="16098" y="2257"/>
                    <a:pt x="16098" y="2232"/>
                    <a:pt x="16086" y="2194"/>
                  </a:cubicBezTo>
                  <a:cubicBezTo>
                    <a:pt x="16073" y="2042"/>
                    <a:pt x="15997" y="1902"/>
                    <a:pt x="15883" y="1763"/>
                  </a:cubicBezTo>
                  <a:cubicBezTo>
                    <a:pt x="15731" y="1573"/>
                    <a:pt x="15478" y="1383"/>
                    <a:pt x="15160" y="1218"/>
                  </a:cubicBezTo>
                  <a:cubicBezTo>
                    <a:pt x="14856" y="1053"/>
                    <a:pt x="14476" y="888"/>
                    <a:pt x="14033" y="749"/>
                  </a:cubicBezTo>
                  <a:cubicBezTo>
                    <a:pt x="13906" y="711"/>
                    <a:pt x="13779" y="673"/>
                    <a:pt x="13652" y="648"/>
                  </a:cubicBezTo>
                  <a:cubicBezTo>
                    <a:pt x="13044" y="482"/>
                    <a:pt x="12359" y="344"/>
                    <a:pt x="11599" y="229"/>
                  </a:cubicBezTo>
                  <a:cubicBezTo>
                    <a:pt x="11434" y="204"/>
                    <a:pt x="11256" y="178"/>
                    <a:pt x="11067" y="166"/>
                  </a:cubicBezTo>
                  <a:cubicBezTo>
                    <a:pt x="10141" y="52"/>
                    <a:pt x="9114" y="1"/>
                    <a:pt x="805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5"/>
            <p:cNvSpPr/>
            <p:nvPr/>
          </p:nvSpPr>
          <p:spPr>
            <a:xfrm>
              <a:off x="3423575" y="1297175"/>
              <a:ext cx="290625" cy="82425"/>
            </a:xfrm>
            <a:custGeom>
              <a:rect b="b" l="l" r="r" t="t"/>
              <a:pathLst>
                <a:path extrusionOk="0" h="3297" w="11625">
                  <a:moveTo>
                    <a:pt x="0" y="1"/>
                  </a:moveTo>
                  <a:lnTo>
                    <a:pt x="0" y="3296"/>
                  </a:lnTo>
                  <a:lnTo>
                    <a:pt x="11624" y="3296"/>
                  </a:lnTo>
                  <a:lnTo>
                    <a:pt x="11624" y="1"/>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5"/>
            <p:cNvSpPr/>
            <p:nvPr/>
          </p:nvSpPr>
          <p:spPr>
            <a:xfrm>
              <a:off x="3332300" y="1270900"/>
              <a:ext cx="274775" cy="77975"/>
            </a:xfrm>
            <a:custGeom>
              <a:rect b="b" l="l" r="r" t="t"/>
              <a:pathLst>
                <a:path extrusionOk="0" h="3119" w="10991">
                  <a:moveTo>
                    <a:pt x="10459" y="0"/>
                  </a:moveTo>
                  <a:lnTo>
                    <a:pt x="9203" y="355"/>
                  </a:lnTo>
                  <a:cubicBezTo>
                    <a:pt x="9394" y="380"/>
                    <a:pt x="9583" y="393"/>
                    <a:pt x="9761" y="418"/>
                  </a:cubicBezTo>
                  <a:lnTo>
                    <a:pt x="10991" y="63"/>
                  </a:lnTo>
                  <a:cubicBezTo>
                    <a:pt x="10826" y="38"/>
                    <a:pt x="10648" y="12"/>
                    <a:pt x="10459" y="0"/>
                  </a:cubicBezTo>
                  <a:close/>
                  <a:moveTo>
                    <a:pt x="1268" y="2623"/>
                  </a:moveTo>
                  <a:lnTo>
                    <a:pt x="0" y="2992"/>
                  </a:lnTo>
                  <a:cubicBezTo>
                    <a:pt x="64" y="3029"/>
                    <a:pt x="140" y="3080"/>
                    <a:pt x="203" y="3118"/>
                  </a:cubicBezTo>
                  <a:lnTo>
                    <a:pt x="1433" y="2776"/>
                  </a:lnTo>
                  <a:cubicBezTo>
                    <a:pt x="1369" y="2725"/>
                    <a:pt x="1319" y="2674"/>
                    <a:pt x="1268" y="2623"/>
                  </a:cubicBez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5"/>
            <p:cNvSpPr/>
            <p:nvPr/>
          </p:nvSpPr>
          <p:spPr>
            <a:xfrm>
              <a:off x="3374125" y="1282925"/>
              <a:ext cx="293800" cy="83700"/>
            </a:xfrm>
            <a:custGeom>
              <a:rect b="b" l="l" r="r" t="t"/>
              <a:pathLst>
                <a:path extrusionOk="0" h="3348" w="11752">
                  <a:moveTo>
                    <a:pt x="11371" y="1"/>
                  </a:moveTo>
                  <a:lnTo>
                    <a:pt x="10231" y="317"/>
                  </a:lnTo>
                  <a:lnTo>
                    <a:pt x="10611" y="432"/>
                  </a:lnTo>
                  <a:lnTo>
                    <a:pt x="11752" y="102"/>
                  </a:lnTo>
                  <a:cubicBezTo>
                    <a:pt x="11625" y="64"/>
                    <a:pt x="11498" y="26"/>
                    <a:pt x="11371" y="1"/>
                  </a:cubicBezTo>
                  <a:close/>
                  <a:moveTo>
                    <a:pt x="1142" y="2903"/>
                  </a:moveTo>
                  <a:lnTo>
                    <a:pt x="1" y="3233"/>
                  </a:lnTo>
                  <a:lnTo>
                    <a:pt x="420" y="3347"/>
                  </a:lnTo>
                  <a:lnTo>
                    <a:pt x="1560" y="3018"/>
                  </a:lnTo>
                  <a:lnTo>
                    <a:pt x="1256" y="2942"/>
                  </a:lnTo>
                  <a:lnTo>
                    <a:pt x="1142" y="2903"/>
                  </a:lnTo>
                  <a:close/>
                </a:path>
              </a:pathLst>
            </a:custGeom>
            <a:solidFill>
              <a:srgbClr val="F9C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5"/>
            <p:cNvSpPr/>
            <p:nvPr/>
          </p:nvSpPr>
          <p:spPr>
            <a:xfrm>
              <a:off x="3357350" y="1278175"/>
              <a:ext cx="321650" cy="91275"/>
            </a:xfrm>
            <a:custGeom>
              <a:rect b="b" l="l" r="r" t="t"/>
              <a:pathLst>
                <a:path extrusionOk="0" h="3651" w="12866">
                  <a:moveTo>
                    <a:pt x="6440" y="0"/>
                  </a:moveTo>
                  <a:cubicBezTo>
                    <a:pt x="2890" y="0"/>
                    <a:pt x="0" y="825"/>
                    <a:pt x="0" y="1825"/>
                  </a:cubicBezTo>
                  <a:cubicBezTo>
                    <a:pt x="0" y="1851"/>
                    <a:pt x="13" y="1876"/>
                    <a:pt x="13" y="1915"/>
                  </a:cubicBezTo>
                  <a:cubicBezTo>
                    <a:pt x="165" y="2878"/>
                    <a:pt x="2992" y="3651"/>
                    <a:pt x="6440" y="3651"/>
                  </a:cubicBezTo>
                  <a:cubicBezTo>
                    <a:pt x="9888" y="3651"/>
                    <a:pt x="12714" y="2878"/>
                    <a:pt x="12866" y="1915"/>
                  </a:cubicBezTo>
                  <a:lnTo>
                    <a:pt x="12866" y="1825"/>
                  </a:lnTo>
                  <a:cubicBezTo>
                    <a:pt x="12866" y="825"/>
                    <a:pt x="9989" y="0"/>
                    <a:pt x="644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5"/>
            <p:cNvSpPr/>
            <p:nvPr/>
          </p:nvSpPr>
          <p:spPr>
            <a:xfrm>
              <a:off x="3357650" y="1282300"/>
              <a:ext cx="321350" cy="87150"/>
            </a:xfrm>
            <a:custGeom>
              <a:rect b="b" l="l" r="r" t="t"/>
              <a:pathLst>
                <a:path extrusionOk="0" h="3486" w="12854">
                  <a:moveTo>
                    <a:pt x="6428" y="0"/>
                  </a:moveTo>
                  <a:cubicBezTo>
                    <a:pt x="2980" y="0"/>
                    <a:pt x="153" y="773"/>
                    <a:pt x="1" y="1750"/>
                  </a:cubicBezTo>
                  <a:cubicBezTo>
                    <a:pt x="26" y="1889"/>
                    <a:pt x="102" y="2029"/>
                    <a:pt x="242" y="2155"/>
                  </a:cubicBezTo>
                  <a:cubicBezTo>
                    <a:pt x="293" y="2218"/>
                    <a:pt x="355" y="2269"/>
                    <a:pt x="432" y="2320"/>
                  </a:cubicBezTo>
                  <a:cubicBezTo>
                    <a:pt x="736" y="2548"/>
                    <a:pt x="1205" y="2751"/>
                    <a:pt x="1775" y="2928"/>
                  </a:cubicBezTo>
                  <a:cubicBezTo>
                    <a:pt x="1902" y="2953"/>
                    <a:pt x="2042" y="2992"/>
                    <a:pt x="2169" y="3029"/>
                  </a:cubicBezTo>
                  <a:cubicBezTo>
                    <a:pt x="2713" y="3169"/>
                    <a:pt x="3335" y="3271"/>
                    <a:pt x="4019" y="3359"/>
                  </a:cubicBezTo>
                  <a:cubicBezTo>
                    <a:pt x="4691" y="3435"/>
                    <a:pt x="5426" y="3474"/>
                    <a:pt x="6200" y="3486"/>
                  </a:cubicBezTo>
                  <a:lnTo>
                    <a:pt x="6428" y="3486"/>
                  </a:lnTo>
                  <a:cubicBezTo>
                    <a:pt x="9876" y="3486"/>
                    <a:pt x="12702" y="2713"/>
                    <a:pt x="12854" y="1750"/>
                  </a:cubicBezTo>
                  <a:cubicBezTo>
                    <a:pt x="12842" y="1699"/>
                    <a:pt x="12828" y="1648"/>
                    <a:pt x="12816" y="1610"/>
                  </a:cubicBezTo>
                  <a:cubicBezTo>
                    <a:pt x="12727" y="1407"/>
                    <a:pt x="12512" y="1204"/>
                    <a:pt x="12208" y="1027"/>
                  </a:cubicBezTo>
                  <a:cubicBezTo>
                    <a:pt x="11890" y="849"/>
                    <a:pt x="11473" y="672"/>
                    <a:pt x="10966" y="533"/>
                  </a:cubicBezTo>
                  <a:cubicBezTo>
                    <a:pt x="10826" y="494"/>
                    <a:pt x="10699" y="457"/>
                    <a:pt x="10560" y="431"/>
                  </a:cubicBezTo>
                  <a:cubicBezTo>
                    <a:pt x="9913" y="279"/>
                    <a:pt x="9152" y="153"/>
                    <a:pt x="8316" y="89"/>
                  </a:cubicBezTo>
                  <a:cubicBezTo>
                    <a:pt x="8113" y="63"/>
                    <a:pt x="7910" y="51"/>
                    <a:pt x="7707" y="38"/>
                  </a:cubicBezTo>
                  <a:cubicBezTo>
                    <a:pt x="7290" y="13"/>
                    <a:pt x="6859" y="0"/>
                    <a:pt x="6428"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5"/>
            <p:cNvSpPr/>
            <p:nvPr/>
          </p:nvSpPr>
          <p:spPr>
            <a:xfrm>
              <a:off x="3458125" y="1307950"/>
              <a:ext cx="219950" cy="61500"/>
            </a:xfrm>
            <a:custGeom>
              <a:rect b="b" l="l" r="r" t="t"/>
              <a:pathLst>
                <a:path extrusionOk="0" h="2460" w="8798">
                  <a:moveTo>
                    <a:pt x="8189" y="1"/>
                  </a:moveTo>
                  <a:lnTo>
                    <a:pt x="0" y="2333"/>
                  </a:lnTo>
                  <a:cubicBezTo>
                    <a:pt x="672" y="2409"/>
                    <a:pt x="1407" y="2448"/>
                    <a:pt x="2181" y="2460"/>
                  </a:cubicBezTo>
                  <a:lnTo>
                    <a:pt x="8797" y="584"/>
                  </a:lnTo>
                  <a:cubicBezTo>
                    <a:pt x="8708" y="381"/>
                    <a:pt x="8493" y="178"/>
                    <a:pt x="8189"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5"/>
            <p:cNvSpPr/>
            <p:nvPr/>
          </p:nvSpPr>
          <p:spPr>
            <a:xfrm>
              <a:off x="3363675" y="1283225"/>
              <a:ext cx="201875" cy="57075"/>
            </a:xfrm>
            <a:custGeom>
              <a:rect b="b" l="l" r="r" t="t"/>
              <a:pathLst>
                <a:path extrusionOk="0" h="2283" w="8075">
                  <a:moveTo>
                    <a:pt x="7466" y="1"/>
                  </a:moveTo>
                  <a:lnTo>
                    <a:pt x="1" y="2118"/>
                  </a:lnTo>
                  <a:cubicBezTo>
                    <a:pt x="52" y="2181"/>
                    <a:pt x="114" y="2232"/>
                    <a:pt x="191" y="2283"/>
                  </a:cubicBezTo>
                  <a:lnTo>
                    <a:pt x="8075" y="52"/>
                  </a:lnTo>
                  <a:cubicBezTo>
                    <a:pt x="7872" y="26"/>
                    <a:pt x="7669" y="14"/>
                    <a:pt x="7466" y="1"/>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5"/>
            <p:cNvSpPr/>
            <p:nvPr/>
          </p:nvSpPr>
          <p:spPr>
            <a:xfrm>
              <a:off x="3402025" y="1293075"/>
              <a:ext cx="229775" cy="64975"/>
            </a:xfrm>
            <a:custGeom>
              <a:rect b="b" l="l" r="r" t="t"/>
              <a:pathLst>
                <a:path extrusionOk="0" h="2599" w="9191">
                  <a:moveTo>
                    <a:pt x="8785" y="0"/>
                  </a:moveTo>
                  <a:lnTo>
                    <a:pt x="0" y="2497"/>
                  </a:lnTo>
                  <a:cubicBezTo>
                    <a:pt x="127" y="2522"/>
                    <a:pt x="267" y="2561"/>
                    <a:pt x="394" y="2598"/>
                  </a:cubicBezTo>
                  <a:lnTo>
                    <a:pt x="9191" y="102"/>
                  </a:lnTo>
                  <a:cubicBezTo>
                    <a:pt x="9051" y="63"/>
                    <a:pt x="8924" y="26"/>
                    <a:pt x="8785" y="0"/>
                  </a:cubicBezTo>
                  <a:close/>
                </a:path>
              </a:pathLst>
            </a:custGeom>
            <a:solidFill>
              <a:srgbClr val="FED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5"/>
            <p:cNvSpPr/>
            <p:nvPr/>
          </p:nvSpPr>
          <p:spPr>
            <a:xfrm>
              <a:off x="3444800" y="1293075"/>
              <a:ext cx="151825" cy="64350"/>
            </a:xfrm>
            <a:custGeom>
              <a:rect b="b" l="l" r="r" t="t"/>
              <a:pathLst>
                <a:path extrusionOk="0" h="2574" w="6073">
                  <a:moveTo>
                    <a:pt x="2472" y="0"/>
                  </a:moveTo>
                  <a:lnTo>
                    <a:pt x="2472" y="291"/>
                  </a:lnTo>
                  <a:cubicBezTo>
                    <a:pt x="900" y="355"/>
                    <a:pt x="114" y="621"/>
                    <a:pt x="114" y="925"/>
                  </a:cubicBezTo>
                  <a:cubicBezTo>
                    <a:pt x="114" y="1648"/>
                    <a:pt x="3829" y="1445"/>
                    <a:pt x="3829" y="1686"/>
                  </a:cubicBezTo>
                  <a:cubicBezTo>
                    <a:pt x="3829" y="1750"/>
                    <a:pt x="3601" y="1787"/>
                    <a:pt x="2954" y="1787"/>
                  </a:cubicBezTo>
                  <a:cubicBezTo>
                    <a:pt x="2219" y="1787"/>
                    <a:pt x="1370" y="1724"/>
                    <a:pt x="736" y="1623"/>
                  </a:cubicBezTo>
                  <a:lnTo>
                    <a:pt x="1" y="2091"/>
                  </a:lnTo>
                  <a:cubicBezTo>
                    <a:pt x="584" y="2193"/>
                    <a:pt x="1509" y="2269"/>
                    <a:pt x="2472" y="2282"/>
                  </a:cubicBezTo>
                  <a:lnTo>
                    <a:pt x="2472" y="2573"/>
                  </a:lnTo>
                  <a:lnTo>
                    <a:pt x="3829" y="2573"/>
                  </a:lnTo>
                  <a:lnTo>
                    <a:pt x="3829" y="2269"/>
                  </a:lnTo>
                  <a:cubicBezTo>
                    <a:pt x="5325" y="2193"/>
                    <a:pt x="6072" y="1939"/>
                    <a:pt x="6072" y="1635"/>
                  </a:cubicBezTo>
                  <a:cubicBezTo>
                    <a:pt x="6072" y="938"/>
                    <a:pt x="2359" y="1128"/>
                    <a:pt x="2359" y="900"/>
                  </a:cubicBezTo>
                  <a:cubicBezTo>
                    <a:pt x="2359" y="837"/>
                    <a:pt x="2561" y="773"/>
                    <a:pt x="3233" y="773"/>
                  </a:cubicBezTo>
                  <a:cubicBezTo>
                    <a:pt x="3816" y="773"/>
                    <a:pt x="4437" y="824"/>
                    <a:pt x="5109" y="913"/>
                  </a:cubicBezTo>
                  <a:lnTo>
                    <a:pt x="5793" y="457"/>
                  </a:lnTo>
                  <a:cubicBezTo>
                    <a:pt x="5236" y="367"/>
                    <a:pt x="4551" y="317"/>
                    <a:pt x="3829" y="291"/>
                  </a:cubicBezTo>
                  <a:lnTo>
                    <a:pt x="3829"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5"/>
            <p:cNvSpPr/>
            <p:nvPr/>
          </p:nvSpPr>
          <p:spPr>
            <a:xfrm>
              <a:off x="3443850" y="1290525"/>
              <a:ext cx="151825" cy="64350"/>
            </a:xfrm>
            <a:custGeom>
              <a:rect b="b" l="l" r="r" t="t"/>
              <a:pathLst>
                <a:path extrusionOk="0" h="2574" w="6073">
                  <a:moveTo>
                    <a:pt x="2473" y="1"/>
                  </a:moveTo>
                  <a:lnTo>
                    <a:pt x="2473" y="305"/>
                  </a:lnTo>
                  <a:cubicBezTo>
                    <a:pt x="901" y="356"/>
                    <a:pt x="102" y="622"/>
                    <a:pt x="102" y="926"/>
                  </a:cubicBezTo>
                  <a:cubicBezTo>
                    <a:pt x="102" y="1649"/>
                    <a:pt x="3828" y="1446"/>
                    <a:pt x="3828" y="1686"/>
                  </a:cubicBezTo>
                  <a:cubicBezTo>
                    <a:pt x="3828" y="1750"/>
                    <a:pt x="3600" y="1788"/>
                    <a:pt x="2954" y="1788"/>
                  </a:cubicBezTo>
                  <a:cubicBezTo>
                    <a:pt x="2219" y="1788"/>
                    <a:pt x="1369" y="1725"/>
                    <a:pt x="736" y="1624"/>
                  </a:cubicBezTo>
                  <a:lnTo>
                    <a:pt x="0" y="2092"/>
                  </a:lnTo>
                  <a:cubicBezTo>
                    <a:pt x="583" y="2193"/>
                    <a:pt x="1509" y="2269"/>
                    <a:pt x="2473" y="2283"/>
                  </a:cubicBezTo>
                  <a:lnTo>
                    <a:pt x="2473" y="2574"/>
                  </a:lnTo>
                  <a:lnTo>
                    <a:pt x="3828" y="2574"/>
                  </a:lnTo>
                  <a:lnTo>
                    <a:pt x="3828" y="2269"/>
                  </a:lnTo>
                  <a:cubicBezTo>
                    <a:pt x="5324" y="2193"/>
                    <a:pt x="6073" y="1940"/>
                    <a:pt x="6073" y="1636"/>
                  </a:cubicBezTo>
                  <a:cubicBezTo>
                    <a:pt x="6073" y="939"/>
                    <a:pt x="2346" y="1129"/>
                    <a:pt x="2346" y="900"/>
                  </a:cubicBezTo>
                  <a:cubicBezTo>
                    <a:pt x="2346" y="838"/>
                    <a:pt x="2561" y="774"/>
                    <a:pt x="3233" y="774"/>
                  </a:cubicBezTo>
                  <a:cubicBezTo>
                    <a:pt x="3816" y="774"/>
                    <a:pt x="4437" y="824"/>
                    <a:pt x="5109" y="914"/>
                  </a:cubicBezTo>
                  <a:lnTo>
                    <a:pt x="5794" y="457"/>
                  </a:lnTo>
                  <a:cubicBezTo>
                    <a:pt x="5236" y="368"/>
                    <a:pt x="4552" y="317"/>
                    <a:pt x="3828" y="292"/>
                  </a:cubicBezTo>
                  <a:lnTo>
                    <a:pt x="3828"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5"/>
            <p:cNvSpPr/>
            <p:nvPr/>
          </p:nvSpPr>
          <p:spPr>
            <a:xfrm>
              <a:off x="3526250" y="881400"/>
              <a:ext cx="309300" cy="352125"/>
            </a:xfrm>
            <a:custGeom>
              <a:rect b="b" l="l" r="r" t="t"/>
              <a:pathLst>
                <a:path extrusionOk="0" h="14085" w="12372">
                  <a:moveTo>
                    <a:pt x="25" y="1"/>
                  </a:moveTo>
                  <a:lnTo>
                    <a:pt x="25" y="116"/>
                  </a:lnTo>
                  <a:lnTo>
                    <a:pt x="13" y="204"/>
                  </a:lnTo>
                  <a:lnTo>
                    <a:pt x="13" y="369"/>
                  </a:lnTo>
                  <a:cubicBezTo>
                    <a:pt x="13" y="483"/>
                    <a:pt x="0" y="597"/>
                    <a:pt x="0" y="699"/>
                  </a:cubicBezTo>
                  <a:cubicBezTo>
                    <a:pt x="0" y="914"/>
                    <a:pt x="0" y="1130"/>
                    <a:pt x="13" y="1345"/>
                  </a:cubicBezTo>
                  <a:cubicBezTo>
                    <a:pt x="25" y="1763"/>
                    <a:pt x="51" y="2181"/>
                    <a:pt x="89" y="2600"/>
                  </a:cubicBezTo>
                  <a:cubicBezTo>
                    <a:pt x="165" y="3437"/>
                    <a:pt x="292" y="4260"/>
                    <a:pt x="456" y="5084"/>
                  </a:cubicBezTo>
                  <a:cubicBezTo>
                    <a:pt x="546" y="5490"/>
                    <a:pt x="647" y="5908"/>
                    <a:pt x="748" y="6301"/>
                  </a:cubicBezTo>
                  <a:cubicBezTo>
                    <a:pt x="799" y="6504"/>
                    <a:pt x="862" y="6707"/>
                    <a:pt x="926" y="6910"/>
                  </a:cubicBezTo>
                  <a:cubicBezTo>
                    <a:pt x="951" y="7011"/>
                    <a:pt x="977" y="7113"/>
                    <a:pt x="1014" y="7214"/>
                  </a:cubicBezTo>
                  <a:lnTo>
                    <a:pt x="1116" y="7505"/>
                  </a:lnTo>
                  <a:cubicBezTo>
                    <a:pt x="1141" y="7606"/>
                    <a:pt x="1179" y="7708"/>
                    <a:pt x="1217" y="7809"/>
                  </a:cubicBezTo>
                  <a:cubicBezTo>
                    <a:pt x="1256" y="7911"/>
                    <a:pt x="1281" y="8000"/>
                    <a:pt x="1318" y="8101"/>
                  </a:cubicBezTo>
                  <a:cubicBezTo>
                    <a:pt x="1394" y="8304"/>
                    <a:pt x="1470" y="8494"/>
                    <a:pt x="1547" y="8684"/>
                  </a:cubicBezTo>
                  <a:cubicBezTo>
                    <a:pt x="1585" y="8786"/>
                    <a:pt x="1623" y="8887"/>
                    <a:pt x="1673" y="8975"/>
                  </a:cubicBezTo>
                  <a:lnTo>
                    <a:pt x="1800" y="9268"/>
                  </a:lnTo>
                  <a:lnTo>
                    <a:pt x="1825" y="9344"/>
                  </a:lnTo>
                  <a:lnTo>
                    <a:pt x="1839" y="9381"/>
                  </a:lnTo>
                  <a:lnTo>
                    <a:pt x="1876" y="9445"/>
                  </a:lnTo>
                  <a:cubicBezTo>
                    <a:pt x="1901" y="9508"/>
                    <a:pt x="1927" y="9559"/>
                    <a:pt x="1952" y="9609"/>
                  </a:cubicBezTo>
                  <a:cubicBezTo>
                    <a:pt x="1991" y="9660"/>
                    <a:pt x="2016" y="9711"/>
                    <a:pt x="2041" y="9761"/>
                  </a:cubicBezTo>
                  <a:cubicBezTo>
                    <a:pt x="2168" y="9952"/>
                    <a:pt x="2282" y="10079"/>
                    <a:pt x="2396" y="10206"/>
                  </a:cubicBezTo>
                  <a:cubicBezTo>
                    <a:pt x="2624" y="10446"/>
                    <a:pt x="2839" y="10611"/>
                    <a:pt x="3042" y="10763"/>
                  </a:cubicBezTo>
                  <a:cubicBezTo>
                    <a:pt x="3258" y="10915"/>
                    <a:pt x="3448" y="11042"/>
                    <a:pt x="3651" y="11156"/>
                  </a:cubicBezTo>
                  <a:cubicBezTo>
                    <a:pt x="4044" y="11397"/>
                    <a:pt x="4424" y="11587"/>
                    <a:pt x="4805" y="11764"/>
                  </a:cubicBezTo>
                  <a:cubicBezTo>
                    <a:pt x="5577" y="12119"/>
                    <a:pt x="6326" y="12411"/>
                    <a:pt x="7086" y="12690"/>
                  </a:cubicBezTo>
                  <a:cubicBezTo>
                    <a:pt x="7847" y="12969"/>
                    <a:pt x="8607" y="13209"/>
                    <a:pt x="9368" y="13437"/>
                  </a:cubicBezTo>
                  <a:cubicBezTo>
                    <a:pt x="9748" y="13552"/>
                    <a:pt x="10129" y="13666"/>
                    <a:pt x="10509" y="13767"/>
                  </a:cubicBezTo>
                  <a:cubicBezTo>
                    <a:pt x="10698" y="13818"/>
                    <a:pt x="10889" y="13882"/>
                    <a:pt x="11079" y="13932"/>
                  </a:cubicBezTo>
                  <a:lnTo>
                    <a:pt x="11371" y="14008"/>
                  </a:lnTo>
                  <a:lnTo>
                    <a:pt x="11662" y="14084"/>
                  </a:lnTo>
                  <a:lnTo>
                    <a:pt x="12372" y="11612"/>
                  </a:lnTo>
                  <a:lnTo>
                    <a:pt x="12106" y="11524"/>
                  </a:lnTo>
                  <a:lnTo>
                    <a:pt x="11839" y="11435"/>
                  </a:lnTo>
                  <a:lnTo>
                    <a:pt x="11307" y="11245"/>
                  </a:lnTo>
                  <a:cubicBezTo>
                    <a:pt x="10940" y="11118"/>
                    <a:pt x="10585" y="10991"/>
                    <a:pt x="10230" y="10851"/>
                  </a:cubicBezTo>
                  <a:cubicBezTo>
                    <a:pt x="9520" y="10586"/>
                    <a:pt x="8810" y="10319"/>
                    <a:pt x="8126" y="10028"/>
                  </a:cubicBezTo>
                  <a:cubicBezTo>
                    <a:pt x="7771" y="9876"/>
                    <a:pt x="7428" y="9736"/>
                    <a:pt x="7099" y="9584"/>
                  </a:cubicBezTo>
                  <a:cubicBezTo>
                    <a:pt x="6769" y="9432"/>
                    <a:pt x="6439" y="9268"/>
                    <a:pt x="6123" y="9102"/>
                  </a:cubicBezTo>
                  <a:cubicBezTo>
                    <a:pt x="5806" y="8938"/>
                    <a:pt x="5501" y="8760"/>
                    <a:pt x="5236" y="8595"/>
                  </a:cubicBezTo>
                  <a:cubicBezTo>
                    <a:pt x="5096" y="8507"/>
                    <a:pt x="4982" y="8418"/>
                    <a:pt x="4868" y="8330"/>
                  </a:cubicBezTo>
                  <a:cubicBezTo>
                    <a:pt x="4792" y="8266"/>
                    <a:pt x="4715" y="8203"/>
                    <a:pt x="4665" y="8152"/>
                  </a:cubicBezTo>
                  <a:lnTo>
                    <a:pt x="4665" y="8139"/>
                  </a:lnTo>
                  <a:lnTo>
                    <a:pt x="4639" y="8076"/>
                  </a:lnTo>
                  <a:lnTo>
                    <a:pt x="4551" y="7835"/>
                  </a:lnTo>
                  <a:cubicBezTo>
                    <a:pt x="4513" y="7746"/>
                    <a:pt x="4487" y="7657"/>
                    <a:pt x="4450" y="7581"/>
                  </a:cubicBezTo>
                  <a:cubicBezTo>
                    <a:pt x="4386" y="7417"/>
                    <a:pt x="4335" y="7239"/>
                    <a:pt x="4285" y="7074"/>
                  </a:cubicBezTo>
                  <a:cubicBezTo>
                    <a:pt x="4247" y="6986"/>
                    <a:pt x="4222" y="6897"/>
                    <a:pt x="4196" y="6821"/>
                  </a:cubicBezTo>
                  <a:lnTo>
                    <a:pt x="4120" y="6555"/>
                  </a:lnTo>
                  <a:cubicBezTo>
                    <a:pt x="4019" y="6212"/>
                    <a:pt x="3930" y="5870"/>
                    <a:pt x="3854" y="5515"/>
                  </a:cubicBezTo>
                  <a:cubicBezTo>
                    <a:pt x="3765" y="5173"/>
                    <a:pt x="3701" y="4818"/>
                    <a:pt x="3625" y="4463"/>
                  </a:cubicBezTo>
                  <a:cubicBezTo>
                    <a:pt x="3499" y="3766"/>
                    <a:pt x="3410" y="3043"/>
                    <a:pt x="3360" y="2333"/>
                  </a:cubicBezTo>
                  <a:cubicBezTo>
                    <a:pt x="3334" y="1978"/>
                    <a:pt x="3321" y="1623"/>
                    <a:pt x="3309" y="1269"/>
                  </a:cubicBezTo>
                  <a:lnTo>
                    <a:pt x="3309" y="749"/>
                  </a:lnTo>
                  <a:cubicBezTo>
                    <a:pt x="3309" y="660"/>
                    <a:pt x="3321" y="572"/>
                    <a:pt x="3321" y="496"/>
                  </a:cubicBezTo>
                  <a:lnTo>
                    <a:pt x="3321" y="369"/>
                  </a:lnTo>
                  <a:lnTo>
                    <a:pt x="3334" y="280"/>
                  </a:lnTo>
                  <a:lnTo>
                    <a:pt x="25"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5"/>
            <p:cNvSpPr/>
            <p:nvPr/>
          </p:nvSpPr>
          <p:spPr>
            <a:xfrm>
              <a:off x="3777225" y="1152925"/>
              <a:ext cx="26650" cy="77100"/>
            </a:xfrm>
            <a:custGeom>
              <a:rect b="b" l="l" r="r" t="t"/>
              <a:pathLst>
                <a:path extrusionOk="0" h="3084" w="1066">
                  <a:moveTo>
                    <a:pt x="962" y="0"/>
                  </a:moveTo>
                  <a:cubicBezTo>
                    <a:pt x="922" y="0"/>
                    <a:pt x="885" y="25"/>
                    <a:pt x="875" y="67"/>
                  </a:cubicBezTo>
                  <a:lnTo>
                    <a:pt x="14" y="2970"/>
                  </a:lnTo>
                  <a:cubicBezTo>
                    <a:pt x="0" y="3021"/>
                    <a:pt x="26" y="3071"/>
                    <a:pt x="76" y="3083"/>
                  </a:cubicBezTo>
                  <a:lnTo>
                    <a:pt x="102" y="3083"/>
                  </a:lnTo>
                  <a:cubicBezTo>
                    <a:pt x="140" y="3083"/>
                    <a:pt x="178" y="3058"/>
                    <a:pt x="191" y="3021"/>
                  </a:cubicBezTo>
                  <a:lnTo>
                    <a:pt x="1053" y="130"/>
                  </a:lnTo>
                  <a:cubicBezTo>
                    <a:pt x="1065" y="80"/>
                    <a:pt x="1040" y="16"/>
                    <a:pt x="989" y="4"/>
                  </a:cubicBezTo>
                  <a:cubicBezTo>
                    <a:pt x="980" y="1"/>
                    <a:pt x="971" y="0"/>
                    <a:pt x="962"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5"/>
            <p:cNvSpPr/>
            <p:nvPr/>
          </p:nvSpPr>
          <p:spPr>
            <a:xfrm>
              <a:off x="3784200" y="1205200"/>
              <a:ext cx="38375" cy="15000"/>
            </a:xfrm>
            <a:custGeom>
              <a:rect b="b" l="l" r="r" t="t"/>
              <a:pathLst>
                <a:path extrusionOk="0" h="600" w="1535">
                  <a:moveTo>
                    <a:pt x="115" y="1"/>
                  </a:moveTo>
                  <a:cubicBezTo>
                    <a:pt x="74" y="1"/>
                    <a:pt x="37" y="25"/>
                    <a:pt x="26" y="68"/>
                  </a:cubicBezTo>
                  <a:cubicBezTo>
                    <a:pt x="0" y="118"/>
                    <a:pt x="39" y="169"/>
                    <a:pt x="76" y="181"/>
                  </a:cubicBezTo>
                  <a:lnTo>
                    <a:pt x="1408" y="600"/>
                  </a:lnTo>
                  <a:lnTo>
                    <a:pt x="1433" y="600"/>
                  </a:lnTo>
                  <a:cubicBezTo>
                    <a:pt x="1471" y="600"/>
                    <a:pt x="1509" y="575"/>
                    <a:pt x="1521" y="536"/>
                  </a:cubicBezTo>
                  <a:cubicBezTo>
                    <a:pt x="1534" y="485"/>
                    <a:pt x="1509" y="435"/>
                    <a:pt x="1458" y="422"/>
                  </a:cubicBezTo>
                  <a:lnTo>
                    <a:pt x="140" y="4"/>
                  </a:lnTo>
                  <a:cubicBezTo>
                    <a:pt x="132" y="2"/>
                    <a:pt x="123" y="1"/>
                    <a:pt x="11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5"/>
            <p:cNvSpPr/>
            <p:nvPr/>
          </p:nvSpPr>
          <p:spPr>
            <a:xfrm>
              <a:off x="3802900" y="1190275"/>
              <a:ext cx="12075" cy="10725"/>
            </a:xfrm>
            <a:custGeom>
              <a:rect b="b" l="l" r="r" t="t"/>
              <a:pathLst>
                <a:path extrusionOk="0" h="429" w="483">
                  <a:moveTo>
                    <a:pt x="248" y="1"/>
                  </a:moveTo>
                  <a:cubicBezTo>
                    <a:pt x="233" y="1"/>
                    <a:pt x="218" y="2"/>
                    <a:pt x="203" y="5"/>
                  </a:cubicBezTo>
                  <a:cubicBezTo>
                    <a:pt x="89" y="18"/>
                    <a:pt x="1" y="144"/>
                    <a:pt x="26" y="259"/>
                  </a:cubicBezTo>
                  <a:cubicBezTo>
                    <a:pt x="48" y="358"/>
                    <a:pt x="137" y="428"/>
                    <a:pt x="243" y="428"/>
                  </a:cubicBezTo>
                  <a:cubicBezTo>
                    <a:pt x="259" y="428"/>
                    <a:pt x="275" y="427"/>
                    <a:pt x="292" y="423"/>
                  </a:cubicBezTo>
                  <a:cubicBezTo>
                    <a:pt x="406" y="411"/>
                    <a:pt x="482" y="284"/>
                    <a:pt x="457" y="170"/>
                  </a:cubicBezTo>
                  <a:cubicBezTo>
                    <a:pt x="435" y="71"/>
                    <a:pt x="345" y="1"/>
                    <a:pt x="248"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5"/>
            <p:cNvSpPr/>
            <p:nvPr/>
          </p:nvSpPr>
          <p:spPr>
            <a:xfrm>
              <a:off x="3726225" y="1625175"/>
              <a:ext cx="154025" cy="142300"/>
            </a:xfrm>
            <a:custGeom>
              <a:rect b="b" l="l" r="r" t="t"/>
              <a:pathLst>
                <a:path extrusionOk="0" h="5692" w="6161">
                  <a:moveTo>
                    <a:pt x="646" y="1"/>
                  </a:moveTo>
                  <a:cubicBezTo>
                    <a:pt x="646" y="1"/>
                    <a:pt x="0" y="508"/>
                    <a:pt x="38" y="1065"/>
                  </a:cubicBezTo>
                  <a:cubicBezTo>
                    <a:pt x="63" y="1610"/>
                    <a:pt x="51" y="4412"/>
                    <a:pt x="51" y="4716"/>
                  </a:cubicBezTo>
                  <a:lnTo>
                    <a:pt x="443" y="4716"/>
                  </a:lnTo>
                  <a:lnTo>
                    <a:pt x="659" y="3423"/>
                  </a:lnTo>
                  <a:cubicBezTo>
                    <a:pt x="659" y="3423"/>
                    <a:pt x="1533" y="4830"/>
                    <a:pt x="2192" y="5311"/>
                  </a:cubicBezTo>
                  <a:cubicBezTo>
                    <a:pt x="2615" y="5614"/>
                    <a:pt x="3654" y="5692"/>
                    <a:pt x="4499" y="5692"/>
                  </a:cubicBezTo>
                  <a:cubicBezTo>
                    <a:pt x="4998" y="5692"/>
                    <a:pt x="5430" y="5665"/>
                    <a:pt x="5628" y="5641"/>
                  </a:cubicBezTo>
                  <a:cubicBezTo>
                    <a:pt x="6160" y="5565"/>
                    <a:pt x="4550" y="4184"/>
                    <a:pt x="4195" y="3613"/>
                  </a:cubicBezTo>
                  <a:cubicBezTo>
                    <a:pt x="3840" y="3043"/>
                    <a:pt x="646" y="1"/>
                    <a:pt x="646"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5"/>
            <p:cNvSpPr/>
            <p:nvPr/>
          </p:nvSpPr>
          <p:spPr>
            <a:xfrm>
              <a:off x="3732850" y="1587150"/>
              <a:ext cx="110000" cy="144500"/>
            </a:xfrm>
            <a:custGeom>
              <a:rect b="b" l="l" r="r" t="t"/>
              <a:pathLst>
                <a:path extrusionOk="0" h="5780" w="4400">
                  <a:moveTo>
                    <a:pt x="2346" y="1"/>
                  </a:moveTo>
                  <a:lnTo>
                    <a:pt x="1" y="127"/>
                  </a:lnTo>
                  <a:lnTo>
                    <a:pt x="432" y="1382"/>
                  </a:lnTo>
                  <a:cubicBezTo>
                    <a:pt x="432" y="1382"/>
                    <a:pt x="254" y="1787"/>
                    <a:pt x="432" y="2396"/>
                  </a:cubicBezTo>
                  <a:cubicBezTo>
                    <a:pt x="609" y="3004"/>
                    <a:pt x="1281" y="3968"/>
                    <a:pt x="1927" y="4677"/>
                  </a:cubicBezTo>
                  <a:cubicBezTo>
                    <a:pt x="2426" y="5234"/>
                    <a:pt x="3432" y="5779"/>
                    <a:pt x="3893" y="5779"/>
                  </a:cubicBezTo>
                  <a:cubicBezTo>
                    <a:pt x="3947" y="5779"/>
                    <a:pt x="3994" y="5771"/>
                    <a:pt x="4032" y="5755"/>
                  </a:cubicBezTo>
                  <a:cubicBezTo>
                    <a:pt x="4400" y="5590"/>
                    <a:pt x="3360" y="4361"/>
                    <a:pt x="3056" y="3714"/>
                  </a:cubicBezTo>
                  <a:cubicBezTo>
                    <a:pt x="2752" y="3068"/>
                    <a:pt x="2625" y="2460"/>
                    <a:pt x="2524" y="1914"/>
                  </a:cubicBezTo>
                  <a:cubicBezTo>
                    <a:pt x="2422" y="1356"/>
                    <a:pt x="2346" y="1"/>
                    <a:pt x="2346"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5"/>
            <p:cNvSpPr/>
            <p:nvPr/>
          </p:nvSpPr>
          <p:spPr>
            <a:xfrm>
              <a:off x="3939475" y="1638800"/>
              <a:ext cx="189225" cy="115375"/>
            </a:xfrm>
            <a:custGeom>
              <a:rect b="b" l="l" r="r" t="t"/>
              <a:pathLst>
                <a:path extrusionOk="0" h="4615" w="7569">
                  <a:moveTo>
                    <a:pt x="419" y="0"/>
                  </a:moveTo>
                  <a:cubicBezTo>
                    <a:pt x="419" y="0"/>
                    <a:pt x="0" y="710"/>
                    <a:pt x="229" y="1217"/>
                  </a:cubicBezTo>
                  <a:cubicBezTo>
                    <a:pt x="457" y="1712"/>
                    <a:pt x="1459" y="4335"/>
                    <a:pt x="1572" y="4614"/>
                  </a:cubicBezTo>
                  <a:lnTo>
                    <a:pt x="1940" y="4475"/>
                  </a:lnTo>
                  <a:lnTo>
                    <a:pt x="1674" y="3195"/>
                  </a:lnTo>
                  <a:lnTo>
                    <a:pt x="1674" y="3195"/>
                  </a:lnTo>
                  <a:cubicBezTo>
                    <a:pt x="1674" y="3195"/>
                    <a:pt x="3005" y="4183"/>
                    <a:pt x="3791" y="4399"/>
                  </a:cubicBezTo>
                  <a:cubicBezTo>
                    <a:pt x="3869" y="4420"/>
                    <a:pt x="3960" y="4429"/>
                    <a:pt x="4061" y="4429"/>
                  </a:cubicBezTo>
                  <a:cubicBezTo>
                    <a:pt x="4971" y="4429"/>
                    <a:pt x="6677" y="3676"/>
                    <a:pt x="7099" y="3448"/>
                  </a:cubicBezTo>
                  <a:cubicBezTo>
                    <a:pt x="7568" y="3182"/>
                    <a:pt x="5566" y="2485"/>
                    <a:pt x="5033" y="2092"/>
                  </a:cubicBezTo>
                  <a:cubicBezTo>
                    <a:pt x="4488" y="1687"/>
                    <a:pt x="419" y="0"/>
                    <a:pt x="419"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5"/>
            <p:cNvSpPr/>
            <p:nvPr/>
          </p:nvSpPr>
          <p:spPr>
            <a:xfrm>
              <a:off x="3928400" y="1585550"/>
              <a:ext cx="151800" cy="122250"/>
            </a:xfrm>
            <a:custGeom>
              <a:rect b="b" l="l" r="r" t="t"/>
              <a:pathLst>
                <a:path extrusionOk="0" h="4890" w="6072">
                  <a:moveTo>
                    <a:pt x="2142" y="1"/>
                  </a:moveTo>
                  <a:lnTo>
                    <a:pt x="0" y="977"/>
                  </a:lnTo>
                  <a:lnTo>
                    <a:pt x="849" y="1991"/>
                  </a:lnTo>
                  <a:cubicBezTo>
                    <a:pt x="849" y="1991"/>
                    <a:pt x="837" y="2434"/>
                    <a:pt x="1217" y="2929"/>
                  </a:cubicBezTo>
                  <a:cubicBezTo>
                    <a:pt x="1610" y="3436"/>
                    <a:pt x="2586" y="4082"/>
                    <a:pt x="3448" y="4513"/>
                  </a:cubicBezTo>
                  <a:cubicBezTo>
                    <a:pt x="3924" y="4748"/>
                    <a:pt x="4636" y="4889"/>
                    <a:pt x="5163" y="4889"/>
                  </a:cubicBezTo>
                  <a:cubicBezTo>
                    <a:pt x="5464" y="4889"/>
                    <a:pt x="5704" y="4843"/>
                    <a:pt x="5806" y="4741"/>
                  </a:cubicBezTo>
                  <a:cubicBezTo>
                    <a:pt x="6071" y="4463"/>
                    <a:pt x="4665" y="3690"/>
                    <a:pt x="4145" y="3208"/>
                  </a:cubicBezTo>
                  <a:cubicBezTo>
                    <a:pt x="3625" y="2727"/>
                    <a:pt x="3283" y="2194"/>
                    <a:pt x="2992" y="1725"/>
                  </a:cubicBezTo>
                  <a:cubicBezTo>
                    <a:pt x="2700" y="1243"/>
                    <a:pt x="2142" y="1"/>
                    <a:pt x="2142"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5"/>
            <p:cNvSpPr/>
            <p:nvPr/>
          </p:nvSpPr>
          <p:spPr>
            <a:xfrm>
              <a:off x="3462850" y="1161400"/>
              <a:ext cx="525150" cy="459675"/>
            </a:xfrm>
            <a:custGeom>
              <a:rect b="b" l="l" r="r" t="t"/>
              <a:pathLst>
                <a:path extrusionOk="0" h="18387" w="21006">
                  <a:moveTo>
                    <a:pt x="2381" y="1"/>
                  </a:moveTo>
                  <a:cubicBezTo>
                    <a:pt x="1597" y="1"/>
                    <a:pt x="915" y="64"/>
                    <a:pt x="394" y="209"/>
                  </a:cubicBezTo>
                  <a:cubicBezTo>
                    <a:pt x="1" y="970"/>
                    <a:pt x="4792" y="4101"/>
                    <a:pt x="6022" y="5888"/>
                  </a:cubicBezTo>
                  <a:cubicBezTo>
                    <a:pt x="10560" y="6623"/>
                    <a:pt x="13096" y="8144"/>
                    <a:pt x="13096" y="8144"/>
                  </a:cubicBezTo>
                  <a:cubicBezTo>
                    <a:pt x="13096" y="8144"/>
                    <a:pt x="14705" y="11871"/>
                    <a:pt x="15668" y="13228"/>
                  </a:cubicBezTo>
                  <a:cubicBezTo>
                    <a:pt x="16619" y="14597"/>
                    <a:pt x="18445" y="18386"/>
                    <a:pt x="18445" y="18386"/>
                  </a:cubicBezTo>
                  <a:lnTo>
                    <a:pt x="21005" y="17170"/>
                  </a:lnTo>
                  <a:cubicBezTo>
                    <a:pt x="21005" y="17170"/>
                    <a:pt x="16797" y="4304"/>
                    <a:pt x="14997" y="2542"/>
                  </a:cubicBezTo>
                  <a:cubicBezTo>
                    <a:pt x="14437" y="1993"/>
                    <a:pt x="6788" y="1"/>
                    <a:pt x="2381"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5"/>
            <p:cNvSpPr/>
            <p:nvPr/>
          </p:nvSpPr>
          <p:spPr>
            <a:xfrm>
              <a:off x="3905575" y="1551725"/>
              <a:ext cx="69750" cy="32575"/>
            </a:xfrm>
            <a:custGeom>
              <a:rect b="b" l="l" r="r" t="t"/>
              <a:pathLst>
                <a:path extrusionOk="0" h="1303" w="2790">
                  <a:moveTo>
                    <a:pt x="2677" y="0"/>
                  </a:moveTo>
                  <a:cubicBezTo>
                    <a:pt x="2664" y="0"/>
                    <a:pt x="2651" y="3"/>
                    <a:pt x="2637" y="10"/>
                  </a:cubicBezTo>
                  <a:lnTo>
                    <a:pt x="63" y="1126"/>
                  </a:lnTo>
                  <a:cubicBezTo>
                    <a:pt x="26" y="1139"/>
                    <a:pt x="1" y="1202"/>
                    <a:pt x="13" y="1252"/>
                  </a:cubicBezTo>
                  <a:cubicBezTo>
                    <a:pt x="38" y="1278"/>
                    <a:pt x="63" y="1303"/>
                    <a:pt x="102" y="1303"/>
                  </a:cubicBezTo>
                  <a:cubicBezTo>
                    <a:pt x="114" y="1303"/>
                    <a:pt x="127" y="1303"/>
                    <a:pt x="139" y="1291"/>
                  </a:cubicBezTo>
                  <a:lnTo>
                    <a:pt x="2713" y="188"/>
                  </a:lnTo>
                  <a:cubicBezTo>
                    <a:pt x="2764" y="162"/>
                    <a:pt x="2789" y="111"/>
                    <a:pt x="2764" y="61"/>
                  </a:cubicBezTo>
                  <a:cubicBezTo>
                    <a:pt x="2745" y="24"/>
                    <a:pt x="2713" y="0"/>
                    <a:pt x="2677" y="0"/>
                  </a:cubicBez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a:off x="3798125" y="1339250"/>
              <a:ext cx="128400" cy="238425"/>
            </a:xfrm>
            <a:custGeom>
              <a:rect b="b" l="l" r="r" t="t"/>
              <a:pathLst>
                <a:path extrusionOk="0" h="9537" w="5136">
                  <a:moveTo>
                    <a:pt x="100" y="1"/>
                  </a:moveTo>
                  <a:cubicBezTo>
                    <a:pt x="92" y="1"/>
                    <a:pt x="84" y="2"/>
                    <a:pt x="77" y="4"/>
                  </a:cubicBezTo>
                  <a:cubicBezTo>
                    <a:pt x="26" y="29"/>
                    <a:pt x="1" y="80"/>
                    <a:pt x="26" y="131"/>
                  </a:cubicBezTo>
                  <a:cubicBezTo>
                    <a:pt x="39" y="168"/>
                    <a:pt x="1649" y="3971"/>
                    <a:pt x="3259" y="6596"/>
                  </a:cubicBezTo>
                  <a:cubicBezTo>
                    <a:pt x="4730" y="9016"/>
                    <a:pt x="4932" y="9460"/>
                    <a:pt x="4945" y="9472"/>
                  </a:cubicBezTo>
                  <a:cubicBezTo>
                    <a:pt x="4958" y="9511"/>
                    <a:pt x="4995" y="9536"/>
                    <a:pt x="5034" y="9536"/>
                  </a:cubicBezTo>
                  <a:cubicBezTo>
                    <a:pt x="5046" y="9536"/>
                    <a:pt x="5059" y="9523"/>
                    <a:pt x="5071" y="9523"/>
                  </a:cubicBezTo>
                  <a:cubicBezTo>
                    <a:pt x="5122" y="9498"/>
                    <a:pt x="5135" y="9447"/>
                    <a:pt x="5122" y="9396"/>
                  </a:cubicBezTo>
                  <a:cubicBezTo>
                    <a:pt x="5110" y="9384"/>
                    <a:pt x="4919" y="8953"/>
                    <a:pt x="3423" y="6506"/>
                  </a:cubicBezTo>
                  <a:cubicBezTo>
                    <a:pt x="1814" y="3883"/>
                    <a:pt x="217" y="92"/>
                    <a:pt x="192" y="55"/>
                  </a:cubicBezTo>
                  <a:cubicBezTo>
                    <a:pt x="181" y="23"/>
                    <a:pt x="137" y="1"/>
                    <a:pt x="100" y="1"/>
                  </a:cubicBez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5"/>
            <p:cNvSpPr/>
            <p:nvPr/>
          </p:nvSpPr>
          <p:spPr>
            <a:xfrm>
              <a:off x="3291425" y="1145075"/>
              <a:ext cx="530525" cy="454775"/>
            </a:xfrm>
            <a:custGeom>
              <a:rect b="b" l="l" r="r" t="t"/>
              <a:pathLst>
                <a:path extrusionOk="0" h="18191" w="21221">
                  <a:moveTo>
                    <a:pt x="3575" y="0"/>
                  </a:moveTo>
                  <a:lnTo>
                    <a:pt x="3575" y="0"/>
                  </a:lnTo>
                  <a:cubicBezTo>
                    <a:pt x="3575" y="1"/>
                    <a:pt x="1" y="7859"/>
                    <a:pt x="9824" y="8442"/>
                  </a:cubicBezTo>
                  <a:cubicBezTo>
                    <a:pt x="10515" y="8482"/>
                    <a:pt x="11150" y="8499"/>
                    <a:pt x="11730" y="8499"/>
                  </a:cubicBezTo>
                  <a:cubicBezTo>
                    <a:pt x="14858" y="8499"/>
                    <a:pt x="16365" y="8011"/>
                    <a:pt x="16365" y="8011"/>
                  </a:cubicBezTo>
                  <a:cubicBezTo>
                    <a:pt x="16365" y="8011"/>
                    <a:pt x="16479" y="11929"/>
                    <a:pt x="16682" y="13577"/>
                  </a:cubicBezTo>
                  <a:cubicBezTo>
                    <a:pt x="16885" y="15237"/>
                    <a:pt x="17506" y="18191"/>
                    <a:pt x="17506" y="18191"/>
                  </a:cubicBezTo>
                  <a:lnTo>
                    <a:pt x="20155" y="18191"/>
                  </a:lnTo>
                  <a:cubicBezTo>
                    <a:pt x="20155" y="18191"/>
                    <a:pt x="21220" y="6098"/>
                    <a:pt x="19077" y="4780"/>
                  </a:cubicBezTo>
                  <a:cubicBezTo>
                    <a:pt x="16936" y="3461"/>
                    <a:pt x="13221" y="2459"/>
                    <a:pt x="7936" y="1952"/>
                  </a:cubicBezTo>
                  <a:cubicBezTo>
                    <a:pt x="7936" y="1952"/>
                    <a:pt x="4348" y="381"/>
                    <a:pt x="3575"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a:off x="3373825" y="1164025"/>
              <a:ext cx="366025" cy="400000"/>
            </a:xfrm>
            <a:custGeom>
              <a:rect b="b" l="l" r="r" t="t"/>
              <a:pathLst>
                <a:path extrusionOk="0" h="16000" w="14641">
                  <a:moveTo>
                    <a:pt x="652" y="1"/>
                  </a:moveTo>
                  <a:cubicBezTo>
                    <a:pt x="609" y="1"/>
                    <a:pt x="569" y="35"/>
                    <a:pt x="558" y="79"/>
                  </a:cubicBezTo>
                  <a:cubicBezTo>
                    <a:pt x="558" y="104"/>
                    <a:pt x="1" y="2513"/>
                    <a:pt x="1217" y="4453"/>
                  </a:cubicBezTo>
                  <a:cubicBezTo>
                    <a:pt x="1914" y="5580"/>
                    <a:pt x="3055" y="6341"/>
                    <a:pt x="4601" y="6696"/>
                  </a:cubicBezTo>
                  <a:cubicBezTo>
                    <a:pt x="5715" y="6958"/>
                    <a:pt x="6789" y="7053"/>
                    <a:pt x="7785" y="7053"/>
                  </a:cubicBezTo>
                  <a:cubicBezTo>
                    <a:pt x="9340" y="7053"/>
                    <a:pt x="10708" y="6823"/>
                    <a:pt x="11751" y="6645"/>
                  </a:cubicBezTo>
                  <a:cubicBezTo>
                    <a:pt x="12335" y="6551"/>
                    <a:pt x="12838" y="6468"/>
                    <a:pt x="13153" y="6468"/>
                  </a:cubicBezTo>
                  <a:cubicBezTo>
                    <a:pt x="13302" y="6468"/>
                    <a:pt x="13409" y="6486"/>
                    <a:pt x="13462" y="6531"/>
                  </a:cubicBezTo>
                  <a:cubicBezTo>
                    <a:pt x="13665" y="6721"/>
                    <a:pt x="13741" y="8205"/>
                    <a:pt x="13829" y="9776"/>
                  </a:cubicBezTo>
                  <a:cubicBezTo>
                    <a:pt x="13931" y="11678"/>
                    <a:pt x="14058" y="14035"/>
                    <a:pt x="14438" y="15924"/>
                  </a:cubicBezTo>
                  <a:cubicBezTo>
                    <a:pt x="14451" y="15974"/>
                    <a:pt x="14488" y="16000"/>
                    <a:pt x="14539" y="16000"/>
                  </a:cubicBezTo>
                  <a:lnTo>
                    <a:pt x="14552" y="16000"/>
                  </a:lnTo>
                  <a:cubicBezTo>
                    <a:pt x="14603" y="15988"/>
                    <a:pt x="14641" y="15937"/>
                    <a:pt x="14628" y="15886"/>
                  </a:cubicBezTo>
                  <a:cubicBezTo>
                    <a:pt x="14248" y="14010"/>
                    <a:pt x="14121" y="11652"/>
                    <a:pt x="14020" y="9763"/>
                  </a:cubicBezTo>
                  <a:cubicBezTo>
                    <a:pt x="13905" y="7698"/>
                    <a:pt x="13829" y="6620"/>
                    <a:pt x="13589" y="6391"/>
                  </a:cubicBezTo>
                  <a:cubicBezTo>
                    <a:pt x="13494" y="6311"/>
                    <a:pt x="13341" y="6279"/>
                    <a:pt x="13129" y="6279"/>
                  </a:cubicBezTo>
                  <a:cubicBezTo>
                    <a:pt x="12804" y="6279"/>
                    <a:pt x="12339" y="6355"/>
                    <a:pt x="11725" y="6455"/>
                  </a:cubicBezTo>
                  <a:cubicBezTo>
                    <a:pt x="10685" y="6634"/>
                    <a:pt x="9322" y="6860"/>
                    <a:pt x="7775" y="6860"/>
                  </a:cubicBezTo>
                  <a:cubicBezTo>
                    <a:pt x="6796" y="6860"/>
                    <a:pt x="5743" y="6769"/>
                    <a:pt x="4652" y="6518"/>
                  </a:cubicBezTo>
                  <a:cubicBezTo>
                    <a:pt x="3144" y="6163"/>
                    <a:pt x="2041" y="5441"/>
                    <a:pt x="1370" y="4351"/>
                  </a:cubicBezTo>
                  <a:cubicBezTo>
                    <a:pt x="216" y="2475"/>
                    <a:pt x="736" y="143"/>
                    <a:pt x="748" y="117"/>
                  </a:cubicBezTo>
                  <a:cubicBezTo>
                    <a:pt x="761" y="67"/>
                    <a:pt x="723" y="16"/>
                    <a:pt x="672" y="3"/>
                  </a:cubicBezTo>
                  <a:cubicBezTo>
                    <a:pt x="665" y="1"/>
                    <a:pt x="659" y="1"/>
                    <a:pt x="652" y="1"/>
                  </a:cubicBez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3720500" y="1557675"/>
              <a:ext cx="78625" cy="6350"/>
            </a:xfrm>
            <a:custGeom>
              <a:rect b="b" l="l" r="r" t="t"/>
              <a:pathLst>
                <a:path extrusionOk="0" h="254" w="3145">
                  <a:moveTo>
                    <a:pt x="89" y="0"/>
                  </a:moveTo>
                  <a:cubicBezTo>
                    <a:pt x="38" y="0"/>
                    <a:pt x="1" y="51"/>
                    <a:pt x="1" y="102"/>
                  </a:cubicBezTo>
                  <a:cubicBezTo>
                    <a:pt x="1" y="152"/>
                    <a:pt x="38" y="191"/>
                    <a:pt x="89" y="191"/>
                  </a:cubicBezTo>
                  <a:lnTo>
                    <a:pt x="3043" y="254"/>
                  </a:lnTo>
                  <a:cubicBezTo>
                    <a:pt x="3094" y="254"/>
                    <a:pt x="3144" y="216"/>
                    <a:pt x="3144" y="166"/>
                  </a:cubicBezTo>
                  <a:cubicBezTo>
                    <a:pt x="3144" y="115"/>
                    <a:pt x="3106" y="76"/>
                    <a:pt x="3043" y="64"/>
                  </a:cubicBezTo>
                  <a:lnTo>
                    <a:pt x="89" y="0"/>
                  </a:lnTo>
                  <a:close/>
                </a:path>
              </a:pathLst>
            </a:custGeom>
            <a:solidFill>
              <a:srgbClr val="564C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a:off x="3555725" y="1208775"/>
              <a:ext cx="263975" cy="34250"/>
            </a:xfrm>
            <a:custGeom>
              <a:rect b="b" l="l" r="r" t="t"/>
              <a:pathLst>
                <a:path extrusionOk="0" h="1370" w="10559">
                  <a:moveTo>
                    <a:pt x="26" y="1"/>
                  </a:moveTo>
                  <a:cubicBezTo>
                    <a:pt x="13" y="1"/>
                    <a:pt x="0" y="13"/>
                    <a:pt x="0" y="13"/>
                  </a:cubicBezTo>
                  <a:lnTo>
                    <a:pt x="0" y="1356"/>
                  </a:lnTo>
                  <a:cubicBezTo>
                    <a:pt x="0" y="1370"/>
                    <a:pt x="13" y="1370"/>
                    <a:pt x="26" y="1370"/>
                  </a:cubicBezTo>
                  <a:lnTo>
                    <a:pt x="10547" y="1370"/>
                  </a:lnTo>
                  <a:cubicBezTo>
                    <a:pt x="10559" y="1370"/>
                    <a:pt x="10559" y="1370"/>
                    <a:pt x="10559" y="1356"/>
                  </a:cubicBezTo>
                  <a:lnTo>
                    <a:pt x="10559" y="13"/>
                  </a:lnTo>
                  <a:cubicBezTo>
                    <a:pt x="10559" y="13"/>
                    <a:pt x="10559" y="1"/>
                    <a:pt x="10547" y="1"/>
                  </a:cubicBezTo>
                  <a:close/>
                </a:path>
              </a:pathLst>
            </a:custGeom>
            <a:solidFill>
              <a:srgbClr val="D7E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a:off x="3706225" y="1019575"/>
              <a:ext cx="214900" cy="223450"/>
            </a:xfrm>
            <a:custGeom>
              <a:rect b="b" l="l" r="r" t="t"/>
              <a:pathLst>
                <a:path extrusionOk="0" h="8938" w="8596">
                  <a:moveTo>
                    <a:pt x="3056" y="1"/>
                  </a:moveTo>
                  <a:cubicBezTo>
                    <a:pt x="2739" y="1"/>
                    <a:pt x="2460" y="217"/>
                    <a:pt x="2372" y="521"/>
                  </a:cubicBezTo>
                  <a:lnTo>
                    <a:pt x="1" y="8938"/>
                  </a:lnTo>
                  <a:lnTo>
                    <a:pt x="5642" y="8938"/>
                  </a:lnTo>
                  <a:cubicBezTo>
                    <a:pt x="6048" y="8938"/>
                    <a:pt x="6390" y="8671"/>
                    <a:pt x="6491" y="8291"/>
                  </a:cubicBezTo>
                  <a:lnTo>
                    <a:pt x="8468" y="901"/>
                  </a:lnTo>
                  <a:cubicBezTo>
                    <a:pt x="8595" y="445"/>
                    <a:pt x="8253" y="1"/>
                    <a:pt x="778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a:off x="3693250" y="1019575"/>
              <a:ext cx="89400" cy="221850"/>
            </a:xfrm>
            <a:custGeom>
              <a:rect b="b" l="l" r="r" t="t"/>
              <a:pathLst>
                <a:path extrusionOk="0" h="8874" w="3576">
                  <a:moveTo>
                    <a:pt x="3030" y="1"/>
                  </a:moveTo>
                  <a:cubicBezTo>
                    <a:pt x="2713" y="1"/>
                    <a:pt x="2435" y="217"/>
                    <a:pt x="2345" y="521"/>
                  </a:cubicBezTo>
                  <a:lnTo>
                    <a:pt x="1" y="8874"/>
                  </a:lnTo>
                  <a:lnTo>
                    <a:pt x="545" y="8874"/>
                  </a:lnTo>
                  <a:lnTo>
                    <a:pt x="2891" y="521"/>
                  </a:lnTo>
                  <a:cubicBezTo>
                    <a:pt x="2979" y="217"/>
                    <a:pt x="3258" y="1"/>
                    <a:pt x="3575"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5"/>
            <p:cNvSpPr/>
            <p:nvPr/>
          </p:nvSpPr>
          <p:spPr>
            <a:xfrm>
              <a:off x="3796225" y="1113375"/>
              <a:ext cx="47275" cy="42200"/>
            </a:xfrm>
            <a:custGeom>
              <a:rect b="b" l="l" r="r" t="t"/>
              <a:pathLst>
                <a:path extrusionOk="0" h="1688" w="1891">
                  <a:moveTo>
                    <a:pt x="1142" y="1"/>
                  </a:moveTo>
                  <a:cubicBezTo>
                    <a:pt x="673" y="1"/>
                    <a:pt x="217" y="381"/>
                    <a:pt x="102" y="837"/>
                  </a:cubicBezTo>
                  <a:cubicBezTo>
                    <a:pt x="1" y="1307"/>
                    <a:pt x="280" y="1687"/>
                    <a:pt x="749" y="1687"/>
                  </a:cubicBezTo>
                  <a:cubicBezTo>
                    <a:pt x="1218" y="1687"/>
                    <a:pt x="1674" y="1307"/>
                    <a:pt x="1789" y="837"/>
                  </a:cubicBezTo>
                  <a:cubicBezTo>
                    <a:pt x="1890" y="381"/>
                    <a:pt x="1598" y="1"/>
                    <a:pt x="1142"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5"/>
            <p:cNvSpPr/>
            <p:nvPr/>
          </p:nvSpPr>
          <p:spPr>
            <a:xfrm>
              <a:off x="3378900" y="843550"/>
              <a:ext cx="290300" cy="362025"/>
            </a:xfrm>
            <a:custGeom>
              <a:rect b="b" l="l" r="r" t="t"/>
              <a:pathLst>
                <a:path extrusionOk="0" h="14481" w="11612">
                  <a:moveTo>
                    <a:pt x="3481" y="0"/>
                  </a:moveTo>
                  <a:cubicBezTo>
                    <a:pt x="3298" y="0"/>
                    <a:pt x="3143" y="10"/>
                    <a:pt x="3043" y="32"/>
                  </a:cubicBezTo>
                  <a:cubicBezTo>
                    <a:pt x="1914" y="273"/>
                    <a:pt x="1407" y="1554"/>
                    <a:pt x="1432" y="3315"/>
                  </a:cubicBezTo>
                  <a:cubicBezTo>
                    <a:pt x="1432" y="3721"/>
                    <a:pt x="1420" y="4126"/>
                    <a:pt x="1407" y="4545"/>
                  </a:cubicBezTo>
                  <a:cubicBezTo>
                    <a:pt x="1407" y="4596"/>
                    <a:pt x="1407" y="4646"/>
                    <a:pt x="1395" y="4709"/>
                  </a:cubicBezTo>
                  <a:cubicBezTo>
                    <a:pt x="1331" y="6104"/>
                    <a:pt x="1153" y="7460"/>
                    <a:pt x="938" y="8322"/>
                  </a:cubicBezTo>
                  <a:cubicBezTo>
                    <a:pt x="482" y="10109"/>
                    <a:pt x="482" y="10109"/>
                    <a:pt x="0" y="11948"/>
                  </a:cubicBezTo>
                  <a:cubicBezTo>
                    <a:pt x="91" y="12361"/>
                    <a:pt x="3181" y="14480"/>
                    <a:pt x="6100" y="14480"/>
                  </a:cubicBezTo>
                  <a:cubicBezTo>
                    <a:pt x="6846" y="14480"/>
                    <a:pt x="7581" y="14342"/>
                    <a:pt x="8252" y="14001"/>
                  </a:cubicBezTo>
                  <a:cubicBezTo>
                    <a:pt x="8417" y="13215"/>
                    <a:pt x="8366" y="13354"/>
                    <a:pt x="8708" y="11478"/>
                  </a:cubicBezTo>
                  <a:cubicBezTo>
                    <a:pt x="8747" y="11314"/>
                    <a:pt x="8784" y="11174"/>
                    <a:pt x="8823" y="11060"/>
                  </a:cubicBezTo>
                  <a:cubicBezTo>
                    <a:pt x="8823" y="11022"/>
                    <a:pt x="8835" y="10997"/>
                    <a:pt x="8848" y="10971"/>
                  </a:cubicBezTo>
                  <a:lnTo>
                    <a:pt x="8848" y="10959"/>
                  </a:lnTo>
                  <a:cubicBezTo>
                    <a:pt x="8848" y="10959"/>
                    <a:pt x="8886" y="10946"/>
                    <a:pt x="8949" y="10920"/>
                  </a:cubicBezTo>
                  <a:cubicBezTo>
                    <a:pt x="9164" y="10819"/>
                    <a:pt x="9735" y="10540"/>
                    <a:pt x="10179" y="10109"/>
                  </a:cubicBezTo>
                  <a:cubicBezTo>
                    <a:pt x="10255" y="10033"/>
                    <a:pt x="10318" y="9957"/>
                    <a:pt x="10381" y="9881"/>
                  </a:cubicBezTo>
                  <a:lnTo>
                    <a:pt x="10407" y="9856"/>
                  </a:lnTo>
                  <a:cubicBezTo>
                    <a:pt x="10787" y="9362"/>
                    <a:pt x="10775" y="8309"/>
                    <a:pt x="10863" y="7106"/>
                  </a:cubicBezTo>
                  <a:cubicBezTo>
                    <a:pt x="10863" y="6991"/>
                    <a:pt x="10876" y="6864"/>
                    <a:pt x="10888" y="6737"/>
                  </a:cubicBezTo>
                  <a:cubicBezTo>
                    <a:pt x="10927" y="6332"/>
                    <a:pt x="10978" y="5914"/>
                    <a:pt x="11066" y="5521"/>
                  </a:cubicBezTo>
                  <a:cubicBezTo>
                    <a:pt x="11358" y="4089"/>
                    <a:pt x="11611" y="3340"/>
                    <a:pt x="10381" y="2377"/>
                  </a:cubicBezTo>
                  <a:cubicBezTo>
                    <a:pt x="10255" y="2263"/>
                    <a:pt x="10090" y="2162"/>
                    <a:pt x="9913" y="2047"/>
                  </a:cubicBezTo>
                  <a:cubicBezTo>
                    <a:pt x="9722" y="1908"/>
                    <a:pt x="9494" y="1782"/>
                    <a:pt x="9241" y="1630"/>
                  </a:cubicBezTo>
                  <a:lnTo>
                    <a:pt x="6528" y="463"/>
                  </a:lnTo>
                  <a:cubicBezTo>
                    <a:pt x="6528" y="463"/>
                    <a:pt x="6059" y="337"/>
                    <a:pt x="5438" y="210"/>
                  </a:cubicBezTo>
                  <a:cubicBezTo>
                    <a:pt x="5336" y="185"/>
                    <a:pt x="5210" y="159"/>
                    <a:pt x="5096" y="146"/>
                  </a:cubicBezTo>
                  <a:cubicBezTo>
                    <a:pt x="4775" y="80"/>
                    <a:pt x="4012" y="0"/>
                    <a:pt x="348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a:off x="3563000" y="930100"/>
              <a:ext cx="11425" cy="10400"/>
            </a:xfrm>
            <a:custGeom>
              <a:rect b="b" l="l" r="r" t="t"/>
              <a:pathLst>
                <a:path extrusionOk="0" h="416" w="457">
                  <a:moveTo>
                    <a:pt x="227" y="0"/>
                  </a:moveTo>
                  <a:cubicBezTo>
                    <a:pt x="137" y="0"/>
                    <a:pt x="48" y="71"/>
                    <a:pt x="26" y="170"/>
                  </a:cubicBezTo>
                  <a:cubicBezTo>
                    <a:pt x="0" y="284"/>
                    <a:pt x="77" y="385"/>
                    <a:pt x="191" y="411"/>
                  </a:cubicBezTo>
                  <a:cubicBezTo>
                    <a:pt x="206" y="414"/>
                    <a:pt x="221" y="416"/>
                    <a:pt x="235" y="416"/>
                  </a:cubicBezTo>
                  <a:cubicBezTo>
                    <a:pt x="330" y="416"/>
                    <a:pt x="409" y="347"/>
                    <a:pt x="431" y="259"/>
                  </a:cubicBezTo>
                  <a:cubicBezTo>
                    <a:pt x="457" y="145"/>
                    <a:pt x="381" y="30"/>
                    <a:pt x="267" y="5"/>
                  </a:cubicBezTo>
                  <a:cubicBezTo>
                    <a:pt x="254" y="2"/>
                    <a:pt x="241" y="0"/>
                    <a:pt x="227"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a:off x="3560475" y="951975"/>
              <a:ext cx="11425" cy="10400"/>
            </a:xfrm>
            <a:custGeom>
              <a:rect b="b" l="l" r="r" t="t"/>
              <a:pathLst>
                <a:path extrusionOk="0" h="416" w="457">
                  <a:moveTo>
                    <a:pt x="235" y="0"/>
                  </a:moveTo>
                  <a:cubicBezTo>
                    <a:pt x="137" y="0"/>
                    <a:pt x="47" y="71"/>
                    <a:pt x="25" y="169"/>
                  </a:cubicBezTo>
                  <a:cubicBezTo>
                    <a:pt x="0" y="284"/>
                    <a:pt x="76" y="385"/>
                    <a:pt x="191" y="411"/>
                  </a:cubicBezTo>
                  <a:cubicBezTo>
                    <a:pt x="206" y="414"/>
                    <a:pt x="220" y="416"/>
                    <a:pt x="235" y="416"/>
                  </a:cubicBezTo>
                  <a:cubicBezTo>
                    <a:pt x="330" y="416"/>
                    <a:pt x="409" y="347"/>
                    <a:pt x="431" y="259"/>
                  </a:cubicBezTo>
                  <a:cubicBezTo>
                    <a:pt x="456" y="144"/>
                    <a:pt x="380" y="31"/>
                    <a:pt x="279" y="5"/>
                  </a:cubicBezTo>
                  <a:cubicBezTo>
                    <a:pt x="264" y="2"/>
                    <a:pt x="249" y="0"/>
                    <a:pt x="235"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a:off x="3491225" y="850625"/>
              <a:ext cx="71175" cy="69575"/>
            </a:xfrm>
            <a:custGeom>
              <a:rect b="b" l="l" r="r" t="t"/>
              <a:pathLst>
                <a:path extrusionOk="0" h="2783" w="2847">
                  <a:moveTo>
                    <a:pt x="1028" y="0"/>
                  </a:moveTo>
                  <a:cubicBezTo>
                    <a:pt x="665" y="0"/>
                    <a:pt x="294" y="106"/>
                    <a:pt x="197" y="510"/>
                  </a:cubicBezTo>
                  <a:cubicBezTo>
                    <a:pt x="0" y="1335"/>
                    <a:pt x="1311" y="2782"/>
                    <a:pt x="2722" y="2782"/>
                  </a:cubicBezTo>
                  <a:cubicBezTo>
                    <a:pt x="2763" y="2782"/>
                    <a:pt x="2805" y="2781"/>
                    <a:pt x="2846" y="2778"/>
                  </a:cubicBezTo>
                  <a:cubicBezTo>
                    <a:pt x="2846" y="2778"/>
                    <a:pt x="1477" y="1333"/>
                    <a:pt x="1820" y="130"/>
                  </a:cubicBezTo>
                  <a:cubicBezTo>
                    <a:pt x="1820" y="130"/>
                    <a:pt x="1429" y="0"/>
                    <a:pt x="1028"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a:off x="3577575" y="883650"/>
              <a:ext cx="70375" cy="55300"/>
            </a:xfrm>
            <a:custGeom>
              <a:rect b="b" l="l" r="r" t="t"/>
              <a:pathLst>
                <a:path extrusionOk="0" h="2212" w="2815">
                  <a:moveTo>
                    <a:pt x="1231" y="0"/>
                  </a:moveTo>
                  <a:cubicBezTo>
                    <a:pt x="837" y="1293"/>
                    <a:pt x="1" y="1623"/>
                    <a:pt x="1" y="1623"/>
                  </a:cubicBezTo>
                  <a:cubicBezTo>
                    <a:pt x="315" y="2006"/>
                    <a:pt x="873" y="2212"/>
                    <a:pt x="1389" y="2212"/>
                  </a:cubicBezTo>
                  <a:cubicBezTo>
                    <a:pt x="1914" y="2212"/>
                    <a:pt x="2395" y="2000"/>
                    <a:pt x="2536" y="1547"/>
                  </a:cubicBezTo>
                  <a:cubicBezTo>
                    <a:pt x="2815" y="659"/>
                    <a:pt x="1231" y="0"/>
                    <a:pt x="123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a:off x="3530375" y="853850"/>
              <a:ext cx="78600" cy="70400"/>
            </a:xfrm>
            <a:custGeom>
              <a:rect b="b" l="l" r="r" t="t"/>
              <a:pathLst>
                <a:path extrusionOk="0" h="2816" w="3144">
                  <a:moveTo>
                    <a:pt x="254" y="1"/>
                  </a:moveTo>
                  <a:lnTo>
                    <a:pt x="254" y="1"/>
                  </a:lnTo>
                  <a:cubicBezTo>
                    <a:pt x="0" y="621"/>
                    <a:pt x="431" y="1572"/>
                    <a:pt x="1014" y="2384"/>
                  </a:cubicBezTo>
                  <a:cubicBezTo>
                    <a:pt x="1223" y="2678"/>
                    <a:pt x="1535" y="2816"/>
                    <a:pt x="1845" y="2816"/>
                  </a:cubicBezTo>
                  <a:cubicBezTo>
                    <a:pt x="2271" y="2816"/>
                    <a:pt x="2693" y="2556"/>
                    <a:pt x="2840" y="2080"/>
                  </a:cubicBezTo>
                  <a:lnTo>
                    <a:pt x="3144" y="1078"/>
                  </a:lnTo>
                  <a:lnTo>
                    <a:pt x="254"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a:off x="3477775" y="1077050"/>
              <a:ext cx="124875" cy="43025"/>
            </a:xfrm>
            <a:custGeom>
              <a:rect b="b" l="l" r="r" t="t"/>
              <a:pathLst>
                <a:path extrusionOk="0" h="1721" w="4995">
                  <a:moveTo>
                    <a:pt x="457" y="0"/>
                  </a:moveTo>
                  <a:cubicBezTo>
                    <a:pt x="234" y="0"/>
                    <a:pt x="94" y="18"/>
                    <a:pt x="76" y="22"/>
                  </a:cubicBezTo>
                  <a:cubicBezTo>
                    <a:pt x="38" y="34"/>
                    <a:pt x="0" y="73"/>
                    <a:pt x="12" y="110"/>
                  </a:cubicBezTo>
                  <a:cubicBezTo>
                    <a:pt x="12" y="135"/>
                    <a:pt x="38" y="161"/>
                    <a:pt x="63" y="174"/>
                  </a:cubicBezTo>
                  <a:cubicBezTo>
                    <a:pt x="76" y="186"/>
                    <a:pt x="88" y="186"/>
                    <a:pt x="102" y="186"/>
                  </a:cubicBezTo>
                  <a:cubicBezTo>
                    <a:pt x="105" y="186"/>
                    <a:pt x="237" y="170"/>
                    <a:pt x="455" y="170"/>
                  </a:cubicBezTo>
                  <a:cubicBezTo>
                    <a:pt x="981" y="170"/>
                    <a:pt x="2011" y="264"/>
                    <a:pt x="2979" y="909"/>
                  </a:cubicBezTo>
                  <a:cubicBezTo>
                    <a:pt x="3676" y="1365"/>
                    <a:pt x="4322" y="1619"/>
                    <a:pt x="4868" y="1720"/>
                  </a:cubicBezTo>
                  <a:cubicBezTo>
                    <a:pt x="4868" y="1682"/>
                    <a:pt x="4880" y="1657"/>
                    <a:pt x="4893" y="1631"/>
                  </a:cubicBezTo>
                  <a:lnTo>
                    <a:pt x="4893" y="1619"/>
                  </a:lnTo>
                  <a:cubicBezTo>
                    <a:pt x="4893" y="1619"/>
                    <a:pt x="4931" y="1606"/>
                    <a:pt x="4994" y="1580"/>
                  </a:cubicBezTo>
                  <a:cubicBezTo>
                    <a:pt x="4449" y="1504"/>
                    <a:pt x="3790" y="1251"/>
                    <a:pt x="3068" y="782"/>
                  </a:cubicBezTo>
                  <a:cubicBezTo>
                    <a:pt x="2059" y="106"/>
                    <a:pt x="1005" y="0"/>
                    <a:pt x="457"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a:off x="3519900" y="932750"/>
              <a:ext cx="97950" cy="69000"/>
            </a:xfrm>
            <a:custGeom>
              <a:rect b="b" l="l" r="r" t="t"/>
              <a:pathLst>
                <a:path extrusionOk="0" h="2760" w="3918">
                  <a:moveTo>
                    <a:pt x="95" y="0"/>
                  </a:moveTo>
                  <a:cubicBezTo>
                    <a:pt x="80" y="0"/>
                    <a:pt x="65" y="5"/>
                    <a:pt x="51" y="14"/>
                  </a:cubicBezTo>
                  <a:cubicBezTo>
                    <a:pt x="14" y="39"/>
                    <a:pt x="1" y="90"/>
                    <a:pt x="26" y="115"/>
                  </a:cubicBezTo>
                  <a:cubicBezTo>
                    <a:pt x="90" y="203"/>
                    <a:pt x="1395" y="2282"/>
                    <a:pt x="2308" y="2662"/>
                  </a:cubicBezTo>
                  <a:cubicBezTo>
                    <a:pt x="2474" y="2731"/>
                    <a:pt x="2631" y="2760"/>
                    <a:pt x="2776" y="2760"/>
                  </a:cubicBezTo>
                  <a:cubicBezTo>
                    <a:pt x="3461" y="2760"/>
                    <a:pt x="3893" y="2128"/>
                    <a:pt x="3893" y="2118"/>
                  </a:cubicBezTo>
                  <a:cubicBezTo>
                    <a:pt x="3918" y="2079"/>
                    <a:pt x="3905" y="2029"/>
                    <a:pt x="3867" y="2003"/>
                  </a:cubicBezTo>
                  <a:cubicBezTo>
                    <a:pt x="3854" y="1994"/>
                    <a:pt x="3839" y="1990"/>
                    <a:pt x="3824" y="1990"/>
                  </a:cubicBezTo>
                  <a:cubicBezTo>
                    <a:pt x="3796" y="1990"/>
                    <a:pt x="3769" y="2004"/>
                    <a:pt x="3753" y="2029"/>
                  </a:cubicBezTo>
                  <a:cubicBezTo>
                    <a:pt x="3753" y="2029"/>
                    <a:pt x="3370" y="2594"/>
                    <a:pt x="2771" y="2594"/>
                  </a:cubicBezTo>
                  <a:cubicBezTo>
                    <a:pt x="2647" y="2594"/>
                    <a:pt x="2513" y="2569"/>
                    <a:pt x="2371" y="2510"/>
                  </a:cubicBezTo>
                  <a:cubicBezTo>
                    <a:pt x="1510" y="2155"/>
                    <a:pt x="178" y="51"/>
                    <a:pt x="166" y="39"/>
                  </a:cubicBezTo>
                  <a:cubicBezTo>
                    <a:pt x="150" y="14"/>
                    <a:pt x="123" y="0"/>
                    <a:pt x="95"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a:off x="3589325" y="1087575"/>
              <a:ext cx="52300" cy="84525"/>
            </a:xfrm>
            <a:custGeom>
              <a:rect b="b" l="l" r="r" t="t"/>
              <a:pathLst>
                <a:path extrusionOk="0" h="3381" w="2092">
                  <a:moveTo>
                    <a:pt x="1988" y="0"/>
                  </a:moveTo>
                  <a:cubicBezTo>
                    <a:pt x="1956" y="0"/>
                    <a:pt x="1926" y="19"/>
                    <a:pt x="1901" y="44"/>
                  </a:cubicBezTo>
                  <a:cubicBezTo>
                    <a:pt x="1369" y="881"/>
                    <a:pt x="418" y="1122"/>
                    <a:pt x="406" y="1122"/>
                  </a:cubicBezTo>
                  <a:cubicBezTo>
                    <a:pt x="367" y="1122"/>
                    <a:pt x="342" y="1159"/>
                    <a:pt x="330" y="1198"/>
                  </a:cubicBezTo>
                  <a:cubicBezTo>
                    <a:pt x="330" y="1210"/>
                    <a:pt x="76" y="2516"/>
                    <a:pt x="12" y="3277"/>
                  </a:cubicBezTo>
                  <a:cubicBezTo>
                    <a:pt x="0" y="3328"/>
                    <a:pt x="38" y="3378"/>
                    <a:pt x="88" y="3378"/>
                  </a:cubicBezTo>
                  <a:lnTo>
                    <a:pt x="101" y="3378"/>
                  </a:lnTo>
                  <a:cubicBezTo>
                    <a:pt x="108" y="3380"/>
                    <a:pt x="114" y="3381"/>
                    <a:pt x="120" y="3381"/>
                  </a:cubicBezTo>
                  <a:cubicBezTo>
                    <a:pt x="161" y="3381"/>
                    <a:pt x="191" y="3346"/>
                    <a:pt x="203" y="3302"/>
                  </a:cubicBezTo>
                  <a:cubicBezTo>
                    <a:pt x="266" y="2630"/>
                    <a:pt x="456" y="1553"/>
                    <a:pt x="507" y="1286"/>
                  </a:cubicBezTo>
                  <a:cubicBezTo>
                    <a:pt x="735" y="1223"/>
                    <a:pt x="1559" y="931"/>
                    <a:pt x="2066" y="145"/>
                  </a:cubicBezTo>
                  <a:cubicBezTo>
                    <a:pt x="2091" y="108"/>
                    <a:pt x="2079" y="44"/>
                    <a:pt x="2040" y="19"/>
                  </a:cubicBezTo>
                  <a:cubicBezTo>
                    <a:pt x="2023" y="6"/>
                    <a:pt x="2005" y="0"/>
                    <a:pt x="1988"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a:off x="3560475" y="626575"/>
              <a:ext cx="95400" cy="91400"/>
            </a:xfrm>
            <a:custGeom>
              <a:rect b="b" l="l" r="r" t="t"/>
              <a:pathLst>
                <a:path extrusionOk="0" h="3656" w="3816">
                  <a:moveTo>
                    <a:pt x="1905" y="0"/>
                  </a:moveTo>
                  <a:cubicBezTo>
                    <a:pt x="1120" y="0"/>
                    <a:pt x="391" y="508"/>
                    <a:pt x="152" y="1296"/>
                  </a:cubicBezTo>
                  <a:cubicBezTo>
                    <a:pt x="0" y="1816"/>
                    <a:pt x="76" y="2335"/>
                    <a:pt x="330" y="2766"/>
                  </a:cubicBezTo>
                  <a:cubicBezTo>
                    <a:pt x="558" y="3134"/>
                    <a:pt x="913" y="3438"/>
                    <a:pt x="1369" y="3577"/>
                  </a:cubicBezTo>
                  <a:cubicBezTo>
                    <a:pt x="1545" y="3631"/>
                    <a:pt x="1723" y="3656"/>
                    <a:pt x="1899" y="3656"/>
                  </a:cubicBezTo>
                  <a:cubicBezTo>
                    <a:pt x="2683" y="3656"/>
                    <a:pt x="3413" y="3148"/>
                    <a:pt x="3651" y="2360"/>
                  </a:cubicBezTo>
                  <a:cubicBezTo>
                    <a:pt x="3676" y="2259"/>
                    <a:pt x="3701" y="2157"/>
                    <a:pt x="3715" y="2056"/>
                  </a:cubicBezTo>
                  <a:cubicBezTo>
                    <a:pt x="3816" y="1182"/>
                    <a:pt x="3296" y="345"/>
                    <a:pt x="2434" y="79"/>
                  </a:cubicBezTo>
                  <a:cubicBezTo>
                    <a:pt x="2258" y="26"/>
                    <a:pt x="2080" y="0"/>
                    <a:pt x="1905"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a:off x="3568700" y="672575"/>
              <a:ext cx="84650" cy="45400"/>
            </a:xfrm>
            <a:custGeom>
              <a:rect b="b" l="l" r="r" t="t"/>
              <a:pathLst>
                <a:path extrusionOk="0" h="1816" w="3386">
                  <a:moveTo>
                    <a:pt x="2323" y="1"/>
                  </a:moveTo>
                  <a:cubicBezTo>
                    <a:pt x="1310" y="1"/>
                    <a:pt x="456" y="556"/>
                    <a:pt x="1" y="926"/>
                  </a:cubicBezTo>
                  <a:cubicBezTo>
                    <a:pt x="229" y="1294"/>
                    <a:pt x="584" y="1598"/>
                    <a:pt x="1040" y="1737"/>
                  </a:cubicBezTo>
                  <a:cubicBezTo>
                    <a:pt x="1216" y="1791"/>
                    <a:pt x="1394" y="1816"/>
                    <a:pt x="1570" y="1816"/>
                  </a:cubicBezTo>
                  <a:cubicBezTo>
                    <a:pt x="2354" y="1816"/>
                    <a:pt x="3084" y="1308"/>
                    <a:pt x="3322" y="520"/>
                  </a:cubicBezTo>
                  <a:cubicBezTo>
                    <a:pt x="3347" y="419"/>
                    <a:pt x="3372" y="317"/>
                    <a:pt x="3386" y="216"/>
                  </a:cubicBezTo>
                  <a:cubicBezTo>
                    <a:pt x="3019" y="63"/>
                    <a:pt x="2662" y="1"/>
                    <a:pt x="2323"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3686275" y="757200"/>
              <a:ext cx="21875" cy="48175"/>
            </a:xfrm>
            <a:custGeom>
              <a:rect b="b" l="l" r="r" t="t"/>
              <a:pathLst>
                <a:path extrusionOk="0" h="1927" w="875">
                  <a:moveTo>
                    <a:pt x="419" y="0"/>
                  </a:moveTo>
                  <a:lnTo>
                    <a:pt x="1" y="1927"/>
                  </a:lnTo>
                  <a:cubicBezTo>
                    <a:pt x="875" y="1572"/>
                    <a:pt x="761" y="64"/>
                    <a:pt x="761" y="64"/>
                  </a:cubicBezTo>
                  <a:lnTo>
                    <a:pt x="419" y="0"/>
                  </a:ln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3519275" y="678875"/>
              <a:ext cx="175275" cy="146800"/>
            </a:xfrm>
            <a:custGeom>
              <a:rect b="b" l="l" r="r" t="t"/>
              <a:pathLst>
                <a:path extrusionOk="0" h="5872" w="7011">
                  <a:moveTo>
                    <a:pt x="4389" y="1"/>
                  </a:moveTo>
                  <a:cubicBezTo>
                    <a:pt x="4037" y="1"/>
                    <a:pt x="3652" y="64"/>
                    <a:pt x="3233" y="218"/>
                  </a:cubicBezTo>
                  <a:cubicBezTo>
                    <a:pt x="723" y="1143"/>
                    <a:pt x="0" y="4933"/>
                    <a:pt x="1800" y="5871"/>
                  </a:cubicBezTo>
                  <a:cubicBezTo>
                    <a:pt x="1800" y="5871"/>
                    <a:pt x="5704" y="3907"/>
                    <a:pt x="7010" y="1511"/>
                  </a:cubicBezTo>
                  <a:cubicBezTo>
                    <a:pt x="7010" y="1511"/>
                    <a:pt x="6103" y="1"/>
                    <a:pt x="4389"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3537350" y="812650"/>
              <a:ext cx="82075" cy="83400"/>
            </a:xfrm>
            <a:custGeom>
              <a:rect b="b" l="l" r="r" t="t"/>
              <a:pathLst>
                <a:path extrusionOk="0" h="3336" w="3283">
                  <a:moveTo>
                    <a:pt x="1065" y="1"/>
                  </a:moveTo>
                  <a:cubicBezTo>
                    <a:pt x="989" y="584"/>
                    <a:pt x="596" y="1421"/>
                    <a:pt x="0" y="1674"/>
                  </a:cubicBezTo>
                  <a:cubicBezTo>
                    <a:pt x="856" y="3051"/>
                    <a:pt x="1651" y="3335"/>
                    <a:pt x="2162" y="3335"/>
                  </a:cubicBezTo>
                  <a:cubicBezTo>
                    <a:pt x="2520" y="3335"/>
                    <a:pt x="2738" y="3195"/>
                    <a:pt x="2738" y="3195"/>
                  </a:cubicBezTo>
                  <a:lnTo>
                    <a:pt x="3283" y="1864"/>
                  </a:lnTo>
                  <a:cubicBezTo>
                    <a:pt x="2598" y="1610"/>
                    <a:pt x="1927" y="990"/>
                    <a:pt x="1508" y="533"/>
                  </a:cubicBezTo>
                  <a:cubicBezTo>
                    <a:pt x="1457" y="483"/>
                    <a:pt x="1407" y="432"/>
                    <a:pt x="1369" y="381"/>
                  </a:cubicBezTo>
                  <a:cubicBezTo>
                    <a:pt x="1192" y="128"/>
                    <a:pt x="1065" y="1"/>
                    <a:pt x="1065"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3571575" y="822175"/>
              <a:ext cx="47850" cy="52925"/>
            </a:xfrm>
            <a:custGeom>
              <a:rect b="b" l="l" r="r" t="t"/>
              <a:pathLst>
                <a:path extrusionOk="0" h="2117" w="1914">
                  <a:moveTo>
                    <a:pt x="0" y="0"/>
                  </a:moveTo>
                  <a:lnTo>
                    <a:pt x="0" y="0"/>
                  </a:lnTo>
                  <a:cubicBezTo>
                    <a:pt x="266" y="950"/>
                    <a:pt x="1141" y="1724"/>
                    <a:pt x="1660" y="2116"/>
                  </a:cubicBezTo>
                  <a:lnTo>
                    <a:pt x="1914" y="1483"/>
                  </a:lnTo>
                  <a:cubicBezTo>
                    <a:pt x="1229" y="1229"/>
                    <a:pt x="558" y="609"/>
                    <a:pt x="139" y="152"/>
                  </a:cubicBezTo>
                  <a:cubicBezTo>
                    <a:pt x="88" y="102"/>
                    <a:pt x="51" y="51"/>
                    <a:pt x="0"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5"/>
            <p:cNvSpPr/>
            <p:nvPr/>
          </p:nvSpPr>
          <p:spPr>
            <a:xfrm>
              <a:off x="3563975" y="711075"/>
              <a:ext cx="136900" cy="152900"/>
            </a:xfrm>
            <a:custGeom>
              <a:rect b="b" l="l" r="r" t="t"/>
              <a:pathLst>
                <a:path extrusionOk="0" h="6116" w="5476">
                  <a:moveTo>
                    <a:pt x="2927" y="0"/>
                  </a:moveTo>
                  <a:cubicBezTo>
                    <a:pt x="2117" y="0"/>
                    <a:pt x="1386" y="516"/>
                    <a:pt x="1090" y="1287"/>
                  </a:cubicBezTo>
                  <a:cubicBezTo>
                    <a:pt x="659" y="1997"/>
                    <a:pt x="304" y="2796"/>
                    <a:pt x="76" y="3734"/>
                  </a:cubicBezTo>
                  <a:cubicBezTo>
                    <a:pt x="51" y="3836"/>
                    <a:pt x="25" y="3949"/>
                    <a:pt x="0" y="4064"/>
                  </a:cubicBezTo>
                  <a:cubicBezTo>
                    <a:pt x="54" y="4140"/>
                    <a:pt x="1522" y="6116"/>
                    <a:pt x="2907" y="6116"/>
                  </a:cubicBezTo>
                  <a:cubicBezTo>
                    <a:pt x="3134" y="6116"/>
                    <a:pt x="3359" y="6063"/>
                    <a:pt x="3575" y="5940"/>
                  </a:cubicBezTo>
                  <a:cubicBezTo>
                    <a:pt x="4006" y="5698"/>
                    <a:pt x="4310" y="5141"/>
                    <a:pt x="4956" y="3696"/>
                  </a:cubicBezTo>
                  <a:cubicBezTo>
                    <a:pt x="5476" y="2530"/>
                    <a:pt x="5451" y="1529"/>
                    <a:pt x="4905" y="1047"/>
                  </a:cubicBezTo>
                  <a:cubicBezTo>
                    <a:pt x="4550" y="730"/>
                    <a:pt x="4006" y="70"/>
                    <a:pt x="3093" y="8"/>
                  </a:cubicBezTo>
                  <a:cubicBezTo>
                    <a:pt x="3037" y="3"/>
                    <a:pt x="2982" y="0"/>
                    <a:pt x="2927"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a:off x="3632075" y="815100"/>
              <a:ext cx="26350" cy="20075"/>
            </a:xfrm>
            <a:custGeom>
              <a:rect b="b" l="l" r="r" t="t"/>
              <a:pathLst>
                <a:path extrusionOk="0" h="803" w="1054">
                  <a:moveTo>
                    <a:pt x="581" y="0"/>
                  </a:moveTo>
                  <a:cubicBezTo>
                    <a:pt x="461" y="0"/>
                    <a:pt x="353" y="54"/>
                    <a:pt x="268" y="131"/>
                  </a:cubicBezTo>
                  <a:cubicBezTo>
                    <a:pt x="1" y="334"/>
                    <a:pt x="128" y="777"/>
                    <a:pt x="457" y="802"/>
                  </a:cubicBezTo>
                  <a:lnTo>
                    <a:pt x="470" y="802"/>
                  </a:lnTo>
                  <a:cubicBezTo>
                    <a:pt x="597" y="802"/>
                    <a:pt x="711" y="739"/>
                    <a:pt x="787" y="638"/>
                  </a:cubicBezTo>
                  <a:cubicBezTo>
                    <a:pt x="913" y="473"/>
                    <a:pt x="1053" y="194"/>
                    <a:pt x="761" y="42"/>
                  </a:cubicBezTo>
                  <a:cubicBezTo>
                    <a:pt x="699" y="13"/>
                    <a:pt x="639" y="0"/>
                    <a:pt x="581" y="0"/>
                  </a:cubicBezTo>
                  <a:close/>
                </a:path>
              </a:pathLst>
            </a:custGeom>
            <a:solidFill>
              <a:srgbClr val="9F8E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5"/>
            <p:cNvSpPr/>
            <p:nvPr/>
          </p:nvSpPr>
          <p:spPr>
            <a:xfrm>
              <a:off x="3629875" y="754075"/>
              <a:ext cx="28850" cy="11500"/>
            </a:xfrm>
            <a:custGeom>
              <a:rect b="b" l="l" r="r" t="t"/>
              <a:pathLst>
                <a:path extrusionOk="0" h="460" w="1154">
                  <a:moveTo>
                    <a:pt x="942" y="1"/>
                  </a:moveTo>
                  <a:cubicBezTo>
                    <a:pt x="789" y="1"/>
                    <a:pt x="574" y="190"/>
                    <a:pt x="273" y="190"/>
                  </a:cubicBezTo>
                  <a:cubicBezTo>
                    <a:pt x="189" y="190"/>
                    <a:pt x="98" y="175"/>
                    <a:pt x="1" y="138"/>
                  </a:cubicBezTo>
                  <a:lnTo>
                    <a:pt x="1" y="138"/>
                  </a:lnTo>
                  <a:cubicBezTo>
                    <a:pt x="1" y="138"/>
                    <a:pt x="75" y="459"/>
                    <a:pt x="494" y="459"/>
                  </a:cubicBezTo>
                  <a:cubicBezTo>
                    <a:pt x="621" y="459"/>
                    <a:pt x="779" y="430"/>
                    <a:pt x="976" y="353"/>
                  </a:cubicBezTo>
                  <a:cubicBezTo>
                    <a:pt x="1027" y="341"/>
                    <a:pt x="1065" y="302"/>
                    <a:pt x="1091" y="265"/>
                  </a:cubicBezTo>
                  <a:cubicBezTo>
                    <a:pt x="1128" y="201"/>
                    <a:pt x="1154" y="125"/>
                    <a:pt x="1040" y="37"/>
                  </a:cubicBezTo>
                  <a:cubicBezTo>
                    <a:pt x="1010" y="11"/>
                    <a:pt x="978" y="1"/>
                    <a:pt x="942"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5"/>
            <p:cNvSpPr/>
            <p:nvPr/>
          </p:nvSpPr>
          <p:spPr>
            <a:xfrm>
              <a:off x="3676150" y="767175"/>
              <a:ext cx="19975" cy="22825"/>
            </a:xfrm>
            <a:custGeom>
              <a:rect b="b" l="l" r="r" t="t"/>
              <a:pathLst>
                <a:path extrusionOk="0" h="913" w="799">
                  <a:moveTo>
                    <a:pt x="170" y="1"/>
                  </a:moveTo>
                  <a:cubicBezTo>
                    <a:pt x="73" y="1"/>
                    <a:pt x="34" y="55"/>
                    <a:pt x="12" y="108"/>
                  </a:cubicBezTo>
                  <a:cubicBezTo>
                    <a:pt x="0" y="159"/>
                    <a:pt x="0" y="223"/>
                    <a:pt x="12" y="260"/>
                  </a:cubicBezTo>
                  <a:cubicBezTo>
                    <a:pt x="200" y="814"/>
                    <a:pt x="471" y="913"/>
                    <a:pt x="640" y="913"/>
                  </a:cubicBezTo>
                  <a:cubicBezTo>
                    <a:pt x="735" y="913"/>
                    <a:pt x="798" y="882"/>
                    <a:pt x="798" y="882"/>
                  </a:cubicBezTo>
                  <a:cubicBezTo>
                    <a:pt x="317" y="603"/>
                    <a:pt x="469" y="57"/>
                    <a:pt x="228" y="7"/>
                  </a:cubicBezTo>
                  <a:cubicBezTo>
                    <a:pt x="207" y="3"/>
                    <a:pt x="187" y="1"/>
                    <a:pt x="170"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5"/>
            <p:cNvSpPr/>
            <p:nvPr/>
          </p:nvSpPr>
          <p:spPr>
            <a:xfrm>
              <a:off x="3563975" y="803150"/>
              <a:ext cx="18700" cy="9525"/>
            </a:xfrm>
            <a:custGeom>
              <a:rect b="b" l="l" r="r" t="t"/>
              <a:pathLst>
                <a:path extrusionOk="0" h="381" w="748">
                  <a:moveTo>
                    <a:pt x="747" y="1"/>
                  </a:moveTo>
                  <a:lnTo>
                    <a:pt x="747" y="1"/>
                  </a:lnTo>
                  <a:cubicBezTo>
                    <a:pt x="586" y="58"/>
                    <a:pt x="435" y="74"/>
                    <a:pt x="317" y="74"/>
                  </a:cubicBezTo>
                  <a:cubicBezTo>
                    <a:pt x="176" y="74"/>
                    <a:pt x="83" y="51"/>
                    <a:pt x="76" y="51"/>
                  </a:cubicBezTo>
                  <a:cubicBezTo>
                    <a:pt x="51" y="153"/>
                    <a:pt x="25" y="266"/>
                    <a:pt x="0" y="381"/>
                  </a:cubicBezTo>
                  <a:cubicBezTo>
                    <a:pt x="342" y="381"/>
                    <a:pt x="735" y="13"/>
                    <a:pt x="747"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5"/>
            <p:cNvSpPr/>
            <p:nvPr/>
          </p:nvSpPr>
          <p:spPr>
            <a:xfrm>
              <a:off x="3549650" y="755900"/>
              <a:ext cx="38100" cy="49375"/>
            </a:xfrm>
            <a:custGeom>
              <a:rect b="b" l="l" r="r" t="t"/>
              <a:pathLst>
                <a:path extrusionOk="0" h="1975" w="1524">
                  <a:moveTo>
                    <a:pt x="897" y="0"/>
                  </a:moveTo>
                  <a:cubicBezTo>
                    <a:pt x="802" y="0"/>
                    <a:pt x="695" y="30"/>
                    <a:pt x="573" y="103"/>
                  </a:cubicBezTo>
                  <a:cubicBezTo>
                    <a:pt x="1" y="443"/>
                    <a:pt x="48" y="1975"/>
                    <a:pt x="859" y="1975"/>
                  </a:cubicBezTo>
                  <a:cubicBezTo>
                    <a:pt x="893" y="1975"/>
                    <a:pt x="929" y="1972"/>
                    <a:pt x="965" y="1967"/>
                  </a:cubicBezTo>
                  <a:lnTo>
                    <a:pt x="1523" y="737"/>
                  </a:lnTo>
                  <a:cubicBezTo>
                    <a:pt x="1523" y="737"/>
                    <a:pt x="1365" y="0"/>
                    <a:pt x="897"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5"/>
            <p:cNvSpPr/>
            <p:nvPr/>
          </p:nvSpPr>
          <p:spPr>
            <a:xfrm>
              <a:off x="3558250" y="795975"/>
              <a:ext cx="11750" cy="10225"/>
            </a:xfrm>
            <a:custGeom>
              <a:rect b="b" l="l" r="r" t="t"/>
              <a:pathLst>
                <a:path extrusionOk="0" h="409" w="470">
                  <a:moveTo>
                    <a:pt x="235" y="1"/>
                  </a:moveTo>
                  <a:cubicBezTo>
                    <a:pt x="159" y="1"/>
                    <a:pt x="89" y="48"/>
                    <a:pt x="52" y="122"/>
                  </a:cubicBezTo>
                  <a:cubicBezTo>
                    <a:pt x="1" y="224"/>
                    <a:pt x="52" y="338"/>
                    <a:pt x="153" y="389"/>
                  </a:cubicBezTo>
                  <a:cubicBezTo>
                    <a:pt x="180" y="403"/>
                    <a:pt x="208" y="409"/>
                    <a:pt x="236" y="409"/>
                  </a:cubicBezTo>
                  <a:cubicBezTo>
                    <a:pt x="311" y="409"/>
                    <a:pt x="382" y="362"/>
                    <a:pt x="419" y="288"/>
                  </a:cubicBezTo>
                  <a:cubicBezTo>
                    <a:pt x="469" y="186"/>
                    <a:pt x="419" y="59"/>
                    <a:pt x="317" y="21"/>
                  </a:cubicBezTo>
                  <a:cubicBezTo>
                    <a:pt x="290" y="7"/>
                    <a:pt x="262" y="1"/>
                    <a:pt x="23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5"/>
            <p:cNvSpPr/>
            <p:nvPr/>
          </p:nvSpPr>
          <p:spPr>
            <a:xfrm>
              <a:off x="3567425" y="765925"/>
              <a:ext cx="15250" cy="32475"/>
            </a:xfrm>
            <a:custGeom>
              <a:rect b="b" l="l" r="r" t="t"/>
              <a:pathLst>
                <a:path extrusionOk="0" h="1299" w="610">
                  <a:moveTo>
                    <a:pt x="77" y="0"/>
                  </a:moveTo>
                  <a:cubicBezTo>
                    <a:pt x="58" y="0"/>
                    <a:pt x="39" y="6"/>
                    <a:pt x="26" y="19"/>
                  </a:cubicBezTo>
                  <a:cubicBezTo>
                    <a:pt x="1" y="44"/>
                    <a:pt x="1" y="95"/>
                    <a:pt x="26" y="121"/>
                  </a:cubicBezTo>
                  <a:cubicBezTo>
                    <a:pt x="39" y="133"/>
                    <a:pt x="457" y="577"/>
                    <a:pt x="242" y="1211"/>
                  </a:cubicBezTo>
                  <a:cubicBezTo>
                    <a:pt x="229" y="1236"/>
                    <a:pt x="254" y="1274"/>
                    <a:pt x="280" y="1287"/>
                  </a:cubicBezTo>
                  <a:lnTo>
                    <a:pt x="293" y="1299"/>
                  </a:lnTo>
                  <a:cubicBezTo>
                    <a:pt x="318" y="1299"/>
                    <a:pt x="356" y="1287"/>
                    <a:pt x="369" y="1248"/>
                  </a:cubicBezTo>
                  <a:cubicBezTo>
                    <a:pt x="609" y="538"/>
                    <a:pt x="141" y="44"/>
                    <a:pt x="128" y="19"/>
                  </a:cubicBezTo>
                  <a:cubicBezTo>
                    <a:pt x="115" y="6"/>
                    <a:pt x="96" y="0"/>
                    <a:pt x="77"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5"/>
            <p:cNvSpPr/>
            <p:nvPr/>
          </p:nvSpPr>
          <p:spPr>
            <a:xfrm>
              <a:off x="3563325" y="778575"/>
              <a:ext cx="14600" cy="4975"/>
            </a:xfrm>
            <a:custGeom>
              <a:rect b="b" l="l" r="r" t="t"/>
              <a:pathLst>
                <a:path extrusionOk="0" h="199" w="584">
                  <a:moveTo>
                    <a:pt x="274" y="1"/>
                  </a:moveTo>
                  <a:cubicBezTo>
                    <a:pt x="166" y="1"/>
                    <a:pt x="72" y="26"/>
                    <a:pt x="51" y="32"/>
                  </a:cubicBezTo>
                  <a:cubicBezTo>
                    <a:pt x="13" y="46"/>
                    <a:pt x="1" y="71"/>
                    <a:pt x="13" y="108"/>
                  </a:cubicBezTo>
                  <a:cubicBezTo>
                    <a:pt x="13" y="134"/>
                    <a:pt x="26" y="147"/>
                    <a:pt x="38" y="159"/>
                  </a:cubicBezTo>
                  <a:lnTo>
                    <a:pt x="89" y="159"/>
                  </a:lnTo>
                  <a:cubicBezTo>
                    <a:pt x="130" y="153"/>
                    <a:pt x="207" y="139"/>
                    <a:pt x="285" y="139"/>
                  </a:cubicBezTo>
                  <a:cubicBezTo>
                    <a:pt x="353" y="139"/>
                    <a:pt x="422" y="149"/>
                    <a:pt x="469" y="184"/>
                  </a:cubicBezTo>
                  <a:cubicBezTo>
                    <a:pt x="479" y="194"/>
                    <a:pt x="491" y="198"/>
                    <a:pt x="503" y="198"/>
                  </a:cubicBezTo>
                  <a:cubicBezTo>
                    <a:pt x="522" y="198"/>
                    <a:pt x="543" y="188"/>
                    <a:pt x="558" y="172"/>
                  </a:cubicBezTo>
                  <a:cubicBezTo>
                    <a:pt x="584" y="147"/>
                    <a:pt x="571" y="96"/>
                    <a:pt x="545" y="83"/>
                  </a:cubicBezTo>
                  <a:cubicBezTo>
                    <a:pt x="470" y="19"/>
                    <a:pt x="367" y="1"/>
                    <a:pt x="274"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5"/>
            <p:cNvSpPr/>
            <p:nvPr/>
          </p:nvSpPr>
          <p:spPr>
            <a:xfrm>
              <a:off x="3634325" y="775050"/>
              <a:ext cx="11100" cy="13775"/>
            </a:xfrm>
            <a:custGeom>
              <a:rect b="b" l="l" r="r" t="t"/>
              <a:pathLst>
                <a:path extrusionOk="0" h="551" w="444">
                  <a:moveTo>
                    <a:pt x="302" y="0"/>
                  </a:moveTo>
                  <a:cubicBezTo>
                    <a:pt x="227" y="0"/>
                    <a:pt x="129" y="82"/>
                    <a:pt x="76" y="199"/>
                  </a:cubicBezTo>
                  <a:cubicBezTo>
                    <a:pt x="0" y="351"/>
                    <a:pt x="12" y="503"/>
                    <a:pt x="101" y="541"/>
                  </a:cubicBezTo>
                  <a:cubicBezTo>
                    <a:pt x="113" y="547"/>
                    <a:pt x="126" y="550"/>
                    <a:pt x="140" y="550"/>
                  </a:cubicBezTo>
                  <a:cubicBezTo>
                    <a:pt x="215" y="550"/>
                    <a:pt x="314" y="467"/>
                    <a:pt x="367" y="339"/>
                  </a:cubicBezTo>
                  <a:cubicBezTo>
                    <a:pt x="443" y="187"/>
                    <a:pt x="431" y="34"/>
                    <a:pt x="342" y="9"/>
                  </a:cubicBezTo>
                  <a:cubicBezTo>
                    <a:pt x="330" y="3"/>
                    <a:pt x="316" y="0"/>
                    <a:pt x="302"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5"/>
            <p:cNvSpPr/>
            <p:nvPr/>
          </p:nvSpPr>
          <p:spPr>
            <a:xfrm>
              <a:off x="3671075" y="791525"/>
              <a:ext cx="10800" cy="13775"/>
            </a:xfrm>
            <a:custGeom>
              <a:rect b="b" l="l" r="r" t="t"/>
              <a:pathLst>
                <a:path extrusionOk="0" h="551" w="432">
                  <a:moveTo>
                    <a:pt x="299" y="0"/>
                  </a:moveTo>
                  <a:cubicBezTo>
                    <a:pt x="219" y="0"/>
                    <a:pt x="127" y="84"/>
                    <a:pt x="63" y="212"/>
                  </a:cubicBezTo>
                  <a:cubicBezTo>
                    <a:pt x="0" y="364"/>
                    <a:pt x="13" y="503"/>
                    <a:pt x="102" y="542"/>
                  </a:cubicBezTo>
                  <a:cubicBezTo>
                    <a:pt x="114" y="547"/>
                    <a:pt x="127" y="550"/>
                    <a:pt x="141" y="550"/>
                  </a:cubicBezTo>
                  <a:cubicBezTo>
                    <a:pt x="216" y="550"/>
                    <a:pt x="314" y="469"/>
                    <a:pt x="368" y="351"/>
                  </a:cubicBezTo>
                  <a:cubicBezTo>
                    <a:pt x="431" y="199"/>
                    <a:pt x="418" y="47"/>
                    <a:pt x="342" y="9"/>
                  </a:cubicBezTo>
                  <a:cubicBezTo>
                    <a:pt x="328" y="3"/>
                    <a:pt x="314" y="0"/>
                    <a:pt x="299" y="0"/>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5"/>
            <p:cNvSpPr/>
            <p:nvPr/>
          </p:nvSpPr>
          <p:spPr>
            <a:xfrm>
              <a:off x="3597225" y="691625"/>
              <a:ext cx="121625" cy="88150"/>
            </a:xfrm>
            <a:custGeom>
              <a:rect b="b" l="l" r="r" t="t"/>
              <a:pathLst>
                <a:path extrusionOk="0" h="3526" w="4865">
                  <a:moveTo>
                    <a:pt x="1494" y="1"/>
                  </a:moveTo>
                  <a:cubicBezTo>
                    <a:pt x="808" y="1"/>
                    <a:pt x="209" y="320"/>
                    <a:pt x="0" y="1217"/>
                  </a:cubicBezTo>
                  <a:cubicBezTo>
                    <a:pt x="0" y="1217"/>
                    <a:pt x="459" y="2294"/>
                    <a:pt x="886" y="2294"/>
                  </a:cubicBezTo>
                  <a:cubicBezTo>
                    <a:pt x="891" y="2294"/>
                    <a:pt x="896" y="2294"/>
                    <a:pt x="901" y="2293"/>
                  </a:cubicBezTo>
                  <a:cubicBezTo>
                    <a:pt x="1319" y="2268"/>
                    <a:pt x="1078" y="1343"/>
                    <a:pt x="1078" y="1343"/>
                  </a:cubicBezTo>
                  <a:lnTo>
                    <a:pt x="1078" y="1343"/>
                  </a:lnTo>
                  <a:cubicBezTo>
                    <a:pt x="1079" y="1344"/>
                    <a:pt x="1978" y="2535"/>
                    <a:pt x="2536" y="2535"/>
                  </a:cubicBezTo>
                  <a:cubicBezTo>
                    <a:pt x="2861" y="2535"/>
                    <a:pt x="2803" y="2216"/>
                    <a:pt x="2698" y="1950"/>
                  </a:cubicBezTo>
                  <a:lnTo>
                    <a:pt x="2698" y="1950"/>
                  </a:lnTo>
                  <a:cubicBezTo>
                    <a:pt x="2902" y="2332"/>
                    <a:pt x="3257" y="2905"/>
                    <a:pt x="3614" y="3029"/>
                  </a:cubicBezTo>
                  <a:cubicBezTo>
                    <a:pt x="3666" y="3047"/>
                    <a:pt x="3711" y="3055"/>
                    <a:pt x="3750" y="3055"/>
                  </a:cubicBezTo>
                  <a:cubicBezTo>
                    <a:pt x="3918" y="3055"/>
                    <a:pt x="3970" y="2901"/>
                    <a:pt x="3977" y="2733"/>
                  </a:cubicBezTo>
                  <a:lnTo>
                    <a:pt x="3977" y="2733"/>
                  </a:lnTo>
                  <a:cubicBezTo>
                    <a:pt x="4030" y="3067"/>
                    <a:pt x="4138" y="3486"/>
                    <a:pt x="4349" y="3524"/>
                  </a:cubicBezTo>
                  <a:cubicBezTo>
                    <a:pt x="4356" y="3525"/>
                    <a:pt x="4363" y="3525"/>
                    <a:pt x="4370" y="3525"/>
                  </a:cubicBezTo>
                  <a:cubicBezTo>
                    <a:pt x="4710" y="3525"/>
                    <a:pt x="4864" y="2047"/>
                    <a:pt x="4031" y="1140"/>
                  </a:cubicBezTo>
                  <a:cubicBezTo>
                    <a:pt x="3547" y="604"/>
                    <a:pt x="2438" y="1"/>
                    <a:pt x="1494"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5"/>
            <p:cNvSpPr/>
            <p:nvPr/>
          </p:nvSpPr>
          <p:spPr>
            <a:xfrm>
              <a:off x="3573150" y="717250"/>
              <a:ext cx="40575" cy="63750"/>
            </a:xfrm>
            <a:custGeom>
              <a:rect b="b" l="l" r="r" t="t"/>
              <a:pathLst>
                <a:path extrusionOk="0" h="2550" w="1623">
                  <a:moveTo>
                    <a:pt x="1053" y="1"/>
                  </a:moveTo>
                  <a:cubicBezTo>
                    <a:pt x="330" y="1053"/>
                    <a:pt x="0" y="2511"/>
                    <a:pt x="685" y="2549"/>
                  </a:cubicBezTo>
                  <a:cubicBezTo>
                    <a:pt x="690" y="2550"/>
                    <a:pt x="696" y="2550"/>
                    <a:pt x="702" y="2550"/>
                  </a:cubicBezTo>
                  <a:cubicBezTo>
                    <a:pt x="1275" y="2550"/>
                    <a:pt x="1623" y="711"/>
                    <a:pt x="1623" y="711"/>
                  </a:cubicBezTo>
                  <a:lnTo>
                    <a:pt x="1053" y="1"/>
                  </a:ln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5"/>
            <p:cNvSpPr/>
            <p:nvPr/>
          </p:nvSpPr>
          <p:spPr>
            <a:xfrm>
              <a:off x="3650475" y="785700"/>
              <a:ext cx="13950" cy="22225"/>
            </a:xfrm>
            <a:custGeom>
              <a:rect b="b" l="l" r="r" t="t"/>
              <a:pathLst>
                <a:path extrusionOk="0" h="889" w="558">
                  <a:moveTo>
                    <a:pt x="495" y="1"/>
                  </a:moveTo>
                  <a:cubicBezTo>
                    <a:pt x="456" y="1"/>
                    <a:pt x="419" y="26"/>
                    <a:pt x="419" y="65"/>
                  </a:cubicBezTo>
                  <a:lnTo>
                    <a:pt x="355" y="736"/>
                  </a:lnTo>
                  <a:cubicBezTo>
                    <a:pt x="292" y="711"/>
                    <a:pt x="203" y="660"/>
                    <a:pt x="127" y="572"/>
                  </a:cubicBezTo>
                  <a:cubicBezTo>
                    <a:pt x="120" y="551"/>
                    <a:pt x="102" y="541"/>
                    <a:pt x="82" y="541"/>
                  </a:cubicBezTo>
                  <a:cubicBezTo>
                    <a:pt x="66" y="541"/>
                    <a:pt x="50" y="547"/>
                    <a:pt x="39" y="559"/>
                  </a:cubicBezTo>
                  <a:cubicBezTo>
                    <a:pt x="13" y="572"/>
                    <a:pt x="0" y="622"/>
                    <a:pt x="25" y="648"/>
                  </a:cubicBezTo>
                  <a:cubicBezTo>
                    <a:pt x="101" y="749"/>
                    <a:pt x="203" y="812"/>
                    <a:pt x="279" y="851"/>
                  </a:cubicBezTo>
                  <a:cubicBezTo>
                    <a:pt x="343" y="876"/>
                    <a:pt x="406" y="888"/>
                    <a:pt x="406" y="888"/>
                  </a:cubicBezTo>
                  <a:cubicBezTo>
                    <a:pt x="419" y="888"/>
                    <a:pt x="444" y="888"/>
                    <a:pt x="456" y="876"/>
                  </a:cubicBezTo>
                  <a:cubicBezTo>
                    <a:pt x="470" y="863"/>
                    <a:pt x="482" y="851"/>
                    <a:pt x="482" y="825"/>
                  </a:cubicBezTo>
                  <a:lnTo>
                    <a:pt x="546" y="77"/>
                  </a:lnTo>
                  <a:cubicBezTo>
                    <a:pt x="558" y="39"/>
                    <a:pt x="532" y="14"/>
                    <a:pt x="495" y="1"/>
                  </a:cubicBezTo>
                  <a:close/>
                </a:path>
              </a:pathLst>
            </a:custGeom>
            <a:solidFill>
              <a:srgbClr val="211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5"/>
            <p:cNvSpPr/>
            <p:nvPr/>
          </p:nvSpPr>
          <p:spPr>
            <a:xfrm>
              <a:off x="3666950" y="1181775"/>
              <a:ext cx="42800" cy="56175"/>
            </a:xfrm>
            <a:custGeom>
              <a:rect b="b" l="l" r="r" t="t"/>
              <a:pathLst>
                <a:path extrusionOk="0" h="2247" w="1712">
                  <a:moveTo>
                    <a:pt x="916" y="1"/>
                  </a:moveTo>
                  <a:cubicBezTo>
                    <a:pt x="802" y="1"/>
                    <a:pt x="735" y="3"/>
                    <a:pt x="735" y="3"/>
                  </a:cubicBezTo>
                  <a:lnTo>
                    <a:pt x="0" y="2196"/>
                  </a:lnTo>
                  <a:cubicBezTo>
                    <a:pt x="195" y="2232"/>
                    <a:pt x="364" y="2247"/>
                    <a:pt x="510" y="2247"/>
                  </a:cubicBezTo>
                  <a:cubicBezTo>
                    <a:pt x="783" y="2247"/>
                    <a:pt x="980" y="2194"/>
                    <a:pt x="1129" y="2120"/>
                  </a:cubicBezTo>
                  <a:lnTo>
                    <a:pt x="1712" y="28"/>
                  </a:lnTo>
                  <a:cubicBezTo>
                    <a:pt x="1381" y="5"/>
                    <a:pt x="1092" y="1"/>
                    <a:pt x="916"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5"/>
            <p:cNvSpPr/>
            <p:nvPr/>
          </p:nvSpPr>
          <p:spPr>
            <a:xfrm>
              <a:off x="3402025" y="859550"/>
              <a:ext cx="283650" cy="383475"/>
            </a:xfrm>
            <a:custGeom>
              <a:rect b="b" l="l" r="r" t="t"/>
              <a:pathLst>
                <a:path extrusionOk="0" h="15339" w="11346">
                  <a:moveTo>
                    <a:pt x="1166" y="1"/>
                  </a:moveTo>
                  <a:lnTo>
                    <a:pt x="1141" y="64"/>
                  </a:lnTo>
                  <a:lnTo>
                    <a:pt x="1116" y="102"/>
                  </a:lnTo>
                  <a:lnTo>
                    <a:pt x="1078" y="190"/>
                  </a:lnTo>
                  <a:cubicBezTo>
                    <a:pt x="1053" y="254"/>
                    <a:pt x="1040" y="305"/>
                    <a:pt x="1014" y="356"/>
                  </a:cubicBezTo>
                  <a:cubicBezTo>
                    <a:pt x="977" y="469"/>
                    <a:pt x="926" y="571"/>
                    <a:pt x="887" y="685"/>
                  </a:cubicBezTo>
                  <a:cubicBezTo>
                    <a:pt x="811" y="900"/>
                    <a:pt x="749" y="1103"/>
                    <a:pt x="685" y="1319"/>
                  </a:cubicBezTo>
                  <a:cubicBezTo>
                    <a:pt x="546" y="1750"/>
                    <a:pt x="431" y="2181"/>
                    <a:pt x="343" y="2612"/>
                  </a:cubicBezTo>
                  <a:cubicBezTo>
                    <a:pt x="165" y="3474"/>
                    <a:pt x="51" y="4361"/>
                    <a:pt x="26" y="5261"/>
                  </a:cubicBezTo>
                  <a:cubicBezTo>
                    <a:pt x="0" y="6161"/>
                    <a:pt x="64" y="7061"/>
                    <a:pt x="216" y="7961"/>
                  </a:cubicBezTo>
                  <a:cubicBezTo>
                    <a:pt x="254" y="8176"/>
                    <a:pt x="304" y="8404"/>
                    <a:pt x="355" y="8633"/>
                  </a:cubicBezTo>
                  <a:cubicBezTo>
                    <a:pt x="419" y="8849"/>
                    <a:pt x="470" y="9064"/>
                    <a:pt x="533" y="9292"/>
                  </a:cubicBezTo>
                  <a:cubicBezTo>
                    <a:pt x="609" y="9508"/>
                    <a:pt x="672" y="9723"/>
                    <a:pt x="749" y="9939"/>
                  </a:cubicBezTo>
                  <a:cubicBezTo>
                    <a:pt x="799" y="10052"/>
                    <a:pt x="837" y="10154"/>
                    <a:pt x="875" y="10255"/>
                  </a:cubicBezTo>
                  <a:lnTo>
                    <a:pt x="887" y="10306"/>
                  </a:lnTo>
                  <a:lnTo>
                    <a:pt x="901" y="10319"/>
                  </a:lnTo>
                  <a:lnTo>
                    <a:pt x="926" y="10370"/>
                  </a:lnTo>
                  <a:cubicBezTo>
                    <a:pt x="951" y="10433"/>
                    <a:pt x="977" y="10483"/>
                    <a:pt x="1002" y="10547"/>
                  </a:cubicBezTo>
                  <a:cubicBezTo>
                    <a:pt x="1065" y="10649"/>
                    <a:pt x="1116" y="10750"/>
                    <a:pt x="1180" y="10838"/>
                  </a:cubicBezTo>
                  <a:cubicBezTo>
                    <a:pt x="1293" y="11003"/>
                    <a:pt x="1408" y="11130"/>
                    <a:pt x="1521" y="11257"/>
                  </a:cubicBezTo>
                  <a:cubicBezTo>
                    <a:pt x="1623" y="11371"/>
                    <a:pt x="1737" y="11472"/>
                    <a:pt x="1839" y="11561"/>
                  </a:cubicBezTo>
                  <a:cubicBezTo>
                    <a:pt x="2054" y="11739"/>
                    <a:pt x="2256" y="11891"/>
                    <a:pt x="2447" y="12030"/>
                  </a:cubicBezTo>
                  <a:cubicBezTo>
                    <a:pt x="2853" y="12296"/>
                    <a:pt x="3233" y="12511"/>
                    <a:pt x="3625" y="12714"/>
                  </a:cubicBezTo>
                  <a:cubicBezTo>
                    <a:pt x="4386" y="13108"/>
                    <a:pt x="5147" y="13449"/>
                    <a:pt x="5920" y="13754"/>
                  </a:cubicBezTo>
                  <a:cubicBezTo>
                    <a:pt x="6681" y="14058"/>
                    <a:pt x="7441" y="14337"/>
                    <a:pt x="8214" y="14603"/>
                  </a:cubicBezTo>
                  <a:cubicBezTo>
                    <a:pt x="8608" y="14742"/>
                    <a:pt x="8988" y="14869"/>
                    <a:pt x="9368" y="14984"/>
                  </a:cubicBezTo>
                  <a:cubicBezTo>
                    <a:pt x="9571" y="15047"/>
                    <a:pt x="9761" y="15110"/>
                    <a:pt x="9951" y="15173"/>
                  </a:cubicBezTo>
                  <a:lnTo>
                    <a:pt x="10242" y="15263"/>
                  </a:lnTo>
                  <a:lnTo>
                    <a:pt x="10546" y="15339"/>
                  </a:lnTo>
                  <a:lnTo>
                    <a:pt x="11346" y="12905"/>
                  </a:lnTo>
                  <a:lnTo>
                    <a:pt x="11079" y="12803"/>
                  </a:lnTo>
                  <a:lnTo>
                    <a:pt x="10800" y="12702"/>
                  </a:lnTo>
                  <a:lnTo>
                    <a:pt x="10255" y="12486"/>
                  </a:lnTo>
                  <a:cubicBezTo>
                    <a:pt x="9900" y="12347"/>
                    <a:pt x="9532" y="12195"/>
                    <a:pt x="9177" y="12055"/>
                  </a:cubicBezTo>
                  <a:cubicBezTo>
                    <a:pt x="8455" y="11751"/>
                    <a:pt x="7746" y="11447"/>
                    <a:pt x="7048" y="11130"/>
                  </a:cubicBezTo>
                  <a:cubicBezTo>
                    <a:pt x="6363" y="10801"/>
                    <a:pt x="5679" y="10471"/>
                    <a:pt x="5058" y="10103"/>
                  </a:cubicBezTo>
                  <a:cubicBezTo>
                    <a:pt x="4741" y="9926"/>
                    <a:pt x="4437" y="9736"/>
                    <a:pt x="4196" y="9545"/>
                  </a:cubicBezTo>
                  <a:cubicBezTo>
                    <a:pt x="4070" y="9457"/>
                    <a:pt x="3955" y="9356"/>
                    <a:pt x="3867" y="9280"/>
                  </a:cubicBezTo>
                  <a:cubicBezTo>
                    <a:pt x="3816" y="9241"/>
                    <a:pt x="3791" y="9204"/>
                    <a:pt x="3765" y="9165"/>
                  </a:cubicBezTo>
                  <a:cubicBezTo>
                    <a:pt x="3727" y="9089"/>
                    <a:pt x="3702" y="9013"/>
                    <a:pt x="3676" y="8925"/>
                  </a:cubicBezTo>
                  <a:cubicBezTo>
                    <a:pt x="3625" y="8773"/>
                    <a:pt x="3575" y="8607"/>
                    <a:pt x="3537" y="8443"/>
                  </a:cubicBezTo>
                  <a:lnTo>
                    <a:pt x="3423" y="7948"/>
                  </a:lnTo>
                  <a:cubicBezTo>
                    <a:pt x="3397" y="7784"/>
                    <a:pt x="3360" y="7619"/>
                    <a:pt x="3347" y="7441"/>
                  </a:cubicBezTo>
                  <a:cubicBezTo>
                    <a:pt x="3321" y="7277"/>
                    <a:pt x="3296" y="7111"/>
                    <a:pt x="3284" y="6934"/>
                  </a:cubicBezTo>
                  <a:cubicBezTo>
                    <a:pt x="3271" y="6770"/>
                    <a:pt x="3258" y="6592"/>
                    <a:pt x="3245" y="6427"/>
                  </a:cubicBezTo>
                  <a:lnTo>
                    <a:pt x="3245" y="5908"/>
                  </a:lnTo>
                  <a:cubicBezTo>
                    <a:pt x="3245" y="5742"/>
                    <a:pt x="3245" y="5565"/>
                    <a:pt x="3258" y="5388"/>
                  </a:cubicBezTo>
                  <a:cubicBezTo>
                    <a:pt x="3296" y="4703"/>
                    <a:pt x="3397" y="4006"/>
                    <a:pt x="3563" y="3322"/>
                  </a:cubicBezTo>
                  <a:cubicBezTo>
                    <a:pt x="3639" y="2979"/>
                    <a:pt x="3727" y="2637"/>
                    <a:pt x="3828" y="2308"/>
                  </a:cubicBezTo>
                  <a:cubicBezTo>
                    <a:pt x="3879" y="2143"/>
                    <a:pt x="3943" y="1978"/>
                    <a:pt x="4006" y="1813"/>
                  </a:cubicBezTo>
                  <a:cubicBezTo>
                    <a:pt x="4031" y="1737"/>
                    <a:pt x="4056" y="1661"/>
                    <a:pt x="4095" y="1585"/>
                  </a:cubicBezTo>
                  <a:lnTo>
                    <a:pt x="4132" y="1471"/>
                  </a:lnTo>
                  <a:lnTo>
                    <a:pt x="4171" y="1395"/>
                  </a:lnTo>
                  <a:lnTo>
                    <a:pt x="1166"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5"/>
            <p:cNvSpPr/>
            <p:nvPr/>
          </p:nvSpPr>
          <p:spPr>
            <a:xfrm>
              <a:off x="3460950" y="1083675"/>
              <a:ext cx="37425" cy="22125"/>
            </a:xfrm>
            <a:custGeom>
              <a:rect b="b" l="l" r="r" t="t"/>
              <a:pathLst>
                <a:path extrusionOk="0" h="885" w="1497">
                  <a:moveTo>
                    <a:pt x="1387" y="0"/>
                  </a:moveTo>
                  <a:cubicBezTo>
                    <a:pt x="1373" y="0"/>
                    <a:pt x="1358" y="4"/>
                    <a:pt x="1345" y="10"/>
                  </a:cubicBezTo>
                  <a:cubicBezTo>
                    <a:pt x="1319" y="23"/>
                    <a:pt x="597" y="352"/>
                    <a:pt x="52" y="720"/>
                  </a:cubicBezTo>
                  <a:cubicBezTo>
                    <a:pt x="14" y="746"/>
                    <a:pt x="1" y="808"/>
                    <a:pt x="39" y="847"/>
                  </a:cubicBezTo>
                  <a:cubicBezTo>
                    <a:pt x="52" y="872"/>
                    <a:pt x="77" y="884"/>
                    <a:pt x="115" y="884"/>
                  </a:cubicBezTo>
                  <a:cubicBezTo>
                    <a:pt x="128" y="884"/>
                    <a:pt x="153" y="884"/>
                    <a:pt x="166" y="872"/>
                  </a:cubicBezTo>
                  <a:cubicBezTo>
                    <a:pt x="685" y="517"/>
                    <a:pt x="1421" y="188"/>
                    <a:pt x="1434" y="175"/>
                  </a:cubicBezTo>
                  <a:cubicBezTo>
                    <a:pt x="1471" y="162"/>
                    <a:pt x="1497" y="99"/>
                    <a:pt x="1471" y="61"/>
                  </a:cubicBezTo>
                  <a:cubicBezTo>
                    <a:pt x="1462" y="24"/>
                    <a:pt x="1426" y="0"/>
                    <a:pt x="1387"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5"/>
            <p:cNvSpPr/>
            <p:nvPr/>
          </p:nvSpPr>
          <p:spPr>
            <a:xfrm>
              <a:off x="3468900" y="1084225"/>
              <a:ext cx="27900" cy="6050"/>
            </a:xfrm>
            <a:custGeom>
              <a:rect b="b" l="l" r="r" t="t"/>
              <a:pathLst>
                <a:path extrusionOk="0" h="242" w="1116">
                  <a:moveTo>
                    <a:pt x="1027" y="1"/>
                  </a:moveTo>
                  <a:cubicBezTo>
                    <a:pt x="621" y="1"/>
                    <a:pt x="114" y="51"/>
                    <a:pt x="88" y="51"/>
                  </a:cubicBezTo>
                  <a:cubicBezTo>
                    <a:pt x="38" y="51"/>
                    <a:pt x="0" y="102"/>
                    <a:pt x="0" y="153"/>
                  </a:cubicBezTo>
                  <a:cubicBezTo>
                    <a:pt x="12" y="203"/>
                    <a:pt x="51" y="242"/>
                    <a:pt x="102" y="242"/>
                  </a:cubicBezTo>
                  <a:cubicBezTo>
                    <a:pt x="114" y="242"/>
                    <a:pt x="634" y="191"/>
                    <a:pt x="1014" y="191"/>
                  </a:cubicBezTo>
                  <a:cubicBezTo>
                    <a:pt x="1077" y="191"/>
                    <a:pt x="1116" y="153"/>
                    <a:pt x="1116" y="102"/>
                  </a:cubicBezTo>
                  <a:cubicBezTo>
                    <a:pt x="1116" y="39"/>
                    <a:pt x="1077" y="1"/>
                    <a:pt x="1027"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5"/>
            <p:cNvSpPr/>
            <p:nvPr/>
          </p:nvSpPr>
          <p:spPr>
            <a:xfrm>
              <a:off x="3468575" y="909675"/>
              <a:ext cx="167325" cy="255700"/>
            </a:xfrm>
            <a:custGeom>
              <a:rect b="b" l="l" r="r" t="t"/>
              <a:pathLst>
                <a:path extrusionOk="0" h="10228" w="6693">
                  <a:moveTo>
                    <a:pt x="708" y="1"/>
                  </a:moveTo>
                  <a:cubicBezTo>
                    <a:pt x="673" y="1"/>
                    <a:pt x="644" y="24"/>
                    <a:pt x="634" y="62"/>
                  </a:cubicBezTo>
                  <a:cubicBezTo>
                    <a:pt x="0" y="1875"/>
                    <a:pt x="963" y="6856"/>
                    <a:pt x="1002" y="7072"/>
                  </a:cubicBezTo>
                  <a:cubicBezTo>
                    <a:pt x="1002" y="7084"/>
                    <a:pt x="1014" y="7097"/>
                    <a:pt x="1014" y="7109"/>
                  </a:cubicBezTo>
                  <a:cubicBezTo>
                    <a:pt x="1116" y="7249"/>
                    <a:pt x="3245" y="8681"/>
                    <a:pt x="6541" y="10215"/>
                  </a:cubicBezTo>
                  <a:cubicBezTo>
                    <a:pt x="6554" y="10228"/>
                    <a:pt x="6566" y="10228"/>
                    <a:pt x="6579" y="10228"/>
                  </a:cubicBezTo>
                  <a:cubicBezTo>
                    <a:pt x="6617" y="10228"/>
                    <a:pt x="6655" y="10202"/>
                    <a:pt x="6668" y="10177"/>
                  </a:cubicBezTo>
                  <a:cubicBezTo>
                    <a:pt x="6693" y="10126"/>
                    <a:pt x="6668" y="10075"/>
                    <a:pt x="6630" y="10050"/>
                  </a:cubicBezTo>
                  <a:cubicBezTo>
                    <a:pt x="3473" y="8580"/>
                    <a:pt x="1394" y="7199"/>
                    <a:pt x="1192" y="7008"/>
                  </a:cubicBezTo>
                  <a:cubicBezTo>
                    <a:pt x="1103" y="6602"/>
                    <a:pt x="216" y="1824"/>
                    <a:pt x="811" y="125"/>
                  </a:cubicBezTo>
                  <a:cubicBezTo>
                    <a:pt x="825" y="75"/>
                    <a:pt x="799" y="24"/>
                    <a:pt x="748" y="11"/>
                  </a:cubicBezTo>
                  <a:cubicBezTo>
                    <a:pt x="735" y="4"/>
                    <a:pt x="721" y="1"/>
                    <a:pt x="708"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5"/>
            <p:cNvSpPr/>
            <p:nvPr/>
          </p:nvSpPr>
          <p:spPr>
            <a:xfrm>
              <a:off x="3487575" y="919375"/>
              <a:ext cx="15575" cy="15300"/>
            </a:xfrm>
            <a:custGeom>
              <a:rect b="b" l="l" r="r" t="t"/>
              <a:pathLst>
                <a:path extrusionOk="0" h="612" w="623">
                  <a:moveTo>
                    <a:pt x="514" y="0"/>
                  </a:moveTo>
                  <a:cubicBezTo>
                    <a:pt x="489" y="0"/>
                    <a:pt x="464" y="10"/>
                    <a:pt x="445" y="28"/>
                  </a:cubicBezTo>
                  <a:lnTo>
                    <a:pt x="39" y="447"/>
                  </a:lnTo>
                  <a:cubicBezTo>
                    <a:pt x="1" y="485"/>
                    <a:pt x="1" y="549"/>
                    <a:pt x="39" y="586"/>
                  </a:cubicBezTo>
                  <a:cubicBezTo>
                    <a:pt x="65" y="599"/>
                    <a:pt x="77" y="612"/>
                    <a:pt x="102" y="612"/>
                  </a:cubicBezTo>
                  <a:cubicBezTo>
                    <a:pt x="127" y="612"/>
                    <a:pt x="153" y="599"/>
                    <a:pt x="178" y="574"/>
                  </a:cubicBezTo>
                  <a:lnTo>
                    <a:pt x="584" y="155"/>
                  </a:lnTo>
                  <a:cubicBezTo>
                    <a:pt x="622" y="118"/>
                    <a:pt x="622" y="67"/>
                    <a:pt x="584" y="28"/>
                  </a:cubicBezTo>
                  <a:cubicBezTo>
                    <a:pt x="565" y="10"/>
                    <a:pt x="540" y="0"/>
                    <a:pt x="514"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5"/>
            <p:cNvSpPr/>
            <p:nvPr/>
          </p:nvSpPr>
          <p:spPr>
            <a:xfrm>
              <a:off x="3627000" y="1168775"/>
              <a:ext cx="25400" cy="64100"/>
            </a:xfrm>
            <a:custGeom>
              <a:rect b="b" l="l" r="r" t="t"/>
              <a:pathLst>
                <a:path extrusionOk="0" h="2564" w="1016">
                  <a:moveTo>
                    <a:pt x="912" y="0"/>
                  </a:moveTo>
                  <a:cubicBezTo>
                    <a:pt x="871" y="0"/>
                    <a:pt x="833" y="25"/>
                    <a:pt x="812" y="66"/>
                  </a:cubicBezTo>
                  <a:lnTo>
                    <a:pt x="14" y="2437"/>
                  </a:lnTo>
                  <a:cubicBezTo>
                    <a:pt x="1" y="2488"/>
                    <a:pt x="26" y="2539"/>
                    <a:pt x="77" y="2564"/>
                  </a:cubicBezTo>
                  <a:lnTo>
                    <a:pt x="102" y="2564"/>
                  </a:lnTo>
                  <a:cubicBezTo>
                    <a:pt x="153" y="2564"/>
                    <a:pt x="192" y="2539"/>
                    <a:pt x="204" y="2500"/>
                  </a:cubicBezTo>
                  <a:lnTo>
                    <a:pt x="1003" y="117"/>
                  </a:lnTo>
                  <a:cubicBezTo>
                    <a:pt x="1015" y="80"/>
                    <a:pt x="990" y="16"/>
                    <a:pt x="939" y="3"/>
                  </a:cubicBezTo>
                  <a:cubicBezTo>
                    <a:pt x="930" y="1"/>
                    <a:pt x="921" y="0"/>
                    <a:pt x="912"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5"/>
            <p:cNvSpPr/>
            <p:nvPr/>
          </p:nvSpPr>
          <p:spPr>
            <a:xfrm>
              <a:off x="3633050" y="1213750"/>
              <a:ext cx="38050" cy="16600"/>
            </a:xfrm>
            <a:custGeom>
              <a:rect b="b" l="l" r="r" t="t"/>
              <a:pathLst>
                <a:path extrusionOk="0" h="664" w="1522">
                  <a:moveTo>
                    <a:pt x="113" y="1"/>
                  </a:moveTo>
                  <a:cubicBezTo>
                    <a:pt x="71" y="1"/>
                    <a:pt x="33" y="26"/>
                    <a:pt x="13" y="67"/>
                  </a:cubicBezTo>
                  <a:cubicBezTo>
                    <a:pt x="0" y="118"/>
                    <a:pt x="26" y="169"/>
                    <a:pt x="76" y="182"/>
                  </a:cubicBezTo>
                  <a:lnTo>
                    <a:pt x="1382" y="650"/>
                  </a:lnTo>
                  <a:cubicBezTo>
                    <a:pt x="1395" y="650"/>
                    <a:pt x="1407" y="664"/>
                    <a:pt x="1407" y="664"/>
                  </a:cubicBezTo>
                  <a:cubicBezTo>
                    <a:pt x="1458" y="664"/>
                    <a:pt x="1483" y="638"/>
                    <a:pt x="1508" y="600"/>
                  </a:cubicBezTo>
                  <a:cubicBezTo>
                    <a:pt x="1521" y="549"/>
                    <a:pt x="1496" y="486"/>
                    <a:pt x="1445" y="473"/>
                  </a:cubicBezTo>
                  <a:lnTo>
                    <a:pt x="139" y="4"/>
                  </a:lnTo>
                  <a:cubicBezTo>
                    <a:pt x="130" y="2"/>
                    <a:pt x="121" y="1"/>
                    <a:pt x="113" y="1"/>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5"/>
            <p:cNvSpPr/>
            <p:nvPr/>
          </p:nvSpPr>
          <p:spPr>
            <a:xfrm>
              <a:off x="3652375" y="1199550"/>
              <a:ext cx="11750" cy="11175"/>
            </a:xfrm>
            <a:custGeom>
              <a:rect b="b" l="l" r="r" t="t"/>
              <a:pathLst>
                <a:path extrusionOk="0" h="447" w="470">
                  <a:moveTo>
                    <a:pt x="217" y="0"/>
                  </a:moveTo>
                  <a:cubicBezTo>
                    <a:pt x="208" y="0"/>
                    <a:pt x="200" y="1"/>
                    <a:pt x="191" y="2"/>
                  </a:cubicBezTo>
                  <a:cubicBezTo>
                    <a:pt x="76" y="27"/>
                    <a:pt x="0" y="141"/>
                    <a:pt x="13" y="255"/>
                  </a:cubicBezTo>
                  <a:cubicBezTo>
                    <a:pt x="37" y="373"/>
                    <a:pt x="137" y="447"/>
                    <a:pt x="243" y="447"/>
                  </a:cubicBezTo>
                  <a:cubicBezTo>
                    <a:pt x="251" y="447"/>
                    <a:pt x="259" y="447"/>
                    <a:pt x="267" y="446"/>
                  </a:cubicBezTo>
                  <a:cubicBezTo>
                    <a:pt x="394" y="420"/>
                    <a:pt x="470" y="306"/>
                    <a:pt x="444" y="192"/>
                  </a:cubicBezTo>
                  <a:cubicBezTo>
                    <a:pt x="432" y="74"/>
                    <a:pt x="333" y="0"/>
                    <a:pt x="217" y="0"/>
                  </a:cubicBez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5"/>
            <p:cNvSpPr/>
            <p:nvPr/>
          </p:nvSpPr>
          <p:spPr>
            <a:xfrm>
              <a:off x="3828900" y="850050"/>
              <a:ext cx="39950" cy="104600"/>
            </a:xfrm>
            <a:custGeom>
              <a:rect b="b" l="l" r="r" t="t"/>
              <a:pathLst>
                <a:path extrusionOk="0" h="4184" w="1598">
                  <a:moveTo>
                    <a:pt x="0" y="1"/>
                  </a:moveTo>
                  <a:lnTo>
                    <a:pt x="266" y="2536"/>
                  </a:lnTo>
                  <a:lnTo>
                    <a:pt x="1330" y="2536"/>
                  </a:lnTo>
                  <a:lnTo>
                    <a:pt x="1597" y="1"/>
                  </a:lnTo>
                  <a:close/>
                  <a:moveTo>
                    <a:pt x="798" y="2776"/>
                  </a:moveTo>
                  <a:cubicBezTo>
                    <a:pt x="342" y="2776"/>
                    <a:pt x="25" y="3080"/>
                    <a:pt x="25" y="3474"/>
                  </a:cubicBezTo>
                  <a:cubicBezTo>
                    <a:pt x="25" y="3866"/>
                    <a:pt x="342" y="4184"/>
                    <a:pt x="798" y="4184"/>
                  </a:cubicBezTo>
                  <a:cubicBezTo>
                    <a:pt x="1254" y="4184"/>
                    <a:pt x="1572" y="3866"/>
                    <a:pt x="1572" y="3474"/>
                  </a:cubicBezTo>
                  <a:cubicBezTo>
                    <a:pt x="1572" y="3080"/>
                    <a:pt x="1254" y="2776"/>
                    <a:pt x="798" y="2776"/>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5"/>
            <p:cNvSpPr/>
            <p:nvPr/>
          </p:nvSpPr>
          <p:spPr>
            <a:xfrm>
              <a:off x="3870075" y="847525"/>
              <a:ext cx="86225" cy="107125"/>
            </a:xfrm>
            <a:custGeom>
              <a:rect b="b" l="l" r="r" t="t"/>
              <a:pathLst>
                <a:path extrusionOk="0" h="4285" w="3449">
                  <a:moveTo>
                    <a:pt x="1838" y="0"/>
                  </a:moveTo>
                  <a:cubicBezTo>
                    <a:pt x="900" y="0"/>
                    <a:pt x="305" y="393"/>
                    <a:pt x="1" y="950"/>
                  </a:cubicBezTo>
                  <a:lnTo>
                    <a:pt x="1052" y="1483"/>
                  </a:lnTo>
                  <a:cubicBezTo>
                    <a:pt x="1179" y="1229"/>
                    <a:pt x="1407" y="1077"/>
                    <a:pt x="1661" y="1077"/>
                  </a:cubicBezTo>
                  <a:cubicBezTo>
                    <a:pt x="1877" y="1077"/>
                    <a:pt x="2054" y="1179"/>
                    <a:pt x="2054" y="1356"/>
                  </a:cubicBezTo>
                  <a:cubicBezTo>
                    <a:pt x="2054" y="1711"/>
                    <a:pt x="1294" y="1927"/>
                    <a:pt x="1294" y="2637"/>
                  </a:cubicBezTo>
                  <a:lnTo>
                    <a:pt x="2511" y="2637"/>
                  </a:lnTo>
                  <a:cubicBezTo>
                    <a:pt x="2511" y="2193"/>
                    <a:pt x="3449" y="2028"/>
                    <a:pt x="3449" y="1128"/>
                  </a:cubicBezTo>
                  <a:cubicBezTo>
                    <a:pt x="3449" y="393"/>
                    <a:pt x="2764" y="0"/>
                    <a:pt x="1838" y="0"/>
                  </a:cubicBezTo>
                  <a:close/>
                  <a:moveTo>
                    <a:pt x="1902" y="2877"/>
                  </a:moveTo>
                  <a:cubicBezTo>
                    <a:pt x="1446" y="2877"/>
                    <a:pt x="1128" y="3181"/>
                    <a:pt x="1128" y="3575"/>
                  </a:cubicBezTo>
                  <a:cubicBezTo>
                    <a:pt x="1128" y="3967"/>
                    <a:pt x="1446" y="4285"/>
                    <a:pt x="1902" y="4285"/>
                  </a:cubicBezTo>
                  <a:cubicBezTo>
                    <a:pt x="2359" y="4285"/>
                    <a:pt x="2688" y="3967"/>
                    <a:pt x="2688" y="3575"/>
                  </a:cubicBezTo>
                  <a:cubicBezTo>
                    <a:pt x="2688" y="3181"/>
                    <a:pt x="2359" y="2877"/>
                    <a:pt x="1902" y="2877"/>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1473" name="Google Shape;1473;p36"/>
          <p:cNvSpPr txBox="1"/>
          <p:nvPr>
            <p:ph idx="1" type="body"/>
          </p:nvPr>
        </p:nvSpPr>
        <p:spPr>
          <a:xfrm>
            <a:off x="601900" y="1152475"/>
            <a:ext cx="49272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Tech advancement has caused </a:t>
            </a:r>
            <a:r>
              <a:rPr lang="en"/>
              <a:t>significant</a:t>
            </a:r>
            <a:r>
              <a:rPr lang="en"/>
              <a:t> changes in the stock of chip manufacturers</a:t>
            </a:r>
            <a:endParaRPr/>
          </a:p>
          <a:p>
            <a:pPr indent="-304800" lvl="1" marL="914400" rtl="0" algn="l">
              <a:lnSpc>
                <a:spcPct val="100000"/>
              </a:lnSpc>
              <a:spcBef>
                <a:spcPts val="0"/>
              </a:spcBef>
              <a:spcAft>
                <a:spcPts val="0"/>
              </a:spcAft>
              <a:buSzPts val="1200"/>
              <a:buChar char="○"/>
            </a:pPr>
            <a:r>
              <a:rPr lang="en"/>
              <a:t>More demand for more powerful chips to process larger amounts of data.</a:t>
            </a:r>
            <a:endParaRPr/>
          </a:p>
          <a:p>
            <a:pPr indent="0" lvl="0" marL="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Char char="●"/>
            </a:pPr>
            <a:r>
              <a:rPr lang="en"/>
              <a:t>High performance computing such as quantum computing requires more advanced chips which also increases the demand for </a:t>
            </a:r>
            <a:r>
              <a:rPr lang="en"/>
              <a:t>semiconductors</a:t>
            </a:r>
            <a:endParaRPr/>
          </a:p>
          <a:p>
            <a:pPr indent="0" lvl="0" marL="0" rtl="0" algn="l">
              <a:lnSpc>
                <a:spcPct val="100000"/>
              </a:lnSpc>
              <a:spcBef>
                <a:spcPts val="0"/>
              </a:spcBef>
              <a:spcAft>
                <a:spcPts val="0"/>
              </a:spcAft>
              <a:buNone/>
            </a:pPr>
            <a:r>
              <a:t/>
            </a:r>
            <a:endParaRPr/>
          </a:p>
          <a:p>
            <a:pPr indent="-304800" lvl="0" marL="457200" rtl="0" algn="l">
              <a:lnSpc>
                <a:spcPct val="100000"/>
              </a:lnSpc>
              <a:spcBef>
                <a:spcPts val="0"/>
              </a:spcBef>
              <a:spcAft>
                <a:spcPts val="0"/>
              </a:spcAft>
              <a:buSzPts val="1200"/>
              <a:buChar char="●"/>
            </a:pPr>
            <a:r>
              <a:rPr lang="en"/>
              <a:t>The development of AI and Machine Learning has also increased the demand of GPUs</a:t>
            </a:r>
            <a:endParaRPr/>
          </a:p>
          <a:p>
            <a:pPr indent="-304800" lvl="1" marL="914400" rtl="0" algn="l">
              <a:lnSpc>
                <a:spcPct val="100000"/>
              </a:lnSpc>
              <a:spcBef>
                <a:spcPts val="0"/>
              </a:spcBef>
              <a:spcAft>
                <a:spcPts val="0"/>
              </a:spcAft>
              <a:buSzPts val="1200"/>
              <a:buChar char="○"/>
            </a:pPr>
            <a:r>
              <a:rPr lang="en"/>
              <a:t>GPUs are required to do many of the calculations and model training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With that in mind, the problem arises: </a:t>
            </a:r>
            <a:r>
              <a:rPr b="1" lang="en"/>
              <a:t>How have major advances in computing affected the prices of major gpu/chip manufacturers</a:t>
            </a:r>
            <a:endParaRPr b="1"/>
          </a:p>
        </p:txBody>
      </p:sp>
      <p:grpSp>
        <p:nvGrpSpPr>
          <p:cNvPr id="1474" name="Google Shape;1474;p36"/>
          <p:cNvGrpSpPr/>
          <p:nvPr/>
        </p:nvGrpSpPr>
        <p:grpSpPr>
          <a:xfrm>
            <a:off x="5529100" y="1152485"/>
            <a:ext cx="3385339" cy="2535912"/>
            <a:chOff x="4442300" y="1822050"/>
            <a:chExt cx="2969075" cy="2059875"/>
          </a:xfrm>
        </p:grpSpPr>
        <p:sp>
          <p:nvSpPr>
            <p:cNvPr id="1475" name="Google Shape;1475;p36"/>
            <p:cNvSpPr/>
            <p:nvPr/>
          </p:nvSpPr>
          <p:spPr>
            <a:xfrm>
              <a:off x="5613625" y="2219050"/>
              <a:ext cx="302700" cy="401275"/>
            </a:xfrm>
            <a:custGeom>
              <a:rect b="b" l="l" r="r" t="t"/>
              <a:pathLst>
                <a:path extrusionOk="0" h="16051" w="12108">
                  <a:moveTo>
                    <a:pt x="0" y="0"/>
                  </a:moveTo>
                  <a:lnTo>
                    <a:pt x="0" y="16050"/>
                  </a:lnTo>
                  <a:lnTo>
                    <a:pt x="12107" y="16050"/>
                  </a:lnTo>
                  <a:lnTo>
                    <a:pt x="12107"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6"/>
            <p:cNvSpPr/>
            <p:nvPr/>
          </p:nvSpPr>
          <p:spPr>
            <a:xfrm>
              <a:off x="5647925" y="2287650"/>
              <a:ext cx="59625" cy="4000"/>
            </a:xfrm>
            <a:custGeom>
              <a:rect b="b" l="l" r="r" t="t"/>
              <a:pathLst>
                <a:path extrusionOk="0" h="160" w="2385">
                  <a:moveTo>
                    <a:pt x="0" y="1"/>
                  </a:moveTo>
                  <a:lnTo>
                    <a:pt x="0" y="159"/>
                  </a:lnTo>
                  <a:lnTo>
                    <a:pt x="2385" y="159"/>
                  </a:lnTo>
                  <a:lnTo>
                    <a:pt x="2385"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6"/>
            <p:cNvSpPr/>
            <p:nvPr/>
          </p:nvSpPr>
          <p:spPr>
            <a:xfrm>
              <a:off x="5647925" y="2346900"/>
              <a:ext cx="222875" cy="3975"/>
            </a:xfrm>
            <a:custGeom>
              <a:rect b="b" l="l" r="r" t="t"/>
              <a:pathLst>
                <a:path extrusionOk="0" h="159" w="8915">
                  <a:moveTo>
                    <a:pt x="0" y="0"/>
                  </a:moveTo>
                  <a:lnTo>
                    <a:pt x="0" y="159"/>
                  </a:lnTo>
                  <a:lnTo>
                    <a:pt x="8915" y="159"/>
                  </a:lnTo>
                  <a:lnTo>
                    <a:pt x="8915"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6"/>
            <p:cNvSpPr/>
            <p:nvPr/>
          </p:nvSpPr>
          <p:spPr>
            <a:xfrm>
              <a:off x="5647925" y="2406125"/>
              <a:ext cx="222875" cy="3975"/>
            </a:xfrm>
            <a:custGeom>
              <a:rect b="b" l="l" r="r" t="t"/>
              <a:pathLst>
                <a:path extrusionOk="0" h="159" w="8915">
                  <a:moveTo>
                    <a:pt x="0" y="1"/>
                  </a:moveTo>
                  <a:lnTo>
                    <a:pt x="0" y="159"/>
                  </a:lnTo>
                  <a:lnTo>
                    <a:pt x="8915" y="159"/>
                  </a:lnTo>
                  <a:lnTo>
                    <a:pt x="8915"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6"/>
            <p:cNvSpPr/>
            <p:nvPr/>
          </p:nvSpPr>
          <p:spPr>
            <a:xfrm>
              <a:off x="5647925" y="2465350"/>
              <a:ext cx="222875" cy="4000"/>
            </a:xfrm>
            <a:custGeom>
              <a:rect b="b" l="l" r="r" t="t"/>
              <a:pathLst>
                <a:path extrusionOk="0" h="160" w="8915">
                  <a:moveTo>
                    <a:pt x="0" y="1"/>
                  </a:moveTo>
                  <a:lnTo>
                    <a:pt x="0" y="159"/>
                  </a:lnTo>
                  <a:lnTo>
                    <a:pt x="8915" y="159"/>
                  </a:lnTo>
                  <a:lnTo>
                    <a:pt x="8915"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6"/>
            <p:cNvSpPr/>
            <p:nvPr/>
          </p:nvSpPr>
          <p:spPr>
            <a:xfrm>
              <a:off x="5647925" y="2524600"/>
              <a:ext cx="222875" cy="3975"/>
            </a:xfrm>
            <a:custGeom>
              <a:rect b="b" l="l" r="r" t="t"/>
              <a:pathLst>
                <a:path extrusionOk="0" h="159" w="8915">
                  <a:moveTo>
                    <a:pt x="0" y="0"/>
                  </a:moveTo>
                  <a:lnTo>
                    <a:pt x="0" y="159"/>
                  </a:lnTo>
                  <a:lnTo>
                    <a:pt x="8915" y="159"/>
                  </a:lnTo>
                  <a:lnTo>
                    <a:pt x="8915"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6"/>
            <p:cNvSpPr/>
            <p:nvPr/>
          </p:nvSpPr>
          <p:spPr>
            <a:xfrm>
              <a:off x="4596200" y="2140050"/>
              <a:ext cx="139050" cy="335075"/>
            </a:xfrm>
            <a:custGeom>
              <a:rect b="b" l="l" r="r" t="t"/>
              <a:pathLst>
                <a:path extrusionOk="0" h="13403" w="5562">
                  <a:moveTo>
                    <a:pt x="2845" y="1"/>
                  </a:moveTo>
                  <a:cubicBezTo>
                    <a:pt x="828" y="1"/>
                    <a:pt x="0" y="3056"/>
                    <a:pt x="28" y="5934"/>
                  </a:cubicBezTo>
                  <a:cubicBezTo>
                    <a:pt x="43" y="8982"/>
                    <a:pt x="2079" y="13402"/>
                    <a:pt x="2079" y="13402"/>
                  </a:cubicBezTo>
                  <a:cubicBezTo>
                    <a:pt x="2079" y="13402"/>
                    <a:pt x="3755" y="8303"/>
                    <a:pt x="4435" y="6381"/>
                  </a:cubicBezTo>
                  <a:cubicBezTo>
                    <a:pt x="5113" y="4460"/>
                    <a:pt x="5561" y="487"/>
                    <a:pt x="3250" y="39"/>
                  </a:cubicBezTo>
                  <a:cubicBezTo>
                    <a:pt x="3110" y="13"/>
                    <a:pt x="2975" y="1"/>
                    <a:pt x="2845"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6"/>
            <p:cNvSpPr/>
            <p:nvPr/>
          </p:nvSpPr>
          <p:spPr>
            <a:xfrm>
              <a:off x="4442300" y="2459100"/>
              <a:ext cx="195775" cy="220450"/>
            </a:xfrm>
            <a:custGeom>
              <a:rect b="b" l="l" r="r" t="t"/>
              <a:pathLst>
                <a:path extrusionOk="0" h="8818" w="7831">
                  <a:moveTo>
                    <a:pt x="3531" y="0"/>
                  </a:moveTo>
                  <a:cubicBezTo>
                    <a:pt x="3384" y="0"/>
                    <a:pt x="3233" y="25"/>
                    <a:pt x="3078" y="78"/>
                  </a:cubicBezTo>
                  <a:cubicBezTo>
                    <a:pt x="0" y="1118"/>
                    <a:pt x="2918" y="7966"/>
                    <a:pt x="7831" y="8818"/>
                  </a:cubicBezTo>
                  <a:cubicBezTo>
                    <a:pt x="7831" y="8818"/>
                    <a:pt x="6307" y="0"/>
                    <a:pt x="353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6"/>
            <p:cNvSpPr/>
            <p:nvPr/>
          </p:nvSpPr>
          <p:spPr>
            <a:xfrm>
              <a:off x="4669500" y="2385200"/>
              <a:ext cx="149550" cy="212000"/>
            </a:xfrm>
            <a:custGeom>
              <a:rect b="b" l="l" r="r" t="t"/>
              <a:pathLst>
                <a:path extrusionOk="0" h="8480" w="5982">
                  <a:moveTo>
                    <a:pt x="3981" y="0"/>
                  </a:moveTo>
                  <a:cubicBezTo>
                    <a:pt x="3245" y="0"/>
                    <a:pt x="2300" y="625"/>
                    <a:pt x="1474" y="2253"/>
                  </a:cubicBezTo>
                  <a:cubicBezTo>
                    <a:pt x="0" y="5157"/>
                    <a:pt x="274" y="8480"/>
                    <a:pt x="274" y="8480"/>
                  </a:cubicBezTo>
                  <a:cubicBezTo>
                    <a:pt x="1401" y="6602"/>
                    <a:pt x="5981" y="3857"/>
                    <a:pt x="5172" y="967"/>
                  </a:cubicBezTo>
                  <a:cubicBezTo>
                    <a:pt x="5007" y="383"/>
                    <a:pt x="4558" y="0"/>
                    <a:pt x="398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6"/>
            <p:cNvSpPr/>
            <p:nvPr/>
          </p:nvSpPr>
          <p:spPr>
            <a:xfrm>
              <a:off x="4693675" y="2549700"/>
              <a:ext cx="174125" cy="250475"/>
            </a:xfrm>
            <a:custGeom>
              <a:rect b="b" l="l" r="r" t="t"/>
              <a:pathLst>
                <a:path extrusionOk="0" h="10019" w="6965">
                  <a:moveTo>
                    <a:pt x="4624" y="1"/>
                  </a:moveTo>
                  <a:cubicBezTo>
                    <a:pt x="3275" y="1"/>
                    <a:pt x="1738" y="1273"/>
                    <a:pt x="1027" y="3677"/>
                  </a:cubicBezTo>
                  <a:cubicBezTo>
                    <a:pt x="0" y="7158"/>
                    <a:pt x="116" y="10019"/>
                    <a:pt x="116" y="10019"/>
                  </a:cubicBezTo>
                  <a:cubicBezTo>
                    <a:pt x="116" y="10019"/>
                    <a:pt x="1503" y="8589"/>
                    <a:pt x="3541" y="7145"/>
                  </a:cubicBezTo>
                  <a:cubicBezTo>
                    <a:pt x="5968" y="5425"/>
                    <a:pt x="6964" y="1640"/>
                    <a:pt x="6213" y="759"/>
                  </a:cubicBezTo>
                  <a:cubicBezTo>
                    <a:pt x="5779" y="249"/>
                    <a:pt x="5220" y="1"/>
                    <a:pt x="462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6"/>
            <p:cNvSpPr/>
            <p:nvPr/>
          </p:nvSpPr>
          <p:spPr>
            <a:xfrm>
              <a:off x="4495250" y="2711500"/>
              <a:ext cx="182550" cy="153050"/>
            </a:xfrm>
            <a:custGeom>
              <a:rect b="b" l="l" r="r" t="t"/>
              <a:pathLst>
                <a:path extrusionOk="0" h="6122" w="7302">
                  <a:moveTo>
                    <a:pt x="1646" y="0"/>
                  </a:moveTo>
                  <a:cubicBezTo>
                    <a:pt x="298" y="0"/>
                    <a:pt x="1" y="1391"/>
                    <a:pt x="498" y="2825"/>
                  </a:cubicBezTo>
                  <a:cubicBezTo>
                    <a:pt x="1084" y="4544"/>
                    <a:pt x="3294" y="6121"/>
                    <a:pt x="6689" y="6121"/>
                  </a:cubicBezTo>
                  <a:cubicBezTo>
                    <a:pt x="6889" y="6121"/>
                    <a:pt x="7094" y="6116"/>
                    <a:pt x="7302" y="6105"/>
                  </a:cubicBezTo>
                  <a:cubicBezTo>
                    <a:pt x="7302" y="6105"/>
                    <a:pt x="5525" y="1495"/>
                    <a:pt x="3025" y="355"/>
                  </a:cubicBezTo>
                  <a:cubicBezTo>
                    <a:pt x="2480" y="109"/>
                    <a:pt x="2022" y="0"/>
                    <a:pt x="1646"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6"/>
            <p:cNvSpPr/>
            <p:nvPr/>
          </p:nvSpPr>
          <p:spPr>
            <a:xfrm>
              <a:off x="4592550" y="2147525"/>
              <a:ext cx="128600" cy="813400"/>
            </a:xfrm>
            <a:custGeom>
              <a:rect b="b" l="l" r="r" t="t"/>
              <a:pathLst>
                <a:path extrusionOk="0" h="32536" w="5144">
                  <a:moveTo>
                    <a:pt x="3078" y="0"/>
                  </a:moveTo>
                  <a:cubicBezTo>
                    <a:pt x="3049" y="145"/>
                    <a:pt x="0" y="15141"/>
                    <a:pt x="4970" y="32536"/>
                  </a:cubicBezTo>
                  <a:lnTo>
                    <a:pt x="5143" y="32478"/>
                  </a:lnTo>
                  <a:cubicBezTo>
                    <a:pt x="202" y="15141"/>
                    <a:pt x="3236" y="188"/>
                    <a:pt x="3265" y="29"/>
                  </a:cubicBezTo>
                  <a:lnTo>
                    <a:pt x="3078"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6"/>
            <p:cNvSpPr/>
            <p:nvPr/>
          </p:nvSpPr>
          <p:spPr>
            <a:xfrm>
              <a:off x="4685375" y="2582375"/>
              <a:ext cx="119225" cy="250325"/>
            </a:xfrm>
            <a:custGeom>
              <a:rect b="b" l="l" r="r" t="t"/>
              <a:pathLst>
                <a:path extrusionOk="0" h="10013" w="4769">
                  <a:moveTo>
                    <a:pt x="4624" y="1"/>
                  </a:moveTo>
                  <a:cubicBezTo>
                    <a:pt x="4479" y="145"/>
                    <a:pt x="881" y="5953"/>
                    <a:pt x="1" y="9969"/>
                  </a:cubicBezTo>
                  <a:lnTo>
                    <a:pt x="174" y="10012"/>
                  </a:lnTo>
                  <a:cubicBezTo>
                    <a:pt x="1055" y="6054"/>
                    <a:pt x="4551" y="390"/>
                    <a:pt x="4768" y="130"/>
                  </a:cubicBezTo>
                  <a:lnTo>
                    <a:pt x="4696" y="73"/>
                  </a:lnTo>
                  <a:lnTo>
                    <a:pt x="4624"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6"/>
            <p:cNvSpPr/>
            <p:nvPr/>
          </p:nvSpPr>
          <p:spPr>
            <a:xfrm>
              <a:off x="4527900" y="2739475"/>
              <a:ext cx="170125" cy="137275"/>
            </a:xfrm>
            <a:custGeom>
              <a:rect b="b" l="l" r="r" t="t"/>
              <a:pathLst>
                <a:path extrusionOk="0" h="5491" w="6805">
                  <a:moveTo>
                    <a:pt x="174" y="1"/>
                  </a:moveTo>
                  <a:lnTo>
                    <a:pt x="1" y="88"/>
                  </a:lnTo>
                  <a:cubicBezTo>
                    <a:pt x="43" y="189"/>
                    <a:pt x="1315" y="2630"/>
                    <a:pt x="6718" y="5491"/>
                  </a:cubicBezTo>
                  <a:lnTo>
                    <a:pt x="6805" y="5332"/>
                  </a:lnTo>
                  <a:cubicBezTo>
                    <a:pt x="1459" y="2501"/>
                    <a:pt x="188" y="16"/>
                    <a:pt x="174"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6"/>
            <p:cNvSpPr/>
            <p:nvPr/>
          </p:nvSpPr>
          <p:spPr>
            <a:xfrm>
              <a:off x="4511300" y="2489200"/>
              <a:ext cx="153875" cy="205525"/>
            </a:xfrm>
            <a:custGeom>
              <a:rect b="b" l="l" r="r" t="t"/>
              <a:pathLst>
                <a:path extrusionOk="0" h="8221" w="6155">
                  <a:moveTo>
                    <a:pt x="187" y="1"/>
                  </a:moveTo>
                  <a:lnTo>
                    <a:pt x="0" y="29"/>
                  </a:lnTo>
                  <a:cubicBezTo>
                    <a:pt x="361" y="2428"/>
                    <a:pt x="1387" y="5533"/>
                    <a:pt x="6068" y="8220"/>
                  </a:cubicBezTo>
                  <a:lnTo>
                    <a:pt x="6155" y="8047"/>
                  </a:lnTo>
                  <a:cubicBezTo>
                    <a:pt x="1545" y="5404"/>
                    <a:pt x="549" y="2355"/>
                    <a:pt x="187"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6"/>
            <p:cNvSpPr/>
            <p:nvPr/>
          </p:nvSpPr>
          <p:spPr>
            <a:xfrm>
              <a:off x="4657200" y="2402150"/>
              <a:ext cx="117775" cy="253950"/>
            </a:xfrm>
            <a:custGeom>
              <a:rect b="b" l="l" r="r" t="t"/>
              <a:pathLst>
                <a:path extrusionOk="0" h="10158" w="4711">
                  <a:moveTo>
                    <a:pt x="4580" y="0"/>
                  </a:moveTo>
                  <a:cubicBezTo>
                    <a:pt x="4551" y="29"/>
                    <a:pt x="3873" y="795"/>
                    <a:pt x="2962" y="2427"/>
                  </a:cubicBezTo>
                  <a:cubicBezTo>
                    <a:pt x="2124" y="3945"/>
                    <a:pt x="939" y="6488"/>
                    <a:pt x="1" y="10099"/>
                  </a:cubicBezTo>
                  <a:lnTo>
                    <a:pt x="188" y="10157"/>
                  </a:lnTo>
                  <a:cubicBezTo>
                    <a:pt x="1966" y="3280"/>
                    <a:pt x="4696" y="160"/>
                    <a:pt x="4711" y="131"/>
                  </a:cubicBezTo>
                  <a:lnTo>
                    <a:pt x="4580"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6"/>
            <p:cNvSpPr/>
            <p:nvPr/>
          </p:nvSpPr>
          <p:spPr>
            <a:xfrm>
              <a:off x="7265300" y="2682075"/>
              <a:ext cx="83825" cy="210225"/>
            </a:xfrm>
            <a:custGeom>
              <a:rect b="b" l="l" r="r" t="t"/>
              <a:pathLst>
                <a:path extrusionOk="0" h="8409" w="3353">
                  <a:moveTo>
                    <a:pt x="1676" y="0"/>
                  </a:moveTo>
                  <a:cubicBezTo>
                    <a:pt x="189" y="0"/>
                    <a:pt x="1" y="2514"/>
                    <a:pt x="189" y="3785"/>
                  </a:cubicBezTo>
                  <a:cubicBezTo>
                    <a:pt x="376" y="5042"/>
                    <a:pt x="825" y="8409"/>
                    <a:pt x="825" y="8409"/>
                  </a:cubicBezTo>
                  <a:cubicBezTo>
                    <a:pt x="825" y="8409"/>
                    <a:pt x="2601" y="5909"/>
                    <a:pt x="2977" y="4017"/>
                  </a:cubicBezTo>
                  <a:cubicBezTo>
                    <a:pt x="3352" y="2123"/>
                    <a:pt x="3165" y="0"/>
                    <a:pt x="1676"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6"/>
            <p:cNvSpPr/>
            <p:nvPr/>
          </p:nvSpPr>
          <p:spPr>
            <a:xfrm>
              <a:off x="7267850" y="2895850"/>
              <a:ext cx="143525" cy="124325"/>
            </a:xfrm>
            <a:custGeom>
              <a:rect b="b" l="l" r="r" t="t"/>
              <a:pathLst>
                <a:path extrusionOk="0" h="4973" w="5741">
                  <a:moveTo>
                    <a:pt x="3543" y="0"/>
                  </a:moveTo>
                  <a:cubicBezTo>
                    <a:pt x="1862" y="0"/>
                    <a:pt x="0" y="4972"/>
                    <a:pt x="0" y="4972"/>
                  </a:cubicBezTo>
                  <a:cubicBezTo>
                    <a:pt x="17" y="4972"/>
                    <a:pt x="35" y="4972"/>
                    <a:pt x="52" y="4972"/>
                  </a:cubicBezTo>
                  <a:cubicBezTo>
                    <a:pt x="3163" y="4972"/>
                    <a:pt x="5741" y="1123"/>
                    <a:pt x="3973" y="118"/>
                  </a:cubicBezTo>
                  <a:cubicBezTo>
                    <a:pt x="3832" y="37"/>
                    <a:pt x="3688" y="0"/>
                    <a:pt x="3543"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6"/>
            <p:cNvSpPr/>
            <p:nvPr/>
          </p:nvSpPr>
          <p:spPr>
            <a:xfrm>
              <a:off x="7179350" y="2821850"/>
              <a:ext cx="88525" cy="142675"/>
            </a:xfrm>
            <a:custGeom>
              <a:rect b="b" l="l" r="r" t="t"/>
              <a:pathLst>
                <a:path extrusionOk="0" h="5707" w="3541">
                  <a:moveTo>
                    <a:pt x="1550" y="1"/>
                  </a:moveTo>
                  <a:cubicBezTo>
                    <a:pt x="1250" y="1"/>
                    <a:pt x="987" y="180"/>
                    <a:pt x="838" y="477"/>
                  </a:cubicBezTo>
                  <a:cubicBezTo>
                    <a:pt x="0" y="2167"/>
                    <a:pt x="2500" y="4407"/>
                    <a:pt x="2976" y="5707"/>
                  </a:cubicBezTo>
                  <a:cubicBezTo>
                    <a:pt x="2976" y="5707"/>
                    <a:pt x="3540" y="3669"/>
                    <a:pt x="2976" y="1705"/>
                  </a:cubicBezTo>
                  <a:cubicBezTo>
                    <a:pt x="2627" y="478"/>
                    <a:pt x="2040" y="1"/>
                    <a:pt x="1550"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6"/>
            <p:cNvSpPr/>
            <p:nvPr/>
          </p:nvSpPr>
          <p:spPr>
            <a:xfrm>
              <a:off x="7182225" y="2686750"/>
              <a:ext cx="132600" cy="498100"/>
            </a:xfrm>
            <a:custGeom>
              <a:rect b="b" l="l" r="r" t="t"/>
              <a:pathLst>
                <a:path extrusionOk="0" h="19924" w="5304">
                  <a:moveTo>
                    <a:pt x="5014" y="1"/>
                  </a:moveTo>
                  <a:cubicBezTo>
                    <a:pt x="5014" y="102"/>
                    <a:pt x="5115" y="9709"/>
                    <a:pt x="1" y="19837"/>
                  </a:cubicBezTo>
                  <a:lnTo>
                    <a:pt x="174" y="19924"/>
                  </a:lnTo>
                  <a:cubicBezTo>
                    <a:pt x="5303" y="9753"/>
                    <a:pt x="5202" y="102"/>
                    <a:pt x="5202"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6"/>
            <p:cNvSpPr/>
            <p:nvPr/>
          </p:nvSpPr>
          <p:spPr>
            <a:xfrm>
              <a:off x="7249400" y="2916125"/>
              <a:ext cx="119950" cy="110875"/>
            </a:xfrm>
            <a:custGeom>
              <a:rect b="b" l="l" r="r" t="t"/>
              <a:pathLst>
                <a:path extrusionOk="0" h="4435" w="4798">
                  <a:moveTo>
                    <a:pt x="4624" y="0"/>
                  </a:moveTo>
                  <a:cubicBezTo>
                    <a:pt x="4133" y="1416"/>
                    <a:pt x="3150" y="3178"/>
                    <a:pt x="1" y="4261"/>
                  </a:cubicBezTo>
                  <a:lnTo>
                    <a:pt x="59" y="4435"/>
                  </a:lnTo>
                  <a:cubicBezTo>
                    <a:pt x="3295" y="3323"/>
                    <a:pt x="4292" y="1516"/>
                    <a:pt x="4797" y="72"/>
                  </a:cubicBezTo>
                  <a:lnTo>
                    <a:pt x="4624"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6"/>
            <p:cNvSpPr/>
            <p:nvPr/>
          </p:nvSpPr>
          <p:spPr>
            <a:xfrm>
              <a:off x="7214725" y="2831950"/>
              <a:ext cx="44825" cy="170500"/>
            </a:xfrm>
            <a:custGeom>
              <a:rect b="b" l="l" r="r" t="t"/>
              <a:pathLst>
                <a:path extrusionOk="0" h="6820" w="1793">
                  <a:moveTo>
                    <a:pt x="160" y="0"/>
                  </a:moveTo>
                  <a:lnTo>
                    <a:pt x="1" y="102"/>
                  </a:lnTo>
                  <a:cubicBezTo>
                    <a:pt x="16" y="116"/>
                    <a:pt x="1330" y="2370"/>
                    <a:pt x="1605" y="6819"/>
                  </a:cubicBezTo>
                  <a:lnTo>
                    <a:pt x="1792" y="6805"/>
                  </a:lnTo>
                  <a:cubicBezTo>
                    <a:pt x="1518" y="2312"/>
                    <a:pt x="174" y="15"/>
                    <a:pt x="160"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6"/>
            <p:cNvSpPr/>
            <p:nvPr/>
          </p:nvSpPr>
          <p:spPr>
            <a:xfrm>
              <a:off x="6683225" y="2313650"/>
              <a:ext cx="571650" cy="197700"/>
            </a:xfrm>
            <a:custGeom>
              <a:rect b="b" l="l" r="r" t="t"/>
              <a:pathLst>
                <a:path extrusionOk="0" h="7908" w="22866">
                  <a:moveTo>
                    <a:pt x="12078" y="0"/>
                  </a:moveTo>
                  <a:cubicBezTo>
                    <a:pt x="12062" y="0"/>
                    <a:pt x="12046" y="1"/>
                    <a:pt x="12030" y="1"/>
                  </a:cubicBezTo>
                  <a:cubicBezTo>
                    <a:pt x="10074" y="57"/>
                    <a:pt x="8891" y="4372"/>
                    <a:pt x="7840" y="4372"/>
                  </a:cubicBezTo>
                  <a:cubicBezTo>
                    <a:pt x="7796" y="4372"/>
                    <a:pt x="7753" y="4365"/>
                    <a:pt x="7709" y="4349"/>
                  </a:cubicBezTo>
                  <a:cubicBezTo>
                    <a:pt x="7387" y="4232"/>
                    <a:pt x="6974" y="4164"/>
                    <a:pt x="6549" y="4164"/>
                  </a:cubicBezTo>
                  <a:cubicBezTo>
                    <a:pt x="5562" y="4164"/>
                    <a:pt x="4505" y="4527"/>
                    <a:pt x="4344" y="5476"/>
                  </a:cubicBezTo>
                  <a:cubicBezTo>
                    <a:pt x="4126" y="6834"/>
                    <a:pt x="183" y="6156"/>
                    <a:pt x="67" y="7225"/>
                  </a:cubicBezTo>
                  <a:cubicBezTo>
                    <a:pt x="0" y="7774"/>
                    <a:pt x="1023" y="7907"/>
                    <a:pt x="2444" y="7907"/>
                  </a:cubicBezTo>
                  <a:cubicBezTo>
                    <a:pt x="3789" y="7907"/>
                    <a:pt x="5490" y="7788"/>
                    <a:pt x="6958" y="7788"/>
                  </a:cubicBezTo>
                  <a:lnTo>
                    <a:pt x="19484" y="7788"/>
                  </a:lnTo>
                  <a:cubicBezTo>
                    <a:pt x="19998" y="7788"/>
                    <a:pt x="20492" y="7804"/>
                    <a:pt x="20933" y="7804"/>
                  </a:cubicBezTo>
                  <a:cubicBezTo>
                    <a:pt x="21943" y="7804"/>
                    <a:pt x="22679" y="7720"/>
                    <a:pt x="22750" y="7167"/>
                  </a:cubicBezTo>
                  <a:cubicBezTo>
                    <a:pt x="22865" y="6372"/>
                    <a:pt x="21665" y="6213"/>
                    <a:pt x="21160" y="5534"/>
                  </a:cubicBezTo>
                  <a:cubicBezTo>
                    <a:pt x="20669" y="4855"/>
                    <a:pt x="20828" y="2486"/>
                    <a:pt x="18747" y="2486"/>
                  </a:cubicBezTo>
                  <a:cubicBezTo>
                    <a:pt x="16827" y="2486"/>
                    <a:pt x="16217" y="3895"/>
                    <a:pt x="15506" y="3895"/>
                  </a:cubicBezTo>
                  <a:cubicBezTo>
                    <a:pt x="15441" y="3895"/>
                    <a:pt x="15376" y="3883"/>
                    <a:pt x="15309" y="3858"/>
                  </a:cubicBezTo>
                  <a:cubicBezTo>
                    <a:pt x="14521" y="3558"/>
                    <a:pt x="14073" y="0"/>
                    <a:pt x="12078"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6"/>
            <p:cNvSpPr/>
            <p:nvPr/>
          </p:nvSpPr>
          <p:spPr>
            <a:xfrm>
              <a:off x="6569325" y="2583100"/>
              <a:ext cx="326150" cy="500250"/>
            </a:xfrm>
            <a:custGeom>
              <a:rect b="b" l="l" r="r" t="t"/>
              <a:pathLst>
                <a:path extrusionOk="0" h="20010" w="13046">
                  <a:moveTo>
                    <a:pt x="5620" y="1"/>
                  </a:moveTo>
                  <a:cubicBezTo>
                    <a:pt x="5446" y="1"/>
                    <a:pt x="5302" y="59"/>
                    <a:pt x="5186" y="174"/>
                  </a:cubicBezTo>
                  <a:cubicBezTo>
                    <a:pt x="5071" y="290"/>
                    <a:pt x="4999" y="434"/>
                    <a:pt x="4999" y="593"/>
                  </a:cubicBezTo>
                  <a:lnTo>
                    <a:pt x="4999" y="2110"/>
                  </a:lnTo>
                  <a:cubicBezTo>
                    <a:pt x="4348" y="2226"/>
                    <a:pt x="3728" y="2413"/>
                    <a:pt x="3179" y="2673"/>
                  </a:cubicBezTo>
                  <a:cubicBezTo>
                    <a:pt x="2615" y="2933"/>
                    <a:pt x="2138" y="3266"/>
                    <a:pt x="1748" y="3655"/>
                  </a:cubicBezTo>
                  <a:cubicBezTo>
                    <a:pt x="1343" y="4046"/>
                    <a:pt x="1025" y="4493"/>
                    <a:pt x="809" y="4984"/>
                  </a:cubicBezTo>
                  <a:cubicBezTo>
                    <a:pt x="578" y="5462"/>
                    <a:pt x="462" y="5996"/>
                    <a:pt x="462" y="6574"/>
                  </a:cubicBezTo>
                  <a:cubicBezTo>
                    <a:pt x="462" y="7238"/>
                    <a:pt x="563" y="7816"/>
                    <a:pt x="736" y="8307"/>
                  </a:cubicBezTo>
                  <a:cubicBezTo>
                    <a:pt x="925" y="8785"/>
                    <a:pt x="1199" y="9203"/>
                    <a:pt x="1560" y="9550"/>
                  </a:cubicBezTo>
                  <a:cubicBezTo>
                    <a:pt x="1936" y="9912"/>
                    <a:pt x="2398" y="10214"/>
                    <a:pt x="2961" y="10461"/>
                  </a:cubicBezTo>
                  <a:cubicBezTo>
                    <a:pt x="3525" y="10706"/>
                    <a:pt x="4190" y="10908"/>
                    <a:pt x="4941" y="11096"/>
                  </a:cubicBezTo>
                  <a:cubicBezTo>
                    <a:pt x="5764" y="11298"/>
                    <a:pt x="6501" y="11472"/>
                    <a:pt x="7122" y="11601"/>
                  </a:cubicBezTo>
                  <a:cubicBezTo>
                    <a:pt x="7758" y="11732"/>
                    <a:pt x="8293" y="11876"/>
                    <a:pt x="8711" y="12021"/>
                  </a:cubicBezTo>
                  <a:cubicBezTo>
                    <a:pt x="9145" y="12179"/>
                    <a:pt x="9463" y="12353"/>
                    <a:pt x="9680" y="12555"/>
                  </a:cubicBezTo>
                  <a:cubicBezTo>
                    <a:pt x="9882" y="12772"/>
                    <a:pt x="9998" y="13032"/>
                    <a:pt x="9998" y="13364"/>
                  </a:cubicBezTo>
                  <a:cubicBezTo>
                    <a:pt x="9998" y="13697"/>
                    <a:pt x="9896" y="13986"/>
                    <a:pt x="9694" y="14217"/>
                  </a:cubicBezTo>
                  <a:cubicBezTo>
                    <a:pt x="9506" y="14448"/>
                    <a:pt x="9246" y="14635"/>
                    <a:pt x="8929" y="14795"/>
                  </a:cubicBezTo>
                  <a:cubicBezTo>
                    <a:pt x="8611" y="14953"/>
                    <a:pt x="8249" y="15055"/>
                    <a:pt x="7831" y="15126"/>
                  </a:cubicBezTo>
                  <a:cubicBezTo>
                    <a:pt x="7397" y="15199"/>
                    <a:pt x="6964" y="15228"/>
                    <a:pt x="6515" y="15228"/>
                  </a:cubicBezTo>
                  <a:cubicBezTo>
                    <a:pt x="5937" y="15228"/>
                    <a:pt x="5461" y="15170"/>
                    <a:pt x="5086" y="15084"/>
                  </a:cubicBezTo>
                  <a:cubicBezTo>
                    <a:pt x="4695" y="14982"/>
                    <a:pt x="4377" y="14866"/>
                    <a:pt x="4117" y="14708"/>
                  </a:cubicBezTo>
                  <a:cubicBezTo>
                    <a:pt x="3872" y="14564"/>
                    <a:pt x="3670" y="14390"/>
                    <a:pt x="3510" y="14202"/>
                  </a:cubicBezTo>
                  <a:cubicBezTo>
                    <a:pt x="3366" y="14015"/>
                    <a:pt x="3236" y="13812"/>
                    <a:pt x="3135" y="13624"/>
                  </a:cubicBezTo>
                  <a:cubicBezTo>
                    <a:pt x="3034" y="13451"/>
                    <a:pt x="2932" y="13306"/>
                    <a:pt x="2788" y="13219"/>
                  </a:cubicBezTo>
                  <a:cubicBezTo>
                    <a:pt x="2658" y="13133"/>
                    <a:pt x="2456" y="13090"/>
                    <a:pt x="2210" y="13090"/>
                  </a:cubicBezTo>
                  <a:lnTo>
                    <a:pt x="621" y="13090"/>
                  </a:lnTo>
                  <a:cubicBezTo>
                    <a:pt x="462" y="13090"/>
                    <a:pt x="318" y="13148"/>
                    <a:pt x="187" y="13263"/>
                  </a:cubicBezTo>
                  <a:cubicBezTo>
                    <a:pt x="58" y="13364"/>
                    <a:pt x="0" y="13508"/>
                    <a:pt x="14" y="13697"/>
                  </a:cubicBezTo>
                  <a:cubicBezTo>
                    <a:pt x="43" y="14260"/>
                    <a:pt x="202" y="14766"/>
                    <a:pt x="462" y="15242"/>
                  </a:cubicBezTo>
                  <a:cubicBezTo>
                    <a:pt x="736" y="15704"/>
                    <a:pt x="1098" y="16109"/>
                    <a:pt x="1545" y="16471"/>
                  </a:cubicBezTo>
                  <a:cubicBezTo>
                    <a:pt x="1979" y="16831"/>
                    <a:pt x="2499" y="17120"/>
                    <a:pt x="3092" y="17366"/>
                  </a:cubicBezTo>
                  <a:cubicBezTo>
                    <a:pt x="3684" y="17611"/>
                    <a:pt x="4319" y="17785"/>
                    <a:pt x="4999" y="17886"/>
                  </a:cubicBezTo>
                  <a:lnTo>
                    <a:pt x="4999" y="19403"/>
                  </a:lnTo>
                  <a:cubicBezTo>
                    <a:pt x="4999" y="19562"/>
                    <a:pt x="5071" y="19707"/>
                    <a:pt x="5186" y="19822"/>
                  </a:cubicBezTo>
                  <a:cubicBezTo>
                    <a:pt x="5302" y="19938"/>
                    <a:pt x="5446" y="20010"/>
                    <a:pt x="5620" y="20010"/>
                  </a:cubicBezTo>
                  <a:lnTo>
                    <a:pt x="7440" y="20010"/>
                  </a:lnTo>
                  <a:cubicBezTo>
                    <a:pt x="7613" y="20010"/>
                    <a:pt x="7744" y="19938"/>
                    <a:pt x="7873" y="19822"/>
                  </a:cubicBezTo>
                  <a:cubicBezTo>
                    <a:pt x="7989" y="19707"/>
                    <a:pt x="8047" y="19562"/>
                    <a:pt x="8047" y="19403"/>
                  </a:cubicBezTo>
                  <a:lnTo>
                    <a:pt x="8047" y="17886"/>
                  </a:lnTo>
                  <a:cubicBezTo>
                    <a:pt x="8827" y="17785"/>
                    <a:pt x="9535" y="17597"/>
                    <a:pt x="10156" y="17337"/>
                  </a:cubicBezTo>
                  <a:cubicBezTo>
                    <a:pt x="10763" y="17077"/>
                    <a:pt x="11298" y="16731"/>
                    <a:pt x="11716" y="16340"/>
                  </a:cubicBezTo>
                  <a:cubicBezTo>
                    <a:pt x="12150" y="15935"/>
                    <a:pt x="12483" y="15488"/>
                    <a:pt x="12699" y="14982"/>
                  </a:cubicBezTo>
                  <a:cubicBezTo>
                    <a:pt x="12930" y="14477"/>
                    <a:pt x="13045" y="13942"/>
                    <a:pt x="13045" y="13364"/>
                  </a:cubicBezTo>
                  <a:cubicBezTo>
                    <a:pt x="13045" y="12757"/>
                    <a:pt x="12959" y="12208"/>
                    <a:pt x="12785" y="11732"/>
                  </a:cubicBezTo>
                  <a:cubicBezTo>
                    <a:pt x="12612" y="11255"/>
                    <a:pt x="12323" y="10836"/>
                    <a:pt x="11919" y="10474"/>
                  </a:cubicBezTo>
                  <a:cubicBezTo>
                    <a:pt x="11529" y="10114"/>
                    <a:pt x="11009" y="9810"/>
                    <a:pt x="10387" y="9550"/>
                  </a:cubicBezTo>
                  <a:cubicBezTo>
                    <a:pt x="9767" y="9290"/>
                    <a:pt x="9000" y="9059"/>
                    <a:pt x="8091" y="8871"/>
                  </a:cubicBezTo>
                  <a:cubicBezTo>
                    <a:pt x="7267" y="8683"/>
                    <a:pt x="6559" y="8538"/>
                    <a:pt x="5981" y="8394"/>
                  </a:cubicBezTo>
                  <a:cubicBezTo>
                    <a:pt x="5403" y="8265"/>
                    <a:pt x="4926" y="8120"/>
                    <a:pt x="4565" y="7961"/>
                  </a:cubicBezTo>
                  <a:cubicBezTo>
                    <a:pt x="4190" y="7816"/>
                    <a:pt x="3930" y="7629"/>
                    <a:pt x="3756" y="7412"/>
                  </a:cubicBezTo>
                  <a:cubicBezTo>
                    <a:pt x="3597" y="7195"/>
                    <a:pt x="3510" y="6920"/>
                    <a:pt x="3510" y="6574"/>
                  </a:cubicBezTo>
                  <a:cubicBezTo>
                    <a:pt x="3510" y="6300"/>
                    <a:pt x="3583" y="6040"/>
                    <a:pt x="3741" y="5822"/>
                  </a:cubicBezTo>
                  <a:cubicBezTo>
                    <a:pt x="3886" y="5606"/>
                    <a:pt x="4103" y="5418"/>
                    <a:pt x="4363" y="5260"/>
                  </a:cubicBezTo>
                  <a:cubicBezTo>
                    <a:pt x="4623" y="5100"/>
                    <a:pt x="4926" y="4984"/>
                    <a:pt x="5288" y="4898"/>
                  </a:cubicBezTo>
                  <a:cubicBezTo>
                    <a:pt x="5635" y="4826"/>
                    <a:pt x="6010" y="4782"/>
                    <a:pt x="6400" y="4782"/>
                  </a:cubicBezTo>
                  <a:cubicBezTo>
                    <a:pt x="7310" y="4782"/>
                    <a:pt x="7989" y="4913"/>
                    <a:pt x="8451" y="5187"/>
                  </a:cubicBezTo>
                  <a:cubicBezTo>
                    <a:pt x="8900" y="5462"/>
                    <a:pt x="9246" y="5780"/>
                    <a:pt x="9478" y="6155"/>
                  </a:cubicBezTo>
                  <a:cubicBezTo>
                    <a:pt x="9578" y="6314"/>
                    <a:pt x="9694" y="6444"/>
                    <a:pt x="9824" y="6545"/>
                  </a:cubicBezTo>
                  <a:cubicBezTo>
                    <a:pt x="9954" y="6646"/>
                    <a:pt x="10142" y="6689"/>
                    <a:pt x="10402" y="6689"/>
                  </a:cubicBezTo>
                  <a:lnTo>
                    <a:pt x="11976" y="6689"/>
                  </a:lnTo>
                  <a:cubicBezTo>
                    <a:pt x="12150" y="6689"/>
                    <a:pt x="12294" y="6631"/>
                    <a:pt x="12425" y="6516"/>
                  </a:cubicBezTo>
                  <a:cubicBezTo>
                    <a:pt x="12554" y="6415"/>
                    <a:pt x="12598" y="6271"/>
                    <a:pt x="12583" y="6082"/>
                  </a:cubicBezTo>
                  <a:cubicBezTo>
                    <a:pt x="12554" y="5736"/>
                    <a:pt x="12439" y="5346"/>
                    <a:pt x="12251" y="4942"/>
                  </a:cubicBezTo>
                  <a:cubicBezTo>
                    <a:pt x="12049" y="4537"/>
                    <a:pt x="11774" y="4147"/>
                    <a:pt x="11398" y="3771"/>
                  </a:cubicBezTo>
                  <a:cubicBezTo>
                    <a:pt x="11023" y="3410"/>
                    <a:pt x="10547" y="3077"/>
                    <a:pt x="9998" y="2789"/>
                  </a:cubicBezTo>
                  <a:cubicBezTo>
                    <a:pt x="9434" y="2500"/>
                    <a:pt x="8784" y="2283"/>
                    <a:pt x="8047" y="2153"/>
                  </a:cubicBezTo>
                  <a:lnTo>
                    <a:pt x="8047" y="593"/>
                  </a:lnTo>
                  <a:cubicBezTo>
                    <a:pt x="8047" y="434"/>
                    <a:pt x="7989" y="290"/>
                    <a:pt x="7873" y="174"/>
                  </a:cubicBezTo>
                  <a:cubicBezTo>
                    <a:pt x="7744" y="59"/>
                    <a:pt x="7613" y="1"/>
                    <a:pt x="7440"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6"/>
            <p:cNvSpPr/>
            <p:nvPr/>
          </p:nvSpPr>
          <p:spPr>
            <a:xfrm>
              <a:off x="6389450" y="2749925"/>
              <a:ext cx="1007350" cy="927575"/>
            </a:xfrm>
            <a:custGeom>
              <a:rect b="b" l="l" r="r" t="t"/>
              <a:pathLst>
                <a:path extrusionOk="0" h="37103" w="40294">
                  <a:moveTo>
                    <a:pt x="28597" y="0"/>
                  </a:moveTo>
                  <a:cubicBezTo>
                    <a:pt x="22603" y="0"/>
                    <a:pt x="20039" y="14481"/>
                    <a:pt x="17915" y="17035"/>
                  </a:cubicBezTo>
                  <a:cubicBezTo>
                    <a:pt x="17376" y="17683"/>
                    <a:pt x="16775" y="17890"/>
                    <a:pt x="16140" y="17890"/>
                  </a:cubicBezTo>
                  <a:cubicBezTo>
                    <a:pt x="15020" y="17890"/>
                    <a:pt x="13794" y="17245"/>
                    <a:pt x="12621" y="17245"/>
                  </a:cubicBezTo>
                  <a:cubicBezTo>
                    <a:pt x="11821" y="17245"/>
                    <a:pt x="11046" y="17545"/>
                    <a:pt x="10345" y="18553"/>
                  </a:cubicBezTo>
                  <a:cubicBezTo>
                    <a:pt x="8146" y="21713"/>
                    <a:pt x="8614" y="31606"/>
                    <a:pt x="6712" y="31606"/>
                  </a:cubicBezTo>
                  <a:cubicBezTo>
                    <a:pt x="6614" y="31606"/>
                    <a:pt x="6511" y="31580"/>
                    <a:pt x="6400" y="31526"/>
                  </a:cubicBezTo>
                  <a:cubicBezTo>
                    <a:pt x="5983" y="31324"/>
                    <a:pt x="5580" y="31234"/>
                    <a:pt x="5193" y="31234"/>
                  </a:cubicBezTo>
                  <a:cubicBezTo>
                    <a:pt x="2070" y="31234"/>
                    <a:pt x="0" y="37103"/>
                    <a:pt x="0" y="37103"/>
                  </a:cubicBezTo>
                  <a:lnTo>
                    <a:pt x="35930" y="37103"/>
                  </a:lnTo>
                  <a:cubicBezTo>
                    <a:pt x="35930" y="37103"/>
                    <a:pt x="37895" y="36828"/>
                    <a:pt x="36783" y="34776"/>
                  </a:cubicBezTo>
                  <a:cubicBezTo>
                    <a:pt x="35670" y="32725"/>
                    <a:pt x="35063" y="32725"/>
                    <a:pt x="36437" y="28362"/>
                  </a:cubicBezTo>
                  <a:cubicBezTo>
                    <a:pt x="37808" y="23985"/>
                    <a:pt x="40293" y="15923"/>
                    <a:pt x="38329" y="15490"/>
                  </a:cubicBezTo>
                  <a:cubicBezTo>
                    <a:pt x="38264" y="15476"/>
                    <a:pt x="38199" y="15469"/>
                    <a:pt x="38134" y="15469"/>
                  </a:cubicBezTo>
                  <a:cubicBezTo>
                    <a:pt x="36210" y="15469"/>
                    <a:pt x="34130" y="21277"/>
                    <a:pt x="31727" y="21514"/>
                  </a:cubicBezTo>
                  <a:cubicBezTo>
                    <a:pt x="31713" y="21515"/>
                    <a:pt x="31699" y="21516"/>
                    <a:pt x="31685" y="21516"/>
                  </a:cubicBezTo>
                  <a:cubicBezTo>
                    <a:pt x="29304" y="21516"/>
                    <a:pt x="34769" y="189"/>
                    <a:pt x="28722" y="2"/>
                  </a:cubicBezTo>
                  <a:cubicBezTo>
                    <a:pt x="28680" y="1"/>
                    <a:pt x="28639" y="0"/>
                    <a:pt x="28597"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6"/>
            <p:cNvSpPr/>
            <p:nvPr/>
          </p:nvSpPr>
          <p:spPr>
            <a:xfrm>
              <a:off x="6860050" y="2749600"/>
              <a:ext cx="249625" cy="928625"/>
            </a:xfrm>
            <a:custGeom>
              <a:rect b="b" l="l" r="r" t="t"/>
              <a:pathLst>
                <a:path extrusionOk="0" h="37145" w="9985">
                  <a:moveTo>
                    <a:pt x="9811" y="0"/>
                  </a:moveTo>
                  <a:cubicBezTo>
                    <a:pt x="9811" y="58"/>
                    <a:pt x="8785" y="6083"/>
                    <a:pt x="7066" y="13625"/>
                  </a:cubicBezTo>
                  <a:cubicBezTo>
                    <a:pt x="5477" y="20588"/>
                    <a:pt x="2963" y="30311"/>
                    <a:pt x="1" y="37087"/>
                  </a:cubicBezTo>
                  <a:lnTo>
                    <a:pt x="145" y="37145"/>
                  </a:lnTo>
                  <a:cubicBezTo>
                    <a:pt x="3121" y="30368"/>
                    <a:pt x="5635" y="20631"/>
                    <a:pt x="7224" y="13667"/>
                  </a:cubicBezTo>
                  <a:cubicBezTo>
                    <a:pt x="8944" y="6112"/>
                    <a:pt x="9969" y="87"/>
                    <a:pt x="9984" y="29"/>
                  </a:cubicBezTo>
                  <a:lnTo>
                    <a:pt x="9811"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6"/>
            <p:cNvSpPr/>
            <p:nvPr/>
          </p:nvSpPr>
          <p:spPr>
            <a:xfrm>
              <a:off x="7031975" y="3136425"/>
              <a:ext cx="317525" cy="542525"/>
            </a:xfrm>
            <a:custGeom>
              <a:rect b="b" l="l" r="r" t="t"/>
              <a:pathLst>
                <a:path extrusionOk="0" h="21701" w="12701">
                  <a:moveTo>
                    <a:pt x="12556" y="1"/>
                  </a:moveTo>
                  <a:cubicBezTo>
                    <a:pt x="12498" y="145"/>
                    <a:pt x="6733" y="14895"/>
                    <a:pt x="1" y="21585"/>
                  </a:cubicBezTo>
                  <a:lnTo>
                    <a:pt x="116" y="21701"/>
                  </a:lnTo>
                  <a:cubicBezTo>
                    <a:pt x="6864" y="14997"/>
                    <a:pt x="12643" y="217"/>
                    <a:pt x="12700" y="59"/>
                  </a:cubicBezTo>
                  <a:lnTo>
                    <a:pt x="12556"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6"/>
            <p:cNvSpPr/>
            <p:nvPr/>
          </p:nvSpPr>
          <p:spPr>
            <a:xfrm>
              <a:off x="6678025" y="3185175"/>
              <a:ext cx="93925" cy="492325"/>
            </a:xfrm>
            <a:custGeom>
              <a:rect b="b" l="l" r="r" t="t"/>
              <a:pathLst>
                <a:path extrusionOk="0" h="19693" w="3757">
                  <a:moveTo>
                    <a:pt x="160" y="1"/>
                  </a:moveTo>
                  <a:lnTo>
                    <a:pt x="0" y="58"/>
                  </a:lnTo>
                  <a:cubicBezTo>
                    <a:pt x="29" y="145"/>
                    <a:pt x="3583" y="10027"/>
                    <a:pt x="3468" y="19693"/>
                  </a:cubicBezTo>
                  <a:lnTo>
                    <a:pt x="3627" y="19693"/>
                  </a:lnTo>
                  <a:cubicBezTo>
                    <a:pt x="3756" y="9998"/>
                    <a:pt x="189" y="102"/>
                    <a:pt x="160"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6"/>
            <p:cNvSpPr/>
            <p:nvPr/>
          </p:nvSpPr>
          <p:spPr>
            <a:xfrm>
              <a:off x="6447950" y="3569125"/>
              <a:ext cx="67200" cy="109825"/>
            </a:xfrm>
            <a:custGeom>
              <a:rect b="b" l="l" r="r" t="t"/>
              <a:pathLst>
                <a:path extrusionOk="0" h="4393" w="2688">
                  <a:moveTo>
                    <a:pt x="159" y="1"/>
                  </a:moveTo>
                  <a:lnTo>
                    <a:pt x="1" y="58"/>
                  </a:lnTo>
                  <a:cubicBezTo>
                    <a:pt x="15" y="72"/>
                    <a:pt x="897" y="2470"/>
                    <a:pt x="2572" y="4393"/>
                  </a:cubicBezTo>
                  <a:lnTo>
                    <a:pt x="2688" y="4291"/>
                  </a:lnTo>
                  <a:cubicBezTo>
                    <a:pt x="1041" y="2384"/>
                    <a:pt x="174" y="29"/>
                    <a:pt x="159"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6"/>
            <p:cNvSpPr/>
            <p:nvPr/>
          </p:nvSpPr>
          <p:spPr>
            <a:xfrm>
              <a:off x="6630725" y="3243700"/>
              <a:ext cx="83800" cy="54200"/>
            </a:xfrm>
            <a:custGeom>
              <a:rect b="b" l="l" r="r" t="t"/>
              <a:pathLst>
                <a:path extrusionOk="0" h="2168" w="3352">
                  <a:moveTo>
                    <a:pt x="101" y="0"/>
                  </a:moveTo>
                  <a:lnTo>
                    <a:pt x="0" y="131"/>
                  </a:lnTo>
                  <a:cubicBezTo>
                    <a:pt x="14" y="131"/>
                    <a:pt x="968" y="853"/>
                    <a:pt x="3265" y="2167"/>
                  </a:cubicBezTo>
                  <a:lnTo>
                    <a:pt x="3352" y="2023"/>
                  </a:lnTo>
                  <a:cubicBezTo>
                    <a:pt x="1069" y="709"/>
                    <a:pt x="116" y="0"/>
                    <a:pt x="10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6"/>
            <p:cNvSpPr/>
            <p:nvPr/>
          </p:nvSpPr>
          <p:spPr>
            <a:xfrm>
              <a:off x="6606150" y="3348425"/>
              <a:ext cx="151000" cy="162925"/>
            </a:xfrm>
            <a:custGeom>
              <a:rect b="b" l="l" r="r" t="t"/>
              <a:pathLst>
                <a:path extrusionOk="0" h="6517" w="6040">
                  <a:moveTo>
                    <a:pt x="145" y="1"/>
                  </a:moveTo>
                  <a:lnTo>
                    <a:pt x="1" y="87"/>
                  </a:lnTo>
                  <a:cubicBezTo>
                    <a:pt x="30" y="131"/>
                    <a:pt x="2399" y="3801"/>
                    <a:pt x="5953" y="6517"/>
                  </a:cubicBezTo>
                  <a:lnTo>
                    <a:pt x="6040" y="6386"/>
                  </a:lnTo>
                  <a:cubicBezTo>
                    <a:pt x="2528" y="3685"/>
                    <a:pt x="159" y="45"/>
                    <a:pt x="145"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6"/>
            <p:cNvSpPr/>
            <p:nvPr/>
          </p:nvSpPr>
          <p:spPr>
            <a:xfrm>
              <a:off x="6843100" y="3143650"/>
              <a:ext cx="67925" cy="413950"/>
            </a:xfrm>
            <a:custGeom>
              <a:rect b="b" l="l" r="r" t="t"/>
              <a:pathLst>
                <a:path extrusionOk="0" h="16558" w="2717">
                  <a:moveTo>
                    <a:pt x="434" y="1"/>
                  </a:moveTo>
                  <a:lnTo>
                    <a:pt x="434" y="1"/>
                  </a:lnTo>
                  <a:cubicBezTo>
                    <a:pt x="419" y="101"/>
                    <a:pt x="0" y="10474"/>
                    <a:pt x="2572" y="16557"/>
                  </a:cubicBezTo>
                  <a:lnTo>
                    <a:pt x="2716" y="16499"/>
                  </a:lnTo>
                  <a:cubicBezTo>
                    <a:pt x="159" y="10446"/>
                    <a:pt x="592" y="116"/>
                    <a:pt x="592" y="15"/>
                  </a:cubicBezTo>
                  <a:lnTo>
                    <a:pt x="434"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6"/>
            <p:cNvSpPr/>
            <p:nvPr/>
          </p:nvSpPr>
          <p:spPr>
            <a:xfrm>
              <a:off x="6942775" y="2905275"/>
              <a:ext cx="47325" cy="391550"/>
            </a:xfrm>
            <a:custGeom>
              <a:rect b="b" l="l" r="r" t="t"/>
              <a:pathLst>
                <a:path extrusionOk="0" h="15662" w="1893">
                  <a:moveTo>
                    <a:pt x="188" y="1"/>
                  </a:moveTo>
                  <a:cubicBezTo>
                    <a:pt x="188" y="30"/>
                    <a:pt x="101" y="2846"/>
                    <a:pt x="246" y="6169"/>
                  </a:cubicBezTo>
                  <a:cubicBezTo>
                    <a:pt x="376" y="9232"/>
                    <a:pt x="752" y="13379"/>
                    <a:pt x="1748" y="15661"/>
                  </a:cubicBezTo>
                  <a:lnTo>
                    <a:pt x="1893" y="15604"/>
                  </a:lnTo>
                  <a:cubicBezTo>
                    <a:pt x="1" y="11254"/>
                    <a:pt x="347" y="116"/>
                    <a:pt x="347"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6"/>
            <p:cNvSpPr/>
            <p:nvPr/>
          </p:nvSpPr>
          <p:spPr>
            <a:xfrm>
              <a:off x="6946025" y="3156650"/>
              <a:ext cx="224675" cy="285000"/>
            </a:xfrm>
            <a:custGeom>
              <a:rect b="b" l="l" r="r" t="t"/>
              <a:pathLst>
                <a:path extrusionOk="0" h="11400" w="8987">
                  <a:moveTo>
                    <a:pt x="8842" y="1"/>
                  </a:moveTo>
                  <a:cubicBezTo>
                    <a:pt x="8799" y="88"/>
                    <a:pt x="5014" y="7745"/>
                    <a:pt x="0" y="11270"/>
                  </a:cubicBezTo>
                  <a:lnTo>
                    <a:pt x="102" y="11399"/>
                  </a:lnTo>
                  <a:cubicBezTo>
                    <a:pt x="5143" y="7860"/>
                    <a:pt x="8944" y="159"/>
                    <a:pt x="8986" y="73"/>
                  </a:cubicBezTo>
                  <a:lnTo>
                    <a:pt x="8842"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6"/>
            <p:cNvSpPr/>
            <p:nvPr/>
          </p:nvSpPr>
          <p:spPr>
            <a:xfrm>
              <a:off x="7041025" y="2940300"/>
              <a:ext cx="142325" cy="135475"/>
            </a:xfrm>
            <a:custGeom>
              <a:rect b="b" l="l" r="r" t="t"/>
              <a:pathLst>
                <a:path extrusionOk="0" h="5419" w="5693">
                  <a:moveTo>
                    <a:pt x="5577" y="0"/>
                  </a:moveTo>
                  <a:cubicBezTo>
                    <a:pt x="5533" y="29"/>
                    <a:pt x="2441" y="3092"/>
                    <a:pt x="0" y="5288"/>
                  </a:cubicBezTo>
                  <a:lnTo>
                    <a:pt x="101" y="5419"/>
                  </a:lnTo>
                  <a:cubicBezTo>
                    <a:pt x="2557" y="3208"/>
                    <a:pt x="5649" y="145"/>
                    <a:pt x="5693" y="116"/>
                  </a:cubicBezTo>
                  <a:lnTo>
                    <a:pt x="5577"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6"/>
            <p:cNvSpPr/>
            <p:nvPr/>
          </p:nvSpPr>
          <p:spPr>
            <a:xfrm>
              <a:off x="7031625" y="2778875"/>
              <a:ext cx="41200" cy="163275"/>
            </a:xfrm>
            <a:custGeom>
              <a:rect b="b" l="l" r="r" t="t"/>
              <a:pathLst>
                <a:path extrusionOk="0" h="6531" w="1648">
                  <a:moveTo>
                    <a:pt x="159" y="0"/>
                  </a:moveTo>
                  <a:lnTo>
                    <a:pt x="1" y="43"/>
                  </a:lnTo>
                  <a:lnTo>
                    <a:pt x="1488" y="6530"/>
                  </a:lnTo>
                  <a:lnTo>
                    <a:pt x="1648" y="6501"/>
                  </a:lnTo>
                  <a:lnTo>
                    <a:pt x="159"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6"/>
            <p:cNvSpPr/>
            <p:nvPr/>
          </p:nvSpPr>
          <p:spPr>
            <a:xfrm>
              <a:off x="7250500" y="3252350"/>
              <a:ext cx="108000" cy="99000"/>
            </a:xfrm>
            <a:custGeom>
              <a:rect b="b" l="l" r="r" t="t"/>
              <a:pathLst>
                <a:path extrusionOk="0" h="3960" w="4320">
                  <a:moveTo>
                    <a:pt x="4191" y="1"/>
                  </a:moveTo>
                  <a:cubicBezTo>
                    <a:pt x="4176" y="16"/>
                    <a:pt x="2255" y="2283"/>
                    <a:pt x="1" y="3815"/>
                  </a:cubicBezTo>
                  <a:lnTo>
                    <a:pt x="87" y="3959"/>
                  </a:lnTo>
                  <a:cubicBezTo>
                    <a:pt x="2370" y="2399"/>
                    <a:pt x="4291" y="131"/>
                    <a:pt x="4320" y="103"/>
                  </a:cubicBezTo>
                  <a:lnTo>
                    <a:pt x="4191"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6"/>
            <p:cNvSpPr/>
            <p:nvPr/>
          </p:nvSpPr>
          <p:spPr>
            <a:xfrm>
              <a:off x="7091200" y="3457500"/>
              <a:ext cx="210625" cy="155000"/>
            </a:xfrm>
            <a:custGeom>
              <a:rect b="b" l="l" r="r" t="t"/>
              <a:pathLst>
                <a:path extrusionOk="0" h="6200" w="8425">
                  <a:moveTo>
                    <a:pt x="8309" y="1"/>
                  </a:moveTo>
                  <a:cubicBezTo>
                    <a:pt x="8265" y="45"/>
                    <a:pt x="3699" y="4350"/>
                    <a:pt x="1" y="6055"/>
                  </a:cubicBezTo>
                  <a:lnTo>
                    <a:pt x="74" y="6199"/>
                  </a:lnTo>
                  <a:cubicBezTo>
                    <a:pt x="3786" y="4479"/>
                    <a:pt x="8380" y="160"/>
                    <a:pt x="8424" y="116"/>
                  </a:cubicBezTo>
                  <a:lnTo>
                    <a:pt x="8309"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6"/>
            <p:cNvSpPr/>
            <p:nvPr/>
          </p:nvSpPr>
          <p:spPr>
            <a:xfrm>
              <a:off x="6307450" y="3675325"/>
              <a:ext cx="1070575" cy="4350"/>
            </a:xfrm>
            <a:custGeom>
              <a:rect b="b" l="l" r="r" t="t"/>
              <a:pathLst>
                <a:path extrusionOk="0" h="174" w="42823">
                  <a:moveTo>
                    <a:pt x="0" y="0"/>
                  </a:moveTo>
                  <a:lnTo>
                    <a:pt x="0" y="173"/>
                  </a:lnTo>
                  <a:lnTo>
                    <a:pt x="42822" y="173"/>
                  </a:lnTo>
                  <a:lnTo>
                    <a:pt x="42822"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6"/>
            <p:cNvSpPr/>
            <p:nvPr/>
          </p:nvSpPr>
          <p:spPr>
            <a:xfrm>
              <a:off x="4475525" y="3013250"/>
              <a:ext cx="366625" cy="366650"/>
            </a:xfrm>
            <a:custGeom>
              <a:rect b="b" l="l" r="r" t="t"/>
              <a:pathLst>
                <a:path extrusionOk="0" h="14666" w="14665">
                  <a:moveTo>
                    <a:pt x="7326" y="4610"/>
                  </a:moveTo>
                  <a:cubicBezTo>
                    <a:pt x="8828" y="4610"/>
                    <a:pt x="10056" y="5837"/>
                    <a:pt x="10056" y="7340"/>
                  </a:cubicBezTo>
                  <a:cubicBezTo>
                    <a:pt x="10056" y="8842"/>
                    <a:pt x="8828" y="10056"/>
                    <a:pt x="7326" y="10056"/>
                  </a:cubicBezTo>
                  <a:cubicBezTo>
                    <a:pt x="5823" y="10056"/>
                    <a:pt x="4610" y="8842"/>
                    <a:pt x="4610" y="7340"/>
                  </a:cubicBezTo>
                  <a:cubicBezTo>
                    <a:pt x="4610" y="5837"/>
                    <a:pt x="5823" y="4610"/>
                    <a:pt x="7326" y="4610"/>
                  </a:cubicBezTo>
                  <a:close/>
                  <a:moveTo>
                    <a:pt x="5779" y="1"/>
                  </a:moveTo>
                  <a:lnTo>
                    <a:pt x="5881" y="1966"/>
                  </a:lnTo>
                  <a:cubicBezTo>
                    <a:pt x="5419" y="2096"/>
                    <a:pt x="4970" y="2283"/>
                    <a:pt x="4566" y="2515"/>
                  </a:cubicBezTo>
                  <a:lnTo>
                    <a:pt x="3251" y="1056"/>
                  </a:lnTo>
                  <a:lnTo>
                    <a:pt x="1040" y="3252"/>
                  </a:lnTo>
                  <a:lnTo>
                    <a:pt x="2514" y="4566"/>
                  </a:lnTo>
                  <a:cubicBezTo>
                    <a:pt x="2269" y="4971"/>
                    <a:pt x="2096" y="5419"/>
                    <a:pt x="1965" y="5881"/>
                  </a:cubicBezTo>
                  <a:lnTo>
                    <a:pt x="0" y="5780"/>
                  </a:lnTo>
                  <a:lnTo>
                    <a:pt x="0" y="8886"/>
                  </a:lnTo>
                  <a:lnTo>
                    <a:pt x="1965" y="8785"/>
                  </a:lnTo>
                  <a:cubicBezTo>
                    <a:pt x="2096" y="9247"/>
                    <a:pt x="2269" y="9695"/>
                    <a:pt x="2514" y="10100"/>
                  </a:cubicBezTo>
                  <a:lnTo>
                    <a:pt x="1040" y="11414"/>
                  </a:lnTo>
                  <a:lnTo>
                    <a:pt x="3251" y="13625"/>
                  </a:lnTo>
                  <a:lnTo>
                    <a:pt x="4566" y="12151"/>
                  </a:lnTo>
                  <a:cubicBezTo>
                    <a:pt x="4970" y="12396"/>
                    <a:pt x="5419" y="12570"/>
                    <a:pt x="5881" y="12700"/>
                  </a:cubicBezTo>
                  <a:lnTo>
                    <a:pt x="5779" y="14665"/>
                  </a:lnTo>
                  <a:lnTo>
                    <a:pt x="8886" y="14665"/>
                  </a:lnTo>
                  <a:lnTo>
                    <a:pt x="8784" y="12700"/>
                  </a:lnTo>
                  <a:cubicBezTo>
                    <a:pt x="9247" y="12570"/>
                    <a:pt x="9695" y="12396"/>
                    <a:pt x="10100" y="12151"/>
                  </a:cubicBezTo>
                  <a:lnTo>
                    <a:pt x="11414" y="13625"/>
                  </a:lnTo>
                  <a:lnTo>
                    <a:pt x="13610" y="11414"/>
                  </a:lnTo>
                  <a:lnTo>
                    <a:pt x="12151" y="10100"/>
                  </a:lnTo>
                  <a:cubicBezTo>
                    <a:pt x="12382" y="9695"/>
                    <a:pt x="12569" y="9247"/>
                    <a:pt x="12700" y="8785"/>
                  </a:cubicBezTo>
                  <a:lnTo>
                    <a:pt x="14665" y="8886"/>
                  </a:lnTo>
                  <a:lnTo>
                    <a:pt x="14665" y="5780"/>
                  </a:lnTo>
                  <a:lnTo>
                    <a:pt x="12700" y="5881"/>
                  </a:lnTo>
                  <a:cubicBezTo>
                    <a:pt x="12569" y="5419"/>
                    <a:pt x="12382" y="4971"/>
                    <a:pt x="12151" y="4566"/>
                  </a:cubicBezTo>
                  <a:lnTo>
                    <a:pt x="13610" y="3252"/>
                  </a:lnTo>
                  <a:lnTo>
                    <a:pt x="11414" y="1056"/>
                  </a:lnTo>
                  <a:lnTo>
                    <a:pt x="10100" y="2515"/>
                  </a:lnTo>
                  <a:cubicBezTo>
                    <a:pt x="9695" y="2283"/>
                    <a:pt x="9247" y="2096"/>
                    <a:pt x="8784" y="1966"/>
                  </a:cubicBezTo>
                  <a:lnTo>
                    <a:pt x="8886" y="1"/>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6"/>
            <p:cNvSpPr/>
            <p:nvPr/>
          </p:nvSpPr>
          <p:spPr>
            <a:xfrm>
              <a:off x="5054500" y="2470775"/>
              <a:ext cx="417900" cy="417925"/>
            </a:xfrm>
            <a:custGeom>
              <a:rect b="b" l="l" r="r" t="t"/>
              <a:pathLst>
                <a:path extrusionOk="0" h="16717" w="16716">
                  <a:moveTo>
                    <a:pt x="8352" y="5259"/>
                  </a:moveTo>
                  <a:cubicBezTo>
                    <a:pt x="10070" y="5259"/>
                    <a:pt x="11457" y="6646"/>
                    <a:pt x="11457" y="8351"/>
                  </a:cubicBezTo>
                  <a:cubicBezTo>
                    <a:pt x="11457" y="10070"/>
                    <a:pt x="10070" y="11457"/>
                    <a:pt x="8352" y="11457"/>
                  </a:cubicBezTo>
                  <a:cubicBezTo>
                    <a:pt x="6647" y="11457"/>
                    <a:pt x="5260" y="10070"/>
                    <a:pt x="5260" y="8351"/>
                  </a:cubicBezTo>
                  <a:cubicBezTo>
                    <a:pt x="5260" y="6646"/>
                    <a:pt x="6647" y="5259"/>
                    <a:pt x="8352" y="5259"/>
                  </a:cubicBezTo>
                  <a:close/>
                  <a:moveTo>
                    <a:pt x="6589" y="0"/>
                  </a:moveTo>
                  <a:lnTo>
                    <a:pt x="6705" y="2240"/>
                  </a:lnTo>
                  <a:cubicBezTo>
                    <a:pt x="6169" y="2384"/>
                    <a:pt x="5664" y="2587"/>
                    <a:pt x="5202" y="2861"/>
                  </a:cubicBezTo>
                  <a:lnTo>
                    <a:pt x="3699" y="1185"/>
                  </a:lnTo>
                  <a:lnTo>
                    <a:pt x="1186" y="3699"/>
                  </a:lnTo>
                  <a:lnTo>
                    <a:pt x="2862" y="5201"/>
                  </a:lnTo>
                  <a:cubicBezTo>
                    <a:pt x="2586" y="5663"/>
                    <a:pt x="2384" y="6170"/>
                    <a:pt x="2240" y="6704"/>
                  </a:cubicBezTo>
                  <a:lnTo>
                    <a:pt x="1" y="6588"/>
                  </a:lnTo>
                  <a:lnTo>
                    <a:pt x="1" y="10128"/>
                  </a:lnTo>
                  <a:lnTo>
                    <a:pt x="2240" y="10013"/>
                  </a:lnTo>
                  <a:cubicBezTo>
                    <a:pt x="2384" y="10547"/>
                    <a:pt x="2586" y="11053"/>
                    <a:pt x="2862" y="11515"/>
                  </a:cubicBezTo>
                  <a:lnTo>
                    <a:pt x="1186" y="13018"/>
                  </a:lnTo>
                  <a:lnTo>
                    <a:pt x="3699" y="15516"/>
                  </a:lnTo>
                  <a:lnTo>
                    <a:pt x="5202" y="13856"/>
                  </a:lnTo>
                  <a:cubicBezTo>
                    <a:pt x="5664" y="14129"/>
                    <a:pt x="6169" y="14332"/>
                    <a:pt x="6705" y="14476"/>
                  </a:cubicBezTo>
                  <a:lnTo>
                    <a:pt x="6589" y="16716"/>
                  </a:lnTo>
                  <a:lnTo>
                    <a:pt x="10128" y="16716"/>
                  </a:lnTo>
                  <a:lnTo>
                    <a:pt x="10012" y="14476"/>
                  </a:lnTo>
                  <a:cubicBezTo>
                    <a:pt x="10547" y="14332"/>
                    <a:pt x="11053" y="14129"/>
                    <a:pt x="11515" y="13856"/>
                  </a:cubicBezTo>
                  <a:lnTo>
                    <a:pt x="13017" y="15516"/>
                  </a:lnTo>
                  <a:lnTo>
                    <a:pt x="15517" y="13018"/>
                  </a:lnTo>
                  <a:lnTo>
                    <a:pt x="13855" y="11515"/>
                  </a:lnTo>
                  <a:cubicBezTo>
                    <a:pt x="14130" y="11053"/>
                    <a:pt x="14333" y="10547"/>
                    <a:pt x="14477" y="10013"/>
                  </a:cubicBezTo>
                  <a:lnTo>
                    <a:pt x="16716" y="10128"/>
                  </a:lnTo>
                  <a:lnTo>
                    <a:pt x="16716" y="6588"/>
                  </a:lnTo>
                  <a:lnTo>
                    <a:pt x="14477" y="6704"/>
                  </a:lnTo>
                  <a:cubicBezTo>
                    <a:pt x="14333" y="6170"/>
                    <a:pt x="14130" y="5663"/>
                    <a:pt x="13855" y="5201"/>
                  </a:cubicBezTo>
                  <a:lnTo>
                    <a:pt x="15517" y="3699"/>
                  </a:lnTo>
                  <a:lnTo>
                    <a:pt x="13017" y="1185"/>
                  </a:lnTo>
                  <a:lnTo>
                    <a:pt x="11515" y="2861"/>
                  </a:lnTo>
                  <a:cubicBezTo>
                    <a:pt x="11053" y="2587"/>
                    <a:pt x="10547" y="2384"/>
                    <a:pt x="10012" y="2240"/>
                  </a:cubicBezTo>
                  <a:lnTo>
                    <a:pt x="10128"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6"/>
            <p:cNvSpPr/>
            <p:nvPr/>
          </p:nvSpPr>
          <p:spPr>
            <a:xfrm>
              <a:off x="4654675" y="3065450"/>
              <a:ext cx="1907075" cy="578100"/>
            </a:xfrm>
            <a:custGeom>
              <a:rect b="b" l="l" r="r" t="t"/>
              <a:pathLst>
                <a:path extrusionOk="0" h="23124" w="76283">
                  <a:moveTo>
                    <a:pt x="21769" y="0"/>
                  </a:moveTo>
                  <a:cubicBezTo>
                    <a:pt x="16883" y="0"/>
                    <a:pt x="13478" y="3637"/>
                    <a:pt x="13205" y="8388"/>
                  </a:cubicBezTo>
                  <a:cubicBezTo>
                    <a:pt x="12816" y="15192"/>
                    <a:pt x="0" y="12967"/>
                    <a:pt x="1676" y="23124"/>
                  </a:cubicBezTo>
                  <a:lnTo>
                    <a:pt x="76282" y="23124"/>
                  </a:lnTo>
                  <a:cubicBezTo>
                    <a:pt x="76282" y="23124"/>
                    <a:pt x="72425" y="17460"/>
                    <a:pt x="66762" y="15987"/>
                  </a:cubicBezTo>
                  <a:cubicBezTo>
                    <a:pt x="61099" y="14513"/>
                    <a:pt x="59423" y="16954"/>
                    <a:pt x="56215" y="11551"/>
                  </a:cubicBezTo>
                  <a:cubicBezTo>
                    <a:pt x="52993" y="6148"/>
                    <a:pt x="50046" y="2825"/>
                    <a:pt x="46174" y="2680"/>
                  </a:cubicBezTo>
                  <a:cubicBezTo>
                    <a:pt x="46114" y="2678"/>
                    <a:pt x="46053" y="2677"/>
                    <a:pt x="45992" y="2677"/>
                  </a:cubicBezTo>
                  <a:cubicBezTo>
                    <a:pt x="43501" y="2677"/>
                    <a:pt x="40024" y="4306"/>
                    <a:pt x="35982" y="4306"/>
                  </a:cubicBezTo>
                  <a:cubicBezTo>
                    <a:pt x="33740" y="4306"/>
                    <a:pt x="31325" y="3805"/>
                    <a:pt x="28808" y="2247"/>
                  </a:cubicBezTo>
                  <a:cubicBezTo>
                    <a:pt x="26273" y="681"/>
                    <a:pt x="23882" y="0"/>
                    <a:pt x="21769" y="0"/>
                  </a:cubicBezTo>
                  <a:close/>
                </a:path>
              </a:pathLst>
            </a:custGeom>
            <a:solidFill>
              <a:srgbClr val="ECF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6"/>
            <p:cNvSpPr/>
            <p:nvPr/>
          </p:nvSpPr>
          <p:spPr>
            <a:xfrm>
              <a:off x="5893175" y="3300025"/>
              <a:ext cx="589475" cy="343525"/>
            </a:xfrm>
            <a:custGeom>
              <a:rect b="b" l="l" r="r" t="t"/>
              <a:pathLst>
                <a:path extrusionOk="0" h="13741" w="23579">
                  <a:moveTo>
                    <a:pt x="20358" y="1"/>
                  </a:moveTo>
                  <a:cubicBezTo>
                    <a:pt x="17665" y="1"/>
                    <a:pt x="15418" y="6795"/>
                    <a:pt x="13263" y="8135"/>
                  </a:cubicBezTo>
                  <a:cubicBezTo>
                    <a:pt x="13121" y="8223"/>
                    <a:pt x="12998" y="8263"/>
                    <a:pt x="12893" y="8263"/>
                  </a:cubicBezTo>
                  <a:cubicBezTo>
                    <a:pt x="11691" y="8263"/>
                    <a:pt x="12690" y="3010"/>
                    <a:pt x="10460" y="3010"/>
                  </a:cubicBezTo>
                  <a:cubicBezTo>
                    <a:pt x="10373" y="3010"/>
                    <a:pt x="10282" y="3018"/>
                    <a:pt x="10185" y="3035"/>
                  </a:cubicBezTo>
                  <a:cubicBezTo>
                    <a:pt x="7383" y="3512"/>
                    <a:pt x="8149" y="9060"/>
                    <a:pt x="6589" y="10649"/>
                  </a:cubicBezTo>
                  <a:cubicBezTo>
                    <a:pt x="6153" y="11093"/>
                    <a:pt x="5769" y="11257"/>
                    <a:pt x="5412" y="11257"/>
                  </a:cubicBezTo>
                  <a:cubicBezTo>
                    <a:pt x="4493" y="11257"/>
                    <a:pt x="3757" y="10164"/>
                    <a:pt x="2788" y="9956"/>
                  </a:cubicBezTo>
                  <a:cubicBezTo>
                    <a:pt x="2742" y="9946"/>
                    <a:pt x="2696" y="9941"/>
                    <a:pt x="2650" y="9941"/>
                  </a:cubicBezTo>
                  <a:cubicBezTo>
                    <a:pt x="1348" y="9941"/>
                    <a:pt x="1" y="13741"/>
                    <a:pt x="1" y="13741"/>
                  </a:cubicBezTo>
                  <a:lnTo>
                    <a:pt x="23521" y="13741"/>
                  </a:lnTo>
                  <a:cubicBezTo>
                    <a:pt x="23521" y="13741"/>
                    <a:pt x="23579" y="723"/>
                    <a:pt x="20732" y="45"/>
                  </a:cubicBezTo>
                  <a:cubicBezTo>
                    <a:pt x="20606" y="15"/>
                    <a:pt x="20482" y="1"/>
                    <a:pt x="20358" y="1"/>
                  </a:cubicBezTo>
                  <a:close/>
                </a:path>
              </a:pathLst>
            </a:custGeom>
            <a:solidFill>
              <a:srgbClr val="5980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6"/>
            <p:cNvSpPr/>
            <p:nvPr/>
          </p:nvSpPr>
          <p:spPr>
            <a:xfrm>
              <a:off x="5142275" y="1993275"/>
              <a:ext cx="1678075" cy="1650275"/>
            </a:xfrm>
            <a:custGeom>
              <a:rect b="b" l="l" r="r" t="t"/>
              <a:pathLst>
                <a:path extrusionOk="0" h="66011" w="67123">
                  <a:moveTo>
                    <a:pt x="67122" y="1"/>
                  </a:moveTo>
                  <a:lnTo>
                    <a:pt x="55551" y="8482"/>
                  </a:lnTo>
                  <a:lnTo>
                    <a:pt x="59423" y="9681"/>
                  </a:lnTo>
                  <a:lnTo>
                    <a:pt x="49714" y="24172"/>
                  </a:lnTo>
                  <a:lnTo>
                    <a:pt x="41219" y="19982"/>
                  </a:lnTo>
                  <a:lnTo>
                    <a:pt x="30079" y="35801"/>
                  </a:lnTo>
                  <a:lnTo>
                    <a:pt x="20891" y="31236"/>
                  </a:lnTo>
                  <a:lnTo>
                    <a:pt x="0" y="66011"/>
                  </a:lnTo>
                  <a:lnTo>
                    <a:pt x="21411" y="66011"/>
                  </a:lnTo>
                  <a:lnTo>
                    <a:pt x="32304" y="44600"/>
                  </a:lnTo>
                  <a:lnTo>
                    <a:pt x="38603" y="46883"/>
                  </a:lnTo>
                  <a:lnTo>
                    <a:pt x="46015" y="30442"/>
                  </a:lnTo>
                  <a:lnTo>
                    <a:pt x="53412" y="33187"/>
                  </a:lnTo>
                  <a:lnTo>
                    <a:pt x="63077" y="10721"/>
                  </a:lnTo>
                  <a:lnTo>
                    <a:pt x="67122" y="12181"/>
                  </a:lnTo>
                  <a:lnTo>
                    <a:pt x="67122"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6"/>
            <p:cNvSpPr/>
            <p:nvPr/>
          </p:nvSpPr>
          <p:spPr>
            <a:xfrm>
              <a:off x="4454225" y="2877200"/>
              <a:ext cx="766075" cy="768525"/>
            </a:xfrm>
            <a:custGeom>
              <a:rect b="b" l="l" r="r" t="t"/>
              <a:pathLst>
                <a:path extrusionOk="0" h="30741" w="30643">
                  <a:moveTo>
                    <a:pt x="10825" y="0"/>
                  </a:moveTo>
                  <a:cubicBezTo>
                    <a:pt x="10718" y="0"/>
                    <a:pt x="10611" y="9"/>
                    <a:pt x="10503" y="26"/>
                  </a:cubicBezTo>
                  <a:cubicBezTo>
                    <a:pt x="5215" y="864"/>
                    <a:pt x="8798" y="21003"/>
                    <a:pt x="6573" y="21132"/>
                  </a:cubicBezTo>
                  <a:cubicBezTo>
                    <a:pt x="6522" y="21135"/>
                    <a:pt x="6473" y="21137"/>
                    <a:pt x="6424" y="21137"/>
                  </a:cubicBezTo>
                  <a:cubicBezTo>
                    <a:pt x="4483" y="21137"/>
                    <a:pt x="4540" y="18791"/>
                    <a:pt x="2690" y="18791"/>
                  </a:cubicBezTo>
                  <a:cubicBezTo>
                    <a:pt x="2572" y="18791"/>
                    <a:pt x="2447" y="18801"/>
                    <a:pt x="2312" y="18821"/>
                  </a:cubicBezTo>
                  <a:cubicBezTo>
                    <a:pt x="0" y="19154"/>
                    <a:pt x="3092" y="30740"/>
                    <a:pt x="3092" y="30740"/>
                  </a:cubicBezTo>
                  <a:lnTo>
                    <a:pt x="30643" y="30639"/>
                  </a:lnTo>
                  <a:cubicBezTo>
                    <a:pt x="30237" y="16810"/>
                    <a:pt x="28520" y="13193"/>
                    <a:pt x="26593" y="13193"/>
                  </a:cubicBezTo>
                  <a:cubicBezTo>
                    <a:pt x="24819" y="13193"/>
                    <a:pt x="22867" y="16263"/>
                    <a:pt x="21599" y="17247"/>
                  </a:cubicBezTo>
                  <a:cubicBezTo>
                    <a:pt x="21470" y="17345"/>
                    <a:pt x="21341" y="17392"/>
                    <a:pt x="21210" y="17392"/>
                  </a:cubicBezTo>
                  <a:cubicBezTo>
                    <a:pt x="18687" y="17392"/>
                    <a:pt x="15668" y="0"/>
                    <a:pt x="10825"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6"/>
            <p:cNvSpPr/>
            <p:nvPr/>
          </p:nvSpPr>
          <p:spPr>
            <a:xfrm>
              <a:off x="4714625" y="2877825"/>
              <a:ext cx="143050" cy="768625"/>
            </a:xfrm>
            <a:custGeom>
              <a:rect b="b" l="l" r="r" t="t"/>
              <a:pathLst>
                <a:path extrusionOk="0" h="30745" w="5722">
                  <a:moveTo>
                    <a:pt x="0" y="1"/>
                  </a:moveTo>
                  <a:cubicBezTo>
                    <a:pt x="15" y="188"/>
                    <a:pt x="1127" y="17987"/>
                    <a:pt x="5548" y="30744"/>
                  </a:cubicBezTo>
                  <a:lnTo>
                    <a:pt x="5722" y="30686"/>
                  </a:lnTo>
                  <a:cubicBezTo>
                    <a:pt x="1301" y="17944"/>
                    <a:pt x="189" y="174"/>
                    <a:pt x="17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6"/>
            <p:cNvSpPr/>
            <p:nvPr/>
          </p:nvSpPr>
          <p:spPr>
            <a:xfrm>
              <a:off x="4728000" y="2888300"/>
              <a:ext cx="32875" cy="136550"/>
            </a:xfrm>
            <a:custGeom>
              <a:rect b="b" l="l" r="r" t="t"/>
              <a:pathLst>
                <a:path extrusionOk="0" h="5462" w="1315">
                  <a:moveTo>
                    <a:pt x="1141" y="0"/>
                  </a:moveTo>
                  <a:cubicBezTo>
                    <a:pt x="1141" y="44"/>
                    <a:pt x="679" y="3540"/>
                    <a:pt x="1" y="5403"/>
                  </a:cubicBezTo>
                  <a:lnTo>
                    <a:pt x="159" y="5461"/>
                  </a:lnTo>
                  <a:cubicBezTo>
                    <a:pt x="852" y="3583"/>
                    <a:pt x="1315" y="58"/>
                    <a:pt x="1315" y="29"/>
                  </a:cubicBezTo>
                  <a:lnTo>
                    <a:pt x="1141"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6"/>
            <p:cNvSpPr/>
            <p:nvPr/>
          </p:nvSpPr>
          <p:spPr>
            <a:xfrm>
              <a:off x="4644550" y="3008200"/>
              <a:ext cx="104775" cy="156775"/>
            </a:xfrm>
            <a:custGeom>
              <a:rect b="b" l="l" r="r" t="t"/>
              <a:pathLst>
                <a:path extrusionOk="0" h="6271" w="4191">
                  <a:moveTo>
                    <a:pt x="174" y="1"/>
                  </a:moveTo>
                  <a:lnTo>
                    <a:pt x="1" y="29"/>
                  </a:lnTo>
                  <a:cubicBezTo>
                    <a:pt x="16" y="102"/>
                    <a:pt x="449" y="1763"/>
                    <a:pt x="4046" y="6271"/>
                  </a:cubicBezTo>
                  <a:lnTo>
                    <a:pt x="4190" y="6170"/>
                  </a:lnTo>
                  <a:cubicBezTo>
                    <a:pt x="622" y="1691"/>
                    <a:pt x="174" y="16"/>
                    <a:pt x="17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6"/>
            <p:cNvSpPr/>
            <p:nvPr/>
          </p:nvSpPr>
          <p:spPr>
            <a:xfrm>
              <a:off x="4801300" y="3081525"/>
              <a:ext cx="72275" cy="383225"/>
            </a:xfrm>
            <a:custGeom>
              <a:rect b="b" l="l" r="r" t="t"/>
              <a:pathLst>
                <a:path extrusionOk="0" h="15329" w="2891">
                  <a:moveTo>
                    <a:pt x="2717" y="1"/>
                  </a:moveTo>
                  <a:cubicBezTo>
                    <a:pt x="2717" y="130"/>
                    <a:pt x="1966" y="12035"/>
                    <a:pt x="1" y="15228"/>
                  </a:cubicBezTo>
                  <a:lnTo>
                    <a:pt x="145" y="15329"/>
                  </a:lnTo>
                  <a:cubicBezTo>
                    <a:pt x="2139" y="12093"/>
                    <a:pt x="2861" y="506"/>
                    <a:pt x="2890" y="15"/>
                  </a:cubicBezTo>
                  <a:lnTo>
                    <a:pt x="2717"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6"/>
            <p:cNvSpPr/>
            <p:nvPr/>
          </p:nvSpPr>
          <p:spPr>
            <a:xfrm>
              <a:off x="4509850" y="3346975"/>
              <a:ext cx="188900" cy="300200"/>
            </a:xfrm>
            <a:custGeom>
              <a:rect b="b" l="l" r="r" t="t"/>
              <a:pathLst>
                <a:path extrusionOk="0" h="12008" w="7556">
                  <a:moveTo>
                    <a:pt x="174" y="1"/>
                  </a:moveTo>
                  <a:lnTo>
                    <a:pt x="0" y="59"/>
                  </a:lnTo>
                  <a:cubicBezTo>
                    <a:pt x="14" y="103"/>
                    <a:pt x="1690" y="5318"/>
                    <a:pt x="7426" y="12007"/>
                  </a:cubicBezTo>
                  <a:lnTo>
                    <a:pt x="7556" y="11892"/>
                  </a:lnTo>
                  <a:cubicBezTo>
                    <a:pt x="1863" y="5231"/>
                    <a:pt x="188" y="45"/>
                    <a:pt x="174"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6"/>
            <p:cNvSpPr/>
            <p:nvPr/>
          </p:nvSpPr>
          <p:spPr>
            <a:xfrm>
              <a:off x="4636975" y="3203625"/>
              <a:ext cx="196875" cy="370925"/>
            </a:xfrm>
            <a:custGeom>
              <a:rect b="b" l="l" r="r" t="t"/>
              <a:pathLst>
                <a:path extrusionOk="0" h="14837" w="7875">
                  <a:moveTo>
                    <a:pt x="159" y="0"/>
                  </a:moveTo>
                  <a:lnTo>
                    <a:pt x="1" y="58"/>
                  </a:lnTo>
                  <a:cubicBezTo>
                    <a:pt x="15" y="129"/>
                    <a:pt x="2226" y="8018"/>
                    <a:pt x="7745" y="14837"/>
                  </a:cubicBezTo>
                  <a:lnTo>
                    <a:pt x="7874" y="14721"/>
                  </a:lnTo>
                  <a:cubicBezTo>
                    <a:pt x="2384" y="7931"/>
                    <a:pt x="188" y="87"/>
                    <a:pt x="159"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6"/>
            <p:cNvSpPr/>
            <p:nvPr/>
          </p:nvSpPr>
          <p:spPr>
            <a:xfrm>
              <a:off x="4575200" y="3387825"/>
              <a:ext cx="21700" cy="121375"/>
            </a:xfrm>
            <a:custGeom>
              <a:rect b="b" l="l" r="r" t="t"/>
              <a:pathLst>
                <a:path extrusionOk="0" h="4855" w="868">
                  <a:moveTo>
                    <a:pt x="174" y="0"/>
                  </a:moveTo>
                  <a:lnTo>
                    <a:pt x="1" y="29"/>
                  </a:lnTo>
                  <a:cubicBezTo>
                    <a:pt x="1" y="58"/>
                    <a:pt x="507" y="2254"/>
                    <a:pt x="694" y="4854"/>
                  </a:cubicBezTo>
                  <a:lnTo>
                    <a:pt x="868" y="4839"/>
                  </a:lnTo>
                  <a:cubicBezTo>
                    <a:pt x="680" y="2225"/>
                    <a:pt x="174" y="14"/>
                    <a:pt x="174"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6"/>
            <p:cNvSpPr/>
            <p:nvPr/>
          </p:nvSpPr>
          <p:spPr>
            <a:xfrm>
              <a:off x="4499350" y="3500850"/>
              <a:ext cx="162225" cy="102250"/>
            </a:xfrm>
            <a:custGeom>
              <a:rect b="b" l="l" r="r" t="t"/>
              <a:pathLst>
                <a:path extrusionOk="0" h="4090" w="6489">
                  <a:moveTo>
                    <a:pt x="102" y="0"/>
                  </a:moveTo>
                  <a:lnTo>
                    <a:pt x="1" y="145"/>
                  </a:lnTo>
                  <a:cubicBezTo>
                    <a:pt x="30" y="160"/>
                    <a:pt x="2688" y="2023"/>
                    <a:pt x="6402" y="4090"/>
                  </a:cubicBezTo>
                  <a:lnTo>
                    <a:pt x="6488" y="3930"/>
                  </a:lnTo>
                  <a:cubicBezTo>
                    <a:pt x="2790" y="1879"/>
                    <a:pt x="131" y="15"/>
                    <a:pt x="102"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6"/>
            <p:cNvSpPr/>
            <p:nvPr/>
          </p:nvSpPr>
          <p:spPr>
            <a:xfrm>
              <a:off x="4511300" y="3641350"/>
              <a:ext cx="1878175" cy="4725"/>
            </a:xfrm>
            <a:custGeom>
              <a:rect b="b" l="l" r="r" t="t"/>
              <a:pathLst>
                <a:path extrusionOk="0" h="189" w="75127">
                  <a:moveTo>
                    <a:pt x="0" y="1"/>
                  </a:moveTo>
                  <a:lnTo>
                    <a:pt x="0" y="188"/>
                  </a:lnTo>
                  <a:lnTo>
                    <a:pt x="75126" y="188"/>
                  </a:lnTo>
                  <a:lnTo>
                    <a:pt x="75126"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6"/>
            <p:cNvSpPr/>
            <p:nvPr/>
          </p:nvSpPr>
          <p:spPr>
            <a:xfrm>
              <a:off x="4828025" y="2680975"/>
              <a:ext cx="637150" cy="1198425"/>
            </a:xfrm>
            <a:custGeom>
              <a:rect b="b" l="l" r="r" t="t"/>
              <a:pathLst>
                <a:path extrusionOk="0" h="47937" w="25486">
                  <a:moveTo>
                    <a:pt x="305" y="0"/>
                  </a:moveTo>
                  <a:cubicBezTo>
                    <a:pt x="145" y="0"/>
                    <a:pt x="1" y="145"/>
                    <a:pt x="1" y="304"/>
                  </a:cubicBezTo>
                  <a:lnTo>
                    <a:pt x="1" y="47633"/>
                  </a:lnTo>
                  <a:cubicBezTo>
                    <a:pt x="1" y="47807"/>
                    <a:pt x="145" y="47936"/>
                    <a:pt x="305" y="47936"/>
                  </a:cubicBezTo>
                  <a:lnTo>
                    <a:pt x="25183" y="47936"/>
                  </a:lnTo>
                  <a:cubicBezTo>
                    <a:pt x="25357" y="47936"/>
                    <a:pt x="25486" y="47807"/>
                    <a:pt x="25486" y="47633"/>
                  </a:cubicBezTo>
                  <a:lnTo>
                    <a:pt x="25486" y="304"/>
                  </a:lnTo>
                  <a:cubicBezTo>
                    <a:pt x="25486" y="145"/>
                    <a:pt x="25357" y="0"/>
                    <a:pt x="25183"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6"/>
            <p:cNvSpPr/>
            <p:nvPr/>
          </p:nvSpPr>
          <p:spPr>
            <a:xfrm>
              <a:off x="4877875" y="2680975"/>
              <a:ext cx="637150" cy="1198425"/>
            </a:xfrm>
            <a:custGeom>
              <a:rect b="b" l="l" r="r" t="t"/>
              <a:pathLst>
                <a:path extrusionOk="0" h="47937" w="25486">
                  <a:moveTo>
                    <a:pt x="305" y="0"/>
                  </a:moveTo>
                  <a:cubicBezTo>
                    <a:pt x="131" y="0"/>
                    <a:pt x="1" y="145"/>
                    <a:pt x="1" y="304"/>
                  </a:cubicBezTo>
                  <a:lnTo>
                    <a:pt x="1" y="47633"/>
                  </a:lnTo>
                  <a:cubicBezTo>
                    <a:pt x="1" y="47807"/>
                    <a:pt x="131" y="47936"/>
                    <a:pt x="305" y="47936"/>
                  </a:cubicBezTo>
                  <a:lnTo>
                    <a:pt x="25183" y="47936"/>
                  </a:lnTo>
                  <a:cubicBezTo>
                    <a:pt x="25341" y="47936"/>
                    <a:pt x="25486" y="47807"/>
                    <a:pt x="25486" y="47633"/>
                  </a:cubicBezTo>
                  <a:lnTo>
                    <a:pt x="25486" y="304"/>
                  </a:lnTo>
                  <a:cubicBezTo>
                    <a:pt x="25486" y="145"/>
                    <a:pt x="25341" y="0"/>
                    <a:pt x="25183"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6"/>
            <p:cNvSpPr/>
            <p:nvPr/>
          </p:nvSpPr>
          <p:spPr>
            <a:xfrm>
              <a:off x="4908600" y="2711675"/>
              <a:ext cx="575750" cy="1137025"/>
            </a:xfrm>
            <a:custGeom>
              <a:rect b="b" l="l" r="r" t="t"/>
              <a:pathLst>
                <a:path extrusionOk="0" h="45481" w="23030">
                  <a:moveTo>
                    <a:pt x="2817" y="1"/>
                  </a:moveTo>
                  <a:cubicBezTo>
                    <a:pt x="1257" y="1"/>
                    <a:pt x="0" y="1272"/>
                    <a:pt x="0" y="2818"/>
                  </a:cubicBezTo>
                  <a:lnTo>
                    <a:pt x="0" y="42663"/>
                  </a:lnTo>
                  <a:cubicBezTo>
                    <a:pt x="0" y="44223"/>
                    <a:pt x="1257" y="45481"/>
                    <a:pt x="2817" y="45481"/>
                  </a:cubicBezTo>
                  <a:lnTo>
                    <a:pt x="20198" y="45481"/>
                  </a:lnTo>
                  <a:cubicBezTo>
                    <a:pt x="21758" y="45481"/>
                    <a:pt x="23029" y="44223"/>
                    <a:pt x="23029" y="42663"/>
                  </a:cubicBezTo>
                  <a:lnTo>
                    <a:pt x="23029" y="2818"/>
                  </a:lnTo>
                  <a:cubicBezTo>
                    <a:pt x="23029" y="1272"/>
                    <a:pt x="21758" y="1"/>
                    <a:pt x="20198" y="1"/>
                  </a:cubicBezTo>
                  <a:lnTo>
                    <a:pt x="16166" y="1"/>
                  </a:lnTo>
                  <a:cubicBezTo>
                    <a:pt x="15950" y="1"/>
                    <a:pt x="15762" y="145"/>
                    <a:pt x="15690" y="348"/>
                  </a:cubicBezTo>
                  <a:lnTo>
                    <a:pt x="15502" y="954"/>
                  </a:lnTo>
                  <a:cubicBezTo>
                    <a:pt x="15401" y="1286"/>
                    <a:pt x="15097" y="1517"/>
                    <a:pt x="14737" y="1517"/>
                  </a:cubicBezTo>
                  <a:lnTo>
                    <a:pt x="8278" y="1517"/>
                  </a:lnTo>
                  <a:cubicBezTo>
                    <a:pt x="7931" y="1517"/>
                    <a:pt x="7613" y="1286"/>
                    <a:pt x="7513" y="954"/>
                  </a:cubicBezTo>
                  <a:lnTo>
                    <a:pt x="7324" y="348"/>
                  </a:lnTo>
                  <a:cubicBezTo>
                    <a:pt x="7267" y="145"/>
                    <a:pt x="7079" y="1"/>
                    <a:pt x="6862" y="1"/>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6"/>
            <p:cNvSpPr/>
            <p:nvPr/>
          </p:nvSpPr>
          <p:spPr>
            <a:xfrm>
              <a:off x="5146600" y="2716025"/>
              <a:ext cx="99375" cy="9750"/>
            </a:xfrm>
            <a:custGeom>
              <a:rect b="b" l="l" r="r" t="t"/>
              <a:pathLst>
                <a:path extrusionOk="0" h="390" w="3975">
                  <a:moveTo>
                    <a:pt x="203" y="0"/>
                  </a:moveTo>
                  <a:cubicBezTo>
                    <a:pt x="87" y="0"/>
                    <a:pt x="0" y="87"/>
                    <a:pt x="0" y="188"/>
                  </a:cubicBezTo>
                  <a:cubicBezTo>
                    <a:pt x="0" y="289"/>
                    <a:pt x="87" y="390"/>
                    <a:pt x="203" y="390"/>
                  </a:cubicBezTo>
                  <a:lnTo>
                    <a:pt x="3786" y="390"/>
                  </a:lnTo>
                  <a:cubicBezTo>
                    <a:pt x="3887" y="390"/>
                    <a:pt x="3974" y="289"/>
                    <a:pt x="3974" y="188"/>
                  </a:cubicBezTo>
                  <a:cubicBezTo>
                    <a:pt x="3974" y="87"/>
                    <a:pt x="3887" y="0"/>
                    <a:pt x="3786" y="0"/>
                  </a:cubicBez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6"/>
            <p:cNvSpPr/>
            <p:nvPr/>
          </p:nvSpPr>
          <p:spPr>
            <a:xfrm>
              <a:off x="4846825" y="2879625"/>
              <a:ext cx="6525" cy="154975"/>
            </a:xfrm>
            <a:custGeom>
              <a:rect b="b" l="l" r="r" t="t"/>
              <a:pathLst>
                <a:path extrusionOk="0" h="6199" w="261">
                  <a:moveTo>
                    <a:pt x="131" y="0"/>
                  </a:moveTo>
                  <a:cubicBezTo>
                    <a:pt x="58" y="0"/>
                    <a:pt x="0" y="58"/>
                    <a:pt x="0" y="131"/>
                  </a:cubicBezTo>
                  <a:lnTo>
                    <a:pt x="0" y="6068"/>
                  </a:lnTo>
                  <a:cubicBezTo>
                    <a:pt x="0" y="6141"/>
                    <a:pt x="58" y="6199"/>
                    <a:pt x="131" y="6199"/>
                  </a:cubicBezTo>
                  <a:cubicBezTo>
                    <a:pt x="202" y="6199"/>
                    <a:pt x="260" y="6141"/>
                    <a:pt x="260" y="6068"/>
                  </a:cubicBezTo>
                  <a:lnTo>
                    <a:pt x="260" y="131"/>
                  </a:lnTo>
                  <a:cubicBezTo>
                    <a:pt x="260" y="58"/>
                    <a:pt x="202" y="0"/>
                    <a:pt x="1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6"/>
            <p:cNvSpPr/>
            <p:nvPr/>
          </p:nvSpPr>
          <p:spPr>
            <a:xfrm>
              <a:off x="4846825" y="3074300"/>
              <a:ext cx="6525" cy="76225"/>
            </a:xfrm>
            <a:custGeom>
              <a:rect b="b" l="l" r="r" t="t"/>
              <a:pathLst>
                <a:path extrusionOk="0" h="3049" w="261">
                  <a:moveTo>
                    <a:pt x="131" y="1"/>
                  </a:moveTo>
                  <a:cubicBezTo>
                    <a:pt x="58" y="1"/>
                    <a:pt x="0" y="59"/>
                    <a:pt x="0" y="130"/>
                  </a:cubicBezTo>
                  <a:lnTo>
                    <a:pt x="0" y="2919"/>
                  </a:lnTo>
                  <a:cubicBezTo>
                    <a:pt x="0" y="2991"/>
                    <a:pt x="58" y="3049"/>
                    <a:pt x="131" y="3049"/>
                  </a:cubicBezTo>
                  <a:cubicBezTo>
                    <a:pt x="202" y="3049"/>
                    <a:pt x="260" y="2991"/>
                    <a:pt x="260" y="2919"/>
                  </a:cubicBezTo>
                  <a:lnTo>
                    <a:pt x="260" y="130"/>
                  </a:lnTo>
                  <a:cubicBezTo>
                    <a:pt x="260" y="59"/>
                    <a:pt x="202" y="1"/>
                    <a:pt x="1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6"/>
            <p:cNvSpPr/>
            <p:nvPr/>
          </p:nvSpPr>
          <p:spPr>
            <a:xfrm>
              <a:off x="6240250" y="3161350"/>
              <a:ext cx="984275" cy="671800"/>
            </a:xfrm>
            <a:custGeom>
              <a:rect b="b" l="l" r="r" t="t"/>
              <a:pathLst>
                <a:path extrusionOk="0" h="26872" w="39371">
                  <a:moveTo>
                    <a:pt x="4697" y="0"/>
                  </a:moveTo>
                  <a:lnTo>
                    <a:pt x="1" y="26872"/>
                  </a:lnTo>
                  <a:lnTo>
                    <a:pt x="34675" y="26872"/>
                  </a:lnTo>
                  <a:lnTo>
                    <a:pt x="39371" y="0"/>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6"/>
            <p:cNvSpPr/>
            <p:nvPr/>
          </p:nvSpPr>
          <p:spPr>
            <a:xfrm>
              <a:off x="6274225" y="3189900"/>
              <a:ext cx="916700" cy="615075"/>
            </a:xfrm>
            <a:custGeom>
              <a:rect b="b" l="l" r="r" t="t"/>
              <a:pathLst>
                <a:path extrusionOk="0" h="24603" w="36668">
                  <a:moveTo>
                    <a:pt x="4291" y="0"/>
                  </a:moveTo>
                  <a:lnTo>
                    <a:pt x="0" y="24603"/>
                  </a:lnTo>
                  <a:lnTo>
                    <a:pt x="32362" y="24603"/>
                  </a:lnTo>
                  <a:lnTo>
                    <a:pt x="36667" y="0"/>
                  </a:lnTo>
                  <a:close/>
                </a:path>
              </a:pathLst>
            </a:custGeom>
            <a:solidFill>
              <a:srgbClr val="E2E2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6"/>
            <p:cNvSpPr/>
            <p:nvPr/>
          </p:nvSpPr>
          <p:spPr>
            <a:xfrm>
              <a:off x="5666700" y="3833125"/>
              <a:ext cx="1444050" cy="48800"/>
            </a:xfrm>
            <a:custGeom>
              <a:rect b="b" l="l" r="r" t="t"/>
              <a:pathLst>
                <a:path extrusionOk="0" h="1952" w="57762">
                  <a:moveTo>
                    <a:pt x="1" y="1"/>
                  </a:moveTo>
                  <a:lnTo>
                    <a:pt x="1" y="1952"/>
                  </a:lnTo>
                  <a:lnTo>
                    <a:pt x="57761" y="1952"/>
                  </a:lnTo>
                  <a:lnTo>
                    <a:pt x="57761"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6"/>
            <p:cNvSpPr/>
            <p:nvPr/>
          </p:nvSpPr>
          <p:spPr>
            <a:xfrm>
              <a:off x="5666700" y="3833125"/>
              <a:ext cx="663525" cy="48800"/>
            </a:xfrm>
            <a:custGeom>
              <a:rect b="b" l="l" r="r" t="t"/>
              <a:pathLst>
                <a:path extrusionOk="0" h="1952" w="26541">
                  <a:moveTo>
                    <a:pt x="1" y="1"/>
                  </a:moveTo>
                  <a:lnTo>
                    <a:pt x="1" y="1952"/>
                  </a:lnTo>
                  <a:lnTo>
                    <a:pt x="26541" y="1952"/>
                  </a:lnTo>
                  <a:lnTo>
                    <a:pt x="26541" y="1"/>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6"/>
            <p:cNvSpPr/>
            <p:nvPr/>
          </p:nvSpPr>
          <p:spPr>
            <a:xfrm>
              <a:off x="5666700" y="3830975"/>
              <a:ext cx="1444050" cy="4725"/>
            </a:xfrm>
            <a:custGeom>
              <a:rect b="b" l="l" r="r" t="t"/>
              <a:pathLst>
                <a:path extrusionOk="0" h="189" w="57762">
                  <a:moveTo>
                    <a:pt x="1" y="0"/>
                  </a:moveTo>
                  <a:lnTo>
                    <a:pt x="1" y="189"/>
                  </a:lnTo>
                  <a:lnTo>
                    <a:pt x="57761" y="189"/>
                  </a:lnTo>
                  <a:lnTo>
                    <a:pt x="57761"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6"/>
            <p:cNvSpPr/>
            <p:nvPr/>
          </p:nvSpPr>
          <p:spPr>
            <a:xfrm>
              <a:off x="6883900" y="3659600"/>
              <a:ext cx="89975" cy="143950"/>
            </a:xfrm>
            <a:custGeom>
              <a:rect b="b" l="l" r="r" t="t"/>
              <a:pathLst>
                <a:path extrusionOk="0" h="5758" w="3599">
                  <a:moveTo>
                    <a:pt x="1611" y="1"/>
                  </a:moveTo>
                  <a:cubicBezTo>
                    <a:pt x="977" y="1"/>
                    <a:pt x="318" y="123"/>
                    <a:pt x="318" y="123"/>
                  </a:cubicBezTo>
                  <a:cubicBezTo>
                    <a:pt x="318" y="123"/>
                    <a:pt x="680" y="1120"/>
                    <a:pt x="564" y="1611"/>
                  </a:cubicBezTo>
                  <a:cubicBezTo>
                    <a:pt x="434" y="2117"/>
                    <a:pt x="44" y="2536"/>
                    <a:pt x="15" y="3272"/>
                  </a:cubicBezTo>
                  <a:cubicBezTo>
                    <a:pt x="0" y="3995"/>
                    <a:pt x="73" y="5281"/>
                    <a:pt x="304" y="5324"/>
                  </a:cubicBezTo>
                  <a:cubicBezTo>
                    <a:pt x="309" y="5325"/>
                    <a:pt x="314" y="5325"/>
                    <a:pt x="318" y="5325"/>
                  </a:cubicBezTo>
                  <a:cubicBezTo>
                    <a:pt x="529" y="5325"/>
                    <a:pt x="380" y="4355"/>
                    <a:pt x="578" y="4270"/>
                  </a:cubicBezTo>
                  <a:cubicBezTo>
                    <a:pt x="583" y="4268"/>
                    <a:pt x="588" y="4267"/>
                    <a:pt x="594" y="4267"/>
                  </a:cubicBezTo>
                  <a:cubicBezTo>
                    <a:pt x="827" y="4267"/>
                    <a:pt x="1503" y="5757"/>
                    <a:pt x="1503" y="5757"/>
                  </a:cubicBezTo>
                  <a:lnTo>
                    <a:pt x="3598" y="5757"/>
                  </a:lnTo>
                  <a:cubicBezTo>
                    <a:pt x="3598" y="5757"/>
                    <a:pt x="2876" y="1236"/>
                    <a:pt x="2760" y="456"/>
                  </a:cubicBezTo>
                  <a:cubicBezTo>
                    <a:pt x="2712" y="96"/>
                    <a:pt x="2172" y="1"/>
                    <a:pt x="1611" y="1"/>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6"/>
            <p:cNvSpPr/>
            <p:nvPr/>
          </p:nvSpPr>
          <p:spPr>
            <a:xfrm>
              <a:off x="5815875" y="3347050"/>
              <a:ext cx="186750" cy="90975"/>
            </a:xfrm>
            <a:custGeom>
              <a:rect b="b" l="l" r="r" t="t"/>
              <a:pathLst>
                <a:path extrusionOk="0" h="3639" w="7470">
                  <a:moveTo>
                    <a:pt x="2697" y="0"/>
                  </a:moveTo>
                  <a:cubicBezTo>
                    <a:pt x="1684" y="0"/>
                    <a:pt x="1" y="533"/>
                    <a:pt x="1" y="533"/>
                  </a:cubicBezTo>
                  <a:lnTo>
                    <a:pt x="3771" y="3639"/>
                  </a:lnTo>
                  <a:cubicBezTo>
                    <a:pt x="3771" y="3639"/>
                    <a:pt x="4711" y="3047"/>
                    <a:pt x="5736" y="2874"/>
                  </a:cubicBezTo>
                  <a:cubicBezTo>
                    <a:pt x="6352" y="2770"/>
                    <a:pt x="6853" y="2749"/>
                    <a:pt x="7155" y="2749"/>
                  </a:cubicBezTo>
                  <a:cubicBezTo>
                    <a:pt x="7356" y="2749"/>
                    <a:pt x="7470" y="2758"/>
                    <a:pt x="7470" y="2758"/>
                  </a:cubicBezTo>
                  <a:lnTo>
                    <a:pt x="7340" y="533"/>
                  </a:lnTo>
                  <a:cubicBezTo>
                    <a:pt x="7340" y="533"/>
                    <a:pt x="3960" y="244"/>
                    <a:pt x="3107" y="42"/>
                  </a:cubicBezTo>
                  <a:cubicBezTo>
                    <a:pt x="2991" y="13"/>
                    <a:pt x="2852" y="0"/>
                    <a:pt x="2697" y="0"/>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6"/>
            <p:cNvSpPr/>
            <p:nvPr/>
          </p:nvSpPr>
          <p:spPr>
            <a:xfrm>
              <a:off x="6327325" y="2815725"/>
              <a:ext cx="216725" cy="308800"/>
            </a:xfrm>
            <a:custGeom>
              <a:rect b="b" l="l" r="r" t="t"/>
              <a:pathLst>
                <a:path extrusionOk="0" h="12352" w="8669">
                  <a:moveTo>
                    <a:pt x="2400" y="0"/>
                  </a:moveTo>
                  <a:cubicBezTo>
                    <a:pt x="2059" y="0"/>
                    <a:pt x="1757" y="41"/>
                    <a:pt x="1517" y="129"/>
                  </a:cubicBezTo>
                  <a:cubicBezTo>
                    <a:pt x="0" y="693"/>
                    <a:pt x="1401" y="2369"/>
                    <a:pt x="1401" y="2369"/>
                  </a:cubicBezTo>
                  <a:cubicBezTo>
                    <a:pt x="1358" y="3221"/>
                    <a:pt x="1127" y="5345"/>
                    <a:pt x="1257" y="6328"/>
                  </a:cubicBezTo>
                  <a:cubicBezTo>
                    <a:pt x="1375" y="7215"/>
                    <a:pt x="1811" y="7867"/>
                    <a:pt x="2650" y="7867"/>
                  </a:cubicBezTo>
                  <a:cubicBezTo>
                    <a:pt x="2739" y="7867"/>
                    <a:pt x="2834" y="7859"/>
                    <a:pt x="2933" y="7844"/>
                  </a:cubicBezTo>
                  <a:cubicBezTo>
                    <a:pt x="2951" y="7841"/>
                    <a:pt x="2969" y="7840"/>
                    <a:pt x="2988" y="7840"/>
                  </a:cubicBezTo>
                  <a:cubicBezTo>
                    <a:pt x="3991" y="7840"/>
                    <a:pt x="4869" y="12020"/>
                    <a:pt x="4869" y="12020"/>
                  </a:cubicBezTo>
                  <a:lnTo>
                    <a:pt x="7065" y="12352"/>
                  </a:lnTo>
                  <a:lnTo>
                    <a:pt x="8669" y="9924"/>
                  </a:lnTo>
                  <a:lnTo>
                    <a:pt x="7180" y="7281"/>
                  </a:lnTo>
                  <a:cubicBezTo>
                    <a:pt x="7180" y="7281"/>
                    <a:pt x="8249" y="4348"/>
                    <a:pt x="7686" y="2629"/>
                  </a:cubicBezTo>
                  <a:cubicBezTo>
                    <a:pt x="7211" y="1191"/>
                    <a:pt x="4238" y="0"/>
                    <a:pt x="2400" y="0"/>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6"/>
            <p:cNvSpPr/>
            <p:nvPr/>
          </p:nvSpPr>
          <p:spPr>
            <a:xfrm>
              <a:off x="6380775" y="3024825"/>
              <a:ext cx="298375" cy="527325"/>
            </a:xfrm>
            <a:custGeom>
              <a:rect b="b" l="l" r="r" t="t"/>
              <a:pathLst>
                <a:path extrusionOk="0" h="21093" w="11935">
                  <a:moveTo>
                    <a:pt x="6386" y="0"/>
                  </a:moveTo>
                  <a:lnTo>
                    <a:pt x="4493" y="1994"/>
                  </a:lnTo>
                  <a:lnTo>
                    <a:pt x="4493" y="3467"/>
                  </a:lnTo>
                  <a:lnTo>
                    <a:pt x="3959" y="2312"/>
                  </a:lnTo>
                  <a:lnTo>
                    <a:pt x="1430" y="1315"/>
                  </a:lnTo>
                  <a:lnTo>
                    <a:pt x="1330" y="2601"/>
                  </a:lnTo>
                  <a:lnTo>
                    <a:pt x="1" y="3467"/>
                  </a:lnTo>
                  <a:lnTo>
                    <a:pt x="4406" y="21093"/>
                  </a:lnTo>
                  <a:lnTo>
                    <a:pt x="11934" y="21093"/>
                  </a:lnTo>
                  <a:lnTo>
                    <a:pt x="6891" y="1084"/>
                  </a:lnTo>
                  <a:lnTo>
                    <a:pt x="6386"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6"/>
            <p:cNvSpPr/>
            <p:nvPr/>
          </p:nvSpPr>
          <p:spPr>
            <a:xfrm>
              <a:off x="6398125" y="3552125"/>
              <a:ext cx="384325" cy="251425"/>
            </a:xfrm>
            <a:custGeom>
              <a:rect b="b" l="l" r="r" t="t"/>
              <a:pathLst>
                <a:path extrusionOk="0" h="10057" w="15373">
                  <a:moveTo>
                    <a:pt x="2875" y="1"/>
                  </a:moveTo>
                  <a:lnTo>
                    <a:pt x="0" y="10056"/>
                  </a:lnTo>
                  <a:lnTo>
                    <a:pt x="15372" y="10056"/>
                  </a:lnTo>
                  <a:lnTo>
                    <a:pt x="14548"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6"/>
            <p:cNvSpPr/>
            <p:nvPr/>
          </p:nvSpPr>
          <p:spPr>
            <a:xfrm>
              <a:off x="5987800" y="3089825"/>
              <a:ext cx="562750" cy="637400"/>
            </a:xfrm>
            <a:custGeom>
              <a:rect b="b" l="l" r="r" t="t"/>
              <a:pathLst>
                <a:path extrusionOk="0" h="25496" w="22510">
                  <a:moveTo>
                    <a:pt x="17049" y="1"/>
                  </a:moveTo>
                  <a:cubicBezTo>
                    <a:pt x="15691" y="58"/>
                    <a:pt x="14708" y="1705"/>
                    <a:pt x="13639" y="2992"/>
                  </a:cubicBezTo>
                  <a:cubicBezTo>
                    <a:pt x="12555" y="4277"/>
                    <a:pt x="8149" y="9377"/>
                    <a:pt x="7412" y="9767"/>
                  </a:cubicBezTo>
                  <a:cubicBezTo>
                    <a:pt x="6689" y="10158"/>
                    <a:pt x="1" y="10533"/>
                    <a:pt x="1" y="10533"/>
                  </a:cubicBezTo>
                  <a:lnTo>
                    <a:pt x="1" y="13321"/>
                  </a:lnTo>
                  <a:cubicBezTo>
                    <a:pt x="1" y="13321"/>
                    <a:pt x="6110" y="13554"/>
                    <a:pt x="8147" y="13554"/>
                  </a:cubicBezTo>
                  <a:cubicBezTo>
                    <a:pt x="8438" y="13554"/>
                    <a:pt x="8645" y="13549"/>
                    <a:pt x="8741" y="13538"/>
                  </a:cubicBezTo>
                  <a:cubicBezTo>
                    <a:pt x="9521" y="13451"/>
                    <a:pt x="14578" y="9031"/>
                    <a:pt x="14578" y="9031"/>
                  </a:cubicBezTo>
                  <a:cubicBezTo>
                    <a:pt x="14578" y="9031"/>
                    <a:pt x="17280" y="16370"/>
                    <a:pt x="17323" y="17786"/>
                  </a:cubicBezTo>
                  <a:cubicBezTo>
                    <a:pt x="17367" y="19201"/>
                    <a:pt x="16037" y="25370"/>
                    <a:pt x="17049" y="25457"/>
                  </a:cubicBezTo>
                  <a:cubicBezTo>
                    <a:pt x="17381" y="25485"/>
                    <a:pt x="18098" y="25495"/>
                    <a:pt x="18907" y="25495"/>
                  </a:cubicBezTo>
                  <a:cubicBezTo>
                    <a:pt x="20525" y="25495"/>
                    <a:pt x="22510" y="25457"/>
                    <a:pt x="22510" y="25457"/>
                  </a:cubicBezTo>
                  <a:cubicBezTo>
                    <a:pt x="22510" y="25457"/>
                    <a:pt x="22206" y="20140"/>
                    <a:pt x="21686" y="18219"/>
                  </a:cubicBezTo>
                  <a:cubicBezTo>
                    <a:pt x="21166" y="16283"/>
                    <a:pt x="17785" y="2052"/>
                    <a:pt x="17049" y="1"/>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6"/>
            <p:cNvSpPr/>
            <p:nvPr/>
          </p:nvSpPr>
          <p:spPr>
            <a:xfrm>
              <a:off x="6224750" y="3236825"/>
              <a:ext cx="127500" cy="182075"/>
            </a:xfrm>
            <a:custGeom>
              <a:rect b="b" l="l" r="r" t="t"/>
              <a:pathLst>
                <a:path extrusionOk="0" h="7283" w="5100">
                  <a:moveTo>
                    <a:pt x="3502" y="0"/>
                  </a:moveTo>
                  <a:cubicBezTo>
                    <a:pt x="3495" y="0"/>
                    <a:pt x="3488" y="0"/>
                    <a:pt x="3482" y="1"/>
                  </a:cubicBezTo>
                  <a:cubicBezTo>
                    <a:pt x="2904" y="73"/>
                    <a:pt x="2297" y="3742"/>
                    <a:pt x="1546" y="4798"/>
                  </a:cubicBezTo>
                  <a:cubicBezTo>
                    <a:pt x="1083" y="5476"/>
                    <a:pt x="405" y="6516"/>
                    <a:pt x="0" y="7283"/>
                  </a:cubicBezTo>
                  <a:cubicBezTo>
                    <a:pt x="1632" y="6185"/>
                    <a:pt x="5100" y="3151"/>
                    <a:pt x="5100" y="3151"/>
                  </a:cubicBezTo>
                  <a:cubicBezTo>
                    <a:pt x="4772" y="2393"/>
                    <a:pt x="4076" y="0"/>
                    <a:pt x="350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6"/>
            <p:cNvSpPr/>
            <p:nvPr/>
          </p:nvSpPr>
          <p:spPr>
            <a:xfrm>
              <a:off x="6553050" y="3051750"/>
              <a:ext cx="407425" cy="665825"/>
            </a:xfrm>
            <a:custGeom>
              <a:rect b="b" l="l" r="r" t="t"/>
              <a:pathLst>
                <a:path extrusionOk="0" h="26633" w="16297">
                  <a:moveTo>
                    <a:pt x="288" y="0"/>
                  </a:moveTo>
                  <a:cubicBezTo>
                    <a:pt x="190" y="0"/>
                    <a:pt x="94" y="3"/>
                    <a:pt x="0" y="7"/>
                  </a:cubicBezTo>
                  <a:cubicBezTo>
                    <a:pt x="0" y="7"/>
                    <a:pt x="2659" y="16419"/>
                    <a:pt x="3049" y="18991"/>
                  </a:cubicBezTo>
                  <a:cubicBezTo>
                    <a:pt x="3439" y="21562"/>
                    <a:pt x="5043" y="26633"/>
                    <a:pt x="5043" y="26633"/>
                  </a:cubicBezTo>
                  <a:lnTo>
                    <a:pt x="10431" y="26633"/>
                  </a:lnTo>
                  <a:lnTo>
                    <a:pt x="9175" y="19251"/>
                  </a:lnTo>
                  <a:lnTo>
                    <a:pt x="7744" y="12359"/>
                  </a:lnTo>
                  <a:lnTo>
                    <a:pt x="10793" y="16462"/>
                  </a:lnTo>
                  <a:lnTo>
                    <a:pt x="13379" y="25044"/>
                  </a:lnTo>
                  <a:lnTo>
                    <a:pt x="16297" y="25044"/>
                  </a:lnTo>
                  <a:lnTo>
                    <a:pt x="15156" y="18600"/>
                  </a:lnTo>
                  <a:cubicBezTo>
                    <a:pt x="14781" y="16231"/>
                    <a:pt x="14014" y="13934"/>
                    <a:pt x="12887" y="11810"/>
                  </a:cubicBezTo>
                  <a:cubicBezTo>
                    <a:pt x="10980" y="8198"/>
                    <a:pt x="8004" y="2824"/>
                    <a:pt x="6777" y="1885"/>
                  </a:cubicBezTo>
                  <a:cubicBezTo>
                    <a:pt x="6013" y="1288"/>
                    <a:pt x="2628" y="0"/>
                    <a:pt x="288"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6"/>
            <p:cNvSpPr/>
            <p:nvPr/>
          </p:nvSpPr>
          <p:spPr>
            <a:xfrm>
              <a:off x="6653450" y="3154775"/>
              <a:ext cx="138000" cy="432050"/>
            </a:xfrm>
            <a:custGeom>
              <a:rect b="b" l="l" r="r" t="t"/>
              <a:pathLst>
                <a:path extrusionOk="0" h="17282" w="5520">
                  <a:moveTo>
                    <a:pt x="955" y="1"/>
                  </a:moveTo>
                  <a:cubicBezTo>
                    <a:pt x="790" y="1"/>
                    <a:pt x="471" y="459"/>
                    <a:pt x="290" y="1939"/>
                  </a:cubicBezTo>
                  <a:cubicBezTo>
                    <a:pt x="1" y="4279"/>
                    <a:pt x="1" y="6375"/>
                    <a:pt x="1417" y="8686"/>
                  </a:cubicBezTo>
                  <a:cubicBezTo>
                    <a:pt x="2832" y="11012"/>
                    <a:pt x="1836" y="12356"/>
                    <a:pt x="2963" y="14421"/>
                  </a:cubicBezTo>
                  <a:cubicBezTo>
                    <a:pt x="4090" y="16473"/>
                    <a:pt x="5520" y="17282"/>
                    <a:pt x="5520" y="17282"/>
                  </a:cubicBezTo>
                  <a:lnTo>
                    <a:pt x="3728" y="8238"/>
                  </a:lnTo>
                  <a:cubicBezTo>
                    <a:pt x="3728" y="8238"/>
                    <a:pt x="1894" y="5695"/>
                    <a:pt x="1474" y="4279"/>
                  </a:cubicBezTo>
                  <a:cubicBezTo>
                    <a:pt x="1056" y="2864"/>
                    <a:pt x="839" y="914"/>
                    <a:pt x="1027" y="365"/>
                  </a:cubicBezTo>
                  <a:cubicBezTo>
                    <a:pt x="1097" y="161"/>
                    <a:pt x="1053" y="1"/>
                    <a:pt x="955"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6"/>
            <p:cNvSpPr/>
            <p:nvPr/>
          </p:nvSpPr>
          <p:spPr>
            <a:xfrm>
              <a:off x="6295550" y="2790025"/>
              <a:ext cx="257175" cy="207750"/>
            </a:xfrm>
            <a:custGeom>
              <a:rect b="b" l="l" r="r" t="t"/>
              <a:pathLst>
                <a:path extrusionOk="0" h="8310" w="10287">
                  <a:moveTo>
                    <a:pt x="2296" y="1"/>
                  </a:moveTo>
                  <a:cubicBezTo>
                    <a:pt x="1658" y="1"/>
                    <a:pt x="1144" y="215"/>
                    <a:pt x="823" y="912"/>
                  </a:cubicBezTo>
                  <a:cubicBezTo>
                    <a:pt x="0" y="2717"/>
                    <a:pt x="2672" y="3397"/>
                    <a:pt x="2672" y="3397"/>
                  </a:cubicBezTo>
                  <a:lnTo>
                    <a:pt x="2745" y="2472"/>
                  </a:lnTo>
                  <a:cubicBezTo>
                    <a:pt x="2745" y="2472"/>
                    <a:pt x="3487" y="2631"/>
                    <a:pt x="4382" y="2631"/>
                  </a:cubicBezTo>
                  <a:cubicBezTo>
                    <a:pt x="4665" y="2631"/>
                    <a:pt x="4964" y="2615"/>
                    <a:pt x="5259" y="2573"/>
                  </a:cubicBezTo>
                  <a:cubicBezTo>
                    <a:pt x="5381" y="2554"/>
                    <a:pt x="5493" y="2545"/>
                    <a:pt x="5596" y="2545"/>
                  </a:cubicBezTo>
                  <a:cubicBezTo>
                    <a:pt x="6523" y="2545"/>
                    <a:pt x="6741" y="3250"/>
                    <a:pt x="6819" y="3744"/>
                  </a:cubicBezTo>
                  <a:cubicBezTo>
                    <a:pt x="6891" y="4293"/>
                    <a:pt x="6646" y="4942"/>
                    <a:pt x="6775" y="5102"/>
                  </a:cubicBezTo>
                  <a:cubicBezTo>
                    <a:pt x="6799" y="5131"/>
                    <a:pt x="6821" y="5144"/>
                    <a:pt x="6842" y="5144"/>
                  </a:cubicBezTo>
                  <a:cubicBezTo>
                    <a:pt x="6934" y="5144"/>
                    <a:pt x="6999" y="4887"/>
                    <a:pt x="7093" y="4640"/>
                  </a:cubicBezTo>
                  <a:cubicBezTo>
                    <a:pt x="7163" y="4455"/>
                    <a:pt x="7377" y="4218"/>
                    <a:pt x="7619" y="4218"/>
                  </a:cubicBezTo>
                  <a:cubicBezTo>
                    <a:pt x="7775" y="4218"/>
                    <a:pt x="7943" y="4317"/>
                    <a:pt x="8091" y="4596"/>
                  </a:cubicBezTo>
                  <a:cubicBezTo>
                    <a:pt x="8451" y="5304"/>
                    <a:pt x="7570" y="5780"/>
                    <a:pt x="7584" y="6503"/>
                  </a:cubicBezTo>
                  <a:cubicBezTo>
                    <a:pt x="7584" y="7240"/>
                    <a:pt x="8451" y="8309"/>
                    <a:pt x="8451" y="8309"/>
                  </a:cubicBezTo>
                  <a:cubicBezTo>
                    <a:pt x="9506" y="6560"/>
                    <a:pt x="10287" y="3744"/>
                    <a:pt x="9651" y="2357"/>
                  </a:cubicBezTo>
                  <a:cubicBezTo>
                    <a:pt x="9029" y="970"/>
                    <a:pt x="7209" y="724"/>
                    <a:pt x="5259" y="493"/>
                  </a:cubicBezTo>
                  <a:cubicBezTo>
                    <a:pt x="4165" y="362"/>
                    <a:pt x="3126" y="1"/>
                    <a:pt x="2296"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a:off x="4749300" y="1822050"/>
              <a:ext cx="1087175" cy="311400"/>
            </a:xfrm>
            <a:custGeom>
              <a:rect b="b" l="l" r="r" t="t"/>
              <a:pathLst>
                <a:path extrusionOk="0" h="12456" w="43487">
                  <a:moveTo>
                    <a:pt x="20159" y="0"/>
                  </a:moveTo>
                  <a:cubicBezTo>
                    <a:pt x="19385" y="0"/>
                    <a:pt x="18508" y="164"/>
                    <a:pt x="17497" y="551"/>
                  </a:cubicBezTo>
                  <a:cubicBezTo>
                    <a:pt x="12570" y="2444"/>
                    <a:pt x="12325" y="6966"/>
                    <a:pt x="8351" y="7861"/>
                  </a:cubicBezTo>
                  <a:cubicBezTo>
                    <a:pt x="4378" y="8772"/>
                    <a:pt x="0" y="12455"/>
                    <a:pt x="8120" y="12455"/>
                  </a:cubicBezTo>
                  <a:lnTo>
                    <a:pt x="37029" y="12455"/>
                  </a:lnTo>
                  <a:cubicBezTo>
                    <a:pt x="41609" y="12455"/>
                    <a:pt x="43487" y="11893"/>
                    <a:pt x="41133" y="10246"/>
                  </a:cubicBezTo>
                  <a:cubicBezTo>
                    <a:pt x="38763" y="8599"/>
                    <a:pt x="38055" y="8526"/>
                    <a:pt x="37275" y="6879"/>
                  </a:cubicBezTo>
                  <a:cubicBezTo>
                    <a:pt x="36578" y="5435"/>
                    <a:pt x="35104" y="4435"/>
                    <a:pt x="33047" y="4435"/>
                  </a:cubicBezTo>
                  <a:cubicBezTo>
                    <a:pt x="32758" y="4435"/>
                    <a:pt x="32458" y="4455"/>
                    <a:pt x="32146" y="4496"/>
                  </a:cubicBezTo>
                  <a:cubicBezTo>
                    <a:pt x="30847" y="4667"/>
                    <a:pt x="29764" y="4989"/>
                    <a:pt x="28751" y="4989"/>
                  </a:cubicBezTo>
                  <a:cubicBezTo>
                    <a:pt x="27805" y="4989"/>
                    <a:pt x="26919" y="4708"/>
                    <a:pt x="25977" y="3758"/>
                  </a:cubicBezTo>
                  <a:cubicBezTo>
                    <a:pt x="24444" y="2214"/>
                    <a:pt x="23000" y="0"/>
                    <a:pt x="20159" y="0"/>
                  </a:cubicBezTo>
                  <a:close/>
                </a:path>
              </a:pathLst>
            </a:custGeom>
            <a:solidFill>
              <a:srgbClr val="CDF8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6"/>
            <p:cNvSpPr/>
            <p:nvPr/>
          </p:nvSpPr>
          <p:spPr>
            <a:xfrm>
              <a:off x="5550050" y="2915375"/>
              <a:ext cx="322925" cy="250750"/>
            </a:xfrm>
            <a:custGeom>
              <a:rect b="b" l="l" r="r" t="t"/>
              <a:pathLst>
                <a:path extrusionOk="0" h="10030" w="12917">
                  <a:moveTo>
                    <a:pt x="7488" y="0"/>
                  </a:moveTo>
                  <a:cubicBezTo>
                    <a:pt x="4662" y="0"/>
                    <a:pt x="3033" y="1938"/>
                    <a:pt x="2399" y="3800"/>
                  </a:cubicBezTo>
                  <a:cubicBezTo>
                    <a:pt x="1734" y="5794"/>
                    <a:pt x="1" y="6098"/>
                    <a:pt x="1" y="6098"/>
                  </a:cubicBezTo>
                  <a:cubicBezTo>
                    <a:pt x="1" y="6098"/>
                    <a:pt x="1330" y="6242"/>
                    <a:pt x="2268" y="6979"/>
                  </a:cubicBezTo>
                  <a:cubicBezTo>
                    <a:pt x="3208" y="7730"/>
                    <a:pt x="4711" y="9999"/>
                    <a:pt x="6907" y="10028"/>
                  </a:cubicBezTo>
                  <a:cubicBezTo>
                    <a:pt x="6984" y="10029"/>
                    <a:pt x="7062" y="10030"/>
                    <a:pt x="7141" y="10030"/>
                  </a:cubicBezTo>
                  <a:cubicBezTo>
                    <a:pt x="9294" y="10030"/>
                    <a:pt x="12065" y="9428"/>
                    <a:pt x="12483" y="6098"/>
                  </a:cubicBezTo>
                  <a:cubicBezTo>
                    <a:pt x="12917" y="2659"/>
                    <a:pt x="11299" y="319"/>
                    <a:pt x="8105" y="30"/>
                  </a:cubicBezTo>
                  <a:cubicBezTo>
                    <a:pt x="7893" y="10"/>
                    <a:pt x="7688" y="0"/>
                    <a:pt x="7488"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6"/>
            <p:cNvSpPr/>
            <p:nvPr/>
          </p:nvSpPr>
          <p:spPr>
            <a:xfrm>
              <a:off x="5678250" y="2978950"/>
              <a:ext cx="123550" cy="123550"/>
            </a:xfrm>
            <a:custGeom>
              <a:rect b="b" l="l" r="r" t="t"/>
              <a:pathLst>
                <a:path extrusionOk="0" h="4942" w="4942">
                  <a:moveTo>
                    <a:pt x="2472" y="1561"/>
                  </a:moveTo>
                  <a:cubicBezTo>
                    <a:pt x="2977" y="1561"/>
                    <a:pt x="3397" y="1966"/>
                    <a:pt x="3397" y="2471"/>
                  </a:cubicBezTo>
                  <a:cubicBezTo>
                    <a:pt x="3397" y="2977"/>
                    <a:pt x="2977" y="3382"/>
                    <a:pt x="2472" y="3382"/>
                  </a:cubicBezTo>
                  <a:cubicBezTo>
                    <a:pt x="1966" y="3382"/>
                    <a:pt x="1561" y="2977"/>
                    <a:pt x="1561" y="2471"/>
                  </a:cubicBezTo>
                  <a:cubicBezTo>
                    <a:pt x="1561" y="1966"/>
                    <a:pt x="1966" y="1561"/>
                    <a:pt x="2472" y="1561"/>
                  </a:cubicBezTo>
                  <a:close/>
                  <a:moveTo>
                    <a:pt x="1952" y="1"/>
                  </a:moveTo>
                  <a:lnTo>
                    <a:pt x="1981" y="665"/>
                  </a:lnTo>
                  <a:cubicBezTo>
                    <a:pt x="1821" y="708"/>
                    <a:pt x="1677" y="766"/>
                    <a:pt x="1547" y="853"/>
                  </a:cubicBezTo>
                  <a:lnTo>
                    <a:pt x="1099" y="361"/>
                  </a:lnTo>
                  <a:lnTo>
                    <a:pt x="363" y="1099"/>
                  </a:lnTo>
                  <a:lnTo>
                    <a:pt x="854" y="1546"/>
                  </a:lnTo>
                  <a:cubicBezTo>
                    <a:pt x="767" y="1677"/>
                    <a:pt x="709" y="1821"/>
                    <a:pt x="666" y="1980"/>
                  </a:cubicBezTo>
                  <a:lnTo>
                    <a:pt x="1" y="1951"/>
                  </a:lnTo>
                  <a:lnTo>
                    <a:pt x="1" y="2991"/>
                  </a:lnTo>
                  <a:lnTo>
                    <a:pt x="666" y="2962"/>
                  </a:lnTo>
                  <a:cubicBezTo>
                    <a:pt x="709" y="3121"/>
                    <a:pt x="767" y="3266"/>
                    <a:pt x="854" y="3410"/>
                  </a:cubicBezTo>
                  <a:lnTo>
                    <a:pt x="363" y="3844"/>
                  </a:lnTo>
                  <a:lnTo>
                    <a:pt x="1099" y="4595"/>
                  </a:lnTo>
                  <a:lnTo>
                    <a:pt x="1547" y="4089"/>
                  </a:lnTo>
                  <a:cubicBezTo>
                    <a:pt x="1677" y="4176"/>
                    <a:pt x="1821" y="4233"/>
                    <a:pt x="1981" y="4277"/>
                  </a:cubicBezTo>
                  <a:lnTo>
                    <a:pt x="1952" y="4942"/>
                  </a:lnTo>
                  <a:lnTo>
                    <a:pt x="2992" y="4942"/>
                  </a:lnTo>
                  <a:lnTo>
                    <a:pt x="2963" y="4277"/>
                  </a:lnTo>
                  <a:cubicBezTo>
                    <a:pt x="3122" y="4233"/>
                    <a:pt x="3266" y="4176"/>
                    <a:pt x="3410" y="4089"/>
                  </a:cubicBezTo>
                  <a:lnTo>
                    <a:pt x="3844" y="4595"/>
                  </a:lnTo>
                  <a:lnTo>
                    <a:pt x="4595" y="3844"/>
                  </a:lnTo>
                  <a:lnTo>
                    <a:pt x="4104" y="3410"/>
                  </a:lnTo>
                  <a:cubicBezTo>
                    <a:pt x="4177" y="3266"/>
                    <a:pt x="4235" y="3121"/>
                    <a:pt x="4277" y="2962"/>
                  </a:cubicBezTo>
                  <a:lnTo>
                    <a:pt x="4942" y="2991"/>
                  </a:lnTo>
                  <a:lnTo>
                    <a:pt x="4942" y="1951"/>
                  </a:lnTo>
                  <a:lnTo>
                    <a:pt x="4277" y="1980"/>
                  </a:lnTo>
                  <a:cubicBezTo>
                    <a:pt x="4235" y="1821"/>
                    <a:pt x="4177" y="1677"/>
                    <a:pt x="4104" y="1546"/>
                  </a:cubicBezTo>
                  <a:lnTo>
                    <a:pt x="4595" y="1099"/>
                  </a:lnTo>
                  <a:lnTo>
                    <a:pt x="3844" y="361"/>
                  </a:lnTo>
                  <a:lnTo>
                    <a:pt x="3410" y="853"/>
                  </a:lnTo>
                  <a:cubicBezTo>
                    <a:pt x="3266" y="766"/>
                    <a:pt x="3122" y="708"/>
                    <a:pt x="2963" y="665"/>
                  </a:cubicBezTo>
                  <a:lnTo>
                    <a:pt x="299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6"/>
            <p:cNvSpPr/>
            <p:nvPr/>
          </p:nvSpPr>
          <p:spPr>
            <a:xfrm>
              <a:off x="5975525" y="2150050"/>
              <a:ext cx="195800" cy="259725"/>
            </a:xfrm>
            <a:custGeom>
              <a:rect b="b" l="l" r="r" t="t"/>
              <a:pathLst>
                <a:path extrusionOk="0" h="10389" w="7832">
                  <a:moveTo>
                    <a:pt x="1" y="0"/>
                  </a:moveTo>
                  <a:lnTo>
                    <a:pt x="1" y="10388"/>
                  </a:lnTo>
                  <a:lnTo>
                    <a:pt x="7831" y="10388"/>
                  </a:lnTo>
                  <a:lnTo>
                    <a:pt x="7831"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6"/>
            <p:cNvSpPr/>
            <p:nvPr/>
          </p:nvSpPr>
          <p:spPr>
            <a:xfrm>
              <a:off x="5997925" y="2194100"/>
              <a:ext cx="38300" cy="3300"/>
            </a:xfrm>
            <a:custGeom>
              <a:rect b="b" l="l" r="r" t="t"/>
              <a:pathLst>
                <a:path extrusionOk="0" h="132" w="1532">
                  <a:moveTo>
                    <a:pt x="0" y="1"/>
                  </a:moveTo>
                  <a:lnTo>
                    <a:pt x="0" y="131"/>
                  </a:lnTo>
                  <a:lnTo>
                    <a:pt x="1532" y="131"/>
                  </a:lnTo>
                  <a:lnTo>
                    <a:pt x="1532"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6"/>
            <p:cNvSpPr/>
            <p:nvPr/>
          </p:nvSpPr>
          <p:spPr>
            <a:xfrm>
              <a:off x="5997925" y="2232375"/>
              <a:ext cx="144125" cy="3300"/>
            </a:xfrm>
            <a:custGeom>
              <a:rect b="b" l="l" r="r" t="t"/>
              <a:pathLst>
                <a:path extrusionOk="0" h="132" w="5765">
                  <a:moveTo>
                    <a:pt x="0" y="1"/>
                  </a:moveTo>
                  <a:lnTo>
                    <a:pt x="0" y="132"/>
                  </a:lnTo>
                  <a:lnTo>
                    <a:pt x="5764" y="132"/>
                  </a:lnTo>
                  <a:lnTo>
                    <a:pt x="5764"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6"/>
            <p:cNvSpPr/>
            <p:nvPr/>
          </p:nvSpPr>
          <p:spPr>
            <a:xfrm>
              <a:off x="5997925" y="2270675"/>
              <a:ext cx="144125" cy="3275"/>
            </a:xfrm>
            <a:custGeom>
              <a:rect b="b" l="l" r="r" t="t"/>
              <a:pathLst>
                <a:path extrusionOk="0" h="131" w="5765">
                  <a:moveTo>
                    <a:pt x="0" y="0"/>
                  </a:moveTo>
                  <a:lnTo>
                    <a:pt x="0" y="131"/>
                  </a:lnTo>
                  <a:lnTo>
                    <a:pt x="5764" y="131"/>
                  </a:lnTo>
                  <a:lnTo>
                    <a:pt x="5764"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6"/>
            <p:cNvSpPr/>
            <p:nvPr/>
          </p:nvSpPr>
          <p:spPr>
            <a:xfrm>
              <a:off x="5997925" y="2308950"/>
              <a:ext cx="144125" cy="3300"/>
            </a:xfrm>
            <a:custGeom>
              <a:rect b="b" l="l" r="r" t="t"/>
              <a:pathLst>
                <a:path extrusionOk="0" h="132" w="5765">
                  <a:moveTo>
                    <a:pt x="0" y="1"/>
                  </a:moveTo>
                  <a:lnTo>
                    <a:pt x="0" y="131"/>
                  </a:lnTo>
                  <a:lnTo>
                    <a:pt x="5764" y="131"/>
                  </a:lnTo>
                  <a:lnTo>
                    <a:pt x="5764" y="1"/>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6"/>
            <p:cNvSpPr/>
            <p:nvPr/>
          </p:nvSpPr>
          <p:spPr>
            <a:xfrm>
              <a:off x="5997925" y="2347250"/>
              <a:ext cx="144125" cy="3275"/>
            </a:xfrm>
            <a:custGeom>
              <a:rect b="b" l="l" r="r" t="t"/>
              <a:pathLst>
                <a:path extrusionOk="0" h="131" w="5765">
                  <a:moveTo>
                    <a:pt x="0" y="0"/>
                  </a:moveTo>
                  <a:lnTo>
                    <a:pt x="0" y="131"/>
                  </a:lnTo>
                  <a:lnTo>
                    <a:pt x="5764" y="131"/>
                  </a:lnTo>
                  <a:lnTo>
                    <a:pt x="5764"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6"/>
            <p:cNvSpPr/>
            <p:nvPr/>
          </p:nvSpPr>
          <p:spPr>
            <a:xfrm>
              <a:off x="5926750" y="2670750"/>
              <a:ext cx="385425" cy="261850"/>
            </a:xfrm>
            <a:custGeom>
              <a:rect b="b" l="l" r="r" t="t"/>
              <a:pathLst>
                <a:path extrusionOk="0" h="10474" w="15417">
                  <a:moveTo>
                    <a:pt x="5206" y="1"/>
                  </a:moveTo>
                  <a:cubicBezTo>
                    <a:pt x="3027" y="1"/>
                    <a:pt x="1150" y="150"/>
                    <a:pt x="738" y="540"/>
                  </a:cubicBezTo>
                  <a:cubicBezTo>
                    <a:pt x="45" y="1205"/>
                    <a:pt x="1" y="4238"/>
                    <a:pt x="1" y="6145"/>
                  </a:cubicBezTo>
                  <a:cubicBezTo>
                    <a:pt x="1" y="8053"/>
                    <a:pt x="376" y="9295"/>
                    <a:pt x="1634" y="9295"/>
                  </a:cubicBezTo>
                  <a:lnTo>
                    <a:pt x="7860" y="9295"/>
                  </a:lnTo>
                  <a:cubicBezTo>
                    <a:pt x="8409" y="9295"/>
                    <a:pt x="8829" y="9286"/>
                    <a:pt x="9171" y="9286"/>
                  </a:cubicBezTo>
                  <a:cubicBezTo>
                    <a:pt x="10026" y="9286"/>
                    <a:pt x="10399" y="9345"/>
                    <a:pt x="11111" y="9757"/>
                  </a:cubicBezTo>
                  <a:cubicBezTo>
                    <a:pt x="11770" y="10143"/>
                    <a:pt x="12858" y="10473"/>
                    <a:pt x="13887" y="10473"/>
                  </a:cubicBezTo>
                  <a:cubicBezTo>
                    <a:pt x="14439" y="10473"/>
                    <a:pt x="14973" y="10378"/>
                    <a:pt x="15417" y="10147"/>
                  </a:cubicBezTo>
                  <a:cubicBezTo>
                    <a:pt x="14319" y="10031"/>
                    <a:pt x="13452" y="8168"/>
                    <a:pt x="13437" y="7228"/>
                  </a:cubicBezTo>
                  <a:cubicBezTo>
                    <a:pt x="13423" y="5639"/>
                    <a:pt x="13914" y="1363"/>
                    <a:pt x="13177" y="742"/>
                  </a:cubicBezTo>
                  <a:cubicBezTo>
                    <a:pt x="12728" y="363"/>
                    <a:pt x="8601" y="1"/>
                    <a:pt x="5206"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6"/>
            <p:cNvSpPr/>
            <p:nvPr/>
          </p:nvSpPr>
          <p:spPr>
            <a:xfrm>
              <a:off x="6054625" y="2712750"/>
              <a:ext cx="101875" cy="156425"/>
            </a:xfrm>
            <a:custGeom>
              <a:rect b="b" l="l" r="r" t="t"/>
              <a:pathLst>
                <a:path extrusionOk="0" h="6257" w="4075">
                  <a:moveTo>
                    <a:pt x="1749" y="1"/>
                  </a:moveTo>
                  <a:cubicBezTo>
                    <a:pt x="1705" y="1"/>
                    <a:pt x="1662" y="16"/>
                    <a:pt x="1618" y="59"/>
                  </a:cubicBezTo>
                  <a:cubicBezTo>
                    <a:pt x="1589" y="87"/>
                    <a:pt x="1560" y="131"/>
                    <a:pt x="1560" y="189"/>
                  </a:cubicBezTo>
                  <a:lnTo>
                    <a:pt x="1560" y="665"/>
                  </a:lnTo>
                  <a:cubicBezTo>
                    <a:pt x="1358" y="694"/>
                    <a:pt x="1171" y="752"/>
                    <a:pt x="998" y="839"/>
                  </a:cubicBezTo>
                  <a:cubicBezTo>
                    <a:pt x="824" y="911"/>
                    <a:pt x="665" y="1012"/>
                    <a:pt x="549" y="1143"/>
                  </a:cubicBezTo>
                  <a:cubicBezTo>
                    <a:pt x="420" y="1258"/>
                    <a:pt x="318" y="1403"/>
                    <a:pt x="246" y="1561"/>
                  </a:cubicBezTo>
                  <a:cubicBezTo>
                    <a:pt x="173" y="1705"/>
                    <a:pt x="145" y="1879"/>
                    <a:pt x="145" y="2052"/>
                  </a:cubicBezTo>
                  <a:cubicBezTo>
                    <a:pt x="145" y="2270"/>
                    <a:pt x="173" y="2443"/>
                    <a:pt x="231" y="2601"/>
                  </a:cubicBezTo>
                  <a:cubicBezTo>
                    <a:pt x="289" y="2746"/>
                    <a:pt x="376" y="2876"/>
                    <a:pt x="491" y="2992"/>
                  </a:cubicBezTo>
                  <a:cubicBezTo>
                    <a:pt x="607" y="3107"/>
                    <a:pt x="751" y="3194"/>
                    <a:pt x="925" y="3266"/>
                  </a:cubicBezTo>
                  <a:cubicBezTo>
                    <a:pt x="1098" y="3352"/>
                    <a:pt x="1300" y="3410"/>
                    <a:pt x="1547" y="3468"/>
                  </a:cubicBezTo>
                  <a:cubicBezTo>
                    <a:pt x="1807" y="3541"/>
                    <a:pt x="2038" y="3584"/>
                    <a:pt x="2225" y="3628"/>
                  </a:cubicBezTo>
                  <a:cubicBezTo>
                    <a:pt x="2427" y="3670"/>
                    <a:pt x="2587" y="3714"/>
                    <a:pt x="2731" y="3757"/>
                  </a:cubicBezTo>
                  <a:cubicBezTo>
                    <a:pt x="2861" y="3801"/>
                    <a:pt x="2962" y="3859"/>
                    <a:pt x="3034" y="3930"/>
                  </a:cubicBezTo>
                  <a:cubicBezTo>
                    <a:pt x="3092" y="3988"/>
                    <a:pt x="3121" y="4075"/>
                    <a:pt x="3121" y="4177"/>
                  </a:cubicBezTo>
                  <a:cubicBezTo>
                    <a:pt x="3121" y="4292"/>
                    <a:pt x="3092" y="4379"/>
                    <a:pt x="3034" y="4450"/>
                  </a:cubicBezTo>
                  <a:cubicBezTo>
                    <a:pt x="2976" y="4523"/>
                    <a:pt x="2890" y="4581"/>
                    <a:pt x="2789" y="4624"/>
                  </a:cubicBezTo>
                  <a:cubicBezTo>
                    <a:pt x="2702" y="4682"/>
                    <a:pt x="2587" y="4711"/>
                    <a:pt x="2442" y="4726"/>
                  </a:cubicBezTo>
                  <a:cubicBezTo>
                    <a:pt x="2312" y="4754"/>
                    <a:pt x="2182" y="4768"/>
                    <a:pt x="2038" y="4768"/>
                  </a:cubicBezTo>
                  <a:cubicBezTo>
                    <a:pt x="1864" y="4768"/>
                    <a:pt x="1705" y="4754"/>
                    <a:pt x="1589" y="4711"/>
                  </a:cubicBezTo>
                  <a:cubicBezTo>
                    <a:pt x="1474" y="4682"/>
                    <a:pt x="1373" y="4653"/>
                    <a:pt x="1286" y="4610"/>
                  </a:cubicBezTo>
                  <a:cubicBezTo>
                    <a:pt x="1214" y="4552"/>
                    <a:pt x="1142" y="4508"/>
                    <a:pt x="1098" y="4437"/>
                  </a:cubicBezTo>
                  <a:cubicBezTo>
                    <a:pt x="1055" y="4379"/>
                    <a:pt x="1011" y="4321"/>
                    <a:pt x="982" y="4263"/>
                  </a:cubicBezTo>
                  <a:cubicBezTo>
                    <a:pt x="954" y="4205"/>
                    <a:pt x="911" y="4162"/>
                    <a:pt x="867" y="4133"/>
                  </a:cubicBezTo>
                  <a:cubicBezTo>
                    <a:pt x="824" y="4104"/>
                    <a:pt x="766" y="4090"/>
                    <a:pt x="694" y="4090"/>
                  </a:cubicBezTo>
                  <a:lnTo>
                    <a:pt x="188" y="4090"/>
                  </a:lnTo>
                  <a:cubicBezTo>
                    <a:pt x="145" y="4090"/>
                    <a:pt x="102" y="4119"/>
                    <a:pt x="58" y="4148"/>
                  </a:cubicBezTo>
                  <a:cubicBezTo>
                    <a:pt x="15" y="4177"/>
                    <a:pt x="0" y="4234"/>
                    <a:pt x="0" y="4277"/>
                  </a:cubicBezTo>
                  <a:cubicBezTo>
                    <a:pt x="15" y="4465"/>
                    <a:pt x="58" y="4624"/>
                    <a:pt x="145" y="4768"/>
                  </a:cubicBezTo>
                  <a:cubicBezTo>
                    <a:pt x="231" y="4913"/>
                    <a:pt x="347" y="5043"/>
                    <a:pt x="477" y="5159"/>
                  </a:cubicBezTo>
                  <a:cubicBezTo>
                    <a:pt x="622" y="5260"/>
                    <a:pt x="780" y="5361"/>
                    <a:pt x="969" y="5433"/>
                  </a:cubicBezTo>
                  <a:cubicBezTo>
                    <a:pt x="1156" y="5506"/>
                    <a:pt x="1358" y="5563"/>
                    <a:pt x="1560" y="5592"/>
                  </a:cubicBezTo>
                  <a:lnTo>
                    <a:pt x="1560" y="6069"/>
                  </a:lnTo>
                  <a:cubicBezTo>
                    <a:pt x="1560" y="6126"/>
                    <a:pt x="1589" y="6170"/>
                    <a:pt x="1618" y="6199"/>
                  </a:cubicBezTo>
                  <a:cubicBezTo>
                    <a:pt x="1662" y="6242"/>
                    <a:pt x="1705" y="6257"/>
                    <a:pt x="1749" y="6257"/>
                  </a:cubicBezTo>
                  <a:lnTo>
                    <a:pt x="2327" y="6257"/>
                  </a:lnTo>
                  <a:cubicBezTo>
                    <a:pt x="2384" y="6257"/>
                    <a:pt x="2427" y="6242"/>
                    <a:pt x="2456" y="6199"/>
                  </a:cubicBezTo>
                  <a:cubicBezTo>
                    <a:pt x="2500" y="6170"/>
                    <a:pt x="2514" y="6126"/>
                    <a:pt x="2514" y="6069"/>
                  </a:cubicBezTo>
                  <a:lnTo>
                    <a:pt x="2514" y="5592"/>
                  </a:lnTo>
                  <a:cubicBezTo>
                    <a:pt x="2760" y="5563"/>
                    <a:pt x="2976" y="5506"/>
                    <a:pt x="3178" y="5419"/>
                  </a:cubicBezTo>
                  <a:cubicBezTo>
                    <a:pt x="3367" y="5346"/>
                    <a:pt x="3525" y="5231"/>
                    <a:pt x="3670" y="5115"/>
                  </a:cubicBezTo>
                  <a:cubicBezTo>
                    <a:pt x="3800" y="4986"/>
                    <a:pt x="3901" y="4841"/>
                    <a:pt x="3974" y="4682"/>
                  </a:cubicBezTo>
                  <a:cubicBezTo>
                    <a:pt x="4045" y="4523"/>
                    <a:pt x="4074" y="4364"/>
                    <a:pt x="4074" y="4177"/>
                  </a:cubicBezTo>
                  <a:cubicBezTo>
                    <a:pt x="4074" y="3988"/>
                    <a:pt x="4045" y="3815"/>
                    <a:pt x="4003" y="3670"/>
                  </a:cubicBezTo>
                  <a:cubicBezTo>
                    <a:pt x="3945" y="3526"/>
                    <a:pt x="3858" y="3396"/>
                    <a:pt x="3727" y="3281"/>
                  </a:cubicBezTo>
                  <a:cubicBezTo>
                    <a:pt x="3612" y="3165"/>
                    <a:pt x="3439" y="3064"/>
                    <a:pt x="3251" y="2992"/>
                  </a:cubicBezTo>
                  <a:cubicBezTo>
                    <a:pt x="3049" y="2905"/>
                    <a:pt x="2818" y="2832"/>
                    <a:pt x="2529" y="2775"/>
                  </a:cubicBezTo>
                  <a:cubicBezTo>
                    <a:pt x="2269" y="2717"/>
                    <a:pt x="2052" y="2674"/>
                    <a:pt x="1878" y="2630"/>
                  </a:cubicBezTo>
                  <a:cubicBezTo>
                    <a:pt x="1691" y="2587"/>
                    <a:pt x="1547" y="2543"/>
                    <a:pt x="1431" y="2486"/>
                  </a:cubicBezTo>
                  <a:cubicBezTo>
                    <a:pt x="1315" y="2443"/>
                    <a:pt x="1229" y="2385"/>
                    <a:pt x="1171" y="2312"/>
                  </a:cubicBezTo>
                  <a:cubicBezTo>
                    <a:pt x="1127" y="2254"/>
                    <a:pt x="1098" y="2168"/>
                    <a:pt x="1098" y="2052"/>
                  </a:cubicBezTo>
                  <a:cubicBezTo>
                    <a:pt x="1098" y="1966"/>
                    <a:pt x="1127" y="1894"/>
                    <a:pt x="1171" y="1821"/>
                  </a:cubicBezTo>
                  <a:cubicBezTo>
                    <a:pt x="1214" y="1749"/>
                    <a:pt x="1286" y="1692"/>
                    <a:pt x="1358" y="1648"/>
                  </a:cubicBezTo>
                  <a:cubicBezTo>
                    <a:pt x="1445" y="1590"/>
                    <a:pt x="1547" y="1561"/>
                    <a:pt x="1647" y="1532"/>
                  </a:cubicBezTo>
                  <a:cubicBezTo>
                    <a:pt x="1763" y="1503"/>
                    <a:pt x="1878" y="1489"/>
                    <a:pt x="2009" y="1489"/>
                  </a:cubicBezTo>
                  <a:cubicBezTo>
                    <a:pt x="2283" y="1489"/>
                    <a:pt x="2500" y="1532"/>
                    <a:pt x="2645" y="1619"/>
                  </a:cubicBezTo>
                  <a:cubicBezTo>
                    <a:pt x="2789" y="1705"/>
                    <a:pt x="2890" y="1807"/>
                    <a:pt x="2962" y="1923"/>
                  </a:cubicBezTo>
                  <a:cubicBezTo>
                    <a:pt x="2991" y="1981"/>
                    <a:pt x="3034" y="2009"/>
                    <a:pt x="3078" y="2052"/>
                  </a:cubicBezTo>
                  <a:cubicBezTo>
                    <a:pt x="3107" y="2081"/>
                    <a:pt x="3178" y="2096"/>
                    <a:pt x="3251" y="2096"/>
                  </a:cubicBezTo>
                  <a:lnTo>
                    <a:pt x="3742" y="2096"/>
                  </a:lnTo>
                  <a:cubicBezTo>
                    <a:pt x="3800" y="2096"/>
                    <a:pt x="3843" y="2081"/>
                    <a:pt x="3887" y="2038"/>
                  </a:cubicBezTo>
                  <a:cubicBezTo>
                    <a:pt x="3930" y="2009"/>
                    <a:pt x="3945" y="1966"/>
                    <a:pt x="3945" y="1908"/>
                  </a:cubicBezTo>
                  <a:cubicBezTo>
                    <a:pt x="3930" y="1792"/>
                    <a:pt x="3887" y="1677"/>
                    <a:pt x="3829" y="1547"/>
                  </a:cubicBezTo>
                  <a:cubicBezTo>
                    <a:pt x="3771" y="1417"/>
                    <a:pt x="3685" y="1301"/>
                    <a:pt x="3569" y="1185"/>
                  </a:cubicBezTo>
                  <a:cubicBezTo>
                    <a:pt x="3454" y="1070"/>
                    <a:pt x="3294" y="954"/>
                    <a:pt x="3121" y="868"/>
                  </a:cubicBezTo>
                  <a:cubicBezTo>
                    <a:pt x="2947" y="781"/>
                    <a:pt x="2745" y="709"/>
                    <a:pt x="2514" y="665"/>
                  </a:cubicBezTo>
                  <a:lnTo>
                    <a:pt x="2514" y="189"/>
                  </a:lnTo>
                  <a:cubicBezTo>
                    <a:pt x="2514" y="131"/>
                    <a:pt x="2500" y="87"/>
                    <a:pt x="2456" y="59"/>
                  </a:cubicBezTo>
                  <a:cubicBezTo>
                    <a:pt x="2427" y="16"/>
                    <a:pt x="2384" y="1"/>
                    <a:pt x="2327"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6"/>
            <p:cNvSpPr/>
            <p:nvPr/>
          </p:nvSpPr>
          <p:spPr>
            <a:xfrm>
              <a:off x="4970725" y="3594025"/>
              <a:ext cx="410675" cy="254675"/>
            </a:xfrm>
            <a:custGeom>
              <a:rect b="b" l="l" r="r" t="t"/>
              <a:pathLst>
                <a:path extrusionOk="0" h="10187" w="16427">
                  <a:moveTo>
                    <a:pt x="2601" y="1"/>
                  </a:moveTo>
                  <a:cubicBezTo>
                    <a:pt x="2601" y="1"/>
                    <a:pt x="419" y="2414"/>
                    <a:pt x="419" y="6069"/>
                  </a:cubicBezTo>
                  <a:cubicBezTo>
                    <a:pt x="419" y="7904"/>
                    <a:pt x="0" y="10187"/>
                    <a:pt x="0" y="10187"/>
                  </a:cubicBezTo>
                  <a:lnTo>
                    <a:pt x="16426" y="10187"/>
                  </a:lnTo>
                  <a:lnTo>
                    <a:pt x="15819" y="1"/>
                  </a:lnTo>
                  <a:close/>
                </a:path>
              </a:pathLst>
            </a:custGeom>
            <a:solidFill>
              <a:srgbClr val="4651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6"/>
            <p:cNvSpPr/>
            <p:nvPr/>
          </p:nvSpPr>
          <p:spPr>
            <a:xfrm>
              <a:off x="5243400" y="3594025"/>
              <a:ext cx="138000" cy="254675"/>
            </a:xfrm>
            <a:custGeom>
              <a:rect b="b" l="l" r="r" t="t"/>
              <a:pathLst>
                <a:path extrusionOk="0" h="10187" w="5520">
                  <a:moveTo>
                    <a:pt x="2818" y="1"/>
                  </a:moveTo>
                  <a:lnTo>
                    <a:pt x="0" y="10187"/>
                  </a:lnTo>
                  <a:lnTo>
                    <a:pt x="5519" y="10187"/>
                  </a:lnTo>
                  <a:lnTo>
                    <a:pt x="4912"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6"/>
            <p:cNvSpPr/>
            <p:nvPr/>
          </p:nvSpPr>
          <p:spPr>
            <a:xfrm>
              <a:off x="5320350" y="2806150"/>
              <a:ext cx="183500" cy="240025"/>
            </a:xfrm>
            <a:custGeom>
              <a:rect b="b" l="l" r="r" t="t"/>
              <a:pathLst>
                <a:path extrusionOk="0" h="9601" w="7340">
                  <a:moveTo>
                    <a:pt x="5201" y="1"/>
                  </a:moveTo>
                  <a:cubicBezTo>
                    <a:pt x="3538" y="1"/>
                    <a:pt x="1214" y="929"/>
                    <a:pt x="881" y="2159"/>
                  </a:cubicBezTo>
                  <a:cubicBezTo>
                    <a:pt x="376" y="4095"/>
                    <a:pt x="1141" y="6320"/>
                    <a:pt x="1141" y="6320"/>
                  </a:cubicBezTo>
                  <a:lnTo>
                    <a:pt x="0" y="9325"/>
                  </a:lnTo>
                  <a:lnTo>
                    <a:pt x="4059" y="9600"/>
                  </a:lnTo>
                  <a:cubicBezTo>
                    <a:pt x="4059" y="9600"/>
                    <a:pt x="4363" y="7953"/>
                    <a:pt x="4594" y="7273"/>
                  </a:cubicBezTo>
                  <a:cubicBezTo>
                    <a:pt x="4697" y="6965"/>
                    <a:pt x="4865" y="6891"/>
                    <a:pt x="5076" y="6891"/>
                  </a:cubicBezTo>
                  <a:cubicBezTo>
                    <a:pt x="5272" y="6891"/>
                    <a:pt x="5505" y="6955"/>
                    <a:pt x="5757" y="6955"/>
                  </a:cubicBezTo>
                  <a:cubicBezTo>
                    <a:pt x="5844" y="6955"/>
                    <a:pt x="5933" y="6947"/>
                    <a:pt x="6024" y="6927"/>
                  </a:cubicBezTo>
                  <a:cubicBezTo>
                    <a:pt x="6675" y="6768"/>
                    <a:pt x="6675" y="4630"/>
                    <a:pt x="6949" y="4500"/>
                  </a:cubicBezTo>
                  <a:cubicBezTo>
                    <a:pt x="7224" y="4370"/>
                    <a:pt x="7339" y="4110"/>
                    <a:pt x="7035" y="3706"/>
                  </a:cubicBezTo>
                  <a:cubicBezTo>
                    <a:pt x="6733" y="3301"/>
                    <a:pt x="6906" y="990"/>
                    <a:pt x="6906" y="990"/>
                  </a:cubicBezTo>
                  <a:cubicBezTo>
                    <a:pt x="6859" y="293"/>
                    <a:pt x="6134" y="1"/>
                    <a:pt x="5201"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6"/>
            <p:cNvSpPr/>
            <p:nvPr/>
          </p:nvSpPr>
          <p:spPr>
            <a:xfrm>
              <a:off x="4966000" y="3016425"/>
              <a:ext cx="506400" cy="594725"/>
            </a:xfrm>
            <a:custGeom>
              <a:rect b="b" l="l" r="r" t="t"/>
              <a:pathLst>
                <a:path extrusionOk="0" h="23789" w="20256">
                  <a:moveTo>
                    <a:pt x="13154" y="0"/>
                  </a:moveTo>
                  <a:cubicBezTo>
                    <a:pt x="12851" y="0"/>
                    <a:pt x="12998" y="311"/>
                    <a:pt x="12917" y="1001"/>
                  </a:cubicBezTo>
                  <a:cubicBezTo>
                    <a:pt x="12830" y="1752"/>
                    <a:pt x="9320" y="5537"/>
                    <a:pt x="7731" y="8933"/>
                  </a:cubicBezTo>
                  <a:cubicBezTo>
                    <a:pt x="6141" y="12313"/>
                    <a:pt x="4942" y="18237"/>
                    <a:pt x="3959" y="19984"/>
                  </a:cubicBezTo>
                  <a:cubicBezTo>
                    <a:pt x="2963" y="21747"/>
                    <a:pt x="1" y="23769"/>
                    <a:pt x="1981" y="23769"/>
                  </a:cubicBezTo>
                  <a:cubicBezTo>
                    <a:pt x="3300" y="23769"/>
                    <a:pt x="8825" y="23789"/>
                    <a:pt x="12653" y="23789"/>
                  </a:cubicBezTo>
                  <a:cubicBezTo>
                    <a:pt x="14567" y="23789"/>
                    <a:pt x="16057" y="23784"/>
                    <a:pt x="16384" y="23769"/>
                  </a:cubicBezTo>
                  <a:cubicBezTo>
                    <a:pt x="17366" y="23727"/>
                    <a:pt x="17670" y="18959"/>
                    <a:pt x="18060" y="17037"/>
                  </a:cubicBezTo>
                  <a:cubicBezTo>
                    <a:pt x="18451" y="15101"/>
                    <a:pt x="19909" y="8846"/>
                    <a:pt x="20025" y="7040"/>
                  </a:cubicBezTo>
                  <a:cubicBezTo>
                    <a:pt x="20155" y="5248"/>
                    <a:pt x="19823" y="2836"/>
                    <a:pt x="19823" y="2836"/>
                  </a:cubicBezTo>
                  <a:lnTo>
                    <a:pt x="20213" y="1290"/>
                  </a:lnTo>
                  <a:cubicBezTo>
                    <a:pt x="20256" y="1145"/>
                    <a:pt x="20155" y="987"/>
                    <a:pt x="19996" y="972"/>
                  </a:cubicBezTo>
                  <a:lnTo>
                    <a:pt x="13221" y="4"/>
                  </a:lnTo>
                  <a:cubicBezTo>
                    <a:pt x="13196" y="2"/>
                    <a:pt x="13174" y="0"/>
                    <a:pt x="13154"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6"/>
            <p:cNvSpPr/>
            <p:nvPr/>
          </p:nvSpPr>
          <p:spPr>
            <a:xfrm>
              <a:off x="5257550" y="3175575"/>
              <a:ext cx="204400" cy="300025"/>
            </a:xfrm>
            <a:custGeom>
              <a:rect b="b" l="l" r="r" t="t"/>
              <a:pathLst>
                <a:path extrusionOk="0" h="12001" w="8176">
                  <a:moveTo>
                    <a:pt x="305" y="0"/>
                  </a:moveTo>
                  <a:cubicBezTo>
                    <a:pt x="62" y="0"/>
                    <a:pt x="0" y="442"/>
                    <a:pt x="230" y="1367"/>
                  </a:cubicBezTo>
                  <a:cubicBezTo>
                    <a:pt x="619" y="2870"/>
                    <a:pt x="1096" y="4228"/>
                    <a:pt x="2512" y="5123"/>
                  </a:cubicBezTo>
                  <a:cubicBezTo>
                    <a:pt x="3797" y="5932"/>
                    <a:pt x="4101" y="10758"/>
                    <a:pt x="6182" y="12000"/>
                  </a:cubicBezTo>
                  <a:cubicBezTo>
                    <a:pt x="6253" y="11480"/>
                    <a:pt x="6326" y="11033"/>
                    <a:pt x="6398" y="10671"/>
                  </a:cubicBezTo>
                  <a:cubicBezTo>
                    <a:pt x="6716" y="9097"/>
                    <a:pt x="7742" y="4618"/>
                    <a:pt x="8176" y="2061"/>
                  </a:cubicBezTo>
                  <a:cubicBezTo>
                    <a:pt x="8176" y="2061"/>
                    <a:pt x="1573" y="1295"/>
                    <a:pt x="966" y="529"/>
                  </a:cubicBezTo>
                  <a:cubicBezTo>
                    <a:pt x="690" y="180"/>
                    <a:pt x="460" y="0"/>
                    <a:pt x="305"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6"/>
            <p:cNvSpPr/>
            <p:nvPr/>
          </p:nvSpPr>
          <p:spPr>
            <a:xfrm>
              <a:off x="5386425" y="3236850"/>
              <a:ext cx="555175" cy="205200"/>
            </a:xfrm>
            <a:custGeom>
              <a:rect b="b" l="l" r="r" t="t"/>
              <a:pathLst>
                <a:path extrusionOk="0" h="8208" w="22207">
                  <a:moveTo>
                    <a:pt x="4436" y="0"/>
                  </a:moveTo>
                  <a:lnTo>
                    <a:pt x="0" y="1574"/>
                  </a:lnTo>
                  <a:cubicBezTo>
                    <a:pt x="564" y="2066"/>
                    <a:pt x="4032" y="5822"/>
                    <a:pt x="6257" y="6501"/>
                  </a:cubicBezTo>
                  <a:cubicBezTo>
                    <a:pt x="7164" y="6779"/>
                    <a:pt x="9913" y="6840"/>
                    <a:pt x="12265" y="6840"/>
                  </a:cubicBezTo>
                  <a:cubicBezTo>
                    <a:pt x="14069" y="6840"/>
                    <a:pt x="15639" y="6804"/>
                    <a:pt x="15965" y="6804"/>
                  </a:cubicBezTo>
                  <a:cubicBezTo>
                    <a:pt x="16717" y="6804"/>
                    <a:pt x="17410" y="7397"/>
                    <a:pt x="18248" y="7844"/>
                  </a:cubicBezTo>
                  <a:cubicBezTo>
                    <a:pt x="18677" y="8081"/>
                    <a:pt x="19264" y="8208"/>
                    <a:pt x="19847" y="8208"/>
                  </a:cubicBezTo>
                  <a:cubicBezTo>
                    <a:pt x="20405" y="8208"/>
                    <a:pt x="20959" y="8092"/>
                    <a:pt x="21369" y="7844"/>
                  </a:cubicBezTo>
                  <a:cubicBezTo>
                    <a:pt x="22207" y="7353"/>
                    <a:pt x="20573" y="5981"/>
                    <a:pt x="19953" y="5692"/>
                  </a:cubicBezTo>
                  <a:cubicBezTo>
                    <a:pt x="19331" y="5388"/>
                    <a:pt x="17771" y="4421"/>
                    <a:pt x="17092" y="4421"/>
                  </a:cubicBezTo>
                  <a:cubicBezTo>
                    <a:pt x="16399" y="4421"/>
                    <a:pt x="8467" y="3785"/>
                    <a:pt x="7673" y="3539"/>
                  </a:cubicBezTo>
                  <a:cubicBezTo>
                    <a:pt x="6877" y="3308"/>
                    <a:pt x="4436" y="0"/>
                    <a:pt x="4436"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6"/>
            <p:cNvSpPr/>
            <p:nvPr/>
          </p:nvSpPr>
          <p:spPr>
            <a:xfrm>
              <a:off x="5794225" y="3401175"/>
              <a:ext cx="82700" cy="47700"/>
            </a:xfrm>
            <a:custGeom>
              <a:rect b="b" l="l" r="r" t="t"/>
              <a:pathLst>
                <a:path extrusionOk="0" h="1908" w="3308">
                  <a:moveTo>
                    <a:pt x="425" y="1"/>
                  </a:moveTo>
                  <a:cubicBezTo>
                    <a:pt x="71" y="1"/>
                    <a:pt x="118" y="398"/>
                    <a:pt x="72" y="795"/>
                  </a:cubicBezTo>
                  <a:cubicBezTo>
                    <a:pt x="0" y="1286"/>
                    <a:pt x="1820" y="1907"/>
                    <a:pt x="2268" y="1907"/>
                  </a:cubicBezTo>
                  <a:cubicBezTo>
                    <a:pt x="2730" y="1907"/>
                    <a:pt x="3308" y="1243"/>
                    <a:pt x="2745" y="1084"/>
                  </a:cubicBezTo>
                  <a:cubicBezTo>
                    <a:pt x="2181" y="925"/>
                    <a:pt x="1459" y="333"/>
                    <a:pt x="751" y="73"/>
                  </a:cubicBezTo>
                  <a:cubicBezTo>
                    <a:pt x="616" y="23"/>
                    <a:pt x="509" y="1"/>
                    <a:pt x="425" y="1"/>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6"/>
            <p:cNvSpPr/>
            <p:nvPr/>
          </p:nvSpPr>
          <p:spPr>
            <a:xfrm>
              <a:off x="5780950" y="3346475"/>
              <a:ext cx="122725" cy="24500"/>
            </a:xfrm>
            <a:custGeom>
              <a:rect b="b" l="l" r="r" t="t"/>
              <a:pathLst>
                <a:path extrusionOk="0" h="980" w="4909">
                  <a:moveTo>
                    <a:pt x="3863" y="1"/>
                  </a:moveTo>
                  <a:cubicBezTo>
                    <a:pt x="2838" y="1"/>
                    <a:pt x="516" y="425"/>
                    <a:pt x="516" y="425"/>
                  </a:cubicBezTo>
                  <a:cubicBezTo>
                    <a:pt x="1" y="684"/>
                    <a:pt x="665" y="979"/>
                    <a:pt x="1734" y="979"/>
                  </a:cubicBezTo>
                  <a:cubicBezTo>
                    <a:pt x="2282" y="979"/>
                    <a:pt x="2937" y="901"/>
                    <a:pt x="3594" y="701"/>
                  </a:cubicBezTo>
                  <a:cubicBezTo>
                    <a:pt x="4432" y="441"/>
                    <a:pt x="4908" y="137"/>
                    <a:pt x="4172" y="21"/>
                  </a:cubicBezTo>
                  <a:cubicBezTo>
                    <a:pt x="4092" y="7"/>
                    <a:pt x="3987" y="1"/>
                    <a:pt x="3863" y="1"/>
                  </a:cubicBezTo>
                  <a:close/>
                </a:path>
              </a:pathLst>
            </a:custGeom>
            <a:solidFill>
              <a:srgbClr val="E0C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6"/>
            <p:cNvSpPr/>
            <p:nvPr/>
          </p:nvSpPr>
          <p:spPr>
            <a:xfrm>
              <a:off x="5301550" y="2750550"/>
              <a:ext cx="264050" cy="237175"/>
            </a:xfrm>
            <a:custGeom>
              <a:rect b="b" l="l" r="r" t="t"/>
              <a:pathLst>
                <a:path extrusionOk="0" h="9487" w="10562">
                  <a:moveTo>
                    <a:pt x="8909" y="0"/>
                  </a:moveTo>
                  <a:cubicBezTo>
                    <a:pt x="8303" y="0"/>
                    <a:pt x="7558" y="423"/>
                    <a:pt x="6424" y="423"/>
                  </a:cubicBezTo>
                  <a:cubicBezTo>
                    <a:pt x="6265" y="423"/>
                    <a:pt x="6099" y="415"/>
                    <a:pt x="5924" y="396"/>
                  </a:cubicBezTo>
                  <a:cubicBezTo>
                    <a:pt x="5682" y="370"/>
                    <a:pt x="5462" y="357"/>
                    <a:pt x="5262" y="357"/>
                  </a:cubicBezTo>
                  <a:cubicBezTo>
                    <a:pt x="3810" y="357"/>
                    <a:pt x="3419" y="1003"/>
                    <a:pt x="2962" y="1638"/>
                  </a:cubicBezTo>
                  <a:cubicBezTo>
                    <a:pt x="2457" y="2376"/>
                    <a:pt x="954" y="1856"/>
                    <a:pt x="477" y="3791"/>
                  </a:cubicBezTo>
                  <a:cubicBezTo>
                    <a:pt x="1" y="5712"/>
                    <a:pt x="737" y="6739"/>
                    <a:pt x="1286" y="7605"/>
                  </a:cubicBezTo>
                  <a:cubicBezTo>
                    <a:pt x="1850" y="8457"/>
                    <a:pt x="1243" y="9397"/>
                    <a:pt x="1720" y="9484"/>
                  </a:cubicBezTo>
                  <a:cubicBezTo>
                    <a:pt x="1732" y="9486"/>
                    <a:pt x="1744" y="9487"/>
                    <a:pt x="1756" y="9487"/>
                  </a:cubicBezTo>
                  <a:cubicBezTo>
                    <a:pt x="2229" y="9487"/>
                    <a:pt x="2837" y="7897"/>
                    <a:pt x="2991" y="7475"/>
                  </a:cubicBezTo>
                  <a:cubicBezTo>
                    <a:pt x="3135" y="7041"/>
                    <a:pt x="2284" y="6406"/>
                    <a:pt x="2500" y="5626"/>
                  </a:cubicBezTo>
                  <a:cubicBezTo>
                    <a:pt x="2567" y="5371"/>
                    <a:pt x="2699" y="5286"/>
                    <a:pt x="2844" y="5286"/>
                  </a:cubicBezTo>
                  <a:cubicBezTo>
                    <a:pt x="3135" y="5286"/>
                    <a:pt x="3482" y="5626"/>
                    <a:pt x="3482" y="5626"/>
                  </a:cubicBezTo>
                  <a:cubicBezTo>
                    <a:pt x="4031" y="5583"/>
                    <a:pt x="4811" y="4340"/>
                    <a:pt x="5260" y="3834"/>
                  </a:cubicBezTo>
                  <a:cubicBezTo>
                    <a:pt x="5409" y="3661"/>
                    <a:pt x="5556" y="3616"/>
                    <a:pt x="5766" y="3616"/>
                  </a:cubicBezTo>
                  <a:cubicBezTo>
                    <a:pt x="5992" y="3616"/>
                    <a:pt x="6290" y="3668"/>
                    <a:pt x="6739" y="3668"/>
                  </a:cubicBezTo>
                  <a:cubicBezTo>
                    <a:pt x="7124" y="3668"/>
                    <a:pt x="7621" y="3630"/>
                    <a:pt x="8279" y="3487"/>
                  </a:cubicBezTo>
                  <a:cubicBezTo>
                    <a:pt x="10432" y="3011"/>
                    <a:pt x="10561" y="1291"/>
                    <a:pt x="9695" y="367"/>
                  </a:cubicBezTo>
                  <a:cubicBezTo>
                    <a:pt x="9446" y="93"/>
                    <a:pt x="9193" y="0"/>
                    <a:pt x="8909"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6"/>
            <p:cNvSpPr/>
            <p:nvPr/>
          </p:nvSpPr>
          <p:spPr>
            <a:xfrm>
              <a:off x="5243775" y="3075400"/>
              <a:ext cx="265850" cy="220700"/>
            </a:xfrm>
            <a:custGeom>
              <a:rect b="b" l="l" r="r" t="t"/>
              <a:pathLst>
                <a:path extrusionOk="0" h="8828" w="10634">
                  <a:moveTo>
                    <a:pt x="3949" y="0"/>
                  </a:moveTo>
                  <a:cubicBezTo>
                    <a:pt x="3830" y="0"/>
                    <a:pt x="3713" y="9"/>
                    <a:pt x="3597" y="29"/>
                  </a:cubicBezTo>
                  <a:cubicBezTo>
                    <a:pt x="2312" y="246"/>
                    <a:pt x="0" y="2600"/>
                    <a:pt x="1054" y="4002"/>
                  </a:cubicBezTo>
                  <a:lnTo>
                    <a:pt x="5259" y="8827"/>
                  </a:lnTo>
                  <a:lnTo>
                    <a:pt x="10634" y="6747"/>
                  </a:lnTo>
                  <a:cubicBezTo>
                    <a:pt x="10634" y="6747"/>
                    <a:pt x="8105" y="2933"/>
                    <a:pt x="7253" y="1893"/>
                  </a:cubicBezTo>
                  <a:cubicBezTo>
                    <a:pt x="6463" y="958"/>
                    <a:pt x="5158" y="0"/>
                    <a:pt x="3949"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6"/>
            <p:cNvSpPr/>
            <p:nvPr/>
          </p:nvSpPr>
          <p:spPr>
            <a:xfrm>
              <a:off x="5401975" y="3099600"/>
              <a:ext cx="67550" cy="83100"/>
            </a:xfrm>
            <a:custGeom>
              <a:rect b="b" l="l" r="r" t="t"/>
              <a:pathLst>
                <a:path extrusionOk="0" h="3324" w="2702">
                  <a:moveTo>
                    <a:pt x="116" y="0"/>
                  </a:moveTo>
                  <a:lnTo>
                    <a:pt x="0" y="159"/>
                  </a:lnTo>
                  <a:cubicBezTo>
                    <a:pt x="14" y="159"/>
                    <a:pt x="1170" y="1012"/>
                    <a:pt x="2528" y="3323"/>
                  </a:cubicBezTo>
                  <a:lnTo>
                    <a:pt x="2701" y="3221"/>
                  </a:lnTo>
                  <a:cubicBezTo>
                    <a:pt x="1314" y="881"/>
                    <a:pt x="159" y="43"/>
                    <a:pt x="116"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6"/>
            <p:cNvSpPr/>
            <p:nvPr/>
          </p:nvSpPr>
          <p:spPr>
            <a:xfrm>
              <a:off x="4754000" y="3877200"/>
              <a:ext cx="762125" cy="4725"/>
            </a:xfrm>
            <a:custGeom>
              <a:rect b="b" l="l" r="r" t="t"/>
              <a:pathLst>
                <a:path extrusionOk="0" h="189" w="30485">
                  <a:moveTo>
                    <a:pt x="1" y="0"/>
                  </a:moveTo>
                  <a:lnTo>
                    <a:pt x="1" y="189"/>
                  </a:lnTo>
                  <a:lnTo>
                    <a:pt x="30485" y="189"/>
                  </a:lnTo>
                  <a:lnTo>
                    <a:pt x="30485"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6"/>
            <p:cNvSpPr/>
            <p:nvPr/>
          </p:nvSpPr>
          <p:spPr>
            <a:xfrm>
              <a:off x="5643250" y="3877200"/>
              <a:ext cx="1589225" cy="4725"/>
            </a:xfrm>
            <a:custGeom>
              <a:rect b="b" l="l" r="r" t="t"/>
              <a:pathLst>
                <a:path extrusionOk="0" h="189" w="63569">
                  <a:moveTo>
                    <a:pt x="0" y="0"/>
                  </a:moveTo>
                  <a:lnTo>
                    <a:pt x="0" y="189"/>
                  </a:lnTo>
                  <a:lnTo>
                    <a:pt x="63568" y="189"/>
                  </a:lnTo>
                  <a:lnTo>
                    <a:pt x="63568" y="0"/>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37"/>
          <p:cNvSpPr/>
          <p:nvPr/>
        </p:nvSpPr>
        <p:spPr>
          <a:xfrm>
            <a:off x="796200" y="2746588"/>
            <a:ext cx="3132600" cy="708000"/>
          </a:xfrm>
          <a:prstGeom prst="roundRect">
            <a:avLst>
              <a:gd fmla="val 50000" name="adj"/>
            </a:avLst>
          </a:prstGeom>
          <a:noFill/>
          <a:ln cap="flat" cmpd="sng" w="9525">
            <a:solidFill>
              <a:schemeClr val="accent6"/>
            </a:solidFill>
            <a:prstDash val="solid"/>
            <a:round/>
            <a:headEnd len="sm" w="sm" type="none"/>
            <a:tailEnd len="sm" w="sm" type="none"/>
          </a:ln>
          <a:effectLst>
            <a:outerShdw blurRad="57150" rotWithShape="0" algn="bl">
              <a:schemeClr val="accent6"/>
            </a:outerShdw>
          </a:effectLst>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1579" name="Google Shape;1579;p37"/>
          <p:cNvSpPr/>
          <p:nvPr/>
        </p:nvSpPr>
        <p:spPr>
          <a:xfrm>
            <a:off x="5041100" y="-83825"/>
            <a:ext cx="4877725" cy="5323275"/>
          </a:xfrm>
          <a:custGeom>
            <a:rect b="b" l="l" r="r" t="t"/>
            <a:pathLst>
              <a:path extrusionOk="0" h="212931" w="195109">
                <a:moveTo>
                  <a:pt x="195109" y="0"/>
                </a:moveTo>
                <a:lnTo>
                  <a:pt x="104120" y="93802"/>
                </a:lnTo>
                <a:lnTo>
                  <a:pt x="68475" y="57532"/>
                </a:lnTo>
                <a:lnTo>
                  <a:pt x="0" y="212931"/>
                </a:lnTo>
              </a:path>
            </a:pathLst>
          </a:custGeom>
          <a:noFill/>
          <a:ln cap="flat" cmpd="sng" w="9525">
            <a:solidFill>
              <a:schemeClr val="accent6"/>
            </a:solidFill>
            <a:prstDash val="solid"/>
            <a:round/>
            <a:headEnd len="med" w="med" type="none"/>
            <a:tailEnd len="med" w="med" type="none"/>
          </a:ln>
          <a:effectLst>
            <a:outerShdw blurRad="57150" rotWithShape="0" algn="bl">
              <a:schemeClr val="accent6"/>
            </a:outerShdw>
          </a:effectLst>
        </p:spPr>
      </p:sp>
      <p:sp>
        <p:nvSpPr>
          <p:cNvPr id="1580" name="Google Shape;1580;p37"/>
          <p:cNvSpPr txBox="1"/>
          <p:nvPr>
            <p:ph type="title"/>
          </p:nvPr>
        </p:nvSpPr>
        <p:spPr>
          <a:xfrm>
            <a:off x="907150" y="2820534"/>
            <a:ext cx="3132600" cy="56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Our SOlution</a:t>
            </a:r>
            <a:endParaRPr sz="2500"/>
          </a:p>
        </p:txBody>
      </p:sp>
      <p:sp>
        <p:nvSpPr>
          <p:cNvPr id="1581" name="Google Shape;1581;p37"/>
          <p:cNvSpPr txBox="1"/>
          <p:nvPr>
            <p:ph idx="2" type="title"/>
          </p:nvPr>
        </p:nvSpPr>
        <p:spPr>
          <a:xfrm>
            <a:off x="907150" y="1059788"/>
            <a:ext cx="3132600" cy="147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1582" name="Google Shape;1582;p37"/>
          <p:cNvGrpSpPr/>
          <p:nvPr/>
        </p:nvGrpSpPr>
        <p:grpSpPr>
          <a:xfrm>
            <a:off x="4250797" y="881568"/>
            <a:ext cx="4463364" cy="3005242"/>
            <a:chOff x="238125" y="1897925"/>
            <a:chExt cx="3153875" cy="1994850"/>
          </a:xfrm>
        </p:grpSpPr>
        <p:sp>
          <p:nvSpPr>
            <p:cNvPr id="1583" name="Google Shape;1583;p37"/>
            <p:cNvSpPr/>
            <p:nvPr/>
          </p:nvSpPr>
          <p:spPr>
            <a:xfrm>
              <a:off x="555600" y="2147525"/>
              <a:ext cx="2497975" cy="1206000"/>
            </a:xfrm>
            <a:custGeom>
              <a:rect b="b" l="l" r="r" t="t"/>
              <a:pathLst>
                <a:path extrusionOk="0" h="48240" w="99919">
                  <a:moveTo>
                    <a:pt x="1" y="0"/>
                  </a:moveTo>
                  <a:lnTo>
                    <a:pt x="1" y="47040"/>
                  </a:lnTo>
                  <a:cubicBezTo>
                    <a:pt x="1" y="47705"/>
                    <a:pt x="535" y="48239"/>
                    <a:pt x="1199" y="48239"/>
                  </a:cubicBezTo>
                  <a:lnTo>
                    <a:pt x="98719" y="48239"/>
                  </a:lnTo>
                  <a:cubicBezTo>
                    <a:pt x="99384" y="48239"/>
                    <a:pt x="99919" y="47705"/>
                    <a:pt x="99919" y="47040"/>
                  </a:cubicBezTo>
                  <a:lnTo>
                    <a:pt x="99919"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7"/>
            <p:cNvSpPr/>
            <p:nvPr/>
          </p:nvSpPr>
          <p:spPr>
            <a:xfrm>
              <a:off x="555600" y="2030125"/>
              <a:ext cx="2497975" cy="117775"/>
            </a:xfrm>
            <a:custGeom>
              <a:rect b="b" l="l" r="r" t="t"/>
              <a:pathLst>
                <a:path extrusionOk="0" h="4711" w="99919">
                  <a:moveTo>
                    <a:pt x="3338" y="1"/>
                  </a:moveTo>
                  <a:cubicBezTo>
                    <a:pt x="1488" y="1"/>
                    <a:pt x="1" y="1489"/>
                    <a:pt x="1" y="3338"/>
                  </a:cubicBezTo>
                  <a:lnTo>
                    <a:pt x="1" y="4710"/>
                  </a:lnTo>
                  <a:lnTo>
                    <a:pt x="99919" y="4710"/>
                  </a:lnTo>
                  <a:lnTo>
                    <a:pt x="99919" y="3338"/>
                  </a:lnTo>
                  <a:cubicBezTo>
                    <a:pt x="99919" y="1489"/>
                    <a:pt x="98430" y="1"/>
                    <a:pt x="96581" y="1"/>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7"/>
            <p:cNvSpPr/>
            <p:nvPr/>
          </p:nvSpPr>
          <p:spPr>
            <a:xfrm>
              <a:off x="691750" y="2070225"/>
              <a:ext cx="40850" cy="40825"/>
            </a:xfrm>
            <a:custGeom>
              <a:rect b="b" l="l" r="r" t="t"/>
              <a:pathLst>
                <a:path extrusionOk="0" h="1633" w="1634">
                  <a:moveTo>
                    <a:pt x="825" y="1"/>
                  </a:moveTo>
                  <a:cubicBezTo>
                    <a:pt x="363" y="1"/>
                    <a:pt x="1" y="376"/>
                    <a:pt x="1" y="824"/>
                  </a:cubicBezTo>
                  <a:cubicBezTo>
                    <a:pt x="1" y="1272"/>
                    <a:pt x="363" y="1633"/>
                    <a:pt x="825" y="1633"/>
                  </a:cubicBezTo>
                  <a:cubicBezTo>
                    <a:pt x="1272" y="1633"/>
                    <a:pt x="1634" y="1272"/>
                    <a:pt x="1634" y="824"/>
                  </a:cubicBezTo>
                  <a:cubicBezTo>
                    <a:pt x="1634" y="376"/>
                    <a:pt x="1272" y="1"/>
                    <a:pt x="825"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7"/>
            <p:cNvSpPr/>
            <p:nvPr/>
          </p:nvSpPr>
          <p:spPr>
            <a:xfrm>
              <a:off x="782425" y="2070225"/>
              <a:ext cx="40825" cy="40825"/>
            </a:xfrm>
            <a:custGeom>
              <a:rect b="b" l="l" r="r" t="t"/>
              <a:pathLst>
                <a:path extrusionOk="0" h="1633" w="1633">
                  <a:moveTo>
                    <a:pt x="824" y="1"/>
                  </a:moveTo>
                  <a:cubicBezTo>
                    <a:pt x="361" y="1"/>
                    <a:pt x="1" y="376"/>
                    <a:pt x="1" y="824"/>
                  </a:cubicBezTo>
                  <a:cubicBezTo>
                    <a:pt x="1" y="1272"/>
                    <a:pt x="361" y="1633"/>
                    <a:pt x="824" y="1633"/>
                  </a:cubicBezTo>
                  <a:cubicBezTo>
                    <a:pt x="1272" y="1633"/>
                    <a:pt x="1633" y="1272"/>
                    <a:pt x="1633" y="824"/>
                  </a:cubicBezTo>
                  <a:cubicBezTo>
                    <a:pt x="1633" y="376"/>
                    <a:pt x="1272" y="1"/>
                    <a:pt x="82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7"/>
            <p:cNvSpPr/>
            <p:nvPr/>
          </p:nvSpPr>
          <p:spPr>
            <a:xfrm>
              <a:off x="873075" y="2070225"/>
              <a:ext cx="40850" cy="40825"/>
            </a:xfrm>
            <a:custGeom>
              <a:rect b="b" l="l" r="r" t="t"/>
              <a:pathLst>
                <a:path extrusionOk="0" h="1633" w="1634">
                  <a:moveTo>
                    <a:pt x="825" y="1"/>
                  </a:moveTo>
                  <a:cubicBezTo>
                    <a:pt x="362" y="1"/>
                    <a:pt x="0" y="376"/>
                    <a:pt x="0" y="824"/>
                  </a:cubicBezTo>
                  <a:cubicBezTo>
                    <a:pt x="0" y="1272"/>
                    <a:pt x="362" y="1633"/>
                    <a:pt x="825" y="1633"/>
                  </a:cubicBezTo>
                  <a:cubicBezTo>
                    <a:pt x="1272" y="1633"/>
                    <a:pt x="1634" y="1272"/>
                    <a:pt x="1634" y="824"/>
                  </a:cubicBezTo>
                  <a:cubicBezTo>
                    <a:pt x="1634" y="376"/>
                    <a:pt x="1272" y="1"/>
                    <a:pt x="82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7"/>
            <p:cNvSpPr/>
            <p:nvPr/>
          </p:nvSpPr>
          <p:spPr>
            <a:xfrm>
              <a:off x="1006375" y="2232675"/>
              <a:ext cx="1671575" cy="844175"/>
            </a:xfrm>
            <a:custGeom>
              <a:rect b="b" l="l" r="r" t="t"/>
              <a:pathLst>
                <a:path extrusionOk="0" h="33767" w="66863">
                  <a:moveTo>
                    <a:pt x="65621" y="1"/>
                  </a:moveTo>
                  <a:cubicBezTo>
                    <a:pt x="65592" y="1"/>
                    <a:pt x="65562" y="2"/>
                    <a:pt x="65533" y="4"/>
                  </a:cubicBezTo>
                  <a:lnTo>
                    <a:pt x="59075" y="553"/>
                  </a:lnTo>
                  <a:cubicBezTo>
                    <a:pt x="58627" y="596"/>
                    <a:pt x="58252" y="871"/>
                    <a:pt x="58078" y="1289"/>
                  </a:cubicBezTo>
                  <a:cubicBezTo>
                    <a:pt x="57905" y="1694"/>
                    <a:pt x="57992" y="2156"/>
                    <a:pt x="58266" y="2503"/>
                  </a:cubicBezTo>
                  <a:lnTo>
                    <a:pt x="59639" y="4107"/>
                  </a:lnTo>
                  <a:lnTo>
                    <a:pt x="49857" y="11417"/>
                  </a:lnTo>
                  <a:lnTo>
                    <a:pt x="46232" y="7444"/>
                  </a:lnTo>
                  <a:cubicBezTo>
                    <a:pt x="45958" y="7146"/>
                    <a:pt x="45576" y="6990"/>
                    <a:pt x="45189" y="6990"/>
                  </a:cubicBezTo>
                  <a:cubicBezTo>
                    <a:pt x="44899" y="6990"/>
                    <a:pt x="44606" y="7077"/>
                    <a:pt x="44353" y="7256"/>
                  </a:cubicBezTo>
                  <a:lnTo>
                    <a:pt x="23752" y="22238"/>
                  </a:lnTo>
                  <a:lnTo>
                    <a:pt x="18189" y="18323"/>
                  </a:lnTo>
                  <a:cubicBezTo>
                    <a:pt x="17953" y="18154"/>
                    <a:pt x="17672" y="18070"/>
                    <a:pt x="17390" y="18070"/>
                  </a:cubicBezTo>
                  <a:cubicBezTo>
                    <a:pt x="17069" y="18070"/>
                    <a:pt x="16746" y="18179"/>
                    <a:pt x="16484" y="18395"/>
                  </a:cubicBezTo>
                  <a:lnTo>
                    <a:pt x="694" y="31253"/>
                  </a:lnTo>
                  <a:cubicBezTo>
                    <a:pt x="87" y="31744"/>
                    <a:pt x="0" y="32640"/>
                    <a:pt x="491" y="33246"/>
                  </a:cubicBezTo>
                  <a:cubicBezTo>
                    <a:pt x="780" y="33579"/>
                    <a:pt x="1185" y="33766"/>
                    <a:pt x="1589" y="33766"/>
                  </a:cubicBezTo>
                  <a:cubicBezTo>
                    <a:pt x="1907" y="33766"/>
                    <a:pt x="2225" y="33666"/>
                    <a:pt x="2485" y="33449"/>
                  </a:cubicBezTo>
                  <a:lnTo>
                    <a:pt x="17437" y="21270"/>
                  </a:lnTo>
                  <a:lnTo>
                    <a:pt x="22942" y="25142"/>
                  </a:lnTo>
                  <a:cubicBezTo>
                    <a:pt x="23185" y="25314"/>
                    <a:pt x="23471" y="25400"/>
                    <a:pt x="23757" y="25400"/>
                  </a:cubicBezTo>
                  <a:cubicBezTo>
                    <a:pt x="24049" y="25400"/>
                    <a:pt x="24341" y="25310"/>
                    <a:pt x="24589" y="25127"/>
                  </a:cubicBezTo>
                  <a:lnTo>
                    <a:pt x="45003" y="10290"/>
                  </a:lnTo>
                  <a:lnTo>
                    <a:pt x="48644" y="14278"/>
                  </a:lnTo>
                  <a:cubicBezTo>
                    <a:pt x="48920" y="14579"/>
                    <a:pt x="49298" y="14733"/>
                    <a:pt x="49681" y="14733"/>
                  </a:cubicBezTo>
                  <a:cubicBezTo>
                    <a:pt x="49978" y="14733"/>
                    <a:pt x="50278" y="14640"/>
                    <a:pt x="50537" y="14451"/>
                  </a:cubicBezTo>
                  <a:lnTo>
                    <a:pt x="61473" y="6274"/>
                  </a:lnTo>
                  <a:lnTo>
                    <a:pt x="62975" y="8037"/>
                  </a:lnTo>
                  <a:cubicBezTo>
                    <a:pt x="63207" y="8311"/>
                    <a:pt x="63540" y="8455"/>
                    <a:pt x="63886" y="8455"/>
                  </a:cubicBezTo>
                  <a:cubicBezTo>
                    <a:pt x="63958" y="8455"/>
                    <a:pt x="64045" y="8441"/>
                    <a:pt x="64131" y="8426"/>
                  </a:cubicBezTo>
                  <a:cubicBezTo>
                    <a:pt x="64551" y="8339"/>
                    <a:pt x="64898" y="8022"/>
                    <a:pt x="65013" y="7603"/>
                  </a:cubicBezTo>
                  <a:lnTo>
                    <a:pt x="66761" y="1507"/>
                  </a:lnTo>
                  <a:cubicBezTo>
                    <a:pt x="66862" y="1145"/>
                    <a:pt x="66790" y="740"/>
                    <a:pt x="66545" y="437"/>
                  </a:cubicBezTo>
                  <a:cubicBezTo>
                    <a:pt x="66318" y="157"/>
                    <a:pt x="65969" y="1"/>
                    <a:pt x="65621"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7"/>
            <p:cNvSpPr/>
            <p:nvPr/>
          </p:nvSpPr>
          <p:spPr>
            <a:xfrm>
              <a:off x="1292425" y="2963075"/>
              <a:ext cx="134375" cy="229000"/>
            </a:xfrm>
            <a:custGeom>
              <a:rect b="b" l="l" r="r" t="t"/>
              <a:pathLst>
                <a:path extrusionOk="0" h="9160" w="5375">
                  <a:moveTo>
                    <a:pt x="0" y="0"/>
                  </a:moveTo>
                  <a:lnTo>
                    <a:pt x="0" y="9160"/>
                  </a:lnTo>
                  <a:lnTo>
                    <a:pt x="5375" y="9160"/>
                  </a:lnTo>
                  <a:lnTo>
                    <a:pt x="5375"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7"/>
            <p:cNvSpPr/>
            <p:nvPr/>
          </p:nvSpPr>
          <p:spPr>
            <a:xfrm>
              <a:off x="1489625" y="3027700"/>
              <a:ext cx="134400" cy="164375"/>
            </a:xfrm>
            <a:custGeom>
              <a:rect b="b" l="l" r="r" t="t"/>
              <a:pathLst>
                <a:path extrusionOk="0" h="6575" w="5376">
                  <a:moveTo>
                    <a:pt x="1" y="1"/>
                  </a:moveTo>
                  <a:lnTo>
                    <a:pt x="1" y="6575"/>
                  </a:lnTo>
                  <a:lnTo>
                    <a:pt x="5375" y="6575"/>
                  </a:lnTo>
                  <a:lnTo>
                    <a:pt x="5375" y="1"/>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7"/>
            <p:cNvSpPr/>
            <p:nvPr/>
          </p:nvSpPr>
          <p:spPr>
            <a:xfrm>
              <a:off x="1686825" y="2900950"/>
              <a:ext cx="134025" cy="291125"/>
            </a:xfrm>
            <a:custGeom>
              <a:rect b="b" l="l" r="r" t="t"/>
              <a:pathLst>
                <a:path extrusionOk="0" h="11645" w="5361">
                  <a:moveTo>
                    <a:pt x="1" y="0"/>
                  </a:moveTo>
                  <a:lnTo>
                    <a:pt x="1" y="11645"/>
                  </a:lnTo>
                  <a:lnTo>
                    <a:pt x="5360" y="11645"/>
                  </a:lnTo>
                  <a:lnTo>
                    <a:pt x="5360"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7"/>
            <p:cNvSpPr/>
            <p:nvPr/>
          </p:nvSpPr>
          <p:spPr>
            <a:xfrm>
              <a:off x="1883675" y="2851825"/>
              <a:ext cx="134375" cy="340250"/>
            </a:xfrm>
            <a:custGeom>
              <a:rect b="b" l="l" r="r" t="t"/>
              <a:pathLst>
                <a:path extrusionOk="0" h="13610" w="5375">
                  <a:moveTo>
                    <a:pt x="0" y="0"/>
                  </a:moveTo>
                  <a:lnTo>
                    <a:pt x="0" y="13610"/>
                  </a:lnTo>
                  <a:lnTo>
                    <a:pt x="5375" y="13610"/>
                  </a:lnTo>
                  <a:lnTo>
                    <a:pt x="5375"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7"/>
            <p:cNvSpPr/>
            <p:nvPr/>
          </p:nvSpPr>
          <p:spPr>
            <a:xfrm>
              <a:off x="2080875" y="2721800"/>
              <a:ext cx="134375" cy="470275"/>
            </a:xfrm>
            <a:custGeom>
              <a:rect b="b" l="l" r="r" t="t"/>
              <a:pathLst>
                <a:path extrusionOk="0" h="18811" w="5375">
                  <a:moveTo>
                    <a:pt x="0" y="0"/>
                  </a:moveTo>
                  <a:lnTo>
                    <a:pt x="0" y="18811"/>
                  </a:lnTo>
                  <a:lnTo>
                    <a:pt x="5375" y="18811"/>
                  </a:lnTo>
                  <a:lnTo>
                    <a:pt x="5375"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7"/>
            <p:cNvSpPr/>
            <p:nvPr/>
          </p:nvSpPr>
          <p:spPr>
            <a:xfrm>
              <a:off x="2278075" y="2854350"/>
              <a:ext cx="134050" cy="337725"/>
            </a:xfrm>
            <a:custGeom>
              <a:rect b="b" l="l" r="r" t="t"/>
              <a:pathLst>
                <a:path extrusionOk="0" h="13509" w="5362">
                  <a:moveTo>
                    <a:pt x="1" y="0"/>
                  </a:moveTo>
                  <a:lnTo>
                    <a:pt x="1" y="13509"/>
                  </a:lnTo>
                  <a:lnTo>
                    <a:pt x="5361" y="13509"/>
                  </a:lnTo>
                  <a:lnTo>
                    <a:pt x="5361"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7"/>
            <p:cNvSpPr/>
            <p:nvPr/>
          </p:nvSpPr>
          <p:spPr>
            <a:xfrm>
              <a:off x="958700" y="2282225"/>
              <a:ext cx="1773425" cy="912375"/>
            </a:xfrm>
            <a:custGeom>
              <a:rect b="b" l="l" r="r" t="t"/>
              <a:pathLst>
                <a:path extrusionOk="0" h="36495" w="70937">
                  <a:moveTo>
                    <a:pt x="0" y="1"/>
                  </a:moveTo>
                  <a:lnTo>
                    <a:pt x="0" y="36494"/>
                  </a:lnTo>
                  <a:lnTo>
                    <a:pt x="70937" y="36494"/>
                  </a:lnTo>
                  <a:lnTo>
                    <a:pt x="70937" y="36220"/>
                  </a:lnTo>
                  <a:lnTo>
                    <a:pt x="260" y="36220"/>
                  </a:lnTo>
                  <a:lnTo>
                    <a:pt x="260"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7"/>
            <p:cNvSpPr/>
            <p:nvPr/>
          </p:nvSpPr>
          <p:spPr>
            <a:xfrm>
              <a:off x="3203800" y="2164850"/>
              <a:ext cx="188200" cy="188575"/>
            </a:xfrm>
            <a:custGeom>
              <a:rect b="b" l="l" r="r" t="t"/>
              <a:pathLst>
                <a:path extrusionOk="0" h="7543" w="7528">
                  <a:moveTo>
                    <a:pt x="3757" y="290"/>
                  </a:moveTo>
                  <a:cubicBezTo>
                    <a:pt x="5693" y="290"/>
                    <a:pt x="7253" y="1850"/>
                    <a:pt x="7253" y="3771"/>
                  </a:cubicBezTo>
                  <a:cubicBezTo>
                    <a:pt x="7253" y="5693"/>
                    <a:pt x="5693" y="7267"/>
                    <a:pt x="3757" y="7267"/>
                  </a:cubicBezTo>
                  <a:cubicBezTo>
                    <a:pt x="1835" y="7267"/>
                    <a:pt x="275" y="5693"/>
                    <a:pt x="275" y="3771"/>
                  </a:cubicBezTo>
                  <a:cubicBezTo>
                    <a:pt x="275" y="1850"/>
                    <a:pt x="1835" y="290"/>
                    <a:pt x="3757" y="290"/>
                  </a:cubicBezTo>
                  <a:close/>
                  <a:moveTo>
                    <a:pt x="3757" y="1"/>
                  </a:moveTo>
                  <a:cubicBezTo>
                    <a:pt x="1690" y="1"/>
                    <a:pt x="1" y="1691"/>
                    <a:pt x="1" y="3771"/>
                  </a:cubicBezTo>
                  <a:cubicBezTo>
                    <a:pt x="1" y="5851"/>
                    <a:pt x="1690" y="7542"/>
                    <a:pt x="3757" y="7542"/>
                  </a:cubicBezTo>
                  <a:cubicBezTo>
                    <a:pt x="5837" y="7542"/>
                    <a:pt x="7527" y="5851"/>
                    <a:pt x="7527" y="3771"/>
                  </a:cubicBezTo>
                  <a:cubicBezTo>
                    <a:pt x="7527" y="1691"/>
                    <a:pt x="5837" y="1"/>
                    <a:pt x="3757"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7"/>
            <p:cNvSpPr/>
            <p:nvPr/>
          </p:nvSpPr>
          <p:spPr>
            <a:xfrm>
              <a:off x="3255450" y="2225975"/>
              <a:ext cx="80200" cy="64600"/>
            </a:xfrm>
            <a:custGeom>
              <a:rect b="b" l="l" r="r" t="t"/>
              <a:pathLst>
                <a:path extrusionOk="0" h="2584" w="3208">
                  <a:moveTo>
                    <a:pt x="3047" y="1"/>
                  </a:moveTo>
                  <a:cubicBezTo>
                    <a:pt x="3001" y="1"/>
                    <a:pt x="2959" y="20"/>
                    <a:pt x="2934" y="55"/>
                  </a:cubicBezTo>
                  <a:lnTo>
                    <a:pt x="1387" y="2251"/>
                  </a:lnTo>
                  <a:lnTo>
                    <a:pt x="246" y="1399"/>
                  </a:lnTo>
                  <a:cubicBezTo>
                    <a:pt x="224" y="1382"/>
                    <a:pt x="196" y="1373"/>
                    <a:pt x="168" y="1373"/>
                  </a:cubicBezTo>
                  <a:cubicBezTo>
                    <a:pt x="125" y="1373"/>
                    <a:pt x="79" y="1393"/>
                    <a:pt x="44" y="1428"/>
                  </a:cubicBezTo>
                  <a:cubicBezTo>
                    <a:pt x="0" y="1499"/>
                    <a:pt x="15" y="1586"/>
                    <a:pt x="73" y="1630"/>
                  </a:cubicBezTo>
                  <a:lnTo>
                    <a:pt x="1344" y="2555"/>
                  </a:lnTo>
                  <a:cubicBezTo>
                    <a:pt x="1373" y="2569"/>
                    <a:pt x="1402" y="2584"/>
                    <a:pt x="1431" y="2584"/>
                  </a:cubicBezTo>
                  <a:lnTo>
                    <a:pt x="1445" y="2584"/>
                  </a:lnTo>
                  <a:cubicBezTo>
                    <a:pt x="1489" y="2569"/>
                    <a:pt x="1518" y="2555"/>
                    <a:pt x="1532" y="2526"/>
                  </a:cubicBezTo>
                  <a:lnTo>
                    <a:pt x="3165" y="228"/>
                  </a:lnTo>
                  <a:cubicBezTo>
                    <a:pt x="3207" y="156"/>
                    <a:pt x="3194" y="70"/>
                    <a:pt x="3136" y="26"/>
                  </a:cubicBezTo>
                  <a:cubicBezTo>
                    <a:pt x="3107" y="9"/>
                    <a:pt x="3076" y="1"/>
                    <a:pt x="3047"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7"/>
            <p:cNvSpPr/>
            <p:nvPr/>
          </p:nvSpPr>
          <p:spPr>
            <a:xfrm>
              <a:off x="238125" y="3338700"/>
              <a:ext cx="188200" cy="188175"/>
            </a:xfrm>
            <a:custGeom>
              <a:rect b="b" l="l" r="r" t="t"/>
              <a:pathLst>
                <a:path extrusionOk="0" h="7527" w="7528">
                  <a:moveTo>
                    <a:pt x="3771" y="274"/>
                  </a:moveTo>
                  <a:cubicBezTo>
                    <a:pt x="5692" y="274"/>
                    <a:pt x="7253" y="1834"/>
                    <a:pt x="7253" y="3757"/>
                  </a:cubicBezTo>
                  <a:cubicBezTo>
                    <a:pt x="7253" y="5692"/>
                    <a:pt x="5692" y="7253"/>
                    <a:pt x="3771" y="7253"/>
                  </a:cubicBezTo>
                  <a:cubicBezTo>
                    <a:pt x="1849" y="7253"/>
                    <a:pt x="275" y="5692"/>
                    <a:pt x="275" y="3757"/>
                  </a:cubicBezTo>
                  <a:cubicBezTo>
                    <a:pt x="275" y="1834"/>
                    <a:pt x="1849" y="274"/>
                    <a:pt x="3771" y="274"/>
                  </a:cubicBezTo>
                  <a:close/>
                  <a:moveTo>
                    <a:pt x="3771" y="0"/>
                  </a:moveTo>
                  <a:cubicBezTo>
                    <a:pt x="1691" y="0"/>
                    <a:pt x="0" y="1690"/>
                    <a:pt x="0" y="3757"/>
                  </a:cubicBezTo>
                  <a:cubicBezTo>
                    <a:pt x="0" y="5837"/>
                    <a:pt x="1691" y="7527"/>
                    <a:pt x="3771" y="7527"/>
                  </a:cubicBezTo>
                  <a:cubicBezTo>
                    <a:pt x="5837" y="7527"/>
                    <a:pt x="7528" y="5837"/>
                    <a:pt x="7528" y="3757"/>
                  </a:cubicBezTo>
                  <a:cubicBezTo>
                    <a:pt x="7528" y="1690"/>
                    <a:pt x="5837" y="0"/>
                    <a:pt x="377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7"/>
            <p:cNvSpPr/>
            <p:nvPr/>
          </p:nvSpPr>
          <p:spPr>
            <a:xfrm>
              <a:off x="302775" y="3400450"/>
              <a:ext cx="58875" cy="58525"/>
            </a:xfrm>
            <a:custGeom>
              <a:rect b="b" l="l" r="r" t="t"/>
              <a:pathLst>
                <a:path extrusionOk="0" h="2341" w="2355">
                  <a:moveTo>
                    <a:pt x="158" y="1"/>
                  </a:moveTo>
                  <a:cubicBezTo>
                    <a:pt x="123" y="1"/>
                    <a:pt x="87" y="15"/>
                    <a:pt x="58" y="44"/>
                  </a:cubicBezTo>
                  <a:cubicBezTo>
                    <a:pt x="1" y="102"/>
                    <a:pt x="1" y="189"/>
                    <a:pt x="58" y="246"/>
                  </a:cubicBezTo>
                  <a:lnTo>
                    <a:pt x="2110" y="2298"/>
                  </a:lnTo>
                  <a:cubicBezTo>
                    <a:pt x="2139" y="2327"/>
                    <a:pt x="2168" y="2341"/>
                    <a:pt x="2211" y="2341"/>
                  </a:cubicBezTo>
                  <a:cubicBezTo>
                    <a:pt x="2239" y="2341"/>
                    <a:pt x="2283" y="2327"/>
                    <a:pt x="2312" y="2298"/>
                  </a:cubicBezTo>
                  <a:cubicBezTo>
                    <a:pt x="2355" y="2240"/>
                    <a:pt x="2355" y="2153"/>
                    <a:pt x="2312" y="2096"/>
                  </a:cubicBezTo>
                  <a:lnTo>
                    <a:pt x="246" y="44"/>
                  </a:lnTo>
                  <a:cubicBezTo>
                    <a:pt x="224" y="15"/>
                    <a:pt x="192" y="1"/>
                    <a:pt x="158"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7"/>
            <p:cNvSpPr/>
            <p:nvPr/>
          </p:nvSpPr>
          <p:spPr>
            <a:xfrm>
              <a:off x="302775" y="3400450"/>
              <a:ext cx="58875" cy="58525"/>
            </a:xfrm>
            <a:custGeom>
              <a:rect b="b" l="l" r="r" t="t"/>
              <a:pathLst>
                <a:path extrusionOk="0" h="2341" w="2355">
                  <a:moveTo>
                    <a:pt x="2211" y="1"/>
                  </a:moveTo>
                  <a:cubicBezTo>
                    <a:pt x="2175" y="1"/>
                    <a:pt x="2139" y="15"/>
                    <a:pt x="2110" y="44"/>
                  </a:cubicBezTo>
                  <a:lnTo>
                    <a:pt x="58" y="2096"/>
                  </a:lnTo>
                  <a:cubicBezTo>
                    <a:pt x="1" y="2153"/>
                    <a:pt x="1" y="2240"/>
                    <a:pt x="58" y="2298"/>
                  </a:cubicBezTo>
                  <a:cubicBezTo>
                    <a:pt x="87" y="2327"/>
                    <a:pt x="116" y="2341"/>
                    <a:pt x="159" y="2341"/>
                  </a:cubicBezTo>
                  <a:cubicBezTo>
                    <a:pt x="188" y="2341"/>
                    <a:pt x="232" y="2327"/>
                    <a:pt x="246" y="2298"/>
                  </a:cubicBezTo>
                  <a:lnTo>
                    <a:pt x="2312" y="246"/>
                  </a:lnTo>
                  <a:cubicBezTo>
                    <a:pt x="2355" y="189"/>
                    <a:pt x="2355" y="102"/>
                    <a:pt x="2312" y="44"/>
                  </a:cubicBezTo>
                  <a:cubicBezTo>
                    <a:pt x="2283" y="15"/>
                    <a:pt x="2247" y="1"/>
                    <a:pt x="221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7"/>
            <p:cNvSpPr/>
            <p:nvPr/>
          </p:nvSpPr>
          <p:spPr>
            <a:xfrm>
              <a:off x="3203800" y="3092000"/>
              <a:ext cx="75500" cy="75525"/>
            </a:xfrm>
            <a:custGeom>
              <a:rect b="b" l="l" r="r" t="t"/>
              <a:pathLst>
                <a:path extrusionOk="0" h="3021" w="3020">
                  <a:moveTo>
                    <a:pt x="2746" y="275"/>
                  </a:moveTo>
                  <a:lnTo>
                    <a:pt x="2746" y="2745"/>
                  </a:lnTo>
                  <a:lnTo>
                    <a:pt x="275" y="2745"/>
                  </a:lnTo>
                  <a:lnTo>
                    <a:pt x="275" y="275"/>
                  </a:lnTo>
                  <a:close/>
                  <a:moveTo>
                    <a:pt x="130" y="0"/>
                  </a:moveTo>
                  <a:cubicBezTo>
                    <a:pt x="59" y="0"/>
                    <a:pt x="1" y="58"/>
                    <a:pt x="1" y="131"/>
                  </a:cubicBezTo>
                  <a:lnTo>
                    <a:pt x="1" y="2876"/>
                  </a:lnTo>
                  <a:cubicBezTo>
                    <a:pt x="1" y="2963"/>
                    <a:pt x="59" y="3020"/>
                    <a:pt x="130" y="3020"/>
                  </a:cubicBezTo>
                  <a:lnTo>
                    <a:pt x="2875" y="3020"/>
                  </a:lnTo>
                  <a:cubicBezTo>
                    <a:pt x="2948" y="3020"/>
                    <a:pt x="3020" y="2963"/>
                    <a:pt x="3020" y="2876"/>
                  </a:cubicBezTo>
                  <a:lnTo>
                    <a:pt x="3020" y="131"/>
                  </a:lnTo>
                  <a:cubicBezTo>
                    <a:pt x="3020" y="58"/>
                    <a:pt x="2948" y="0"/>
                    <a:pt x="287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7"/>
            <p:cNvSpPr/>
            <p:nvPr/>
          </p:nvSpPr>
          <p:spPr>
            <a:xfrm>
              <a:off x="1697675" y="3544200"/>
              <a:ext cx="75500" cy="75525"/>
            </a:xfrm>
            <a:custGeom>
              <a:rect b="b" l="l" r="r" t="t"/>
              <a:pathLst>
                <a:path extrusionOk="0" h="3021" w="3020">
                  <a:moveTo>
                    <a:pt x="2745" y="289"/>
                  </a:moveTo>
                  <a:lnTo>
                    <a:pt x="2745" y="2745"/>
                  </a:lnTo>
                  <a:lnTo>
                    <a:pt x="274" y="2745"/>
                  </a:lnTo>
                  <a:lnTo>
                    <a:pt x="274" y="289"/>
                  </a:lnTo>
                  <a:close/>
                  <a:moveTo>
                    <a:pt x="130" y="0"/>
                  </a:moveTo>
                  <a:cubicBezTo>
                    <a:pt x="58" y="0"/>
                    <a:pt x="0" y="73"/>
                    <a:pt x="0" y="145"/>
                  </a:cubicBezTo>
                  <a:lnTo>
                    <a:pt x="0" y="2890"/>
                  </a:lnTo>
                  <a:cubicBezTo>
                    <a:pt x="0" y="2962"/>
                    <a:pt x="58" y="3020"/>
                    <a:pt x="130" y="3020"/>
                  </a:cubicBezTo>
                  <a:lnTo>
                    <a:pt x="2875" y="3020"/>
                  </a:lnTo>
                  <a:cubicBezTo>
                    <a:pt x="2961" y="3020"/>
                    <a:pt x="3019" y="2962"/>
                    <a:pt x="3019" y="2890"/>
                  </a:cubicBezTo>
                  <a:lnTo>
                    <a:pt x="3019" y="145"/>
                  </a:lnTo>
                  <a:cubicBezTo>
                    <a:pt x="3019" y="73"/>
                    <a:pt x="2961" y="0"/>
                    <a:pt x="287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7"/>
            <p:cNvSpPr/>
            <p:nvPr/>
          </p:nvSpPr>
          <p:spPr>
            <a:xfrm>
              <a:off x="2735325" y="2462825"/>
              <a:ext cx="75875" cy="75525"/>
            </a:xfrm>
            <a:custGeom>
              <a:rect b="b" l="l" r="r" t="t"/>
              <a:pathLst>
                <a:path extrusionOk="0" h="3021" w="3035">
                  <a:moveTo>
                    <a:pt x="1518" y="275"/>
                  </a:moveTo>
                  <a:cubicBezTo>
                    <a:pt x="2197" y="275"/>
                    <a:pt x="2746" y="838"/>
                    <a:pt x="2746" y="1518"/>
                  </a:cubicBezTo>
                  <a:cubicBezTo>
                    <a:pt x="2746" y="2196"/>
                    <a:pt x="2197" y="2745"/>
                    <a:pt x="1518" y="2745"/>
                  </a:cubicBezTo>
                  <a:cubicBezTo>
                    <a:pt x="839" y="2745"/>
                    <a:pt x="290" y="2196"/>
                    <a:pt x="290" y="1518"/>
                  </a:cubicBezTo>
                  <a:cubicBezTo>
                    <a:pt x="290" y="838"/>
                    <a:pt x="839" y="275"/>
                    <a:pt x="1518" y="275"/>
                  </a:cubicBezTo>
                  <a:close/>
                  <a:moveTo>
                    <a:pt x="1518" y="0"/>
                  </a:moveTo>
                  <a:cubicBezTo>
                    <a:pt x="681" y="0"/>
                    <a:pt x="1" y="680"/>
                    <a:pt x="1" y="1518"/>
                  </a:cubicBezTo>
                  <a:cubicBezTo>
                    <a:pt x="1" y="2341"/>
                    <a:pt x="681" y="3020"/>
                    <a:pt x="1518" y="3020"/>
                  </a:cubicBezTo>
                  <a:cubicBezTo>
                    <a:pt x="2356" y="3020"/>
                    <a:pt x="3035" y="2341"/>
                    <a:pt x="3035" y="1518"/>
                  </a:cubicBezTo>
                  <a:cubicBezTo>
                    <a:pt x="3035" y="680"/>
                    <a:pt x="2356" y="0"/>
                    <a:pt x="1518"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7"/>
            <p:cNvSpPr/>
            <p:nvPr/>
          </p:nvSpPr>
          <p:spPr>
            <a:xfrm>
              <a:off x="264500" y="2751050"/>
              <a:ext cx="75500" cy="75525"/>
            </a:xfrm>
            <a:custGeom>
              <a:rect b="b" l="l" r="r" t="t"/>
              <a:pathLst>
                <a:path extrusionOk="0" h="3021" w="3020">
                  <a:moveTo>
                    <a:pt x="2745" y="275"/>
                  </a:moveTo>
                  <a:lnTo>
                    <a:pt x="2745" y="2745"/>
                  </a:lnTo>
                  <a:lnTo>
                    <a:pt x="274" y="2745"/>
                  </a:lnTo>
                  <a:lnTo>
                    <a:pt x="274" y="275"/>
                  </a:lnTo>
                  <a:close/>
                  <a:moveTo>
                    <a:pt x="130" y="0"/>
                  </a:moveTo>
                  <a:cubicBezTo>
                    <a:pt x="58" y="0"/>
                    <a:pt x="0" y="58"/>
                    <a:pt x="0" y="145"/>
                  </a:cubicBezTo>
                  <a:lnTo>
                    <a:pt x="0" y="2890"/>
                  </a:lnTo>
                  <a:cubicBezTo>
                    <a:pt x="0" y="2962"/>
                    <a:pt x="58" y="3020"/>
                    <a:pt x="130" y="3020"/>
                  </a:cubicBezTo>
                  <a:lnTo>
                    <a:pt x="2875" y="3020"/>
                  </a:lnTo>
                  <a:cubicBezTo>
                    <a:pt x="2961" y="3020"/>
                    <a:pt x="3019" y="2962"/>
                    <a:pt x="3019" y="2890"/>
                  </a:cubicBezTo>
                  <a:lnTo>
                    <a:pt x="3019" y="145"/>
                  </a:lnTo>
                  <a:cubicBezTo>
                    <a:pt x="3019" y="58"/>
                    <a:pt x="2961" y="0"/>
                    <a:pt x="287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7"/>
            <p:cNvSpPr/>
            <p:nvPr/>
          </p:nvSpPr>
          <p:spPr>
            <a:xfrm>
              <a:off x="1150850" y="2301375"/>
              <a:ext cx="41525" cy="41550"/>
            </a:xfrm>
            <a:custGeom>
              <a:rect b="b" l="l" r="r" t="t"/>
              <a:pathLst>
                <a:path extrusionOk="0" h="1662" w="1661">
                  <a:moveTo>
                    <a:pt x="838" y="1"/>
                  </a:moveTo>
                  <a:cubicBezTo>
                    <a:pt x="376" y="1"/>
                    <a:pt x="0" y="377"/>
                    <a:pt x="0" y="824"/>
                  </a:cubicBezTo>
                  <a:cubicBezTo>
                    <a:pt x="0" y="1286"/>
                    <a:pt x="376" y="1662"/>
                    <a:pt x="838" y="1662"/>
                  </a:cubicBezTo>
                  <a:cubicBezTo>
                    <a:pt x="1285" y="1662"/>
                    <a:pt x="1661" y="1286"/>
                    <a:pt x="1661" y="824"/>
                  </a:cubicBezTo>
                  <a:cubicBezTo>
                    <a:pt x="1661" y="377"/>
                    <a:pt x="1285" y="1"/>
                    <a:pt x="838"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7"/>
            <p:cNvSpPr/>
            <p:nvPr/>
          </p:nvSpPr>
          <p:spPr>
            <a:xfrm>
              <a:off x="1211150" y="2301375"/>
              <a:ext cx="41200" cy="41550"/>
            </a:xfrm>
            <a:custGeom>
              <a:rect b="b" l="l" r="r" t="t"/>
              <a:pathLst>
                <a:path extrusionOk="0" h="1662" w="1648">
                  <a:moveTo>
                    <a:pt x="824" y="1"/>
                  </a:moveTo>
                  <a:cubicBezTo>
                    <a:pt x="362" y="1"/>
                    <a:pt x="0" y="377"/>
                    <a:pt x="0" y="824"/>
                  </a:cubicBezTo>
                  <a:cubicBezTo>
                    <a:pt x="0" y="1286"/>
                    <a:pt x="362" y="1662"/>
                    <a:pt x="824" y="1662"/>
                  </a:cubicBezTo>
                  <a:cubicBezTo>
                    <a:pt x="1287" y="1662"/>
                    <a:pt x="1647" y="1286"/>
                    <a:pt x="1647" y="824"/>
                  </a:cubicBezTo>
                  <a:cubicBezTo>
                    <a:pt x="1647" y="377"/>
                    <a:pt x="1287" y="1"/>
                    <a:pt x="82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7"/>
            <p:cNvSpPr/>
            <p:nvPr/>
          </p:nvSpPr>
          <p:spPr>
            <a:xfrm>
              <a:off x="1271100" y="2301375"/>
              <a:ext cx="41575" cy="41550"/>
            </a:xfrm>
            <a:custGeom>
              <a:rect b="b" l="l" r="r" t="t"/>
              <a:pathLst>
                <a:path extrusionOk="0" h="1662" w="1663">
                  <a:moveTo>
                    <a:pt x="824" y="1"/>
                  </a:moveTo>
                  <a:cubicBezTo>
                    <a:pt x="362" y="1"/>
                    <a:pt x="0" y="377"/>
                    <a:pt x="0" y="824"/>
                  </a:cubicBezTo>
                  <a:cubicBezTo>
                    <a:pt x="0" y="1286"/>
                    <a:pt x="362" y="1662"/>
                    <a:pt x="824" y="1662"/>
                  </a:cubicBezTo>
                  <a:cubicBezTo>
                    <a:pt x="1287" y="1662"/>
                    <a:pt x="1662" y="1286"/>
                    <a:pt x="1662" y="824"/>
                  </a:cubicBezTo>
                  <a:cubicBezTo>
                    <a:pt x="1662" y="377"/>
                    <a:pt x="1287" y="1"/>
                    <a:pt x="82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7"/>
            <p:cNvSpPr/>
            <p:nvPr/>
          </p:nvSpPr>
          <p:spPr>
            <a:xfrm>
              <a:off x="1331050" y="2301375"/>
              <a:ext cx="41575" cy="41550"/>
            </a:xfrm>
            <a:custGeom>
              <a:rect b="b" l="l" r="r" t="t"/>
              <a:pathLst>
                <a:path extrusionOk="0" h="1662" w="1663">
                  <a:moveTo>
                    <a:pt x="825" y="275"/>
                  </a:moveTo>
                  <a:cubicBezTo>
                    <a:pt x="1128" y="275"/>
                    <a:pt x="1374" y="521"/>
                    <a:pt x="1374" y="824"/>
                  </a:cubicBezTo>
                  <a:cubicBezTo>
                    <a:pt x="1374" y="1128"/>
                    <a:pt x="1128" y="1373"/>
                    <a:pt x="825" y="1373"/>
                  </a:cubicBezTo>
                  <a:cubicBezTo>
                    <a:pt x="521" y="1373"/>
                    <a:pt x="276" y="1128"/>
                    <a:pt x="276" y="824"/>
                  </a:cubicBezTo>
                  <a:cubicBezTo>
                    <a:pt x="276" y="521"/>
                    <a:pt x="521" y="275"/>
                    <a:pt x="825" y="275"/>
                  </a:cubicBezTo>
                  <a:close/>
                  <a:moveTo>
                    <a:pt x="825" y="1"/>
                  </a:moveTo>
                  <a:cubicBezTo>
                    <a:pt x="376" y="1"/>
                    <a:pt x="1" y="377"/>
                    <a:pt x="1" y="824"/>
                  </a:cubicBezTo>
                  <a:cubicBezTo>
                    <a:pt x="1" y="1286"/>
                    <a:pt x="376" y="1662"/>
                    <a:pt x="825" y="1662"/>
                  </a:cubicBezTo>
                  <a:cubicBezTo>
                    <a:pt x="1287" y="1662"/>
                    <a:pt x="1663" y="1286"/>
                    <a:pt x="1663" y="824"/>
                  </a:cubicBezTo>
                  <a:cubicBezTo>
                    <a:pt x="1663" y="377"/>
                    <a:pt x="1287" y="1"/>
                    <a:pt x="82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7"/>
            <p:cNvSpPr/>
            <p:nvPr/>
          </p:nvSpPr>
          <p:spPr>
            <a:xfrm>
              <a:off x="456275" y="2950050"/>
              <a:ext cx="169425" cy="168350"/>
            </a:xfrm>
            <a:custGeom>
              <a:rect b="b" l="l" r="r" t="t"/>
              <a:pathLst>
                <a:path extrusionOk="0" h="6734" w="6777">
                  <a:moveTo>
                    <a:pt x="3372" y="1"/>
                  </a:moveTo>
                  <a:cubicBezTo>
                    <a:pt x="1532" y="1"/>
                    <a:pt x="44" y="1492"/>
                    <a:pt x="15" y="3338"/>
                  </a:cubicBezTo>
                  <a:cubicBezTo>
                    <a:pt x="0" y="5202"/>
                    <a:pt x="1503" y="6718"/>
                    <a:pt x="3367" y="6733"/>
                  </a:cubicBezTo>
                  <a:cubicBezTo>
                    <a:pt x="3385" y="6734"/>
                    <a:pt x="3402" y="6734"/>
                    <a:pt x="3419" y="6734"/>
                  </a:cubicBezTo>
                  <a:cubicBezTo>
                    <a:pt x="5245" y="6734"/>
                    <a:pt x="6748" y="5242"/>
                    <a:pt x="6762" y="3396"/>
                  </a:cubicBezTo>
                  <a:cubicBezTo>
                    <a:pt x="6777" y="1533"/>
                    <a:pt x="5288" y="15"/>
                    <a:pt x="3425" y="1"/>
                  </a:cubicBezTo>
                  <a:cubicBezTo>
                    <a:pt x="3407" y="1"/>
                    <a:pt x="3390" y="1"/>
                    <a:pt x="3372"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505775" y="3006350"/>
              <a:ext cx="70800" cy="51000"/>
            </a:xfrm>
            <a:custGeom>
              <a:rect b="b" l="l" r="r" t="t"/>
              <a:pathLst>
                <a:path extrusionOk="0" h="2040" w="2832">
                  <a:moveTo>
                    <a:pt x="2667" y="0"/>
                  </a:moveTo>
                  <a:cubicBezTo>
                    <a:pt x="2630" y="0"/>
                    <a:pt x="2595" y="15"/>
                    <a:pt x="2572" y="46"/>
                  </a:cubicBezTo>
                  <a:lnTo>
                    <a:pt x="1127" y="1708"/>
                  </a:lnTo>
                  <a:lnTo>
                    <a:pt x="245" y="841"/>
                  </a:lnTo>
                  <a:cubicBezTo>
                    <a:pt x="216" y="812"/>
                    <a:pt x="180" y="797"/>
                    <a:pt x="146" y="797"/>
                  </a:cubicBezTo>
                  <a:cubicBezTo>
                    <a:pt x="112" y="797"/>
                    <a:pt x="79" y="812"/>
                    <a:pt x="58" y="841"/>
                  </a:cubicBezTo>
                  <a:cubicBezTo>
                    <a:pt x="0" y="899"/>
                    <a:pt x="0" y="985"/>
                    <a:pt x="58" y="1043"/>
                  </a:cubicBezTo>
                  <a:lnTo>
                    <a:pt x="1025" y="2010"/>
                  </a:lnTo>
                  <a:cubicBezTo>
                    <a:pt x="1054" y="2025"/>
                    <a:pt x="1098" y="2039"/>
                    <a:pt x="1127" y="2039"/>
                  </a:cubicBezTo>
                  <a:cubicBezTo>
                    <a:pt x="1170" y="2039"/>
                    <a:pt x="1214" y="2025"/>
                    <a:pt x="1228" y="1997"/>
                  </a:cubicBezTo>
                  <a:lnTo>
                    <a:pt x="2774" y="234"/>
                  </a:lnTo>
                  <a:cubicBezTo>
                    <a:pt x="2832" y="176"/>
                    <a:pt x="2817" y="90"/>
                    <a:pt x="2759" y="32"/>
                  </a:cubicBezTo>
                  <a:cubicBezTo>
                    <a:pt x="2732" y="11"/>
                    <a:pt x="2699" y="0"/>
                    <a:pt x="2667"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p:nvPr/>
          </p:nvSpPr>
          <p:spPr>
            <a:xfrm>
              <a:off x="315775" y="2298850"/>
              <a:ext cx="406725" cy="135825"/>
            </a:xfrm>
            <a:custGeom>
              <a:rect b="b" l="l" r="r" t="t"/>
              <a:pathLst>
                <a:path extrusionOk="0" h="5433" w="16269">
                  <a:moveTo>
                    <a:pt x="72" y="0"/>
                  </a:moveTo>
                  <a:cubicBezTo>
                    <a:pt x="30" y="0"/>
                    <a:pt x="1" y="29"/>
                    <a:pt x="1" y="58"/>
                  </a:cubicBezTo>
                  <a:lnTo>
                    <a:pt x="1" y="5375"/>
                  </a:lnTo>
                  <a:cubicBezTo>
                    <a:pt x="1" y="5404"/>
                    <a:pt x="30" y="5432"/>
                    <a:pt x="72" y="5432"/>
                  </a:cubicBezTo>
                  <a:lnTo>
                    <a:pt x="16211" y="5432"/>
                  </a:lnTo>
                  <a:cubicBezTo>
                    <a:pt x="16240" y="5432"/>
                    <a:pt x="16268" y="5404"/>
                    <a:pt x="16268" y="5375"/>
                  </a:cubicBezTo>
                  <a:lnTo>
                    <a:pt x="16268" y="58"/>
                  </a:lnTo>
                  <a:cubicBezTo>
                    <a:pt x="16268" y="29"/>
                    <a:pt x="16240" y="0"/>
                    <a:pt x="16211"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p:nvPr/>
          </p:nvSpPr>
          <p:spPr>
            <a:xfrm>
              <a:off x="395600" y="2349075"/>
              <a:ext cx="266225" cy="5075"/>
            </a:xfrm>
            <a:custGeom>
              <a:rect b="b" l="l" r="r" t="t"/>
              <a:pathLst>
                <a:path extrusionOk="0" h="203" w="10649">
                  <a:moveTo>
                    <a:pt x="0" y="0"/>
                  </a:moveTo>
                  <a:lnTo>
                    <a:pt x="0" y="202"/>
                  </a:lnTo>
                  <a:lnTo>
                    <a:pt x="10648" y="202"/>
                  </a:lnTo>
                  <a:lnTo>
                    <a:pt x="1064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7"/>
            <p:cNvSpPr/>
            <p:nvPr/>
          </p:nvSpPr>
          <p:spPr>
            <a:xfrm>
              <a:off x="395600" y="2379400"/>
              <a:ext cx="78400" cy="5075"/>
            </a:xfrm>
            <a:custGeom>
              <a:rect b="b" l="l" r="r" t="t"/>
              <a:pathLst>
                <a:path extrusionOk="0" h="203" w="3136">
                  <a:moveTo>
                    <a:pt x="0" y="1"/>
                  </a:moveTo>
                  <a:lnTo>
                    <a:pt x="0" y="203"/>
                  </a:lnTo>
                  <a:lnTo>
                    <a:pt x="3136" y="203"/>
                  </a:lnTo>
                  <a:lnTo>
                    <a:pt x="3136"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7"/>
            <p:cNvSpPr/>
            <p:nvPr/>
          </p:nvSpPr>
          <p:spPr>
            <a:xfrm>
              <a:off x="595675" y="2416600"/>
              <a:ext cx="78425" cy="61425"/>
            </a:xfrm>
            <a:custGeom>
              <a:rect b="b" l="l" r="r" t="t"/>
              <a:pathLst>
                <a:path extrusionOk="0" h="2457" w="3137">
                  <a:moveTo>
                    <a:pt x="1" y="0"/>
                  </a:moveTo>
                  <a:lnTo>
                    <a:pt x="3137" y="2456"/>
                  </a:lnTo>
                  <a:lnTo>
                    <a:pt x="3137" y="0"/>
                  </a:ln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7"/>
            <p:cNvSpPr/>
            <p:nvPr/>
          </p:nvSpPr>
          <p:spPr>
            <a:xfrm>
              <a:off x="1499025" y="1926825"/>
              <a:ext cx="482175" cy="413950"/>
            </a:xfrm>
            <a:custGeom>
              <a:rect b="b" l="l" r="r" t="t"/>
              <a:pathLst>
                <a:path extrusionOk="0" h="16558" w="19287">
                  <a:moveTo>
                    <a:pt x="116" y="1"/>
                  </a:moveTo>
                  <a:cubicBezTo>
                    <a:pt x="58" y="1"/>
                    <a:pt x="0" y="58"/>
                    <a:pt x="0" y="131"/>
                  </a:cubicBezTo>
                  <a:lnTo>
                    <a:pt x="0" y="16428"/>
                  </a:lnTo>
                  <a:cubicBezTo>
                    <a:pt x="0" y="16499"/>
                    <a:pt x="58" y="16557"/>
                    <a:pt x="116" y="16557"/>
                  </a:cubicBezTo>
                  <a:lnTo>
                    <a:pt x="19157" y="16557"/>
                  </a:lnTo>
                  <a:cubicBezTo>
                    <a:pt x="19229" y="16557"/>
                    <a:pt x="19287" y="16499"/>
                    <a:pt x="19287" y="16428"/>
                  </a:cubicBezTo>
                  <a:lnTo>
                    <a:pt x="19287" y="131"/>
                  </a:lnTo>
                  <a:cubicBezTo>
                    <a:pt x="19287" y="58"/>
                    <a:pt x="19229" y="1"/>
                    <a:pt x="19157"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7"/>
            <p:cNvSpPr/>
            <p:nvPr/>
          </p:nvSpPr>
          <p:spPr>
            <a:xfrm>
              <a:off x="1597975" y="2023625"/>
              <a:ext cx="56375" cy="56750"/>
            </a:xfrm>
            <a:custGeom>
              <a:rect b="b" l="l" r="r" t="t"/>
              <a:pathLst>
                <a:path extrusionOk="0" h="2270" w="2255">
                  <a:moveTo>
                    <a:pt x="1966" y="304"/>
                  </a:moveTo>
                  <a:lnTo>
                    <a:pt x="1966" y="1965"/>
                  </a:lnTo>
                  <a:lnTo>
                    <a:pt x="304" y="1965"/>
                  </a:lnTo>
                  <a:lnTo>
                    <a:pt x="304" y="304"/>
                  </a:lnTo>
                  <a:close/>
                  <a:moveTo>
                    <a:pt x="145" y="1"/>
                  </a:moveTo>
                  <a:cubicBezTo>
                    <a:pt x="72" y="1"/>
                    <a:pt x="1" y="73"/>
                    <a:pt x="1" y="145"/>
                  </a:cubicBezTo>
                  <a:lnTo>
                    <a:pt x="1" y="2110"/>
                  </a:lnTo>
                  <a:cubicBezTo>
                    <a:pt x="1" y="2196"/>
                    <a:pt x="72" y="2269"/>
                    <a:pt x="145" y="2269"/>
                  </a:cubicBezTo>
                  <a:lnTo>
                    <a:pt x="2110" y="2269"/>
                  </a:lnTo>
                  <a:cubicBezTo>
                    <a:pt x="2197" y="2269"/>
                    <a:pt x="2255" y="2196"/>
                    <a:pt x="2255" y="2110"/>
                  </a:cubicBezTo>
                  <a:lnTo>
                    <a:pt x="2255" y="145"/>
                  </a:lnTo>
                  <a:cubicBezTo>
                    <a:pt x="2255" y="73"/>
                    <a:pt x="2197" y="1"/>
                    <a:pt x="2110"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7"/>
            <p:cNvSpPr/>
            <p:nvPr/>
          </p:nvSpPr>
          <p:spPr>
            <a:xfrm>
              <a:off x="1682850" y="2048175"/>
              <a:ext cx="102250" cy="7625"/>
            </a:xfrm>
            <a:custGeom>
              <a:rect b="b" l="l" r="r" t="t"/>
              <a:pathLst>
                <a:path extrusionOk="0" h="305" w="4090">
                  <a:moveTo>
                    <a:pt x="145" y="1"/>
                  </a:moveTo>
                  <a:cubicBezTo>
                    <a:pt x="58" y="1"/>
                    <a:pt x="0" y="74"/>
                    <a:pt x="0" y="145"/>
                  </a:cubicBezTo>
                  <a:cubicBezTo>
                    <a:pt x="0" y="232"/>
                    <a:pt x="58" y="305"/>
                    <a:pt x="145" y="305"/>
                  </a:cubicBezTo>
                  <a:lnTo>
                    <a:pt x="3945" y="305"/>
                  </a:lnTo>
                  <a:cubicBezTo>
                    <a:pt x="4032" y="305"/>
                    <a:pt x="4090" y="232"/>
                    <a:pt x="4090" y="145"/>
                  </a:cubicBezTo>
                  <a:cubicBezTo>
                    <a:pt x="4090" y="74"/>
                    <a:pt x="4032" y="1"/>
                    <a:pt x="394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7"/>
            <p:cNvSpPr/>
            <p:nvPr/>
          </p:nvSpPr>
          <p:spPr>
            <a:xfrm>
              <a:off x="1597975" y="2105625"/>
              <a:ext cx="56375" cy="56375"/>
            </a:xfrm>
            <a:custGeom>
              <a:rect b="b" l="l" r="r" t="t"/>
              <a:pathLst>
                <a:path extrusionOk="0" h="2255" w="2255">
                  <a:moveTo>
                    <a:pt x="1966" y="290"/>
                  </a:moveTo>
                  <a:lnTo>
                    <a:pt x="1966" y="1965"/>
                  </a:lnTo>
                  <a:lnTo>
                    <a:pt x="304" y="1965"/>
                  </a:lnTo>
                  <a:lnTo>
                    <a:pt x="304" y="290"/>
                  </a:lnTo>
                  <a:close/>
                  <a:moveTo>
                    <a:pt x="145" y="1"/>
                  </a:moveTo>
                  <a:cubicBezTo>
                    <a:pt x="72" y="1"/>
                    <a:pt x="1" y="72"/>
                    <a:pt x="1" y="145"/>
                  </a:cubicBezTo>
                  <a:lnTo>
                    <a:pt x="1" y="2110"/>
                  </a:lnTo>
                  <a:cubicBezTo>
                    <a:pt x="1" y="2197"/>
                    <a:pt x="72" y="2254"/>
                    <a:pt x="145" y="2254"/>
                  </a:cubicBezTo>
                  <a:lnTo>
                    <a:pt x="2110" y="2254"/>
                  </a:lnTo>
                  <a:cubicBezTo>
                    <a:pt x="2197" y="2254"/>
                    <a:pt x="2255" y="2197"/>
                    <a:pt x="2255" y="2110"/>
                  </a:cubicBezTo>
                  <a:lnTo>
                    <a:pt x="2255" y="145"/>
                  </a:lnTo>
                  <a:cubicBezTo>
                    <a:pt x="2255" y="72"/>
                    <a:pt x="2197" y="1"/>
                    <a:pt x="2110"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a:off x="1682850" y="2130200"/>
              <a:ext cx="199050" cy="7225"/>
            </a:xfrm>
            <a:custGeom>
              <a:rect b="b" l="l" r="r" t="t"/>
              <a:pathLst>
                <a:path extrusionOk="0" h="289" w="7962">
                  <a:moveTo>
                    <a:pt x="145" y="0"/>
                  </a:moveTo>
                  <a:cubicBezTo>
                    <a:pt x="58" y="0"/>
                    <a:pt x="0" y="72"/>
                    <a:pt x="0" y="144"/>
                  </a:cubicBezTo>
                  <a:cubicBezTo>
                    <a:pt x="0" y="231"/>
                    <a:pt x="58" y="289"/>
                    <a:pt x="145" y="289"/>
                  </a:cubicBezTo>
                  <a:lnTo>
                    <a:pt x="7817" y="289"/>
                  </a:lnTo>
                  <a:cubicBezTo>
                    <a:pt x="7904" y="289"/>
                    <a:pt x="7961" y="231"/>
                    <a:pt x="7961" y="144"/>
                  </a:cubicBezTo>
                  <a:cubicBezTo>
                    <a:pt x="7961" y="72"/>
                    <a:pt x="7904" y="0"/>
                    <a:pt x="7817"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7"/>
            <p:cNvSpPr/>
            <p:nvPr/>
          </p:nvSpPr>
          <p:spPr>
            <a:xfrm>
              <a:off x="1597975" y="2187600"/>
              <a:ext cx="56375" cy="56375"/>
            </a:xfrm>
            <a:custGeom>
              <a:rect b="b" l="l" r="r" t="t"/>
              <a:pathLst>
                <a:path extrusionOk="0" h="2255" w="2255">
                  <a:moveTo>
                    <a:pt x="1966" y="289"/>
                  </a:moveTo>
                  <a:lnTo>
                    <a:pt x="1966" y="1965"/>
                  </a:lnTo>
                  <a:lnTo>
                    <a:pt x="304" y="1965"/>
                  </a:lnTo>
                  <a:lnTo>
                    <a:pt x="304" y="289"/>
                  </a:lnTo>
                  <a:close/>
                  <a:moveTo>
                    <a:pt x="145" y="1"/>
                  </a:moveTo>
                  <a:cubicBezTo>
                    <a:pt x="72" y="1"/>
                    <a:pt x="1" y="58"/>
                    <a:pt x="1" y="145"/>
                  </a:cubicBezTo>
                  <a:lnTo>
                    <a:pt x="1" y="2110"/>
                  </a:lnTo>
                  <a:cubicBezTo>
                    <a:pt x="1" y="2183"/>
                    <a:pt x="72" y="2254"/>
                    <a:pt x="145" y="2254"/>
                  </a:cubicBezTo>
                  <a:lnTo>
                    <a:pt x="2110" y="2254"/>
                  </a:lnTo>
                  <a:cubicBezTo>
                    <a:pt x="2197" y="2254"/>
                    <a:pt x="2255" y="2183"/>
                    <a:pt x="2255" y="2110"/>
                  </a:cubicBezTo>
                  <a:lnTo>
                    <a:pt x="2255" y="145"/>
                  </a:lnTo>
                  <a:cubicBezTo>
                    <a:pt x="2255" y="58"/>
                    <a:pt x="2197" y="1"/>
                    <a:pt x="2110"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7"/>
            <p:cNvSpPr/>
            <p:nvPr/>
          </p:nvSpPr>
          <p:spPr>
            <a:xfrm>
              <a:off x="1682850" y="2212150"/>
              <a:ext cx="199050" cy="7250"/>
            </a:xfrm>
            <a:custGeom>
              <a:rect b="b" l="l" r="r" t="t"/>
              <a:pathLst>
                <a:path extrusionOk="0" h="290" w="7962">
                  <a:moveTo>
                    <a:pt x="145" y="1"/>
                  </a:moveTo>
                  <a:cubicBezTo>
                    <a:pt x="58" y="1"/>
                    <a:pt x="0" y="59"/>
                    <a:pt x="0" y="145"/>
                  </a:cubicBezTo>
                  <a:cubicBezTo>
                    <a:pt x="0" y="218"/>
                    <a:pt x="58" y="290"/>
                    <a:pt x="145" y="290"/>
                  </a:cubicBezTo>
                  <a:lnTo>
                    <a:pt x="7817" y="290"/>
                  </a:lnTo>
                  <a:cubicBezTo>
                    <a:pt x="7904" y="290"/>
                    <a:pt x="7961" y="218"/>
                    <a:pt x="7961" y="145"/>
                  </a:cubicBezTo>
                  <a:cubicBezTo>
                    <a:pt x="7961" y="59"/>
                    <a:pt x="7904" y="1"/>
                    <a:pt x="7817"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a:off x="2909425" y="2550950"/>
              <a:ext cx="325825" cy="325800"/>
            </a:xfrm>
            <a:custGeom>
              <a:rect b="b" l="l" r="r" t="t"/>
              <a:pathLst>
                <a:path extrusionOk="0" h="13032" w="13033">
                  <a:moveTo>
                    <a:pt x="6517" y="0"/>
                  </a:moveTo>
                  <a:cubicBezTo>
                    <a:pt x="2919" y="0"/>
                    <a:pt x="1" y="2919"/>
                    <a:pt x="1" y="6517"/>
                  </a:cubicBezTo>
                  <a:cubicBezTo>
                    <a:pt x="1" y="10113"/>
                    <a:pt x="2919" y="13032"/>
                    <a:pt x="6517" y="13032"/>
                  </a:cubicBezTo>
                  <a:cubicBezTo>
                    <a:pt x="10114" y="13032"/>
                    <a:pt x="13032" y="10113"/>
                    <a:pt x="13032" y="6517"/>
                  </a:cubicBezTo>
                  <a:cubicBezTo>
                    <a:pt x="13032" y="2919"/>
                    <a:pt x="10114" y="0"/>
                    <a:pt x="6517" y="0"/>
                  </a:cubicBezTo>
                  <a:close/>
                </a:path>
              </a:pathLst>
            </a:custGeom>
            <a:solidFill>
              <a:srgbClr val="2F04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a:off x="3003000" y="2710600"/>
              <a:ext cx="31800" cy="54200"/>
            </a:xfrm>
            <a:custGeom>
              <a:rect b="b" l="l" r="r" t="t"/>
              <a:pathLst>
                <a:path extrusionOk="0" h="2168" w="1272">
                  <a:moveTo>
                    <a:pt x="0" y="0"/>
                  </a:moveTo>
                  <a:lnTo>
                    <a:pt x="0" y="2167"/>
                  </a:lnTo>
                  <a:lnTo>
                    <a:pt x="1271" y="2167"/>
                  </a:lnTo>
                  <a:lnTo>
                    <a:pt x="1271"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3051375" y="2643075"/>
              <a:ext cx="31450" cy="121725"/>
            </a:xfrm>
            <a:custGeom>
              <a:rect b="b" l="l" r="r" t="t"/>
              <a:pathLst>
                <a:path extrusionOk="0" h="4869" w="1258">
                  <a:moveTo>
                    <a:pt x="1" y="0"/>
                  </a:moveTo>
                  <a:lnTo>
                    <a:pt x="1" y="4868"/>
                  </a:lnTo>
                  <a:lnTo>
                    <a:pt x="1257" y="4868"/>
                  </a:lnTo>
                  <a:lnTo>
                    <a:pt x="1257"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7"/>
            <p:cNvSpPr/>
            <p:nvPr/>
          </p:nvSpPr>
          <p:spPr>
            <a:xfrm>
              <a:off x="3099400" y="2668350"/>
              <a:ext cx="31475" cy="96450"/>
            </a:xfrm>
            <a:custGeom>
              <a:rect b="b" l="l" r="r" t="t"/>
              <a:pathLst>
                <a:path extrusionOk="0" h="3858" w="1259">
                  <a:moveTo>
                    <a:pt x="1" y="0"/>
                  </a:moveTo>
                  <a:lnTo>
                    <a:pt x="1" y="3857"/>
                  </a:lnTo>
                  <a:lnTo>
                    <a:pt x="1258" y="3857"/>
                  </a:lnTo>
                  <a:lnTo>
                    <a:pt x="1258"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7"/>
            <p:cNvSpPr/>
            <p:nvPr/>
          </p:nvSpPr>
          <p:spPr>
            <a:xfrm>
              <a:off x="2968325" y="2762250"/>
              <a:ext cx="208050" cy="4700"/>
            </a:xfrm>
            <a:custGeom>
              <a:rect b="b" l="l" r="r" t="t"/>
              <a:pathLst>
                <a:path extrusionOk="0" h="188" w="8322">
                  <a:moveTo>
                    <a:pt x="101" y="1"/>
                  </a:moveTo>
                  <a:cubicBezTo>
                    <a:pt x="43" y="1"/>
                    <a:pt x="0" y="43"/>
                    <a:pt x="0" y="101"/>
                  </a:cubicBezTo>
                  <a:cubicBezTo>
                    <a:pt x="0" y="145"/>
                    <a:pt x="43" y="188"/>
                    <a:pt x="101" y="188"/>
                  </a:cubicBezTo>
                  <a:lnTo>
                    <a:pt x="8235" y="188"/>
                  </a:lnTo>
                  <a:cubicBezTo>
                    <a:pt x="8278" y="188"/>
                    <a:pt x="8322" y="145"/>
                    <a:pt x="8322" y="101"/>
                  </a:cubicBezTo>
                  <a:cubicBezTo>
                    <a:pt x="8322" y="43"/>
                    <a:pt x="8278" y="1"/>
                    <a:pt x="8235"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249325" y="2102750"/>
              <a:ext cx="164350" cy="9400"/>
            </a:xfrm>
            <a:custGeom>
              <a:rect b="b" l="l" r="r" t="t"/>
              <a:pathLst>
                <a:path extrusionOk="0" h="376" w="6574">
                  <a:moveTo>
                    <a:pt x="188" y="0"/>
                  </a:moveTo>
                  <a:cubicBezTo>
                    <a:pt x="87" y="0"/>
                    <a:pt x="0" y="87"/>
                    <a:pt x="0" y="187"/>
                  </a:cubicBezTo>
                  <a:cubicBezTo>
                    <a:pt x="0" y="289"/>
                    <a:pt x="87" y="376"/>
                    <a:pt x="188" y="376"/>
                  </a:cubicBezTo>
                  <a:lnTo>
                    <a:pt x="6386" y="376"/>
                  </a:lnTo>
                  <a:cubicBezTo>
                    <a:pt x="6487" y="376"/>
                    <a:pt x="6573" y="289"/>
                    <a:pt x="6573" y="187"/>
                  </a:cubicBezTo>
                  <a:cubicBezTo>
                    <a:pt x="6573" y="87"/>
                    <a:pt x="6487" y="0"/>
                    <a:pt x="638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a:off x="3178875" y="3393600"/>
              <a:ext cx="196875" cy="9025"/>
            </a:xfrm>
            <a:custGeom>
              <a:rect b="b" l="l" r="r" t="t"/>
              <a:pathLst>
                <a:path extrusionOk="0" h="361" w="7875">
                  <a:moveTo>
                    <a:pt x="189" y="0"/>
                  </a:moveTo>
                  <a:cubicBezTo>
                    <a:pt x="87" y="0"/>
                    <a:pt x="0" y="72"/>
                    <a:pt x="0" y="187"/>
                  </a:cubicBezTo>
                  <a:cubicBezTo>
                    <a:pt x="0" y="289"/>
                    <a:pt x="87" y="361"/>
                    <a:pt x="189" y="361"/>
                  </a:cubicBezTo>
                  <a:lnTo>
                    <a:pt x="7686" y="361"/>
                  </a:lnTo>
                  <a:cubicBezTo>
                    <a:pt x="7788" y="361"/>
                    <a:pt x="7875" y="289"/>
                    <a:pt x="7875" y="187"/>
                  </a:cubicBezTo>
                  <a:cubicBezTo>
                    <a:pt x="7875" y="72"/>
                    <a:pt x="7788" y="0"/>
                    <a:pt x="7686"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2318525" y="1897925"/>
              <a:ext cx="366275" cy="9425"/>
            </a:xfrm>
            <a:custGeom>
              <a:rect b="b" l="l" r="r" t="t"/>
              <a:pathLst>
                <a:path extrusionOk="0" h="377" w="14651">
                  <a:moveTo>
                    <a:pt x="189" y="1"/>
                  </a:moveTo>
                  <a:cubicBezTo>
                    <a:pt x="87" y="1"/>
                    <a:pt x="1" y="88"/>
                    <a:pt x="1" y="189"/>
                  </a:cubicBezTo>
                  <a:cubicBezTo>
                    <a:pt x="1" y="290"/>
                    <a:pt x="87" y="377"/>
                    <a:pt x="189" y="377"/>
                  </a:cubicBezTo>
                  <a:lnTo>
                    <a:pt x="14463" y="377"/>
                  </a:lnTo>
                  <a:cubicBezTo>
                    <a:pt x="14564" y="377"/>
                    <a:pt x="14650" y="290"/>
                    <a:pt x="14650" y="189"/>
                  </a:cubicBezTo>
                  <a:cubicBezTo>
                    <a:pt x="14650" y="88"/>
                    <a:pt x="14564" y="1"/>
                    <a:pt x="14463" y="1"/>
                  </a:cubicBezTo>
                  <a:close/>
                </a:path>
              </a:pathLst>
            </a:custGeom>
            <a:solidFill>
              <a:srgbClr val="A0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7"/>
            <p:cNvSpPr/>
            <p:nvPr/>
          </p:nvSpPr>
          <p:spPr>
            <a:xfrm>
              <a:off x="1290600" y="3566225"/>
              <a:ext cx="270925" cy="9425"/>
            </a:xfrm>
            <a:custGeom>
              <a:rect b="b" l="l" r="r" t="t"/>
              <a:pathLst>
                <a:path extrusionOk="0" h="377" w="10837">
                  <a:moveTo>
                    <a:pt x="189" y="1"/>
                  </a:moveTo>
                  <a:cubicBezTo>
                    <a:pt x="87" y="1"/>
                    <a:pt x="1" y="88"/>
                    <a:pt x="1" y="188"/>
                  </a:cubicBezTo>
                  <a:cubicBezTo>
                    <a:pt x="1" y="290"/>
                    <a:pt x="87" y="377"/>
                    <a:pt x="189" y="377"/>
                  </a:cubicBezTo>
                  <a:lnTo>
                    <a:pt x="10649" y="377"/>
                  </a:lnTo>
                  <a:cubicBezTo>
                    <a:pt x="10749" y="377"/>
                    <a:pt x="10836" y="290"/>
                    <a:pt x="10836" y="188"/>
                  </a:cubicBezTo>
                  <a:cubicBezTo>
                    <a:pt x="10836" y="88"/>
                    <a:pt x="10749" y="1"/>
                    <a:pt x="10649" y="1"/>
                  </a:cubicBezTo>
                  <a:close/>
                </a:path>
              </a:pathLst>
            </a:custGeom>
            <a:solidFill>
              <a:srgbClr val="A0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7"/>
            <p:cNvSpPr/>
            <p:nvPr/>
          </p:nvSpPr>
          <p:spPr>
            <a:xfrm>
              <a:off x="947475" y="3624025"/>
              <a:ext cx="82750" cy="190000"/>
            </a:xfrm>
            <a:custGeom>
              <a:rect b="b" l="l" r="r" t="t"/>
              <a:pathLst>
                <a:path extrusionOk="0" h="7600" w="3310">
                  <a:moveTo>
                    <a:pt x="362" y="1"/>
                  </a:moveTo>
                  <a:lnTo>
                    <a:pt x="1" y="7600"/>
                  </a:lnTo>
                  <a:lnTo>
                    <a:pt x="2514" y="7455"/>
                  </a:lnTo>
                  <a:lnTo>
                    <a:pt x="3310"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916800" y="3767625"/>
              <a:ext cx="260075" cy="88300"/>
            </a:xfrm>
            <a:custGeom>
              <a:rect b="b" l="l" r="r" t="t"/>
              <a:pathLst>
                <a:path extrusionOk="0" h="3532" w="10403">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916800" y="3767625"/>
              <a:ext cx="260075" cy="88300"/>
            </a:xfrm>
            <a:custGeom>
              <a:rect b="b" l="l" r="r" t="t"/>
              <a:pathLst>
                <a:path extrusionOk="0" h="3532" w="10403">
                  <a:moveTo>
                    <a:pt x="4271" y="1"/>
                  </a:moveTo>
                  <a:cubicBezTo>
                    <a:pt x="3693" y="1"/>
                    <a:pt x="3468" y="685"/>
                    <a:pt x="3468" y="685"/>
                  </a:cubicBezTo>
                  <a:cubicBezTo>
                    <a:pt x="3040" y="892"/>
                    <a:pt x="2640" y="976"/>
                    <a:pt x="2267" y="976"/>
                  </a:cubicBezTo>
                  <a:cubicBezTo>
                    <a:pt x="1833" y="976"/>
                    <a:pt x="1434" y="863"/>
                    <a:pt x="1069" y="700"/>
                  </a:cubicBezTo>
                  <a:cubicBezTo>
                    <a:pt x="1021" y="679"/>
                    <a:pt x="970" y="669"/>
                    <a:pt x="921" y="669"/>
                  </a:cubicBezTo>
                  <a:cubicBezTo>
                    <a:pt x="733" y="669"/>
                    <a:pt x="554" y="809"/>
                    <a:pt x="520" y="1003"/>
                  </a:cubicBezTo>
                  <a:cubicBezTo>
                    <a:pt x="361" y="1985"/>
                    <a:pt x="0" y="3532"/>
                    <a:pt x="0" y="3532"/>
                  </a:cubicBezTo>
                  <a:lnTo>
                    <a:pt x="10402" y="3532"/>
                  </a:lnTo>
                  <a:cubicBezTo>
                    <a:pt x="10402" y="3532"/>
                    <a:pt x="10287" y="2390"/>
                    <a:pt x="7831" y="1899"/>
                  </a:cubicBezTo>
                  <a:cubicBezTo>
                    <a:pt x="6068" y="1538"/>
                    <a:pt x="4868" y="209"/>
                    <a:pt x="4868" y="209"/>
                  </a:cubicBezTo>
                  <a:cubicBezTo>
                    <a:pt x="4637" y="59"/>
                    <a:pt x="4439" y="1"/>
                    <a:pt x="42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916800" y="3855900"/>
              <a:ext cx="260075" cy="28550"/>
            </a:xfrm>
            <a:custGeom>
              <a:rect b="b" l="l" r="r" t="t"/>
              <a:pathLst>
                <a:path extrusionOk="0" h="1142" w="10403">
                  <a:moveTo>
                    <a:pt x="0" y="1"/>
                  </a:moveTo>
                  <a:lnTo>
                    <a:pt x="0" y="1141"/>
                  </a:lnTo>
                  <a:lnTo>
                    <a:pt x="10402" y="1141"/>
                  </a:lnTo>
                  <a:lnTo>
                    <a:pt x="1040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1068500" y="3805350"/>
              <a:ext cx="21675" cy="17350"/>
            </a:xfrm>
            <a:custGeom>
              <a:rect b="b" l="l" r="r" t="t"/>
              <a:pathLst>
                <a:path extrusionOk="0" h="694" w="867">
                  <a:moveTo>
                    <a:pt x="794" y="0"/>
                  </a:moveTo>
                  <a:cubicBezTo>
                    <a:pt x="780" y="14"/>
                    <a:pt x="347" y="14"/>
                    <a:pt x="14" y="578"/>
                  </a:cubicBezTo>
                  <a:cubicBezTo>
                    <a:pt x="0" y="607"/>
                    <a:pt x="14" y="650"/>
                    <a:pt x="43" y="678"/>
                  </a:cubicBezTo>
                  <a:cubicBezTo>
                    <a:pt x="58" y="678"/>
                    <a:pt x="72" y="693"/>
                    <a:pt x="87" y="693"/>
                  </a:cubicBezTo>
                  <a:cubicBezTo>
                    <a:pt x="116" y="693"/>
                    <a:pt x="129" y="678"/>
                    <a:pt x="145" y="650"/>
                  </a:cubicBezTo>
                  <a:cubicBezTo>
                    <a:pt x="433" y="158"/>
                    <a:pt x="765" y="158"/>
                    <a:pt x="780" y="158"/>
                  </a:cubicBezTo>
                  <a:cubicBezTo>
                    <a:pt x="838" y="158"/>
                    <a:pt x="852" y="116"/>
                    <a:pt x="867" y="87"/>
                  </a:cubicBezTo>
                  <a:cubicBezTo>
                    <a:pt x="867" y="43"/>
                    <a:pt x="823" y="0"/>
                    <a:pt x="79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7"/>
            <p:cNvSpPr/>
            <p:nvPr/>
          </p:nvSpPr>
          <p:spPr>
            <a:xfrm>
              <a:off x="1055825" y="3798825"/>
              <a:ext cx="21700" cy="17000"/>
            </a:xfrm>
            <a:custGeom>
              <a:rect b="b" l="l" r="r" t="t"/>
              <a:pathLst>
                <a:path extrusionOk="0" h="680" w="868">
                  <a:moveTo>
                    <a:pt x="796" y="1"/>
                  </a:moveTo>
                  <a:cubicBezTo>
                    <a:pt x="781" y="1"/>
                    <a:pt x="348" y="1"/>
                    <a:pt x="30" y="564"/>
                  </a:cubicBezTo>
                  <a:cubicBezTo>
                    <a:pt x="1" y="608"/>
                    <a:pt x="16" y="651"/>
                    <a:pt x="59" y="666"/>
                  </a:cubicBezTo>
                  <a:cubicBezTo>
                    <a:pt x="59" y="679"/>
                    <a:pt x="74" y="679"/>
                    <a:pt x="87" y="679"/>
                  </a:cubicBezTo>
                  <a:cubicBezTo>
                    <a:pt x="116" y="679"/>
                    <a:pt x="145" y="666"/>
                    <a:pt x="160" y="651"/>
                  </a:cubicBezTo>
                  <a:cubicBezTo>
                    <a:pt x="434" y="145"/>
                    <a:pt x="781" y="145"/>
                    <a:pt x="796" y="145"/>
                  </a:cubicBezTo>
                  <a:cubicBezTo>
                    <a:pt x="839" y="145"/>
                    <a:pt x="868" y="117"/>
                    <a:pt x="868" y="73"/>
                  </a:cubicBezTo>
                  <a:cubicBezTo>
                    <a:pt x="868" y="30"/>
                    <a:pt x="839" y="1"/>
                    <a:pt x="796"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7"/>
            <p:cNvSpPr/>
            <p:nvPr/>
          </p:nvSpPr>
          <p:spPr>
            <a:xfrm>
              <a:off x="1043200" y="3790900"/>
              <a:ext cx="21700" cy="16975"/>
            </a:xfrm>
            <a:custGeom>
              <a:rect b="b" l="l" r="r" t="t"/>
              <a:pathLst>
                <a:path extrusionOk="0" h="679" w="868">
                  <a:moveTo>
                    <a:pt x="795" y="0"/>
                  </a:moveTo>
                  <a:cubicBezTo>
                    <a:pt x="766" y="0"/>
                    <a:pt x="347" y="0"/>
                    <a:pt x="15" y="578"/>
                  </a:cubicBezTo>
                  <a:cubicBezTo>
                    <a:pt x="1" y="607"/>
                    <a:pt x="15" y="650"/>
                    <a:pt x="43" y="665"/>
                  </a:cubicBezTo>
                  <a:cubicBezTo>
                    <a:pt x="59" y="679"/>
                    <a:pt x="72" y="679"/>
                    <a:pt x="87" y="679"/>
                  </a:cubicBezTo>
                  <a:cubicBezTo>
                    <a:pt x="116" y="679"/>
                    <a:pt x="130" y="665"/>
                    <a:pt x="145" y="650"/>
                  </a:cubicBezTo>
                  <a:cubicBezTo>
                    <a:pt x="434" y="145"/>
                    <a:pt x="766" y="145"/>
                    <a:pt x="781" y="145"/>
                  </a:cubicBezTo>
                  <a:cubicBezTo>
                    <a:pt x="824" y="145"/>
                    <a:pt x="853" y="116"/>
                    <a:pt x="868" y="72"/>
                  </a:cubicBezTo>
                  <a:cubicBezTo>
                    <a:pt x="868" y="29"/>
                    <a:pt x="824" y="0"/>
                    <a:pt x="795"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7"/>
            <p:cNvSpPr/>
            <p:nvPr/>
          </p:nvSpPr>
          <p:spPr>
            <a:xfrm>
              <a:off x="740875" y="3624025"/>
              <a:ext cx="99375" cy="190000"/>
            </a:xfrm>
            <a:custGeom>
              <a:rect b="b" l="l" r="r" t="t"/>
              <a:pathLst>
                <a:path extrusionOk="0" h="7600" w="3975">
                  <a:moveTo>
                    <a:pt x="1027" y="1"/>
                  </a:moveTo>
                  <a:lnTo>
                    <a:pt x="1" y="7600"/>
                  </a:lnTo>
                  <a:lnTo>
                    <a:pt x="2530" y="7455"/>
                  </a:lnTo>
                  <a:lnTo>
                    <a:pt x="3974"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711650" y="3767625"/>
              <a:ext cx="260075" cy="88300"/>
            </a:xfrm>
            <a:custGeom>
              <a:rect b="b" l="l" r="r" t="t"/>
              <a:pathLst>
                <a:path extrusionOk="0" h="3532" w="10403">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7"/>
            <p:cNvSpPr/>
            <p:nvPr/>
          </p:nvSpPr>
          <p:spPr>
            <a:xfrm>
              <a:off x="711650" y="3767625"/>
              <a:ext cx="260075" cy="88300"/>
            </a:xfrm>
            <a:custGeom>
              <a:rect b="b" l="l" r="r" t="t"/>
              <a:pathLst>
                <a:path extrusionOk="0" h="3532" w="10403">
                  <a:moveTo>
                    <a:pt x="4279" y="1"/>
                  </a:moveTo>
                  <a:cubicBezTo>
                    <a:pt x="3698" y="1"/>
                    <a:pt x="3481" y="685"/>
                    <a:pt x="3481" y="685"/>
                  </a:cubicBezTo>
                  <a:cubicBezTo>
                    <a:pt x="3047" y="892"/>
                    <a:pt x="2644" y="976"/>
                    <a:pt x="2269" y="976"/>
                  </a:cubicBezTo>
                  <a:cubicBezTo>
                    <a:pt x="1832" y="976"/>
                    <a:pt x="1434" y="863"/>
                    <a:pt x="1069" y="700"/>
                  </a:cubicBezTo>
                  <a:cubicBezTo>
                    <a:pt x="1021" y="679"/>
                    <a:pt x="971" y="669"/>
                    <a:pt x="922" y="669"/>
                  </a:cubicBezTo>
                  <a:cubicBezTo>
                    <a:pt x="739" y="669"/>
                    <a:pt x="569" y="809"/>
                    <a:pt x="534" y="1003"/>
                  </a:cubicBezTo>
                  <a:cubicBezTo>
                    <a:pt x="361" y="1985"/>
                    <a:pt x="0" y="3532"/>
                    <a:pt x="0" y="3532"/>
                  </a:cubicBezTo>
                  <a:lnTo>
                    <a:pt x="10402" y="3532"/>
                  </a:lnTo>
                  <a:cubicBezTo>
                    <a:pt x="10402" y="3532"/>
                    <a:pt x="10287" y="2390"/>
                    <a:pt x="7844" y="1899"/>
                  </a:cubicBezTo>
                  <a:cubicBezTo>
                    <a:pt x="6068" y="1538"/>
                    <a:pt x="4883" y="209"/>
                    <a:pt x="4883" y="209"/>
                  </a:cubicBezTo>
                  <a:cubicBezTo>
                    <a:pt x="4649" y="59"/>
                    <a:pt x="4448" y="1"/>
                    <a:pt x="427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7"/>
            <p:cNvSpPr/>
            <p:nvPr/>
          </p:nvSpPr>
          <p:spPr>
            <a:xfrm>
              <a:off x="711650" y="3855900"/>
              <a:ext cx="260075" cy="28550"/>
            </a:xfrm>
            <a:custGeom>
              <a:rect b="b" l="l" r="r" t="t"/>
              <a:pathLst>
                <a:path extrusionOk="0" h="1142" w="10403">
                  <a:moveTo>
                    <a:pt x="0" y="1"/>
                  </a:moveTo>
                  <a:lnTo>
                    <a:pt x="0" y="1141"/>
                  </a:lnTo>
                  <a:lnTo>
                    <a:pt x="10402" y="1141"/>
                  </a:lnTo>
                  <a:lnTo>
                    <a:pt x="10402" y="1"/>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p:nvPr/>
          </p:nvSpPr>
          <p:spPr>
            <a:xfrm>
              <a:off x="863675" y="3805350"/>
              <a:ext cx="21350" cy="17350"/>
            </a:xfrm>
            <a:custGeom>
              <a:rect b="b" l="l" r="r" t="t"/>
              <a:pathLst>
                <a:path extrusionOk="0" h="694" w="854">
                  <a:moveTo>
                    <a:pt x="781" y="0"/>
                  </a:moveTo>
                  <a:cubicBezTo>
                    <a:pt x="767" y="14"/>
                    <a:pt x="348" y="14"/>
                    <a:pt x="16" y="578"/>
                  </a:cubicBezTo>
                  <a:cubicBezTo>
                    <a:pt x="1" y="607"/>
                    <a:pt x="1" y="650"/>
                    <a:pt x="45" y="678"/>
                  </a:cubicBezTo>
                  <a:cubicBezTo>
                    <a:pt x="59" y="678"/>
                    <a:pt x="74" y="693"/>
                    <a:pt x="74" y="693"/>
                  </a:cubicBezTo>
                  <a:cubicBezTo>
                    <a:pt x="103" y="693"/>
                    <a:pt x="131" y="678"/>
                    <a:pt x="145" y="650"/>
                  </a:cubicBezTo>
                  <a:cubicBezTo>
                    <a:pt x="420" y="158"/>
                    <a:pt x="767" y="158"/>
                    <a:pt x="781" y="158"/>
                  </a:cubicBezTo>
                  <a:cubicBezTo>
                    <a:pt x="825" y="158"/>
                    <a:pt x="854" y="116"/>
                    <a:pt x="854" y="87"/>
                  </a:cubicBezTo>
                  <a:cubicBezTo>
                    <a:pt x="854" y="43"/>
                    <a:pt x="825" y="0"/>
                    <a:pt x="78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7"/>
            <p:cNvSpPr/>
            <p:nvPr/>
          </p:nvSpPr>
          <p:spPr>
            <a:xfrm>
              <a:off x="851050" y="3798825"/>
              <a:ext cx="21325" cy="17000"/>
            </a:xfrm>
            <a:custGeom>
              <a:rect b="b" l="l" r="r" t="t"/>
              <a:pathLst>
                <a:path extrusionOk="0" h="680" w="853">
                  <a:moveTo>
                    <a:pt x="781" y="1"/>
                  </a:moveTo>
                  <a:cubicBezTo>
                    <a:pt x="766" y="1"/>
                    <a:pt x="347" y="1"/>
                    <a:pt x="15" y="564"/>
                  </a:cubicBezTo>
                  <a:cubicBezTo>
                    <a:pt x="1" y="608"/>
                    <a:pt x="15" y="651"/>
                    <a:pt x="43" y="666"/>
                  </a:cubicBezTo>
                  <a:cubicBezTo>
                    <a:pt x="59" y="679"/>
                    <a:pt x="72" y="679"/>
                    <a:pt x="87" y="679"/>
                  </a:cubicBezTo>
                  <a:cubicBezTo>
                    <a:pt x="101" y="679"/>
                    <a:pt x="130" y="666"/>
                    <a:pt x="145" y="651"/>
                  </a:cubicBezTo>
                  <a:cubicBezTo>
                    <a:pt x="434" y="159"/>
                    <a:pt x="766" y="145"/>
                    <a:pt x="781" y="145"/>
                  </a:cubicBezTo>
                  <a:cubicBezTo>
                    <a:pt x="824" y="145"/>
                    <a:pt x="853" y="117"/>
                    <a:pt x="853" y="73"/>
                  </a:cubicBezTo>
                  <a:cubicBezTo>
                    <a:pt x="853" y="30"/>
                    <a:pt x="824" y="1"/>
                    <a:pt x="78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7"/>
            <p:cNvSpPr/>
            <p:nvPr/>
          </p:nvSpPr>
          <p:spPr>
            <a:xfrm>
              <a:off x="838400" y="3790900"/>
              <a:ext cx="21350" cy="16975"/>
            </a:xfrm>
            <a:custGeom>
              <a:rect b="b" l="l" r="r" t="t"/>
              <a:pathLst>
                <a:path extrusionOk="0" h="679" w="854">
                  <a:moveTo>
                    <a:pt x="781" y="0"/>
                  </a:moveTo>
                  <a:cubicBezTo>
                    <a:pt x="767" y="0"/>
                    <a:pt x="347" y="0"/>
                    <a:pt x="16" y="578"/>
                  </a:cubicBezTo>
                  <a:cubicBezTo>
                    <a:pt x="0" y="607"/>
                    <a:pt x="0" y="650"/>
                    <a:pt x="44" y="665"/>
                  </a:cubicBezTo>
                  <a:cubicBezTo>
                    <a:pt x="58" y="679"/>
                    <a:pt x="58" y="679"/>
                    <a:pt x="73" y="679"/>
                  </a:cubicBezTo>
                  <a:cubicBezTo>
                    <a:pt x="102" y="679"/>
                    <a:pt x="131" y="665"/>
                    <a:pt x="145" y="650"/>
                  </a:cubicBezTo>
                  <a:cubicBezTo>
                    <a:pt x="420" y="145"/>
                    <a:pt x="767" y="145"/>
                    <a:pt x="781" y="145"/>
                  </a:cubicBezTo>
                  <a:cubicBezTo>
                    <a:pt x="825" y="145"/>
                    <a:pt x="853" y="116"/>
                    <a:pt x="853" y="72"/>
                  </a:cubicBezTo>
                  <a:cubicBezTo>
                    <a:pt x="853" y="29"/>
                    <a:pt x="825" y="0"/>
                    <a:pt x="781"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7"/>
            <p:cNvSpPr/>
            <p:nvPr/>
          </p:nvSpPr>
          <p:spPr>
            <a:xfrm>
              <a:off x="724650" y="2854725"/>
              <a:ext cx="358650" cy="892850"/>
            </a:xfrm>
            <a:custGeom>
              <a:rect b="b" l="l" r="r" t="t"/>
              <a:pathLst>
                <a:path extrusionOk="0" h="35714" w="14346">
                  <a:moveTo>
                    <a:pt x="13855" y="0"/>
                  </a:moveTo>
                  <a:lnTo>
                    <a:pt x="9347" y="896"/>
                  </a:lnTo>
                  <a:lnTo>
                    <a:pt x="4508" y="1343"/>
                  </a:lnTo>
                  <a:lnTo>
                    <a:pt x="0" y="35554"/>
                  </a:lnTo>
                  <a:lnTo>
                    <a:pt x="4912" y="35685"/>
                  </a:lnTo>
                  <a:lnTo>
                    <a:pt x="9131" y="8466"/>
                  </a:lnTo>
                  <a:lnTo>
                    <a:pt x="7831" y="35698"/>
                  </a:lnTo>
                  <a:lnTo>
                    <a:pt x="12887" y="35713"/>
                  </a:lnTo>
                  <a:lnTo>
                    <a:pt x="14259" y="8957"/>
                  </a:lnTo>
                  <a:cubicBezTo>
                    <a:pt x="14332" y="8004"/>
                    <a:pt x="14346" y="6660"/>
                    <a:pt x="14317" y="5692"/>
                  </a:cubicBezTo>
                  <a:cubicBezTo>
                    <a:pt x="14187" y="1011"/>
                    <a:pt x="13855" y="0"/>
                    <a:pt x="13855" y="0"/>
                  </a:cubicBez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7"/>
            <p:cNvSpPr/>
            <p:nvPr/>
          </p:nvSpPr>
          <p:spPr>
            <a:xfrm>
              <a:off x="951800" y="3053350"/>
              <a:ext cx="70475" cy="14100"/>
            </a:xfrm>
            <a:custGeom>
              <a:rect b="b" l="l" r="r" t="t"/>
              <a:pathLst>
                <a:path extrusionOk="0" h="564" w="2819">
                  <a:moveTo>
                    <a:pt x="2761" y="1"/>
                  </a:moveTo>
                  <a:lnTo>
                    <a:pt x="45" y="477"/>
                  </a:lnTo>
                  <a:cubicBezTo>
                    <a:pt x="16" y="477"/>
                    <a:pt x="1" y="506"/>
                    <a:pt x="1" y="521"/>
                  </a:cubicBezTo>
                  <a:cubicBezTo>
                    <a:pt x="1" y="550"/>
                    <a:pt x="30" y="564"/>
                    <a:pt x="45" y="564"/>
                  </a:cubicBezTo>
                  <a:lnTo>
                    <a:pt x="59" y="564"/>
                  </a:lnTo>
                  <a:lnTo>
                    <a:pt x="2775" y="102"/>
                  </a:lnTo>
                  <a:cubicBezTo>
                    <a:pt x="2804" y="88"/>
                    <a:pt x="2819" y="73"/>
                    <a:pt x="2819" y="44"/>
                  </a:cubicBezTo>
                  <a:cubicBezTo>
                    <a:pt x="2819" y="15"/>
                    <a:pt x="2790" y="1"/>
                    <a:pt x="276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7"/>
            <p:cNvSpPr/>
            <p:nvPr/>
          </p:nvSpPr>
          <p:spPr>
            <a:xfrm>
              <a:off x="1028025" y="2548050"/>
              <a:ext cx="259700" cy="195775"/>
            </a:xfrm>
            <a:custGeom>
              <a:rect b="b" l="l" r="r" t="t"/>
              <a:pathLst>
                <a:path extrusionOk="0" h="7831" w="10388">
                  <a:moveTo>
                    <a:pt x="2586" y="1"/>
                  </a:moveTo>
                  <a:lnTo>
                    <a:pt x="1" y="2616"/>
                  </a:lnTo>
                  <a:cubicBezTo>
                    <a:pt x="1" y="2616"/>
                    <a:pt x="4046" y="6026"/>
                    <a:pt x="7903" y="7760"/>
                  </a:cubicBezTo>
                  <a:cubicBezTo>
                    <a:pt x="8015" y="7808"/>
                    <a:pt x="8164" y="7830"/>
                    <a:pt x="8332" y="7830"/>
                  </a:cubicBezTo>
                  <a:cubicBezTo>
                    <a:pt x="8859" y="7830"/>
                    <a:pt x="9565" y="7614"/>
                    <a:pt x="9839" y="7340"/>
                  </a:cubicBezTo>
                  <a:cubicBezTo>
                    <a:pt x="10388" y="6806"/>
                    <a:pt x="10301" y="5895"/>
                    <a:pt x="9666" y="5462"/>
                  </a:cubicBezTo>
                  <a:lnTo>
                    <a:pt x="2586"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7"/>
            <p:cNvSpPr/>
            <p:nvPr/>
          </p:nvSpPr>
          <p:spPr>
            <a:xfrm>
              <a:off x="986475" y="2508325"/>
              <a:ext cx="183900" cy="184600"/>
            </a:xfrm>
            <a:custGeom>
              <a:rect b="b" l="l" r="r" t="t"/>
              <a:pathLst>
                <a:path extrusionOk="0" h="7384" w="7356">
                  <a:moveTo>
                    <a:pt x="1503" y="1"/>
                  </a:moveTo>
                  <a:lnTo>
                    <a:pt x="1" y="5101"/>
                  </a:lnTo>
                  <a:lnTo>
                    <a:pt x="4797" y="7384"/>
                  </a:lnTo>
                  <a:lnTo>
                    <a:pt x="7355" y="3699"/>
                  </a:lnTo>
                  <a:cubicBezTo>
                    <a:pt x="4321" y="1"/>
                    <a:pt x="1503" y="1"/>
                    <a:pt x="1503"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7"/>
            <p:cNvSpPr/>
            <p:nvPr/>
          </p:nvSpPr>
          <p:spPr>
            <a:xfrm>
              <a:off x="1193450" y="2500750"/>
              <a:ext cx="204800" cy="244950"/>
            </a:xfrm>
            <a:custGeom>
              <a:rect b="b" l="l" r="r" t="t"/>
              <a:pathLst>
                <a:path extrusionOk="0" h="9798" w="8192">
                  <a:moveTo>
                    <a:pt x="6574" y="1"/>
                  </a:moveTo>
                  <a:lnTo>
                    <a:pt x="477" y="7484"/>
                  </a:lnTo>
                  <a:cubicBezTo>
                    <a:pt x="1" y="7918"/>
                    <a:pt x="593" y="9074"/>
                    <a:pt x="1170" y="9579"/>
                  </a:cubicBezTo>
                  <a:cubicBezTo>
                    <a:pt x="1300" y="9696"/>
                    <a:pt x="1607" y="9798"/>
                    <a:pt x="1965" y="9798"/>
                  </a:cubicBezTo>
                  <a:cubicBezTo>
                    <a:pt x="2445" y="9798"/>
                    <a:pt x="3017" y="9615"/>
                    <a:pt x="3381" y="9045"/>
                  </a:cubicBezTo>
                  <a:lnTo>
                    <a:pt x="8192" y="1041"/>
                  </a:lnTo>
                  <a:lnTo>
                    <a:pt x="6574"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7"/>
            <p:cNvSpPr/>
            <p:nvPr/>
          </p:nvSpPr>
          <p:spPr>
            <a:xfrm>
              <a:off x="1357775" y="2446850"/>
              <a:ext cx="62875" cy="70550"/>
            </a:xfrm>
            <a:custGeom>
              <a:rect b="b" l="l" r="r" t="t"/>
              <a:pathLst>
                <a:path extrusionOk="0" h="2822" w="2515">
                  <a:moveTo>
                    <a:pt x="2020" y="1"/>
                  </a:moveTo>
                  <a:cubicBezTo>
                    <a:pt x="1978" y="1"/>
                    <a:pt x="1936" y="7"/>
                    <a:pt x="1894" y="19"/>
                  </a:cubicBezTo>
                  <a:lnTo>
                    <a:pt x="565" y="423"/>
                  </a:lnTo>
                  <a:cubicBezTo>
                    <a:pt x="348" y="481"/>
                    <a:pt x="189" y="668"/>
                    <a:pt x="145" y="885"/>
                  </a:cubicBezTo>
                  <a:lnTo>
                    <a:pt x="1" y="2157"/>
                  </a:lnTo>
                  <a:lnTo>
                    <a:pt x="1605" y="2821"/>
                  </a:lnTo>
                  <a:cubicBezTo>
                    <a:pt x="2472" y="1882"/>
                    <a:pt x="1590" y="1174"/>
                    <a:pt x="1590" y="1174"/>
                  </a:cubicBezTo>
                  <a:lnTo>
                    <a:pt x="2226" y="828"/>
                  </a:lnTo>
                  <a:cubicBezTo>
                    <a:pt x="2443" y="712"/>
                    <a:pt x="2515" y="437"/>
                    <a:pt x="2399" y="221"/>
                  </a:cubicBezTo>
                  <a:cubicBezTo>
                    <a:pt x="2319" y="84"/>
                    <a:pt x="2176" y="1"/>
                    <a:pt x="2020"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7"/>
            <p:cNvSpPr/>
            <p:nvPr/>
          </p:nvSpPr>
          <p:spPr>
            <a:xfrm>
              <a:off x="1371875" y="2394525"/>
              <a:ext cx="59625" cy="65425"/>
            </a:xfrm>
            <a:custGeom>
              <a:rect b="b" l="l" r="r" t="t"/>
              <a:pathLst>
                <a:path extrusionOk="0" h="2617" w="2385">
                  <a:moveTo>
                    <a:pt x="2010" y="1"/>
                  </a:moveTo>
                  <a:cubicBezTo>
                    <a:pt x="1910" y="1"/>
                    <a:pt x="1812" y="45"/>
                    <a:pt x="1748" y="132"/>
                  </a:cubicBezTo>
                  <a:lnTo>
                    <a:pt x="1" y="2516"/>
                  </a:lnTo>
                  <a:lnTo>
                    <a:pt x="1214" y="2617"/>
                  </a:lnTo>
                  <a:lnTo>
                    <a:pt x="2312" y="494"/>
                  </a:lnTo>
                  <a:cubicBezTo>
                    <a:pt x="2384" y="349"/>
                    <a:pt x="2355" y="190"/>
                    <a:pt x="2240" y="89"/>
                  </a:cubicBezTo>
                  <a:cubicBezTo>
                    <a:pt x="2175" y="30"/>
                    <a:pt x="2092" y="1"/>
                    <a:pt x="2010"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7"/>
            <p:cNvSpPr/>
            <p:nvPr/>
          </p:nvSpPr>
          <p:spPr>
            <a:xfrm>
              <a:off x="1391725" y="2436925"/>
              <a:ext cx="51700" cy="58425"/>
            </a:xfrm>
            <a:custGeom>
              <a:rect b="b" l="l" r="r" t="t"/>
              <a:pathLst>
                <a:path extrusionOk="0" h="2337" w="2068">
                  <a:moveTo>
                    <a:pt x="1382" y="0"/>
                  </a:moveTo>
                  <a:cubicBezTo>
                    <a:pt x="1345" y="0"/>
                    <a:pt x="1308" y="4"/>
                    <a:pt x="1272" y="11"/>
                  </a:cubicBezTo>
                  <a:lnTo>
                    <a:pt x="608" y="242"/>
                  </a:lnTo>
                  <a:lnTo>
                    <a:pt x="1" y="1514"/>
                  </a:lnTo>
                  <a:lnTo>
                    <a:pt x="1099" y="2337"/>
                  </a:lnTo>
                  <a:lnTo>
                    <a:pt x="1952" y="805"/>
                  </a:lnTo>
                  <a:cubicBezTo>
                    <a:pt x="2067" y="618"/>
                    <a:pt x="2010" y="372"/>
                    <a:pt x="1836" y="227"/>
                  </a:cubicBezTo>
                  <a:lnTo>
                    <a:pt x="1692" y="98"/>
                  </a:lnTo>
                  <a:cubicBezTo>
                    <a:pt x="1605" y="33"/>
                    <a:pt x="1494" y="0"/>
                    <a:pt x="1382"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7"/>
            <p:cNvSpPr/>
            <p:nvPr/>
          </p:nvSpPr>
          <p:spPr>
            <a:xfrm>
              <a:off x="1406550" y="2448375"/>
              <a:ext cx="53825" cy="59975"/>
            </a:xfrm>
            <a:custGeom>
              <a:rect b="b" l="l" r="r" t="t"/>
              <a:pathLst>
                <a:path extrusionOk="0" h="2399" w="2153">
                  <a:moveTo>
                    <a:pt x="1243" y="0"/>
                  </a:moveTo>
                  <a:lnTo>
                    <a:pt x="1" y="1691"/>
                  </a:lnTo>
                  <a:lnTo>
                    <a:pt x="954" y="2399"/>
                  </a:lnTo>
                  <a:lnTo>
                    <a:pt x="2052" y="940"/>
                  </a:lnTo>
                  <a:cubicBezTo>
                    <a:pt x="2110" y="867"/>
                    <a:pt x="2139" y="767"/>
                    <a:pt x="2153" y="665"/>
                  </a:cubicBezTo>
                  <a:cubicBezTo>
                    <a:pt x="2153" y="549"/>
                    <a:pt x="2095" y="434"/>
                    <a:pt x="2008" y="347"/>
                  </a:cubicBezTo>
                  <a:lnTo>
                    <a:pt x="1806" y="145"/>
                  </a:lnTo>
                  <a:cubicBezTo>
                    <a:pt x="1719" y="58"/>
                    <a:pt x="1604" y="15"/>
                    <a:pt x="1488"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7"/>
            <p:cNvSpPr/>
            <p:nvPr/>
          </p:nvSpPr>
          <p:spPr>
            <a:xfrm>
              <a:off x="1416675" y="2463200"/>
              <a:ext cx="53475" cy="47825"/>
            </a:xfrm>
            <a:custGeom>
              <a:rect b="b" l="l" r="r" t="t"/>
              <a:pathLst>
                <a:path extrusionOk="0" h="1913" w="2139">
                  <a:moveTo>
                    <a:pt x="1228" y="0"/>
                  </a:moveTo>
                  <a:lnTo>
                    <a:pt x="0" y="1676"/>
                  </a:lnTo>
                  <a:cubicBezTo>
                    <a:pt x="213" y="1836"/>
                    <a:pt x="465" y="1913"/>
                    <a:pt x="715" y="1913"/>
                  </a:cubicBezTo>
                  <a:cubicBezTo>
                    <a:pt x="1075" y="1913"/>
                    <a:pt x="1431" y="1752"/>
                    <a:pt x="1661" y="1445"/>
                  </a:cubicBezTo>
                  <a:lnTo>
                    <a:pt x="2052" y="925"/>
                  </a:lnTo>
                  <a:cubicBezTo>
                    <a:pt x="2110" y="852"/>
                    <a:pt x="2138" y="752"/>
                    <a:pt x="2138" y="650"/>
                  </a:cubicBezTo>
                  <a:cubicBezTo>
                    <a:pt x="2138" y="534"/>
                    <a:pt x="2095" y="419"/>
                    <a:pt x="2008" y="332"/>
                  </a:cubicBezTo>
                  <a:lnTo>
                    <a:pt x="1792" y="130"/>
                  </a:lnTo>
                  <a:cubicBezTo>
                    <a:pt x="1719" y="43"/>
                    <a:pt x="1603" y="0"/>
                    <a:pt x="1474"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7"/>
            <p:cNvSpPr/>
            <p:nvPr/>
          </p:nvSpPr>
          <p:spPr>
            <a:xfrm>
              <a:off x="1357775" y="2469700"/>
              <a:ext cx="87100" cy="61675"/>
            </a:xfrm>
            <a:custGeom>
              <a:rect b="b" l="l" r="r" t="t"/>
              <a:pathLst>
                <a:path extrusionOk="0" h="2467" w="3484">
                  <a:moveTo>
                    <a:pt x="868" y="0"/>
                  </a:moveTo>
                  <a:lnTo>
                    <a:pt x="1" y="1243"/>
                  </a:lnTo>
                  <a:lnTo>
                    <a:pt x="1114" y="2124"/>
                  </a:lnTo>
                  <a:cubicBezTo>
                    <a:pt x="1364" y="2354"/>
                    <a:pt x="1681" y="2467"/>
                    <a:pt x="1998" y="2467"/>
                  </a:cubicBezTo>
                  <a:cubicBezTo>
                    <a:pt x="2357" y="2467"/>
                    <a:pt x="2716" y="2321"/>
                    <a:pt x="2977" y="2037"/>
                  </a:cubicBezTo>
                  <a:lnTo>
                    <a:pt x="3483" y="1474"/>
                  </a:lnTo>
                  <a:lnTo>
                    <a:pt x="2905" y="665"/>
                  </a:lnTo>
                  <a:lnTo>
                    <a:pt x="1966" y="0"/>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7"/>
            <p:cNvSpPr/>
            <p:nvPr/>
          </p:nvSpPr>
          <p:spPr>
            <a:xfrm>
              <a:off x="1372600" y="2443225"/>
              <a:ext cx="52775" cy="66225"/>
            </a:xfrm>
            <a:custGeom>
              <a:rect b="b" l="l" r="r" t="t"/>
              <a:pathLst>
                <a:path extrusionOk="0" h="2649" w="2111">
                  <a:moveTo>
                    <a:pt x="1626" y="0"/>
                  </a:moveTo>
                  <a:cubicBezTo>
                    <a:pt x="1585" y="0"/>
                    <a:pt x="1544" y="6"/>
                    <a:pt x="1503" y="19"/>
                  </a:cubicBezTo>
                  <a:lnTo>
                    <a:pt x="43" y="495"/>
                  </a:lnTo>
                  <a:cubicBezTo>
                    <a:pt x="15" y="510"/>
                    <a:pt x="1" y="539"/>
                    <a:pt x="15" y="568"/>
                  </a:cubicBezTo>
                  <a:cubicBezTo>
                    <a:pt x="30" y="582"/>
                    <a:pt x="43" y="597"/>
                    <a:pt x="72" y="597"/>
                  </a:cubicBezTo>
                  <a:lnTo>
                    <a:pt x="1532" y="120"/>
                  </a:lnTo>
                  <a:cubicBezTo>
                    <a:pt x="1565" y="109"/>
                    <a:pt x="1599" y="104"/>
                    <a:pt x="1633" y="104"/>
                  </a:cubicBezTo>
                  <a:cubicBezTo>
                    <a:pt x="1777" y="104"/>
                    <a:pt x="1919" y="199"/>
                    <a:pt x="1966" y="351"/>
                  </a:cubicBezTo>
                  <a:cubicBezTo>
                    <a:pt x="2008" y="481"/>
                    <a:pt x="1951" y="640"/>
                    <a:pt x="1850" y="727"/>
                  </a:cubicBezTo>
                  <a:lnTo>
                    <a:pt x="968" y="1275"/>
                  </a:lnTo>
                  <a:cubicBezTo>
                    <a:pt x="954" y="1275"/>
                    <a:pt x="939" y="1304"/>
                    <a:pt x="939" y="1319"/>
                  </a:cubicBezTo>
                  <a:cubicBezTo>
                    <a:pt x="954" y="1333"/>
                    <a:pt x="954" y="1348"/>
                    <a:pt x="968" y="1362"/>
                  </a:cubicBezTo>
                  <a:cubicBezTo>
                    <a:pt x="983" y="1362"/>
                    <a:pt x="1257" y="1493"/>
                    <a:pt x="1330" y="1796"/>
                  </a:cubicBezTo>
                  <a:cubicBezTo>
                    <a:pt x="1388" y="2027"/>
                    <a:pt x="1301" y="2287"/>
                    <a:pt x="1099" y="2576"/>
                  </a:cubicBezTo>
                  <a:cubicBezTo>
                    <a:pt x="1084" y="2591"/>
                    <a:pt x="1084" y="2620"/>
                    <a:pt x="1113" y="2634"/>
                  </a:cubicBezTo>
                  <a:cubicBezTo>
                    <a:pt x="1113" y="2649"/>
                    <a:pt x="1128" y="2649"/>
                    <a:pt x="1141" y="2649"/>
                  </a:cubicBezTo>
                  <a:cubicBezTo>
                    <a:pt x="1156" y="2649"/>
                    <a:pt x="1170" y="2634"/>
                    <a:pt x="1170" y="2634"/>
                  </a:cubicBezTo>
                  <a:cubicBezTo>
                    <a:pt x="1402" y="2316"/>
                    <a:pt x="1474" y="2027"/>
                    <a:pt x="1417" y="1767"/>
                  </a:cubicBezTo>
                  <a:cubicBezTo>
                    <a:pt x="1359" y="1522"/>
                    <a:pt x="1185" y="1377"/>
                    <a:pt x="1084" y="1319"/>
                  </a:cubicBezTo>
                  <a:lnTo>
                    <a:pt x="1908" y="799"/>
                  </a:lnTo>
                  <a:cubicBezTo>
                    <a:pt x="2052" y="684"/>
                    <a:pt x="2110" y="495"/>
                    <a:pt x="2052" y="322"/>
                  </a:cubicBezTo>
                  <a:cubicBezTo>
                    <a:pt x="1992" y="132"/>
                    <a:pt x="1816" y="0"/>
                    <a:pt x="1626"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7"/>
            <p:cNvSpPr/>
            <p:nvPr/>
          </p:nvSpPr>
          <p:spPr>
            <a:xfrm>
              <a:off x="804450" y="2497150"/>
              <a:ext cx="292225" cy="446050"/>
            </a:xfrm>
            <a:custGeom>
              <a:rect b="b" l="l" r="r" t="t"/>
              <a:pathLst>
                <a:path extrusionOk="0" h="17842" w="11689">
                  <a:moveTo>
                    <a:pt x="5953" y="0"/>
                  </a:moveTo>
                  <a:lnTo>
                    <a:pt x="5361" y="58"/>
                  </a:lnTo>
                  <a:cubicBezTo>
                    <a:pt x="4090" y="159"/>
                    <a:pt x="2832" y="448"/>
                    <a:pt x="1647" y="925"/>
                  </a:cubicBezTo>
                  <a:cubicBezTo>
                    <a:pt x="1358" y="1041"/>
                    <a:pt x="1085" y="1156"/>
                    <a:pt x="825" y="1301"/>
                  </a:cubicBezTo>
                  <a:cubicBezTo>
                    <a:pt x="0" y="1734"/>
                    <a:pt x="578" y="2659"/>
                    <a:pt x="694" y="3612"/>
                  </a:cubicBezTo>
                  <a:lnTo>
                    <a:pt x="998" y="16788"/>
                  </a:lnTo>
                  <a:cubicBezTo>
                    <a:pt x="998" y="16788"/>
                    <a:pt x="3428" y="17842"/>
                    <a:pt x="6375" y="17842"/>
                  </a:cubicBezTo>
                  <a:cubicBezTo>
                    <a:pt x="7928" y="17842"/>
                    <a:pt x="9623" y="17550"/>
                    <a:pt x="11183" y="16657"/>
                  </a:cubicBezTo>
                  <a:lnTo>
                    <a:pt x="11587" y="4031"/>
                  </a:lnTo>
                  <a:cubicBezTo>
                    <a:pt x="11689" y="2701"/>
                    <a:pt x="11140" y="954"/>
                    <a:pt x="9897" y="636"/>
                  </a:cubicBezTo>
                  <a:cubicBezTo>
                    <a:pt x="8322" y="260"/>
                    <a:pt x="6675" y="43"/>
                    <a:pt x="5953"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7"/>
            <p:cNvSpPr/>
            <p:nvPr/>
          </p:nvSpPr>
          <p:spPr>
            <a:xfrm>
              <a:off x="894750" y="2497125"/>
              <a:ext cx="117425" cy="59625"/>
            </a:xfrm>
            <a:custGeom>
              <a:rect b="b" l="l" r="r" t="t"/>
              <a:pathLst>
                <a:path extrusionOk="0" h="2385" w="4697">
                  <a:moveTo>
                    <a:pt x="2271" y="1"/>
                  </a:moveTo>
                  <a:cubicBezTo>
                    <a:pt x="1999" y="1"/>
                    <a:pt x="979" y="22"/>
                    <a:pt x="0" y="319"/>
                  </a:cubicBezTo>
                  <a:lnTo>
                    <a:pt x="3685" y="2385"/>
                  </a:lnTo>
                  <a:cubicBezTo>
                    <a:pt x="4566" y="1113"/>
                    <a:pt x="4696" y="304"/>
                    <a:pt x="4696" y="304"/>
                  </a:cubicBezTo>
                  <a:cubicBezTo>
                    <a:pt x="4696" y="304"/>
                    <a:pt x="3757" y="59"/>
                    <a:pt x="2341" y="1"/>
                  </a:cubicBezTo>
                  <a:cubicBezTo>
                    <a:pt x="2341" y="1"/>
                    <a:pt x="2316" y="1"/>
                    <a:pt x="2271"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7"/>
            <p:cNvSpPr/>
            <p:nvPr/>
          </p:nvSpPr>
          <p:spPr>
            <a:xfrm>
              <a:off x="1089775" y="2612350"/>
              <a:ext cx="5100" cy="75150"/>
            </a:xfrm>
            <a:custGeom>
              <a:rect b="b" l="l" r="r" t="t"/>
              <a:pathLst>
                <a:path extrusionOk="0" h="3006" w="204">
                  <a:moveTo>
                    <a:pt x="131" y="0"/>
                  </a:moveTo>
                  <a:cubicBezTo>
                    <a:pt x="103" y="0"/>
                    <a:pt x="74" y="29"/>
                    <a:pt x="74" y="73"/>
                  </a:cubicBezTo>
                  <a:lnTo>
                    <a:pt x="1" y="2934"/>
                  </a:lnTo>
                  <a:cubicBezTo>
                    <a:pt x="1" y="2977"/>
                    <a:pt x="30" y="3005"/>
                    <a:pt x="59" y="3005"/>
                  </a:cubicBezTo>
                  <a:cubicBezTo>
                    <a:pt x="88" y="3005"/>
                    <a:pt x="116" y="2977"/>
                    <a:pt x="116" y="2934"/>
                  </a:cubicBezTo>
                  <a:lnTo>
                    <a:pt x="203" y="73"/>
                  </a:lnTo>
                  <a:cubicBezTo>
                    <a:pt x="203" y="29"/>
                    <a:pt x="174" y="0"/>
                    <a:pt x="131"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7"/>
            <p:cNvSpPr/>
            <p:nvPr/>
          </p:nvSpPr>
          <p:spPr>
            <a:xfrm>
              <a:off x="635075" y="2680625"/>
              <a:ext cx="167225" cy="222850"/>
            </a:xfrm>
            <a:custGeom>
              <a:rect b="b" l="l" r="r" t="t"/>
              <a:pathLst>
                <a:path extrusionOk="0" h="8914" w="6689">
                  <a:moveTo>
                    <a:pt x="1821" y="1"/>
                  </a:moveTo>
                  <a:lnTo>
                    <a:pt x="0" y="3453"/>
                  </a:lnTo>
                  <a:lnTo>
                    <a:pt x="5375" y="8914"/>
                  </a:lnTo>
                  <a:lnTo>
                    <a:pt x="6689" y="7426"/>
                  </a:lnTo>
                  <a:lnTo>
                    <a:pt x="1821" y="1"/>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7"/>
            <p:cNvSpPr/>
            <p:nvPr/>
          </p:nvSpPr>
          <p:spPr>
            <a:xfrm>
              <a:off x="769425" y="2820800"/>
              <a:ext cx="151350" cy="117400"/>
            </a:xfrm>
            <a:custGeom>
              <a:rect b="b" l="l" r="r" t="t"/>
              <a:pathLst>
                <a:path extrusionOk="0" h="4696" w="6054">
                  <a:moveTo>
                    <a:pt x="3539" y="1"/>
                  </a:moveTo>
                  <a:cubicBezTo>
                    <a:pt x="3452" y="1"/>
                    <a:pt x="3365" y="30"/>
                    <a:pt x="3295" y="86"/>
                  </a:cubicBezTo>
                  <a:lnTo>
                    <a:pt x="1243" y="1762"/>
                  </a:lnTo>
                  <a:lnTo>
                    <a:pt x="1" y="3307"/>
                  </a:lnTo>
                  <a:cubicBezTo>
                    <a:pt x="772" y="3999"/>
                    <a:pt x="1360" y="4211"/>
                    <a:pt x="1789" y="4211"/>
                  </a:cubicBezTo>
                  <a:cubicBezTo>
                    <a:pt x="1987" y="4211"/>
                    <a:pt x="2151" y="4166"/>
                    <a:pt x="2283" y="4102"/>
                  </a:cubicBezTo>
                  <a:cubicBezTo>
                    <a:pt x="2341" y="4131"/>
                    <a:pt x="2384" y="4145"/>
                    <a:pt x="2442" y="4160"/>
                  </a:cubicBezTo>
                  <a:lnTo>
                    <a:pt x="4161" y="4665"/>
                  </a:lnTo>
                  <a:cubicBezTo>
                    <a:pt x="4206" y="4686"/>
                    <a:pt x="4254" y="4696"/>
                    <a:pt x="4300" y="4696"/>
                  </a:cubicBezTo>
                  <a:cubicBezTo>
                    <a:pt x="4418" y="4696"/>
                    <a:pt x="4533" y="4631"/>
                    <a:pt x="4595" y="4507"/>
                  </a:cubicBezTo>
                  <a:cubicBezTo>
                    <a:pt x="4653" y="4391"/>
                    <a:pt x="4667" y="4203"/>
                    <a:pt x="4335" y="4029"/>
                  </a:cubicBezTo>
                  <a:lnTo>
                    <a:pt x="4335" y="4029"/>
                  </a:lnTo>
                  <a:lnTo>
                    <a:pt x="4667" y="4203"/>
                  </a:lnTo>
                  <a:cubicBezTo>
                    <a:pt x="4713" y="4226"/>
                    <a:pt x="4761" y="4237"/>
                    <a:pt x="4807" y="4237"/>
                  </a:cubicBezTo>
                  <a:cubicBezTo>
                    <a:pt x="4934" y="4237"/>
                    <a:pt x="5052" y="4156"/>
                    <a:pt x="5115" y="4029"/>
                  </a:cubicBezTo>
                  <a:cubicBezTo>
                    <a:pt x="5187" y="3885"/>
                    <a:pt x="5100" y="3682"/>
                    <a:pt x="4898" y="3553"/>
                  </a:cubicBezTo>
                  <a:lnTo>
                    <a:pt x="4898" y="3553"/>
                  </a:lnTo>
                  <a:lnTo>
                    <a:pt x="5158" y="3654"/>
                  </a:lnTo>
                  <a:cubicBezTo>
                    <a:pt x="5204" y="3675"/>
                    <a:pt x="5252" y="3685"/>
                    <a:pt x="5299" y="3685"/>
                  </a:cubicBezTo>
                  <a:cubicBezTo>
                    <a:pt x="5443" y="3685"/>
                    <a:pt x="5576" y="3590"/>
                    <a:pt x="5620" y="3437"/>
                  </a:cubicBezTo>
                  <a:cubicBezTo>
                    <a:pt x="5693" y="3264"/>
                    <a:pt x="5591" y="3062"/>
                    <a:pt x="5433" y="2989"/>
                  </a:cubicBezTo>
                  <a:lnTo>
                    <a:pt x="5071" y="2787"/>
                  </a:lnTo>
                  <a:lnTo>
                    <a:pt x="5504" y="2902"/>
                  </a:lnTo>
                  <a:cubicBezTo>
                    <a:pt x="5545" y="2917"/>
                    <a:pt x="5588" y="2924"/>
                    <a:pt x="5629" y="2924"/>
                  </a:cubicBezTo>
                  <a:cubicBezTo>
                    <a:pt x="5793" y="2924"/>
                    <a:pt x="5950" y="2816"/>
                    <a:pt x="5996" y="2642"/>
                  </a:cubicBezTo>
                  <a:cubicBezTo>
                    <a:pt x="6053" y="2455"/>
                    <a:pt x="5953" y="2253"/>
                    <a:pt x="5793" y="2166"/>
                  </a:cubicBezTo>
                  <a:lnTo>
                    <a:pt x="3699" y="1068"/>
                  </a:lnTo>
                  <a:lnTo>
                    <a:pt x="3915" y="591"/>
                  </a:lnTo>
                  <a:cubicBezTo>
                    <a:pt x="3988" y="417"/>
                    <a:pt x="3944" y="215"/>
                    <a:pt x="3800" y="100"/>
                  </a:cubicBezTo>
                  <a:cubicBezTo>
                    <a:pt x="3725" y="33"/>
                    <a:pt x="3632" y="1"/>
                    <a:pt x="3539"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7"/>
            <p:cNvSpPr/>
            <p:nvPr/>
          </p:nvSpPr>
          <p:spPr>
            <a:xfrm>
              <a:off x="866950" y="2875875"/>
              <a:ext cx="33250" cy="17150"/>
            </a:xfrm>
            <a:custGeom>
              <a:rect b="b" l="l" r="r" t="t"/>
              <a:pathLst>
                <a:path extrusionOk="0" h="686" w="1330">
                  <a:moveTo>
                    <a:pt x="48" y="0"/>
                  </a:moveTo>
                  <a:cubicBezTo>
                    <a:pt x="29" y="0"/>
                    <a:pt x="14" y="10"/>
                    <a:pt x="14" y="21"/>
                  </a:cubicBezTo>
                  <a:cubicBezTo>
                    <a:pt x="0" y="35"/>
                    <a:pt x="14" y="64"/>
                    <a:pt x="29" y="79"/>
                  </a:cubicBezTo>
                  <a:lnTo>
                    <a:pt x="1257" y="670"/>
                  </a:lnTo>
                  <a:cubicBezTo>
                    <a:pt x="1272" y="685"/>
                    <a:pt x="1272" y="685"/>
                    <a:pt x="1286" y="685"/>
                  </a:cubicBezTo>
                  <a:cubicBezTo>
                    <a:pt x="1301" y="685"/>
                    <a:pt x="1315" y="670"/>
                    <a:pt x="1315" y="657"/>
                  </a:cubicBezTo>
                  <a:cubicBezTo>
                    <a:pt x="1330" y="642"/>
                    <a:pt x="1315" y="613"/>
                    <a:pt x="1301" y="599"/>
                  </a:cubicBezTo>
                  <a:lnTo>
                    <a:pt x="72" y="6"/>
                  </a:lnTo>
                  <a:cubicBezTo>
                    <a:pt x="64" y="2"/>
                    <a:pt x="55" y="0"/>
                    <a:pt x="48" y="0"/>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7"/>
            <p:cNvSpPr/>
            <p:nvPr/>
          </p:nvSpPr>
          <p:spPr>
            <a:xfrm>
              <a:off x="859725" y="2895000"/>
              <a:ext cx="32150" cy="14975"/>
            </a:xfrm>
            <a:custGeom>
              <a:rect b="b" l="l" r="r" t="t"/>
              <a:pathLst>
                <a:path extrusionOk="0" h="599" w="1286">
                  <a:moveTo>
                    <a:pt x="47" y="1"/>
                  </a:moveTo>
                  <a:cubicBezTo>
                    <a:pt x="29" y="1"/>
                    <a:pt x="14" y="11"/>
                    <a:pt x="14" y="21"/>
                  </a:cubicBezTo>
                  <a:cubicBezTo>
                    <a:pt x="0" y="50"/>
                    <a:pt x="14" y="79"/>
                    <a:pt x="29" y="79"/>
                  </a:cubicBezTo>
                  <a:lnTo>
                    <a:pt x="1214" y="599"/>
                  </a:lnTo>
                  <a:lnTo>
                    <a:pt x="1243" y="599"/>
                  </a:lnTo>
                  <a:cubicBezTo>
                    <a:pt x="1257" y="599"/>
                    <a:pt x="1272" y="585"/>
                    <a:pt x="1272" y="570"/>
                  </a:cubicBezTo>
                  <a:cubicBezTo>
                    <a:pt x="1286" y="556"/>
                    <a:pt x="1272" y="527"/>
                    <a:pt x="1257" y="512"/>
                  </a:cubicBezTo>
                  <a:lnTo>
                    <a:pt x="72" y="7"/>
                  </a:lnTo>
                  <a:cubicBezTo>
                    <a:pt x="64" y="3"/>
                    <a:pt x="55" y="1"/>
                    <a:pt x="47"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7"/>
            <p:cNvSpPr/>
            <p:nvPr/>
          </p:nvSpPr>
          <p:spPr>
            <a:xfrm>
              <a:off x="854300" y="2911400"/>
              <a:ext cx="27475" cy="12300"/>
            </a:xfrm>
            <a:custGeom>
              <a:rect b="b" l="l" r="r" t="t"/>
              <a:pathLst>
                <a:path extrusionOk="0" h="492" w="1099">
                  <a:moveTo>
                    <a:pt x="58" y="1"/>
                  </a:moveTo>
                  <a:cubicBezTo>
                    <a:pt x="44" y="1"/>
                    <a:pt x="15" y="1"/>
                    <a:pt x="0" y="30"/>
                  </a:cubicBezTo>
                  <a:cubicBezTo>
                    <a:pt x="0" y="45"/>
                    <a:pt x="15" y="73"/>
                    <a:pt x="29" y="73"/>
                  </a:cubicBezTo>
                  <a:lnTo>
                    <a:pt x="1040" y="492"/>
                  </a:lnTo>
                  <a:lnTo>
                    <a:pt x="1055" y="492"/>
                  </a:lnTo>
                  <a:cubicBezTo>
                    <a:pt x="1069" y="492"/>
                    <a:pt x="1084" y="478"/>
                    <a:pt x="1084" y="463"/>
                  </a:cubicBezTo>
                  <a:cubicBezTo>
                    <a:pt x="1098" y="449"/>
                    <a:pt x="1084" y="420"/>
                    <a:pt x="1069" y="420"/>
                  </a:cubicBezTo>
                  <a:lnTo>
                    <a:pt x="58" y="1"/>
                  </a:ln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7"/>
            <p:cNvSpPr/>
            <p:nvPr/>
          </p:nvSpPr>
          <p:spPr>
            <a:xfrm>
              <a:off x="617000" y="2542600"/>
              <a:ext cx="254650" cy="238375"/>
            </a:xfrm>
            <a:custGeom>
              <a:rect b="b" l="l" r="r" t="t"/>
              <a:pathLst>
                <a:path extrusionOk="0" h="9535" w="10186">
                  <a:moveTo>
                    <a:pt x="7978" y="1"/>
                  </a:moveTo>
                  <a:cubicBezTo>
                    <a:pt x="7438" y="1"/>
                    <a:pt x="6901" y="232"/>
                    <a:pt x="6516" y="681"/>
                  </a:cubicBezTo>
                  <a:lnTo>
                    <a:pt x="694" y="6576"/>
                  </a:lnTo>
                  <a:cubicBezTo>
                    <a:pt x="1" y="7371"/>
                    <a:pt x="145" y="8627"/>
                    <a:pt x="1012" y="9234"/>
                  </a:cubicBezTo>
                  <a:cubicBezTo>
                    <a:pt x="1300" y="9436"/>
                    <a:pt x="1629" y="9534"/>
                    <a:pt x="1957" y="9534"/>
                  </a:cubicBezTo>
                  <a:cubicBezTo>
                    <a:pt x="2403" y="9534"/>
                    <a:pt x="2846" y="9352"/>
                    <a:pt x="3179" y="9003"/>
                  </a:cubicBezTo>
                  <a:lnTo>
                    <a:pt x="9377" y="3470"/>
                  </a:lnTo>
                  <a:cubicBezTo>
                    <a:pt x="10186" y="2603"/>
                    <a:pt x="10114" y="1201"/>
                    <a:pt x="9203" y="450"/>
                  </a:cubicBezTo>
                  <a:cubicBezTo>
                    <a:pt x="8844" y="148"/>
                    <a:pt x="8410" y="1"/>
                    <a:pt x="7978"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7"/>
            <p:cNvSpPr/>
            <p:nvPr/>
          </p:nvSpPr>
          <p:spPr>
            <a:xfrm>
              <a:off x="715250" y="2516650"/>
              <a:ext cx="166900" cy="191450"/>
            </a:xfrm>
            <a:custGeom>
              <a:rect b="b" l="l" r="r" t="t"/>
              <a:pathLst>
                <a:path extrusionOk="0" h="7658" w="6676">
                  <a:moveTo>
                    <a:pt x="5577" y="0"/>
                  </a:moveTo>
                  <a:cubicBezTo>
                    <a:pt x="5577" y="0"/>
                    <a:pt x="3092" y="506"/>
                    <a:pt x="1" y="4335"/>
                  </a:cubicBezTo>
                  <a:lnTo>
                    <a:pt x="2948" y="7657"/>
                  </a:lnTo>
                  <a:lnTo>
                    <a:pt x="6675" y="4884"/>
                  </a:lnTo>
                  <a:lnTo>
                    <a:pt x="5577" y="0"/>
                  </a:ln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7"/>
            <p:cNvSpPr/>
            <p:nvPr/>
          </p:nvSpPr>
          <p:spPr>
            <a:xfrm>
              <a:off x="822150" y="2643375"/>
              <a:ext cx="53850" cy="40500"/>
            </a:xfrm>
            <a:custGeom>
              <a:rect b="b" l="l" r="r" t="t"/>
              <a:pathLst>
                <a:path extrusionOk="0" h="1620" w="2154">
                  <a:moveTo>
                    <a:pt x="2075" y="1"/>
                  </a:moveTo>
                  <a:cubicBezTo>
                    <a:pt x="2062" y="1"/>
                    <a:pt x="2049" y="6"/>
                    <a:pt x="2037" y="17"/>
                  </a:cubicBezTo>
                  <a:lnTo>
                    <a:pt x="30" y="1504"/>
                  </a:lnTo>
                  <a:cubicBezTo>
                    <a:pt x="1" y="1519"/>
                    <a:pt x="1" y="1562"/>
                    <a:pt x="15" y="1591"/>
                  </a:cubicBezTo>
                  <a:cubicBezTo>
                    <a:pt x="30" y="1606"/>
                    <a:pt x="44" y="1620"/>
                    <a:pt x="73" y="1620"/>
                  </a:cubicBezTo>
                  <a:cubicBezTo>
                    <a:pt x="88" y="1620"/>
                    <a:pt x="88" y="1606"/>
                    <a:pt x="101" y="1606"/>
                  </a:cubicBezTo>
                  <a:lnTo>
                    <a:pt x="2110" y="117"/>
                  </a:lnTo>
                  <a:cubicBezTo>
                    <a:pt x="2139" y="89"/>
                    <a:pt x="2153" y="46"/>
                    <a:pt x="2124" y="31"/>
                  </a:cubicBezTo>
                  <a:cubicBezTo>
                    <a:pt x="2116" y="13"/>
                    <a:pt x="2096" y="1"/>
                    <a:pt x="2075" y="1"/>
                  </a:cubicBezTo>
                  <a:close/>
                </a:path>
              </a:pathLst>
            </a:custGeom>
            <a:solidFill>
              <a:srgbClr val="1717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7"/>
            <p:cNvSpPr/>
            <p:nvPr/>
          </p:nvSpPr>
          <p:spPr>
            <a:xfrm>
              <a:off x="847325" y="2221250"/>
              <a:ext cx="210700" cy="176950"/>
            </a:xfrm>
            <a:custGeom>
              <a:rect b="b" l="l" r="r" t="t"/>
              <a:pathLst>
                <a:path extrusionOk="0" h="7078" w="8428">
                  <a:moveTo>
                    <a:pt x="4022" y="1"/>
                  </a:moveTo>
                  <a:cubicBezTo>
                    <a:pt x="1756" y="1"/>
                    <a:pt x="0" y="1347"/>
                    <a:pt x="713" y="3711"/>
                  </a:cubicBezTo>
                  <a:cubicBezTo>
                    <a:pt x="1248" y="5489"/>
                    <a:pt x="2475" y="7078"/>
                    <a:pt x="4469" y="7078"/>
                  </a:cubicBezTo>
                  <a:cubicBezTo>
                    <a:pt x="6463" y="7078"/>
                    <a:pt x="8052" y="4997"/>
                    <a:pt x="8240" y="3148"/>
                  </a:cubicBezTo>
                  <a:cubicBezTo>
                    <a:pt x="8427" y="1154"/>
                    <a:pt x="6333" y="317"/>
                    <a:pt x="5105" y="99"/>
                  </a:cubicBezTo>
                  <a:cubicBezTo>
                    <a:pt x="4736" y="33"/>
                    <a:pt x="4373" y="1"/>
                    <a:pt x="4022"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7"/>
            <p:cNvSpPr/>
            <p:nvPr/>
          </p:nvSpPr>
          <p:spPr>
            <a:xfrm>
              <a:off x="920750" y="2381200"/>
              <a:ext cx="70475" cy="136925"/>
            </a:xfrm>
            <a:custGeom>
              <a:rect b="b" l="l" r="r" t="t"/>
              <a:pathLst>
                <a:path extrusionOk="0" h="5477" w="2819">
                  <a:moveTo>
                    <a:pt x="536" y="0"/>
                  </a:moveTo>
                  <a:lnTo>
                    <a:pt x="0" y="5461"/>
                  </a:lnTo>
                  <a:lnTo>
                    <a:pt x="2818" y="5476"/>
                  </a:lnTo>
                  <a:lnTo>
                    <a:pt x="2818" y="5476"/>
                  </a:lnTo>
                  <a:lnTo>
                    <a:pt x="2674" y="578"/>
                  </a:lnTo>
                  <a:lnTo>
                    <a:pt x="536" y="0"/>
                  </a:ln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7"/>
            <p:cNvSpPr/>
            <p:nvPr/>
          </p:nvSpPr>
          <p:spPr>
            <a:xfrm>
              <a:off x="943875" y="2404300"/>
              <a:ext cx="46250" cy="72650"/>
            </a:xfrm>
            <a:custGeom>
              <a:rect b="b" l="l" r="r" t="t"/>
              <a:pathLst>
                <a:path extrusionOk="0" h="2906" w="1850">
                  <a:moveTo>
                    <a:pt x="1749" y="1"/>
                  </a:moveTo>
                  <a:lnTo>
                    <a:pt x="0" y="709"/>
                  </a:lnTo>
                  <a:lnTo>
                    <a:pt x="1849" y="2905"/>
                  </a:lnTo>
                  <a:lnTo>
                    <a:pt x="1749"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7"/>
            <p:cNvSpPr/>
            <p:nvPr/>
          </p:nvSpPr>
          <p:spPr>
            <a:xfrm>
              <a:off x="872000" y="2245550"/>
              <a:ext cx="176625" cy="194375"/>
            </a:xfrm>
            <a:custGeom>
              <a:rect b="b" l="l" r="r" t="t"/>
              <a:pathLst>
                <a:path extrusionOk="0" h="7775" w="7065">
                  <a:moveTo>
                    <a:pt x="4025" y="0"/>
                  </a:moveTo>
                  <a:cubicBezTo>
                    <a:pt x="3654" y="0"/>
                    <a:pt x="3281" y="52"/>
                    <a:pt x="2919" y="154"/>
                  </a:cubicBezTo>
                  <a:cubicBezTo>
                    <a:pt x="1" y="948"/>
                    <a:pt x="1301" y="4010"/>
                    <a:pt x="1301" y="4010"/>
                  </a:cubicBezTo>
                  <a:lnTo>
                    <a:pt x="1777" y="5383"/>
                  </a:lnTo>
                  <a:cubicBezTo>
                    <a:pt x="1879" y="5875"/>
                    <a:pt x="2283" y="6900"/>
                    <a:pt x="2702" y="7146"/>
                  </a:cubicBezTo>
                  <a:cubicBezTo>
                    <a:pt x="3401" y="7554"/>
                    <a:pt x="3940" y="7774"/>
                    <a:pt x="4484" y="7774"/>
                  </a:cubicBezTo>
                  <a:cubicBezTo>
                    <a:pt x="4806" y="7774"/>
                    <a:pt x="5130" y="7697"/>
                    <a:pt x="5491" y="7536"/>
                  </a:cubicBezTo>
                  <a:cubicBezTo>
                    <a:pt x="6762" y="6958"/>
                    <a:pt x="7065" y="4892"/>
                    <a:pt x="6849" y="2335"/>
                  </a:cubicBezTo>
                  <a:cubicBezTo>
                    <a:pt x="6718" y="789"/>
                    <a:pt x="5649" y="254"/>
                    <a:pt x="4811" y="81"/>
                  </a:cubicBezTo>
                  <a:cubicBezTo>
                    <a:pt x="4553" y="27"/>
                    <a:pt x="4289" y="0"/>
                    <a:pt x="4025" y="0"/>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7"/>
            <p:cNvSpPr/>
            <p:nvPr/>
          </p:nvSpPr>
          <p:spPr>
            <a:xfrm>
              <a:off x="877775" y="2264550"/>
              <a:ext cx="70450" cy="100050"/>
            </a:xfrm>
            <a:custGeom>
              <a:rect b="b" l="l" r="r" t="t"/>
              <a:pathLst>
                <a:path extrusionOk="0" h="4002" w="2818">
                  <a:moveTo>
                    <a:pt x="997" y="0"/>
                  </a:moveTo>
                  <a:lnTo>
                    <a:pt x="1" y="1936"/>
                  </a:lnTo>
                  <a:lnTo>
                    <a:pt x="521" y="3554"/>
                  </a:lnTo>
                  <a:lnTo>
                    <a:pt x="1575" y="4002"/>
                  </a:lnTo>
                  <a:cubicBezTo>
                    <a:pt x="1575" y="4002"/>
                    <a:pt x="2817" y="101"/>
                    <a:pt x="997"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7"/>
            <p:cNvSpPr/>
            <p:nvPr/>
          </p:nvSpPr>
          <p:spPr>
            <a:xfrm>
              <a:off x="863325" y="2345050"/>
              <a:ext cx="62875" cy="51000"/>
            </a:xfrm>
            <a:custGeom>
              <a:rect b="b" l="l" r="r" t="t"/>
              <a:pathLst>
                <a:path extrusionOk="0" h="2040" w="2515">
                  <a:moveTo>
                    <a:pt x="1235" y="1"/>
                  </a:moveTo>
                  <a:cubicBezTo>
                    <a:pt x="1120" y="1"/>
                    <a:pt x="997" y="36"/>
                    <a:pt x="868" y="117"/>
                  </a:cubicBezTo>
                  <a:cubicBezTo>
                    <a:pt x="1" y="637"/>
                    <a:pt x="1055" y="2024"/>
                    <a:pt x="2009" y="2039"/>
                  </a:cubicBezTo>
                  <a:cubicBezTo>
                    <a:pt x="2284" y="2039"/>
                    <a:pt x="2515" y="1822"/>
                    <a:pt x="2471" y="1606"/>
                  </a:cubicBezTo>
                  <a:cubicBezTo>
                    <a:pt x="2384" y="1259"/>
                    <a:pt x="2255" y="912"/>
                    <a:pt x="2052" y="608"/>
                  </a:cubicBezTo>
                  <a:cubicBezTo>
                    <a:pt x="1848" y="297"/>
                    <a:pt x="1571" y="1"/>
                    <a:pt x="1235" y="1"/>
                  </a:cubicBezTo>
                  <a:close/>
                </a:path>
              </a:pathLst>
            </a:custGeom>
            <a:solidFill>
              <a:srgbClr val="C3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7"/>
            <p:cNvSpPr/>
            <p:nvPr/>
          </p:nvSpPr>
          <p:spPr>
            <a:xfrm>
              <a:off x="900900" y="2203600"/>
              <a:ext cx="167050" cy="71025"/>
            </a:xfrm>
            <a:custGeom>
              <a:rect b="b" l="l" r="r" t="t"/>
              <a:pathLst>
                <a:path extrusionOk="0" h="2841" w="6682">
                  <a:moveTo>
                    <a:pt x="4942" y="0"/>
                  </a:moveTo>
                  <a:cubicBezTo>
                    <a:pt x="3991" y="0"/>
                    <a:pt x="2907" y="421"/>
                    <a:pt x="2457" y="849"/>
                  </a:cubicBezTo>
                  <a:lnTo>
                    <a:pt x="0" y="2106"/>
                  </a:lnTo>
                  <a:lnTo>
                    <a:pt x="477" y="2539"/>
                  </a:lnTo>
                  <a:cubicBezTo>
                    <a:pt x="477" y="2539"/>
                    <a:pt x="2070" y="2841"/>
                    <a:pt x="3636" y="2841"/>
                  </a:cubicBezTo>
                  <a:cubicBezTo>
                    <a:pt x="5172" y="2841"/>
                    <a:pt x="6682" y="2550"/>
                    <a:pt x="6631" y="1398"/>
                  </a:cubicBezTo>
                  <a:cubicBezTo>
                    <a:pt x="6583" y="358"/>
                    <a:pt x="5819" y="0"/>
                    <a:pt x="494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7"/>
            <p:cNvSpPr/>
            <p:nvPr/>
          </p:nvSpPr>
          <p:spPr>
            <a:xfrm>
              <a:off x="1006000" y="2358650"/>
              <a:ext cx="9400" cy="21125"/>
            </a:xfrm>
            <a:custGeom>
              <a:rect b="b" l="l" r="r" t="t"/>
              <a:pathLst>
                <a:path extrusionOk="0" h="845" w="376">
                  <a:moveTo>
                    <a:pt x="109" y="1"/>
                  </a:moveTo>
                  <a:cubicBezTo>
                    <a:pt x="102" y="1"/>
                    <a:pt x="95" y="2"/>
                    <a:pt x="87" y="7"/>
                  </a:cubicBezTo>
                  <a:cubicBezTo>
                    <a:pt x="73" y="7"/>
                    <a:pt x="73" y="35"/>
                    <a:pt x="73" y="50"/>
                  </a:cubicBezTo>
                  <a:lnTo>
                    <a:pt x="289" y="555"/>
                  </a:lnTo>
                  <a:lnTo>
                    <a:pt x="15" y="773"/>
                  </a:lnTo>
                  <a:cubicBezTo>
                    <a:pt x="0" y="787"/>
                    <a:pt x="0" y="816"/>
                    <a:pt x="15" y="831"/>
                  </a:cubicBezTo>
                  <a:cubicBezTo>
                    <a:pt x="15" y="831"/>
                    <a:pt x="29" y="844"/>
                    <a:pt x="44" y="844"/>
                  </a:cubicBezTo>
                  <a:cubicBezTo>
                    <a:pt x="44" y="844"/>
                    <a:pt x="58" y="844"/>
                    <a:pt x="58" y="831"/>
                  </a:cubicBezTo>
                  <a:lnTo>
                    <a:pt x="362" y="599"/>
                  </a:lnTo>
                  <a:cubicBezTo>
                    <a:pt x="376" y="584"/>
                    <a:pt x="376" y="571"/>
                    <a:pt x="376" y="555"/>
                  </a:cubicBezTo>
                  <a:lnTo>
                    <a:pt x="145" y="22"/>
                  </a:lnTo>
                  <a:cubicBezTo>
                    <a:pt x="135" y="11"/>
                    <a:pt x="124" y="1"/>
                    <a:pt x="109"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7"/>
            <p:cNvSpPr/>
            <p:nvPr/>
          </p:nvSpPr>
          <p:spPr>
            <a:xfrm>
              <a:off x="1014300" y="2302075"/>
              <a:ext cx="33275" cy="21775"/>
            </a:xfrm>
            <a:custGeom>
              <a:rect b="b" l="l" r="r" t="t"/>
              <a:pathLst>
                <a:path extrusionOk="0" h="871" w="1331">
                  <a:moveTo>
                    <a:pt x="500" y="1"/>
                  </a:moveTo>
                  <a:cubicBezTo>
                    <a:pt x="169" y="1"/>
                    <a:pt x="101" y="247"/>
                    <a:pt x="101" y="247"/>
                  </a:cubicBezTo>
                  <a:cubicBezTo>
                    <a:pt x="101" y="247"/>
                    <a:pt x="1" y="609"/>
                    <a:pt x="390" y="680"/>
                  </a:cubicBezTo>
                  <a:cubicBezTo>
                    <a:pt x="679" y="738"/>
                    <a:pt x="853" y="767"/>
                    <a:pt x="1026" y="854"/>
                  </a:cubicBezTo>
                  <a:cubicBezTo>
                    <a:pt x="1049" y="865"/>
                    <a:pt x="1074" y="871"/>
                    <a:pt x="1098" y="871"/>
                  </a:cubicBezTo>
                  <a:cubicBezTo>
                    <a:pt x="1168" y="871"/>
                    <a:pt x="1240" y="827"/>
                    <a:pt x="1272" y="753"/>
                  </a:cubicBezTo>
                  <a:cubicBezTo>
                    <a:pt x="1315" y="680"/>
                    <a:pt x="1330" y="580"/>
                    <a:pt x="1286" y="493"/>
                  </a:cubicBezTo>
                  <a:cubicBezTo>
                    <a:pt x="1186" y="334"/>
                    <a:pt x="997" y="89"/>
                    <a:pt x="650" y="16"/>
                  </a:cubicBezTo>
                  <a:cubicBezTo>
                    <a:pt x="595" y="5"/>
                    <a:pt x="545" y="1"/>
                    <a:pt x="50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7"/>
            <p:cNvSpPr/>
            <p:nvPr/>
          </p:nvSpPr>
          <p:spPr>
            <a:xfrm>
              <a:off x="937025" y="2301350"/>
              <a:ext cx="52025" cy="25025"/>
            </a:xfrm>
            <a:custGeom>
              <a:rect b="b" l="l" r="r" t="t"/>
              <a:pathLst>
                <a:path extrusionOk="0" h="1001" w="2081">
                  <a:moveTo>
                    <a:pt x="1420" y="1"/>
                  </a:moveTo>
                  <a:cubicBezTo>
                    <a:pt x="1359" y="1"/>
                    <a:pt x="1290" y="5"/>
                    <a:pt x="1214" y="16"/>
                  </a:cubicBezTo>
                  <a:cubicBezTo>
                    <a:pt x="708" y="89"/>
                    <a:pt x="202" y="464"/>
                    <a:pt x="72" y="623"/>
                  </a:cubicBezTo>
                  <a:cubicBezTo>
                    <a:pt x="0" y="709"/>
                    <a:pt x="0" y="811"/>
                    <a:pt x="58" y="883"/>
                  </a:cubicBezTo>
                  <a:cubicBezTo>
                    <a:pt x="111" y="958"/>
                    <a:pt x="204" y="1001"/>
                    <a:pt x="301" y="1001"/>
                  </a:cubicBezTo>
                  <a:cubicBezTo>
                    <a:pt x="336" y="1001"/>
                    <a:pt x="371" y="996"/>
                    <a:pt x="405" y="984"/>
                  </a:cubicBezTo>
                  <a:cubicBezTo>
                    <a:pt x="636" y="898"/>
                    <a:pt x="1127" y="738"/>
                    <a:pt x="1532" y="680"/>
                  </a:cubicBezTo>
                  <a:cubicBezTo>
                    <a:pt x="2081" y="609"/>
                    <a:pt x="1950" y="247"/>
                    <a:pt x="1950" y="247"/>
                  </a:cubicBezTo>
                  <a:cubicBezTo>
                    <a:pt x="1950" y="247"/>
                    <a:pt x="1872" y="1"/>
                    <a:pt x="142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7"/>
            <p:cNvSpPr/>
            <p:nvPr/>
          </p:nvSpPr>
          <p:spPr>
            <a:xfrm>
              <a:off x="949650" y="2337950"/>
              <a:ext cx="38675" cy="20175"/>
            </a:xfrm>
            <a:custGeom>
              <a:rect b="b" l="l" r="r" t="t"/>
              <a:pathLst>
                <a:path extrusionOk="0" h="807" w="1547">
                  <a:moveTo>
                    <a:pt x="826" y="1"/>
                  </a:moveTo>
                  <a:cubicBezTo>
                    <a:pt x="615" y="1"/>
                    <a:pt x="344" y="69"/>
                    <a:pt x="0" y="257"/>
                  </a:cubicBezTo>
                  <a:cubicBezTo>
                    <a:pt x="0" y="257"/>
                    <a:pt x="279" y="807"/>
                    <a:pt x="831" y="807"/>
                  </a:cubicBezTo>
                  <a:cubicBezTo>
                    <a:pt x="1033" y="807"/>
                    <a:pt x="1272" y="733"/>
                    <a:pt x="1547" y="532"/>
                  </a:cubicBezTo>
                  <a:cubicBezTo>
                    <a:pt x="1547" y="532"/>
                    <a:pt x="1414" y="1"/>
                    <a:pt x="826"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7"/>
            <p:cNvSpPr/>
            <p:nvPr/>
          </p:nvSpPr>
          <p:spPr>
            <a:xfrm>
              <a:off x="959025" y="2337425"/>
              <a:ext cx="23875" cy="23300"/>
            </a:xfrm>
            <a:custGeom>
              <a:rect b="b" l="l" r="r" t="t"/>
              <a:pathLst>
                <a:path extrusionOk="0" h="932" w="955">
                  <a:moveTo>
                    <a:pt x="470" y="1"/>
                  </a:moveTo>
                  <a:cubicBezTo>
                    <a:pt x="454" y="1"/>
                    <a:pt x="437" y="2"/>
                    <a:pt x="420" y="4"/>
                  </a:cubicBezTo>
                  <a:cubicBezTo>
                    <a:pt x="174" y="33"/>
                    <a:pt x="1" y="264"/>
                    <a:pt x="30" y="524"/>
                  </a:cubicBezTo>
                  <a:cubicBezTo>
                    <a:pt x="57" y="752"/>
                    <a:pt x="259" y="931"/>
                    <a:pt x="486" y="931"/>
                  </a:cubicBezTo>
                  <a:cubicBezTo>
                    <a:pt x="503" y="931"/>
                    <a:pt x="519" y="930"/>
                    <a:pt x="536" y="928"/>
                  </a:cubicBezTo>
                  <a:cubicBezTo>
                    <a:pt x="781" y="899"/>
                    <a:pt x="954" y="668"/>
                    <a:pt x="926" y="422"/>
                  </a:cubicBezTo>
                  <a:cubicBezTo>
                    <a:pt x="899" y="180"/>
                    <a:pt x="696" y="1"/>
                    <a:pt x="47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7"/>
            <p:cNvSpPr/>
            <p:nvPr/>
          </p:nvSpPr>
          <p:spPr>
            <a:xfrm>
              <a:off x="1015025" y="2337650"/>
              <a:ext cx="27475" cy="19275"/>
            </a:xfrm>
            <a:custGeom>
              <a:rect b="b" l="l" r="r" t="t"/>
              <a:pathLst>
                <a:path extrusionOk="0" h="771" w="1099">
                  <a:moveTo>
                    <a:pt x="618" y="1"/>
                  </a:moveTo>
                  <a:cubicBezTo>
                    <a:pt x="216" y="1"/>
                    <a:pt x="1" y="544"/>
                    <a:pt x="1" y="544"/>
                  </a:cubicBezTo>
                  <a:cubicBezTo>
                    <a:pt x="210" y="709"/>
                    <a:pt x="384" y="770"/>
                    <a:pt x="526" y="770"/>
                  </a:cubicBezTo>
                  <a:cubicBezTo>
                    <a:pt x="946" y="770"/>
                    <a:pt x="1099" y="240"/>
                    <a:pt x="1099" y="240"/>
                  </a:cubicBezTo>
                  <a:cubicBezTo>
                    <a:pt x="917" y="66"/>
                    <a:pt x="756" y="1"/>
                    <a:pt x="618"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7"/>
            <p:cNvSpPr/>
            <p:nvPr/>
          </p:nvSpPr>
          <p:spPr>
            <a:xfrm>
              <a:off x="1020425" y="2337050"/>
              <a:ext cx="18825" cy="21500"/>
            </a:xfrm>
            <a:custGeom>
              <a:rect b="b" l="l" r="r" t="t"/>
              <a:pathLst>
                <a:path extrusionOk="0" h="860" w="753">
                  <a:moveTo>
                    <a:pt x="405" y="0"/>
                  </a:moveTo>
                  <a:cubicBezTo>
                    <a:pt x="235" y="0"/>
                    <a:pt x="84" y="152"/>
                    <a:pt x="45" y="365"/>
                  </a:cubicBezTo>
                  <a:cubicBezTo>
                    <a:pt x="1" y="610"/>
                    <a:pt x="117" y="813"/>
                    <a:pt x="305" y="857"/>
                  </a:cubicBezTo>
                  <a:cubicBezTo>
                    <a:pt x="319" y="859"/>
                    <a:pt x="332" y="860"/>
                    <a:pt x="346" y="860"/>
                  </a:cubicBezTo>
                  <a:cubicBezTo>
                    <a:pt x="517" y="860"/>
                    <a:pt x="669" y="695"/>
                    <a:pt x="709" y="481"/>
                  </a:cubicBezTo>
                  <a:cubicBezTo>
                    <a:pt x="752" y="250"/>
                    <a:pt x="637" y="33"/>
                    <a:pt x="449" y="4"/>
                  </a:cubicBezTo>
                  <a:cubicBezTo>
                    <a:pt x="435" y="1"/>
                    <a:pt x="420" y="0"/>
                    <a:pt x="405"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7"/>
            <p:cNvSpPr/>
            <p:nvPr/>
          </p:nvSpPr>
          <p:spPr>
            <a:xfrm>
              <a:off x="979250" y="2387075"/>
              <a:ext cx="32550" cy="8600"/>
            </a:xfrm>
            <a:custGeom>
              <a:rect b="b" l="l" r="r" t="t"/>
              <a:pathLst>
                <a:path extrusionOk="0" h="344" w="1302">
                  <a:moveTo>
                    <a:pt x="44" y="0"/>
                  </a:moveTo>
                  <a:cubicBezTo>
                    <a:pt x="34" y="0"/>
                    <a:pt x="23" y="4"/>
                    <a:pt x="16" y="11"/>
                  </a:cubicBezTo>
                  <a:cubicBezTo>
                    <a:pt x="1" y="25"/>
                    <a:pt x="1" y="40"/>
                    <a:pt x="16" y="54"/>
                  </a:cubicBezTo>
                  <a:cubicBezTo>
                    <a:pt x="16" y="54"/>
                    <a:pt x="305" y="343"/>
                    <a:pt x="781" y="343"/>
                  </a:cubicBezTo>
                  <a:cubicBezTo>
                    <a:pt x="926" y="343"/>
                    <a:pt x="1099" y="314"/>
                    <a:pt x="1272" y="256"/>
                  </a:cubicBezTo>
                  <a:cubicBezTo>
                    <a:pt x="1287" y="243"/>
                    <a:pt x="1301" y="228"/>
                    <a:pt x="1287" y="214"/>
                  </a:cubicBezTo>
                  <a:cubicBezTo>
                    <a:pt x="1287" y="185"/>
                    <a:pt x="1272" y="185"/>
                    <a:pt x="1243" y="185"/>
                  </a:cubicBezTo>
                  <a:cubicBezTo>
                    <a:pt x="1070" y="246"/>
                    <a:pt x="914" y="270"/>
                    <a:pt x="777" y="270"/>
                  </a:cubicBezTo>
                  <a:cubicBezTo>
                    <a:pt x="332" y="270"/>
                    <a:pt x="84" y="22"/>
                    <a:pt x="74" y="11"/>
                  </a:cubicBezTo>
                  <a:cubicBezTo>
                    <a:pt x="66" y="4"/>
                    <a:pt x="55" y="0"/>
                    <a:pt x="44"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7"/>
            <p:cNvSpPr/>
            <p:nvPr/>
          </p:nvSpPr>
          <p:spPr>
            <a:xfrm>
              <a:off x="2283500" y="3764500"/>
              <a:ext cx="487975" cy="61800"/>
            </a:xfrm>
            <a:custGeom>
              <a:rect b="b" l="l" r="r" t="t"/>
              <a:pathLst>
                <a:path extrusionOk="0" h="2472" w="19519">
                  <a:moveTo>
                    <a:pt x="1" y="1"/>
                  </a:moveTo>
                  <a:lnTo>
                    <a:pt x="1" y="2472"/>
                  </a:lnTo>
                  <a:lnTo>
                    <a:pt x="19519" y="2472"/>
                  </a:lnTo>
                  <a:lnTo>
                    <a:pt x="1951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7"/>
            <p:cNvSpPr/>
            <p:nvPr/>
          </p:nvSpPr>
          <p:spPr>
            <a:xfrm>
              <a:off x="2334075" y="3764500"/>
              <a:ext cx="92825" cy="61800"/>
            </a:xfrm>
            <a:custGeom>
              <a:rect b="b" l="l" r="r" t="t"/>
              <a:pathLst>
                <a:path extrusionOk="0" h="2472" w="3713">
                  <a:moveTo>
                    <a:pt x="1" y="1"/>
                  </a:moveTo>
                  <a:lnTo>
                    <a:pt x="1" y="2472"/>
                  </a:lnTo>
                  <a:lnTo>
                    <a:pt x="3713" y="2472"/>
                  </a:lnTo>
                  <a:lnTo>
                    <a:pt x="3713"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7"/>
            <p:cNvSpPr/>
            <p:nvPr/>
          </p:nvSpPr>
          <p:spPr>
            <a:xfrm>
              <a:off x="2645425" y="3764500"/>
              <a:ext cx="67925" cy="61800"/>
            </a:xfrm>
            <a:custGeom>
              <a:rect b="b" l="l" r="r" t="t"/>
              <a:pathLst>
                <a:path extrusionOk="0" h="2472" w="2717">
                  <a:moveTo>
                    <a:pt x="0" y="1"/>
                  </a:moveTo>
                  <a:lnTo>
                    <a:pt x="0" y="2472"/>
                  </a:lnTo>
                  <a:lnTo>
                    <a:pt x="2716" y="2472"/>
                  </a:lnTo>
                  <a:lnTo>
                    <a:pt x="2716"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7"/>
            <p:cNvSpPr/>
            <p:nvPr/>
          </p:nvSpPr>
          <p:spPr>
            <a:xfrm>
              <a:off x="2283500" y="3640650"/>
              <a:ext cx="487975" cy="61750"/>
            </a:xfrm>
            <a:custGeom>
              <a:rect b="b" l="l" r="r" t="t"/>
              <a:pathLst>
                <a:path extrusionOk="0" h="2470" w="19519">
                  <a:moveTo>
                    <a:pt x="1" y="0"/>
                  </a:moveTo>
                  <a:lnTo>
                    <a:pt x="1" y="2470"/>
                  </a:lnTo>
                  <a:lnTo>
                    <a:pt x="19519" y="2470"/>
                  </a:lnTo>
                  <a:lnTo>
                    <a:pt x="1951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7"/>
            <p:cNvSpPr/>
            <p:nvPr/>
          </p:nvSpPr>
          <p:spPr>
            <a:xfrm>
              <a:off x="2334075" y="3640650"/>
              <a:ext cx="92825" cy="61750"/>
            </a:xfrm>
            <a:custGeom>
              <a:rect b="b" l="l" r="r" t="t"/>
              <a:pathLst>
                <a:path extrusionOk="0" h="2470" w="3713">
                  <a:moveTo>
                    <a:pt x="1" y="0"/>
                  </a:moveTo>
                  <a:lnTo>
                    <a:pt x="1" y="2470"/>
                  </a:lnTo>
                  <a:lnTo>
                    <a:pt x="3713" y="2470"/>
                  </a:lnTo>
                  <a:lnTo>
                    <a:pt x="3713"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7"/>
            <p:cNvSpPr/>
            <p:nvPr/>
          </p:nvSpPr>
          <p:spPr>
            <a:xfrm>
              <a:off x="2645425" y="3640650"/>
              <a:ext cx="67925" cy="61750"/>
            </a:xfrm>
            <a:custGeom>
              <a:rect b="b" l="l" r="r" t="t"/>
              <a:pathLst>
                <a:path extrusionOk="0" h="2470" w="2717">
                  <a:moveTo>
                    <a:pt x="0" y="0"/>
                  </a:moveTo>
                  <a:lnTo>
                    <a:pt x="0" y="2470"/>
                  </a:lnTo>
                  <a:lnTo>
                    <a:pt x="2716" y="2470"/>
                  </a:lnTo>
                  <a:lnTo>
                    <a:pt x="27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7"/>
            <p:cNvSpPr/>
            <p:nvPr/>
          </p:nvSpPr>
          <p:spPr>
            <a:xfrm>
              <a:off x="2283500" y="3455000"/>
              <a:ext cx="487975" cy="61775"/>
            </a:xfrm>
            <a:custGeom>
              <a:rect b="b" l="l" r="r" t="t"/>
              <a:pathLst>
                <a:path extrusionOk="0" h="2471" w="19519">
                  <a:moveTo>
                    <a:pt x="1" y="0"/>
                  </a:moveTo>
                  <a:lnTo>
                    <a:pt x="1" y="2470"/>
                  </a:lnTo>
                  <a:lnTo>
                    <a:pt x="19519" y="2470"/>
                  </a:lnTo>
                  <a:lnTo>
                    <a:pt x="1951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7"/>
            <p:cNvSpPr/>
            <p:nvPr/>
          </p:nvSpPr>
          <p:spPr>
            <a:xfrm>
              <a:off x="2334075" y="3455000"/>
              <a:ext cx="92825" cy="61775"/>
            </a:xfrm>
            <a:custGeom>
              <a:rect b="b" l="l" r="r" t="t"/>
              <a:pathLst>
                <a:path extrusionOk="0" h="2471" w="3713">
                  <a:moveTo>
                    <a:pt x="1" y="0"/>
                  </a:moveTo>
                  <a:lnTo>
                    <a:pt x="1" y="2470"/>
                  </a:lnTo>
                  <a:lnTo>
                    <a:pt x="3713" y="2470"/>
                  </a:lnTo>
                  <a:lnTo>
                    <a:pt x="3713"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7"/>
            <p:cNvSpPr/>
            <p:nvPr/>
          </p:nvSpPr>
          <p:spPr>
            <a:xfrm>
              <a:off x="2645425" y="3455000"/>
              <a:ext cx="67925" cy="61775"/>
            </a:xfrm>
            <a:custGeom>
              <a:rect b="b" l="l" r="r" t="t"/>
              <a:pathLst>
                <a:path extrusionOk="0" h="2471" w="2717">
                  <a:moveTo>
                    <a:pt x="0" y="0"/>
                  </a:moveTo>
                  <a:lnTo>
                    <a:pt x="0" y="2470"/>
                  </a:lnTo>
                  <a:lnTo>
                    <a:pt x="2716" y="2470"/>
                  </a:lnTo>
                  <a:lnTo>
                    <a:pt x="2716"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7"/>
            <p:cNvSpPr/>
            <p:nvPr/>
          </p:nvSpPr>
          <p:spPr>
            <a:xfrm>
              <a:off x="2341650" y="3826275"/>
              <a:ext cx="488000" cy="62150"/>
            </a:xfrm>
            <a:custGeom>
              <a:rect b="b" l="l" r="r" t="t"/>
              <a:pathLst>
                <a:path extrusionOk="0" h="2486" w="19520">
                  <a:moveTo>
                    <a:pt x="0" y="1"/>
                  </a:moveTo>
                  <a:lnTo>
                    <a:pt x="0" y="2486"/>
                  </a:lnTo>
                  <a:lnTo>
                    <a:pt x="19519" y="2486"/>
                  </a:lnTo>
                  <a:lnTo>
                    <a:pt x="1951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7"/>
            <p:cNvSpPr/>
            <p:nvPr/>
          </p:nvSpPr>
          <p:spPr>
            <a:xfrm>
              <a:off x="2392200" y="3826275"/>
              <a:ext cx="92875" cy="62150"/>
            </a:xfrm>
            <a:custGeom>
              <a:rect b="b" l="l" r="r" t="t"/>
              <a:pathLst>
                <a:path extrusionOk="0" h="2486" w="3715">
                  <a:moveTo>
                    <a:pt x="1" y="1"/>
                  </a:moveTo>
                  <a:lnTo>
                    <a:pt x="1" y="2486"/>
                  </a:lnTo>
                  <a:lnTo>
                    <a:pt x="3715" y="2486"/>
                  </a:lnTo>
                  <a:lnTo>
                    <a:pt x="37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7"/>
            <p:cNvSpPr/>
            <p:nvPr/>
          </p:nvSpPr>
          <p:spPr>
            <a:xfrm>
              <a:off x="2703550" y="3826275"/>
              <a:ext cx="67925" cy="62150"/>
            </a:xfrm>
            <a:custGeom>
              <a:rect b="b" l="l" r="r" t="t"/>
              <a:pathLst>
                <a:path extrusionOk="0" h="2486" w="2717">
                  <a:moveTo>
                    <a:pt x="1" y="1"/>
                  </a:moveTo>
                  <a:lnTo>
                    <a:pt x="1" y="2486"/>
                  </a:lnTo>
                  <a:lnTo>
                    <a:pt x="2717" y="2486"/>
                  </a:lnTo>
                  <a:lnTo>
                    <a:pt x="27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7"/>
            <p:cNvSpPr/>
            <p:nvPr/>
          </p:nvSpPr>
          <p:spPr>
            <a:xfrm>
              <a:off x="2341650" y="3578525"/>
              <a:ext cx="488000" cy="62150"/>
            </a:xfrm>
            <a:custGeom>
              <a:rect b="b" l="l" r="r" t="t"/>
              <a:pathLst>
                <a:path extrusionOk="0" h="2486" w="19520">
                  <a:moveTo>
                    <a:pt x="0" y="0"/>
                  </a:moveTo>
                  <a:lnTo>
                    <a:pt x="0" y="2485"/>
                  </a:lnTo>
                  <a:lnTo>
                    <a:pt x="19519" y="2485"/>
                  </a:lnTo>
                  <a:lnTo>
                    <a:pt x="1951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7"/>
            <p:cNvSpPr/>
            <p:nvPr/>
          </p:nvSpPr>
          <p:spPr>
            <a:xfrm>
              <a:off x="2392200" y="3578525"/>
              <a:ext cx="92875" cy="62150"/>
            </a:xfrm>
            <a:custGeom>
              <a:rect b="b" l="l" r="r" t="t"/>
              <a:pathLst>
                <a:path extrusionOk="0" h="2486" w="3715">
                  <a:moveTo>
                    <a:pt x="1" y="0"/>
                  </a:moveTo>
                  <a:lnTo>
                    <a:pt x="1" y="2485"/>
                  </a:lnTo>
                  <a:lnTo>
                    <a:pt x="3715" y="2485"/>
                  </a:lnTo>
                  <a:lnTo>
                    <a:pt x="37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7"/>
            <p:cNvSpPr/>
            <p:nvPr/>
          </p:nvSpPr>
          <p:spPr>
            <a:xfrm>
              <a:off x="2703550" y="3578525"/>
              <a:ext cx="67925" cy="62150"/>
            </a:xfrm>
            <a:custGeom>
              <a:rect b="b" l="l" r="r" t="t"/>
              <a:pathLst>
                <a:path extrusionOk="0" h="2486" w="2717">
                  <a:moveTo>
                    <a:pt x="1" y="0"/>
                  </a:moveTo>
                  <a:lnTo>
                    <a:pt x="1" y="2485"/>
                  </a:lnTo>
                  <a:lnTo>
                    <a:pt x="2717" y="2485"/>
                  </a:lnTo>
                  <a:lnTo>
                    <a:pt x="27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7"/>
            <p:cNvSpPr/>
            <p:nvPr/>
          </p:nvSpPr>
          <p:spPr>
            <a:xfrm>
              <a:off x="2341650" y="3516750"/>
              <a:ext cx="488000" cy="61800"/>
            </a:xfrm>
            <a:custGeom>
              <a:rect b="b" l="l" r="r" t="t"/>
              <a:pathLst>
                <a:path extrusionOk="0" h="2472" w="19520">
                  <a:moveTo>
                    <a:pt x="0" y="0"/>
                  </a:moveTo>
                  <a:lnTo>
                    <a:pt x="0" y="2471"/>
                  </a:lnTo>
                  <a:lnTo>
                    <a:pt x="19519" y="2471"/>
                  </a:lnTo>
                  <a:lnTo>
                    <a:pt x="19519"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7"/>
            <p:cNvSpPr/>
            <p:nvPr/>
          </p:nvSpPr>
          <p:spPr>
            <a:xfrm>
              <a:off x="2392200" y="3516750"/>
              <a:ext cx="92875" cy="61800"/>
            </a:xfrm>
            <a:custGeom>
              <a:rect b="b" l="l" r="r" t="t"/>
              <a:pathLst>
                <a:path extrusionOk="0" h="2472" w="3715">
                  <a:moveTo>
                    <a:pt x="1" y="0"/>
                  </a:moveTo>
                  <a:lnTo>
                    <a:pt x="1" y="2471"/>
                  </a:lnTo>
                  <a:lnTo>
                    <a:pt x="3715" y="2471"/>
                  </a:lnTo>
                  <a:lnTo>
                    <a:pt x="3715"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7"/>
            <p:cNvSpPr/>
            <p:nvPr/>
          </p:nvSpPr>
          <p:spPr>
            <a:xfrm>
              <a:off x="2703550" y="3516750"/>
              <a:ext cx="67925" cy="61800"/>
            </a:xfrm>
            <a:custGeom>
              <a:rect b="b" l="l" r="r" t="t"/>
              <a:pathLst>
                <a:path extrusionOk="0" h="2472" w="2717">
                  <a:moveTo>
                    <a:pt x="1" y="0"/>
                  </a:moveTo>
                  <a:lnTo>
                    <a:pt x="1" y="2471"/>
                  </a:lnTo>
                  <a:lnTo>
                    <a:pt x="2717" y="2471"/>
                  </a:lnTo>
                  <a:lnTo>
                    <a:pt x="2717" y="0"/>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7"/>
            <p:cNvSpPr/>
            <p:nvPr/>
          </p:nvSpPr>
          <p:spPr>
            <a:xfrm>
              <a:off x="2341650" y="3702375"/>
              <a:ext cx="488000" cy="62150"/>
            </a:xfrm>
            <a:custGeom>
              <a:rect b="b" l="l" r="r" t="t"/>
              <a:pathLst>
                <a:path extrusionOk="0" h="2486" w="19520">
                  <a:moveTo>
                    <a:pt x="0" y="1"/>
                  </a:moveTo>
                  <a:lnTo>
                    <a:pt x="0" y="2486"/>
                  </a:lnTo>
                  <a:lnTo>
                    <a:pt x="19519" y="2486"/>
                  </a:lnTo>
                  <a:lnTo>
                    <a:pt x="19519" y="1"/>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7"/>
            <p:cNvSpPr/>
            <p:nvPr/>
          </p:nvSpPr>
          <p:spPr>
            <a:xfrm>
              <a:off x="2392200" y="3702375"/>
              <a:ext cx="92875" cy="62150"/>
            </a:xfrm>
            <a:custGeom>
              <a:rect b="b" l="l" r="r" t="t"/>
              <a:pathLst>
                <a:path extrusionOk="0" h="2486" w="3715">
                  <a:moveTo>
                    <a:pt x="1" y="1"/>
                  </a:moveTo>
                  <a:lnTo>
                    <a:pt x="1" y="2486"/>
                  </a:lnTo>
                  <a:lnTo>
                    <a:pt x="3715" y="2486"/>
                  </a:lnTo>
                  <a:lnTo>
                    <a:pt x="3715"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7"/>
            <p:cNvSpPr/>
            <p:nvPr/>
          </p:nvSpPr>
          <p:spPr>
            <a:xfrm>
              <a:off x="2703550" y="3702375"/>
              <a:ext cx="67925" cy="62150"/>
            </a:xfrm>
            <a:custGeom>
              <a:rect b="b" l="l" r="r" t="t"/>
              <a:pathLst>
                <a:path extrusionOk="0" h="2486" w="2717">
                  <a:moveTo>
                    <a:pt x="1" y="1"/>
                  </a:moveTo>
                  <a:lnTo>
                    <a:pt x="1" y="2486"/>
                  </a:lnTo>
                  <a:lnTo>
                    <a:pt x="2717" y="2486"/>
                  </a:lnTo>
                  <a:lnTo>
                    <a:pt x="2717" y="1"/>
                  </a:ln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7"/>
            <p:cNvSpPr/>
            <p:nvPr/>
          </p:nvSpPr>
          <p:spPr>
            <a:xfrm>
              <a:off x="2341650" y="3824475"/>
              <a:ext cx="429825" cy="4000"/>
            </a:xfrm>
            <a:custGeom>
              <a:rect b="b" l="l" r="r" t="t"/>
              <a:pathLst>
                <a:path extrusionOk="0" h="160" w="17193">
                  <a:moveTo>
                    <a:pt x="0" y="0"/>
                  </a:moveTo>
                  <a:lnTo>
                    <a:pt x="0" y="160"/>
                  </a:lnTo>
                  <a:lnTo>
                    <a:pt x="17193" y="160"/>
                  </a:lnTo>
                  <a:lnTo>
                    <a:pt x="17193"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7"/>
            <p:cNvSpPr/>
            <p:nvPr/>
          </p:nvSpPr>
          <p:spPr>
            <a:xfrm>
              <a:off x="2341650" y="3762350"/>
              <a:ext cx="429825" cy="4000"/>
            </a:xfrm>
            <a:custGeom>
              <a:rect b="b" l="l" r="r" t="t"/>
              <a:pathLst>
                <a:path extrusionOk="0" h="160" w="17193">
                  <a:moveTo>
                    <a:pt x="0" y="0"/>
                  </a:moveTo>
                  <a:lnTo>
                    <a:pt x="0" y="160"/>
                  </a:lnTo>
                  <a:lnTo>
                    <a:pt x="17193" y="160"/>
                  </a:lnTo>
                  <a:lnTo>
                    <a:pt x="17193"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7"/>
            <p:cNvSpPr/>
            <p:nvPr/>
          </p:nvSpPr>
          <p:spPr>
            <a:xfrm>
              <a:off x="2341650" y="3700600"/>
              <a:ext cx="429825" cy="3975"/>
            </a:xfrm>
            <a:custGeom>
              <a:rect b="b" l="l" r="r" t="t"/>
              <a:pathLst>
                <a:path extrusionOk="0" h="159" w="17193">
                  <a:moveTo>
                    <a:pt x="0" y="0"/>
                  </a:moveTo>
                  <a:lnTo>
                    <a:pt x="0" y="159"/>
                  </a:lnTo>
                  <a:lnTo>
                    <a:pt x="17193" y="159"/>
                  </a:lnTo>
                  <a:lnTo>
                    <a:pt x="17193"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7"/>
            <p:cNvSpPr/>
            <p:nvPr/>
          </p:nvSpPr>
          <p:spPr>
            <a:xfrm>
              <a:off x="2341650" y="3638825"/>
              <a:ext cx="429825" cy="3625"/>
            </a:xfrm>
            <a:custGeom>
              <a:rect b="b" l="l" r="r" t="t"/>
              <a:pathLst>
                <a:path extrusionOk="0" h="145" w="17193">
                  <a:moveTo>
                    <a:pt x="0" y="0"/>
                  </a:moveTo>
                  <a:lnTo>
                    <a:pt x="0" y="145"/>
                  </a:lnTo>
                  <a:lnTo>
                    <a:pt x="17193" y="145"/>
                  </a:lnTo>
                  <a:lnTo>
                    <a:pt x="17193"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7"/>
            <p:cNvSpPr/>
            <p:nvPr/>
          </p:nvSpPr>
          <p:spPr>
            <a:xfrm>
              <a:off x="2341650" y="3576700"/>
              <a:ext cx="488000" cy="4000"/>
            </a:xfrm>
            <a:custGeom>
              <a:rect b="b" l="l" r="r" t="t"/>
              <a:pathLst>
                <a:path extrusionOk="0" h="160" w="19520">
                  <a:moveTo>
                    <a:pt x="0" y="0"/>
                  </a:moveTo>
                  <a:lnTo>
                    <a:pt x="0" y="160"/>
                  </a:lnTo>
                  <a:lnTo>
                    <a:pt x="19519" y="160"/>
                  </a:lnTo>
                  <a:lnTo>
                    <a:pt x="19519"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7"/>
            <p:cNvSpPr/>
            <p:nvPr/>
          </p:nvSpPr>
          <p:spPr>
            <a:xfrm>
              <a:off x="2341650" y="3514950"/>
              <a:ext cx="488000" cy="3625"/>
            </a:xfrm>
            <a:custGeom>
              <a:rect b="b" l="l" r="r" t="t"/>
              <a:pathLst>
                <a:path extrusionOk="0" h="145" w="19520">
                  <a:moveTo>
                    <a:pt x="0" y="0"/>
                  </a:moveTo>
                  <a:lnTo>
                    <a:pt x="0" y="145"/>
                  </a:lnTo>
                  <a:lnTo>
                    <a:pt x="19519" y="145"/>
                  </a:lnTo>
                  <a:lnTo>
                    <a:pt x="19519" y="0"/>
                  </a:lnTo>
                  <a:close/>
                </a:path>
              </a:pathLst>
            </a:custGeom>
            <a:solidFill>
              <a:srgbClr val="D197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7"/>
            <p:cNvSpPr/>
            <p:nvPr/>
          </p:nvSpPr>
          <p:spPr>
            <a:xfrm>
              <a:off x="2766400" y="3473350"/>
              <a:ext cx="458725" cy="413700"/>
            </a:xfrm>
            <a:custGeom>
              <a:rect b="b" l="l" r="r" t="t"/>
              <a:pathLst>
                <a:path extrusionOk="0" h="16548" w="18349">
                  <a:moveTo>
                    <a:pt x="9160" y="0"/>
                  </a:moveTo>
                  <a:cubicBezTo>
                    <a:pt x="5520" y="0"/>
                    <a:pt x="2188" y="2431"/>
                    <a:pt x="1185" y="6114"/>
                  </a:cubicBezTo>
                  <a:cubicBezTo>
                    <a:pt x="0" y="10520"/>
                    <a:pt x="2601" y="15056"/>
                    <a:pt x="7008" y="16256"/>
                  </a:cubicBezTo>
                  <a:cubicBezTo>
                    <a:pt x="7732" y="16453"/>
                    <a:pt x="8459" y="16547"/>
                    <a:pt x="9175" y="16547"/>
                  </a:cubicBezTo>
                  <a:cubicBezTo>
                    <a:pt x="12815" y="16547"/>
                    <a:pt x="16147" y="14116"/>
                    <a:pt x="17150" y="10433"/>
                  </a:cubicBezTo>
                  <a:cubicBezTo>
                    <a:pt x="18349" y="6028"/>
                    <a:pt x="15734" y="1491"/>
                    <a:pt x="11327" y="291"/>
                  </a:cubicBezTo>
                  <a:cubicBezTo>
                    <a:pt x="10603" y="94"/>
                    <a:pt x="9876" y="0"/>
                    <a:pt x="9160" y="0"/>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7"/>
            <p:cNvSpPr/>
            <p:nvPr/>
          </p:nvSpPr>
          <p:spPr>
            <a:xfrm>
              <a:off x="2737150" y="3465525"/>
              <a:ext cx="458725" cy="413575"/>
            </a:xfrm>
            <a:custGeom>
              <a:rect b="b" l="l" r="r" t="t"/>
              <a:pathLst>
                <a:path extrusionOk="0" h="16543" w="18349">
                  <a:moveTo>
                    <a:pt x="9179" y="0"/>
                  </a:moveTo>
                  <a:cubicBezTo>
                    <a:pt x="5526" y="0"/>
                    <a:pt x="2188" y="2423"/>
                    <a:pt x="1185" y="6109"/>
                  </a:cubicBezTo>
                  <a:cubicBezTo>
                    <a:pt x="1" y="10515"/>
                    <a:pt x="2601" y="15052"/>
                    <a:pt x="7007" y="16251"/>
                  </a:cubicBezTo>
                  <a:cubicBezTo>
                    <a:pt x="7731" y="16448"/>
                    <a:pt x="8459" y="16542"/>
                    <a:pt x="9176" y="16542"/>
                  </a:cubicBezTo>
                  <a:cubicBezTo>
                    <a:pt x="12819" y="16542"/>
                    <a:pt x="16159" y="14111"/>
                    <a:pt x="17149" y="10429"/>
                  </a:cubicBezTo>
                  <a:cubicBezTo>
                    <a:pt x="18349" y="6023"/>
                    <a:pt x="15748" y="1486"/>
                    <a:pt x="11341" y="287"/>
                  </a:cubicBezTo>
                  <a:cubicBezTo>
                    <a:pt x="10619" y="93"/>
                    <a:pt x="9893" y="0"/>
                    <a:pt x="9179" y="0"/>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7"/>
            <p:cNvSpPr/>
            <p:nvPr/>
          </p:nvSpPr>
          <p:spPr>
            <a:xfrm>
              <a:off x="2782675" y="3506500"/>
              <a:ext cx="367700" cy="331700"/>
            </a:xfrm>
            <a:custGeom>
              <a:rect b="b" l="l" r="r" t="t"/>
              <a:pathLst>
                <a:path extrusionOk="0" h="13268" w="14708">
                  <a:moveTo>
                    <a:pt x="7337" y="1"/>
                  </a:moveTo>
                  <a:cubicBezTo>
                    <a:pt x="4418" y="1"/>
                    <a:pt x="1750" y="1948"/>
                    <a:pt x="954" y="4904"/>
                  </a:cubicBezTo>
                  <a:cubicBezTo>
                    <a:pt x="0" y="8429"/>
                    <a:pt x="2081" y="12070"/>
                    <a:pt x="5620" y="13037"/>
                  </a:cubicBezTo>
                  <a:cubicBezTo>
                    <a:pt x="6198" y="13193"/>
                    <a:pt x="6780" y="13267"/>
                    <a:pt x="7352" y="13267"/>
                  </a:cubicBezTo>
                  <a:cubicBezTo>
                    <a:pt x="10279" y="13267"/>
                    <a:pt x="12956" y="11320"/>
                    <a:pt x="13754" y="8371"/>
                  </a:cubicBezTo>
                  <a:cubicBezTo>
                    <a:pt x="14708" y="4831"/>
                    <a:pt x="12627" y="1190"/>
                    <a:pt x="9087" y="237"/>
                  </a:cubicBezTo>
                  <a:cubicBezTo>
                    <a:pt x="8502" y="77"/>
                    <a:pt x="7915" y="1"/>
                    <a:pt x="7337" y="1"/>
                  </a:cubicBezTo>
                  <a:close/>
                </a:path>
              </a:pathLst>
            </a:custGeom>
            <a:solidFill>
              <a:srgbClr val="F9A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7"/>
            <p:cNvSpPr/>
            <p:nvPr/>
          </p:nvSpPr>
          <p:spPr>
            <a:xfrm>
              <a:off x="2792775" y="3506500"/>
              <a:ext cx="308475" cy="262375"/>
            </a:xfrm>
            <a:custGeom>
              <a:rect b="b" l="l" r="r" t="t"/>
              <a:pathLst>
                <a:path extrusionOk="0" h="10495" w="12339">
                  <a:moveTo>
                    <a:pt x="6933" y="1"/>
                  </a:moveTo>
                  <a:cubicBezTo>
                    <a:pt x="4014" y="1"/>
                    <a:pt x="1346" y="1948"/>
                    <a:pt x="550" y="4904"/>
                  </a:cubicBezTo>
                  <a:cubicBezTo>
                    <a:pt x="1" y="6898"/>
                    <a:pt x="434" y="8934"/>
                    <a:pt x="1561" y="10494"/>
                  </a:cubicBezTo>
                  <a:cubicBezTo>
                    <a:pt x="1099" y="9671"/>
                    <a:pt x="810" y="8761"/>
                    <a:pt x="737" y="7793"/>
                  </a:cubicBezTo>
                  <a:cubicBezTo>
                    <a:pt x="650" y="7013"/>
                    <a:pt x="708" y="6189"/>
                    <a:pt x="925" y="5380"/>
                  </a:cubicBezTo>
                  <a:cubicBezTo>
                    <a:pt x="1723" y="2431"/>
                    <a:pt x="4410" y="484"/>
                    <a:pt x="7331" y="484"/>
                  </a:cubicBezTo>
                  <a:cubicBezTo>
                    <a:pt x="7902" y="484"/>
                    <a:pt x="8482" y="558"/>
                    <a:pt x="9059" y="714"/>
                  </a:cubicBezTo>
                  <a:cubicBezTo>
                    <a:pt x="10388" y="1075"/>
                    <a:pt x="11501" y="1812"/>
                    <a:pt x="12339" y="2779"/>
                  </a:cubicBezTo>
                  <a:cubicBezTo>
                    <a:pt x="11486" y="1581"/>
                    <a:pt x="10214" y="641"/>
                    <a:pt x="8683" y="237"/>
                  </a:cubicBezTo>
                  <a:cubicBezTo>
                    <a:pt x="8098" y="77"/>
                    <a:pt x="7511" y="1"/>
                    <a:pt x="6933" y="1"/>
                  </a:cubicBez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7"/>
            <p:cNvSpPr/>
            <p:nvPr/>
          </p:nvSpPr>
          <p:spPr>
            <a:xfrm>
              <a:off x="2896800" y="3559025"/>
              <a:ext cx="138000" cy="226450"/>
            </a:xfrm>
            <a:custGeom>
              <a:rect b="b" l="l" r="r" t="t"/>
              <a:pathLst>
                <a:path extrusionOk="0" h="9058" w="5520">
                  <a:moveTo>
                    <a:pt x="3597" y="0"/>
                  </a:moveTo>
                  <a:lnTo>
                    <a:pt x="3395" y="722"/>
                  </a:lnTo>
                  <a:cubicBezTo>
                    <a:pt x="3139" y="668"/>
                    <a:pt x="2915" y="638"/>
                    <a:pt x="2718" y="638"/>
                  </a:cubicBezTo>
                  <a:cubicBezTo>
                    <a:pt x="1981" y="638"/>
                    <a:pt x="1617" y="1045"/>
                    <a:pt x="1344" y="2037"/>
                  </a:cubicBezTo>
                  <a:cubicBezTo>
                    <a:pt x="1055" y="3134"/>
                    <a:pt x="1041" y="3568"/>
                    <a:pt x="1372" y="3959"/>
                  </a:cubicBezTo>
                  <a:cubicBezTo>
                    <a:pt x="1748" y="4406"/>
                    <a:pt x="2644" y="4926"/>
                    <a:pt x="2933" y="5388"/>
                  </a:cubicBezTo>
                  <a:cubicBezTo>
                    <a:pt x="3077" y="5606"/>
                    <a:pt x="3048" y="5721"/>
                    <a:pt x="2948" y="6068"/>
                  </a:cubicBezTo>
                  <a:cubicBezTo>
                    <a:pt x="2797" y="6622"/>
                    <a:pt x="2703" y="6844"/>
                    <a:pt x="2405" y="6844"/>
                  </a:cubicBezTo>
                  <a:cubicBezTo>
                    <a:pt x="2330" y="6844"/>
                    <a:pt x="2243" y="6830"/>
                    <a:pt x="2139" y="6804"/>
                  </a:cubicBezTo>
                  <a:cubicBezTo>
                    <a:pt x="1604" y="6660"/>
                    <a:pt x="1647" y="6342"/>
                    <a:pt x="1792" y="5793"/>
                  </a:cubicBezTo>
                  <a:cubicBezTo>
                    <a:pt x="1835" y="5648"/>
                    <a:pt x="1879" y="5533"/>
                    <a:pt x="1921" y="5432"/>
                  </a:cubicBezTo>
                  <a:lnTo>
                    <a:pt x="607" y="5085"/>
                  </a:lnTo>
                  <a:cubicBezTo>
                    <a:pt x="521" y="5288"/>
                    <a:pt x="419" y="5548"/>
                    <a:pt x="332" y="5866"/>
                  </a:cubicBezTo>
                  <a:cubicBezTo>
                    <a:pt x="0" y="7122"/>
                    <a:pt x="419" y="7613"/>
                    <a:pt x="1445" y="7946"/>
                  </a:cubicBezTo>
                  <a:lnTo>
                    <a:pt x="1199" y="8856"/>
                  </a:lnTo>
                  <a:lnTo>
                    <a:pt x="1936" y="9058"/>
                  </a:lnTo>
                  <a:lnTo>
                    <a:pt x="2196" y="8133"/>
                  </a:lnTo>
                  <a:cubicBezTo>
                    <a:pt x="2405" y="8172"/>
                    <a:pt x="2592" y="8193"/>
                    <a:pt x="2762" y="8193"/>
                  </a:cubicBezTo>
                  <a:cubicBezTo>
                    <a:pt x="3662" y="8193"/>
                    <a:pt x="4061" y="7616"/>
                    <a:pt x="4450" y="6168"/>
                  </a:cubicBezTo>
                  <a:cubicBezTo>
                    <a:pt x="4782" y="4955"/>
                    <a:pt x="4464" y="4739"/>
                    <a:pt x="4002" y="4348"/>
                  </a:cubicBezTo>
                  <a:cubicBezTo>
                    <a:pt x="3670" y="4059"/>
                    <a:pt x="3279" y="3814"/>
                    <a:pt x="2904" y="3496"/>
                  </a:cubicBezTo>
                  <a:cubicBezTo>
                    <a:pt x="2543" y="3207"/>
                    <a:pt x="2528" y="3150"/>
                    <a:pt x="2702" y="2528"/>
                  </a:cubicBezTo>
                  <a:cubicBezTo>
                    <a:pt x="2824" y="2073"/>
                    <a:pt x="2938" y="1908"/>
                    <a:pt x="3180" y="1908"/>
                  </a:cubicBezTo>
                  <a:cubicBezTo>
                    <a:pt x="3253" y="1908"/>
                    <a:pt x="3338" y="1923"/>
                    <a:pt x="3439" y="1950"/>
                  </a:cubicBezTo>
                  <a:cubicBezTo>
                    <a:pt x="3930" y="2080"/>
                    <a:pt x="3930" y="2354"/>
                    <a:pt x="3800" y="2846"/>
                  </a:cubicBezTo>
                  <a:cubicBezTo>
                    <a:pt x="3757" y="3019"/>
                    <a:pt x="3728" y="3134"/>
                    <a:pt x="3684" y="3236"/>
                  </a:cubicBezTo>
                  <a:lnTo>
                    <a:pt x="4970" y="3597"/>
                  </a:lnTo>
                  <a:cubicBezTo>
                    <a:pt x="5042" y="3423"/>
                    <a:pt x="5129" y="3207"/>
                    <a:pt x="5215" y="2889"/>
                  </a:cubicBezTo>
                  <a:cubicBezTo>
                    <a:pt x="5519" y="1763"/>
                    <a:pt x="5244" y="1271"/>
                    <a:pt x="4146" y="925"/>
                  </a:cubicBezTo>
                  <a:lnTo>
                    <a:pt x="4335" y="187"/>
                  </a:lnTo>
                  <a:lnTo>
                    <a:pt x="3597" y="0"/>
                  </a:lnTo>
                  <a:close/>
                </a:path>
              </a:pathLst>
            </a:custGeom>
            <a:solidFill>
              <a:srgbClr val="FFC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7"/>
            <p:cNvSpPr/>
            <p:nvPr/>
          </p:nvSpPr>
          <p:spPr>
            <a:xfrm>
              <a:off x="2158550" y="3808950"/>
              <a:ext cx="231900" cy="79850"/>
            </a:xfrm>
            <a:custGeom>
              <a:rect b="b" l="l" r="r" t="t"/>
              <a:pathLst>
                <a:path extrusionOk="0" h="3194" w="9276">
                  <a:moveTo>
                    <a:pt x="8351" y="0"/>
                  </a:moveTo>
                  <a:lnTo>
                    <a:pt x="2254" y="1199"/>
                  </a:lnTo>
                  <a:lnTo>
                    <a:pt x="332" y="2239"/>
                  </a:lnTo>
                  <a:cubicBezTo>
                    <a:pt x="130" y="2355"/>
                    <a:pt x="0" y="2601"/>
                    <a:pt x="58" y="2846"/>
                  </a:cubicBezTo>
                  <a:cubicBezTo>
                    <a:pt x="116" y="3034"/>
                    <a:pt x="274" y="3179"/>
                    <a:pt x="694" y="3193"/>
                  </a:cubicBezTo>
                  <a:cubicBezTo>
                    <a:pt x="714" y="3193"/>
                    <a:pt x="737" y="3194"/>
                    <a:pt x="762" y="3194"/>
                  </a:cubicBezTo>
                  <a:cubicBezTo>
                    <a:pt x="1882" y="3194"/>
                    <a:pt x="7093" y="2572"/>
                    <a:pt x="7093" y="2572"/>
                  </a:cubicBezTo>
                  <a:lnTo>
                    <a:pt x="7195" y="3179"/>
                  </a:lnTo>
                  <a:lnTo>
                    <a:pt x="9275" y="3135"/>
                  </a:lnTo>
                  <a:cubicBezTo>
                    <a:pt x="9275" y="3135"/>
                    <a:pt x="8942" y="361"/>
                    <a:pt x="8351"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7"/>
            <p:cNvSpPr/>
            <p:nvPr/>
          </p:nvSpPr>
          <p:spPr>
            <a:xfrm>
              <a:off x="2214875" y="3790900"/>
              <a:ext cx="152450" cy="61925"/>
            </a:xfrm>
            <a:custGeom>
              <a:rect b="b" l="l" r="r" t="t"/>
              <a:pathLst>
                <a:path extrusionOk="0" h="2477" w="6098">
                  <a:moveTo>
                    <a:pt x="5838" y="0"/>
                  </a:moveTo>
                  <a:lnTo>
                    <a:pt x="3584" y="245"/>
                  </a:lnTo>
                  <a:lnTo>
                    <a:pt x="1" y="1921"/>
                  </a:lnTo>
                  <a:cubicBezTo>
                    <a:pt x="1" y="1921"/>
                    <a:pt x="763" y="2476"/>
                    <a:pt x="1772" y="2476"/>
                  </a:cubicBezTo>
                  <a:cubicBezTo>
                    <a:pt x="2096" y="2476"/>
                    <a:pt x="2446" y="2419"/>
                    <a:pt x="2804" y="2268"/>
                  </a:cubicBezTo>
                  <a:cubicBezTo>
                    <a:pt x="4262" y="1647"/>
                    <a:pt x="6098" y="722"/>
                    <a:pt x="6098" y="722"/>
                  </a:cubicBezTo>
                  <a:lnTo>
                    <a:pt x="5838"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7"/>
            <p:cNvSpPr/>
            <p:nvPr/>
          </p:nvSpPr>
          <p:spPr>
            <a:xfrm>
              <a:off x="2222450" y="3589350"/>
              <a:ext cx="144875" cy="232625"/>
            </a:xfrm>
            <a:custGeom>
              <a:rect b="b" l="l" r="r" t="t"/>
              <a:pathLst>
                <a:path extrusionOk="0" h="9305" w="5795">
                  <a:moveTo>
                    <a:pt x="3381" y="1"/>
                  </a:moveTo>
                  <a:lnTo>
                    <a:pt x="1" y="145"/>
                  </a:lnTo>
                  <a:lnTo>
                    <a:pt x="3194" y="9305"/>
                  </a:lnTo>
                  <a:lnTo>
                    <a:pt x="5795" y="8784"/>
                  </a:lnTo>
                  <a:lnTo>
                    <a:pt x="3381"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7"/>
            <p:cNvSpPr/>
            <p:nvPr/>
          </p:nvSpPr>
          <p:spPr>
            <a:xfrm>
              <a:off x="2126375" y="3355300"/>
              <a:ext cx="260075" cy="406725"/>
            </a:xfrm>
            <a:custGeom>
              <a:rect b="b" l="l" r="r" t="t"/>
              <a:pathLst>
                <a:path extrusionOk="0" h="16269" w="10403">
                  <a:moveTo>
                    <a:pt x="5650" y="1"/>
                  </a:moveTo>
                  <a:lnTo>
                    <a:pt x="1" y="2255"/>
                  </a:lnTo>
                  <a:lnTo>
                    <a:pt x="4639" y="16268"/>
                  </a:lnTo>
                  <a:lnTo>
                    <a:pt x="10403" y="15069"/>
                  </a:lnTo>
                  <a:lnTo>
                    <a:pt x="5650"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7"/>
            <p:cNvSpPr/>
            <p:nvPr/>
          </p:nvSpPr>
          <p:spPr>
            <a:xfrm>
              <a:off x="2111200" y="3224550"/>
              <a:ext cx="675825" cy="235525"/>
            </a:xfrm>
            <a:custGeom>
              <a:rect b="b" l="l" r="r" t="t"/>
              <a:pathLst>
                <a:path extrusionOk="0" h="9421" w="27033">
                  <a:moveTo>
                    <a:pt x="17700" y="1"/>
                  </a:moveTo>
                  <a:lnTo>
                    <a:pt x="18191" y="1633"/>
                  </a:lnTo>
                  <a:lnTo>
                    <a:pt x="2746" y="3713"/>
                  </a:lnTo>
                  <a:cubicBezTo>
                    <a:pt x="1012" y="4046"/>
                    <a:pt x="1" y="5838"/>
                    <a:pt x="608" y="7485"/>
                  </a:cubicBezTo>
                  <a:cubicBezTo>
                    <a:pt x="1027" y="8596"/>
                    <a:pt x="2067" y="9319"/>
                    <a:pt x="3252" y="9334"/>
                  </a:cubicBezTo>
                  <a:lnTo>
                    <a:pt x="20603" y="9421"/>
                  </a:lnTo>
                  <a:cubicBezTo>
                    <a:pt x="27032" y="7369"/>
                    <a:pt x="21889" y="30"/>
                    <a:pt x="21889" y="30"/>
                  </a:cubicBezTo>
                  <a:lnTo>
                    <a:pt x="17700"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7"/>
            <p:cNvSpPr/>
            <p:nvPr/>
          </p:nvSpPr>
          <p:spPr>
            <a:xfrm>
              <a:off x="2160325" y="3224550"/>
              <a:ext cx="648725" cy="235525"/>
            </a:xfrm>
            <a:custGeom>
              <a:rect b="b" l="l" r="r" t="t"/>
              <a:pathLst>
                <a:path extrusionOk="0" h="9421" w="25949">
                  <a:moveTo>
                    <a:pt x="15257" y="1"/>
                  </a:moveTo>
                  <a:lnTo>
                    <a:pt x="14506" y="1864"/>
                  </a:lnTo>
                  <a:lnTo>
                    <a:pt x="2761" y="3453"/>
                  </a:lnTo>
                  <a:cubicBezTo>
                    <a:pt x="1027" y="3771"/>
                    <a:pt x="1" y="5851"/>
                    <a:pt x="608" y="7498"/>
                  </a:cubicBezTo>
                  <a:cubicBezTo>
                    <a:pt x="1027" y="8596"/>
                    <a:pt x="2067" y="9334"/>
                    <a:pt x="3252" y="9348"/>
                  </a:cubicBezTo>
                  <a:lnTo>
                    <a:pt x="19664" y="9421"/>
                  </a:lnTo>
                  <a:cubicBezTo>
                    <a:pt x="19686" y="9421"/>
                    <a:pt x="19708" y="9421"/>
                    <a:pt x="19731" y="9421"/>
                  </a:cubicBezTo>
                  <a:cubicBezTo>
                    <a:pt x="20675" y="9421"/>
                    <a:pt x="21603" y="9132"/>
                    <a:pt x="22351" y="8554"/>
                  </a:cubicBezTo>
                  <a:cubicBezTo>
                    <a:pt x="25948" y="5823"/>
                    <a:pt x="21889" y="30"/>
                    <a:pt x="21889" y="30"/>
                  </a:cubicBezTo>
                  <a:lnTo>
                    <a:pt x="15257"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7"/>
            <p:cNvSpPr/>
            <p:nvPr/>
          </p:nvSpPr>
          <p:spPr>
            <a:xfrm>
              <a:off x="1890550" y="3807500"/>
              <a:ext cx="223575" cy="79850"/>
            </a:xfrm>
            <a:custGeom>
              <a:rect b="b" l="l" r="r" t="t"/>
              <a:pathLst>
                <a:path extrusionOk="0" h="3194" w="8943">
                  <a:moveTo>
                    <a:pt x="8351" y="1"/>
                  </a:moveTo>
                  <a:lnTo>
                    <a:pt x="2254" y="1214"/>
                  </a:lnTo>
                  <a:lnTo>
                    <a:pt x="332" y="2239"/>
                  </a:lnTo>
                  <a:cubicBezTo>
                    <a:pt x="130" y="2355"/>
                    <a:pt x="0" y="2601"/>
                    <a:pt x="58" y="2846"/>
                  </a:cubicBezTo>
                  <a:cubicBezTo>
                    <a:pt x="116" y="3035"/>
                    <a:pt x="274" y="3193"/>
                    <a:pt x="694" y="3193"/>
                  </a:cubicBezTo>
                  <a:cubicBezTo>
                    <a:pt x="714" y="3194"/>
                    <a:pt x="737" y="3194"/>
                    <a:pt x="762" y="3194"/>
                  </a:cubicBezTo>
                  <a:cubicBezTo>
                    <a:pt x="1871" y="3194"/>
                    <a:pt x="6848" y="2572"/>
                    <a:pt x="6848" y="2572"/>
                  </a:cubicBezTo>
                  <a:lnTo>
                    <a:pt x="6848" y="3121"/>
                  </a:lnTo>
                  <a:lnTo>
                    <a:pt x="8798" y="3135"/>
                  </a:lnTo>
                  <a:cubicBezTo>
                    <a:pt x="8798" y="3135"/>
                    <a:pt x="8943" y="361"/>
                    <a:pt x="835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7"/>
            <p:cNvSpPr/>
            <p:nvPr/>
          </p:nvSpPr>
          <p:spPr>
            <a:xfrm>
              <a:off x="1946875" y="3789450"/>
              <a:ext cx="152450" cy="61975"/>
            </a:xfrm>
            <a:custGeom>
              <a:rect b="b" l="l" r="r" t="t"/>
              <a:pathLst>
                <a:path extrusionOk="0" h="2479" w="6098">
                  <a:moveTo>
                    <a:pt x="5838" y="0"/>
                  </a:moveTo>
                  <a:lnTo>
                    <a:pt x="3598" y="245"/>
                  </a:lnTo>
                  <a:lnTo>
                    <a:pt x="1" y="1936"/>
                  </a:lnTo>
                  <a:cubicBezTo>
                    <a:pt x="1" y="1936"/>
                    <a:pt x="757" y="2479"/>
                    <a:pt x="1761" y="2479"/>
                  </a:cubicBezTo>
                  <a:cubicBezTo>
                    <a:pt x="2088" y="2479"/>
                    <a:pt x="2441" y="2421"/>
                    <a:pt x="2804" y="2268"/>
                  </a:cubicBezTo>
                  <a:cubicBezTo>
                    <a:pt x="4262" y="1647"/>
                    <a:pt x="6098" y="723"/>
                    <a:pt x="6098" y="723"/>
                  </a:cubicBezTo>
                  <a:lnTo>
                    <a:pt x="5838"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7"/>
            <p:cNvSpPr/>
            <p:nvPr/>
          </p:nvSpPr>
          <p:spPr>
            <a:xfrm>
              <a:off x="2030675" y="3588975"/>
              <a:ext cx="174850" cy="227225"/>
            </a:xfrm>
            <a:custGeom>
              <a:rect b="b" l="l" r="r" t="t"/>
              <a:pathLst>
                <a:path extrusionOk="0" h="9089" w="6994">
                  <a:moveTo>
                    <a:pt x="6993" y="1"/>
                  </a:moveTo>
                  <a:lnTo>
                    <a:pt x="3135" y="131"/>
                  </a:lnTo>
                  <a:lnTo>
                    <a:pt x="1" y="9088"/>
                  </a:lnTo>
                  <a:lnTo>
                    <a:pt x="2746" y="8742"/>
                  </a:lnTo>
                  <a:lnTo>
                    <a:pt x="6993"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7"/>
            <p:cNvSpPr/>
            <p:nvPr/>
          </p:nvSpPr>
          <p:spPr>
            <a:xfrm>
              <a:off x="2023800" y="3356025"/>
              <a:ext cx="291525" cy="443550"/>
            </a:xfrm>
            <a:custGeom>
              <a:rect b="b" l="l" r="r" t="t"/>
              <a:pathLst>
                <a:path extrusionOk="0" h="17742" w="11661">
                  <a:moveTo>
                    <a:pt x="6141" y="1"/>
                  </a:moveTo>
                  <a:lnTo>
                    <a:pt x="1" y="15762"/>
                  </a:lnTo>
                  <a:lnTo>
                    <a:pt x="5491" y="17742"/>
                  </a:lnTo>
                  <a:lnTo>
                    <a:pt x="11660" y="2659"/>
                  </a:lnTo>
                  <a:lnTo>
                    <a:pt x="6141" y="1"/>
                  </a:lnTo>
                  <a:close/>
                </a:path>
              </a:pathLst>
            </a:custGeom>
            <a:solidFill>
              <a:srgbClr val="2D36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7"/>
            <p:cNvSpPr/>
            <p:nvPr/>
          </p:nvSpPr>
          <p:spPr>
            <a:xfrm>
              <a:off x="2468075" y="2959800"/>
              <a:ext cx="98975" cy="307475"/>
            </a:xfrm>
            <a:custGeom>
              <a:rect b="b" l="l" r="r" t="t"/>
              <a:pathLst>
                <a:path extrusionOk="0" h="12299" w="3959">
                  <a:moveTo>
                    <a:pt x="362" y="1"/>
                  </a:moveTo>
                  <a:lnTo>
                    <a:pt x="15" y="10605"/>
                  </a:lnTo>
                  <a:cubicBezTo>
                    <a:pt x="0" y="11540"/>
                    <a:pt x="753" y="12299"/>
                    <a:pt x="1677" y="12299"/>
                  </a:cubicBezTo>
                  <a:cubicBezTo>
                    <a:pt x="1710" y="12299"/>
                    <a:pt x="1744" y="12298"/>
                    <a:pt x="1778" y="12296"/>
                  </a:cubicBezTo>
                  <a:cubicBezTo>
                    <a:pt x="2629" y="12238"/>
                    <a:pt x="3309" y="11558"/>
                    <a:pt x="3338" y="10692"/>
                  </a:cubicBezTo>
                  <a:lnTo>
                    <a:pt x="3958" y="145"/>
                  </a:lnTo>
                  <a:lnTo>
                    <a:pt x="362"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7"/>
            <p:cNvSpPr/>
            <p:nvPr/>
          </p:nvSpPr>
          <p:spPr>
            <a:xfrm>
              <a:off x="2446775" y="2912725"/>
              <a:ext cx="153550" cy="156075"/>
            </a:xfrm>
            <a:custGeom>
              <a:rect b="b" l="l" r="r" t="t"/>
              <a:pathLst>
                <a:path extrusionOk="0" h="6243" w="6142">
                  <a:moveTo>
                    <a:pt x="3084" y="1"/>
                  </a:moveTo>
                  <a:cubicBezTo>
                    <a:pt x="3034" y="1"/>
                    <a:pt x="2984" y="2"/>
                    <a:pt x="2932" y="5"/>
                  </a:cubicBezTo>
                  <a:cubicBezTo>
                    <a:pt x="0" y="194"/>
                    <a:pt x="505" y="5857"/>
                    <a:pt x="505" y="5857"/>
                  </a:cubicBezTo>
                  <a:lnTo>
                    <a:pt x="5244" y="6218"/>
                  </a:lnTo>
                  <a:cubicBezTo>
                    <a:pt x="5243" y="6235"/>
                    <a:pt x="5243" y="6243"/>
                    <a:pt x="5245" y="6243"/>
                  </a:cubicBezTo>
                  <a:cubicBezTo>
                    <a:pt x="5283" y="6243"/>
                    <a:pt x="6141" y="1"/>
                    <a:pt x="3084" y="1"/>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7"/>
            <p:cNvSpPr/>
            <p:nvPr/>
          </p:nvSpPr>
          <p:spPr>
            <a:xfrm>
              <a:off x="2310575" y="3194575"/>
              <a:ext cx="201950" cy="90700"/>
            </a:xfrm>
            <a:custGeom>
              <a:rect b="b" l="l" r="r" t="t"/>
              <a:pathLst>
                <a:path extrusionOk="0" h="3628" w="8078">
                  <a:moveTo>
                    <a:pt x="7629" y="0"/>
                  </a:moveTo>
                  <a:lnTo>
                    <a:pt x="1" y="2225"/>
                  </a:lnTo>
                  <a:lnTo>
                    <a:pt x="521" y="3627"/>
                  </a:lnTo>
                  <a:lnTo>
                    <a:pt x="8078" y="2905"/>
                  </a:lnTo>
                  <a:lnTo>
                    <a:pt x="7629"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7"/>
            <p:cNvSpPr/>
            <p:nvPr/>
          </p:nvSpPr>
          <p:spPr>
            <a:xfrm>
              <a:off x="2487225" y="2888675"/>
              <a:ext cx="265475" cy="334825"/>
            </a:xfrm>
            <a:custGeom>
              <a:rect b="b" l="l" r="r" t="t"/>
              <a:pathLst>
                <a:path extrusionOk="0" h="13393" w="10619">
                  <a:moveTo>
                    <a:pt x="4984" y="0"/>
                  </a:moveTo>
                  <a:lnTo>
                    <a:pt x="3179" y="187"/>
                  </a:lnTo>
                  <a:lnTo>
                    <a:pt x="896" y="1040"/>
                  </a:lnTo>
                  <a:lnTo>
                    <a:pt x="534" y="3308"/>
                  </a:lnTo>
                  <a:cubicBezTo>
                    <a:pt x="116" y="4219"/>
                    <a:pt x="0" y="5259"/>
                    <a:pt x="72" y="6284"/>
                  </a:cubicBezTo>
                  <a:cubicBezTo>
                    <a:pt x="101" y="6761"/>
                    <a:pt x="202" y="7224"/>
                    <a:pt x="361" y="7686"/>
                  </a:cubicBezTo>
                  <a:lnTo>
                    <a:pt x="2110" y="13392"/>
                  </a:lnTo>
                  <a:lnTo>
                    <a:pt x="8740" y="13392"/>
                  </a:lnTo>
                  <a:cubicBezTo>
                    <a:pt x="8740" y="13392"/>
                    <a:pt x="10618" y="4363"/>
                    <a:pt x="10098" y="2586"/>
                  </a:cubicBezTo>
                  <a:cubicBezTo>
                    <a:pt x="9559" y="690"/>
                    <a:pt x="8912" y="606"/>
                    <a:pt x="8801" y="606"/>
                  </a:cubicBezTo>
                  <a:cubicBezTo>
                    <a:pt x="8790" y="606"/>
                    <a:pt x="8784" y="607"/>
                    <a:pt x="8784" y="607"/>
                  </a:cubicBezTo>
                  <a:lnTo>
                    <a:pt x="4984" y="0"/>
                  </a:ln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7"/>
            <p:cNvSpPr/>
            <p:nvPr/>
          </p:nvSpPr>
          <p:spPr>
            <a:xfrm>
              <a:off x="2521175" y="2888675"/>
              <a:ext cx="125325" cy="49575"/>
            </a:xfrm>
            <a:custGeom>
              <a:rect b="b" l="l" r="r" t="t"/>
              <a:pathLst>
                <a:path extrusionOk="0" h="1983" w="5013">
                  <a:moveTo>
                    <a:pt x="3626" y="0"/>
                  </a:moveTo>
                  <a:lnTo>
                    <a:pt x="1661" y="245"/>
                  </a:lnTo>
                  <a:lnTo>
                    <a:pt x="809" y="563"/>
                  </a:lnTo>
                  <a:cubicBezTo>
                    <a:pt x="809" y="563"/>
                    <a:pt x="0" y="1805"/>
                    <a:pt x="1343" y="1950"/>
                  </a:cubicBezTo>
                  <a:cubicBezTo>
                    <a:pt x="1533" y="1972"/>
                    <a:pt x="1718" y="1983"/>
                    <a:pt x="1899" y="1983"/>
                  </a:cubicBezTo>
                  <a:cubicBezTo>
                    <a:pt x="3253" y="1983"/>
                    <a:pt x="4324" y="1364"/>
                    <a:pt x="5013" y="216"/>
                  </a:cubicBezTo>
                  <a:lnTo>
                    <a:pt x="3626"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7"/>
            <p:cNvSpPr/>
            <p:nvPr/>
          </p:nvSpPr>
          <p:spPr>
            <a:xfrm>
              <a:off x="2664200" y="2947900"/>
              <a:ext cx="110550" cy="307950"/>
            </a:xfrm>
            <a:custGeom>
              <a:rect b="b" l="l" r="r" t="t"/>
              <a:pathLst>
                <a:path extrusionOk="0" h="12318" w="4422">
                  <a:moveTo>
                    <a:pt x="3597" y="0"/>
                  </a:moveTo>
                  <a:lnTo>
                    <a:pt x="0" y="245"/>
                  </a:lnTo>
                  <a:lnTo>
                    <a:pt x="1041" y="10821"/>
                  </a:lnTo>
                  <a:cubicBezTo>
                    <a:pt x="1131" y="11681"/>
                    <a:pt x="1868" y="12318"/>
                    <a:pt x="2712" y="12318"/>
                  </a:cubicBezTo>
                  <a:cubicBezTo>
                    <a:pt x="2804" y="12318"/>
                    <a:pt x="2897" y="12310"/>
                    <a:pt x="2990" y="12294"/>
                  </a:cubicBezTo>
                  <a:cubicBezTo>
                    <a:pt x="3828" y="12150"/>
                    <a:pt x="4421" y="11385"/>
                    <a:pt x="4363" y="10532"/>
                  </a:cubicBezTo>
                  <a:lnTo>
                    <a:pt x="3597"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7"/>
            <p:cNvSpPr/>
            <p:nvPr/>
          </p:nvSpPr>
          <p:spPr>
            <a:xfrm>
              <a:off x="2635300" y="2903675"/>
              <a:ext cx="146475" cy="150775"/>
            </a:xfrm>
            <a:custGeom>
              <a:rect b="b" l="l" r="r" t="t"/>
              <a:pathLst>
                <a:path extrusionOk="0" h="6031" w="5859">
                  <a:moveTo>
                    <a:pt x="2666" y="0"/>
                  </a:moveTo>
                  <a:cubicBezTo>
                    <a:pt x="2607" y="0"/>
                    <a:pt x="2547" y="2"/>
                    <a:pt x="2486" y="7"/>
                  </a:cubicBezTo>
                  <a:cubicBezTo>
                    <a:pt x="1" y="194"/>
                    <a:pt x="1084" y="6031"/>
                    <a:pt x="1084" y="6031"/>
                  </a:cubicBezTo>
                  <a:lnTo>
                    <a:pt x="5822" y="5857"/>
                  </a:lnTo>
                  <a:cubicBezTo>
                    <a:pt x="5824" y="5875"/>
                    <a:pt x="5825" y="5884"/>
                    <a:pt x="5827" y="5884"/>
                  </a:cubicBezTo>
                  <a:cubicBezTo>
                    <a:pt x="5858" y="5884"/>
                    <a:pt x="5708" y="0"/>
                    <a:pt x="2666" y="0"/>
                  </a:cubicBezTo>
                  <a:close/>
                </a:path>
              </a:pathLst>
            </a:custGeom>
            <a:solidFill>
              <a:srgbClr val="11DC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536350" y="3184100"/>
              <a:ext cx="202625" cy="110550"/>
            </a:xfrm>
            <a:custGeom>
              <a:rect b="b" l="l" r="r" t="t"/>
              <a:pathLst>
                <a:path extrusionOk="0" h="4422" w="8105">
                  <a:moveTo>
                    <a:pt x="7324" y="1"/>
                  </a:moveTo>
                  <a:lnTo>
                    <a:pt x="0" y="3093"/>
                  </a:lnTo>
                  <a:lnTo>
                    <a:pt x="665" y="4422"/>
                  </a:lnTo>
                  <a:lnTo>
                    <a:pt x="8104" y="2846"/>
                  </a:lnTo>
                  <a:lnTo>
                    <a:pt x="7324" y="1"/>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442050" y="3245875"/>
              <a:ext cx="122475" cy="48775"/>
            </a:xfrm>
            <a:custGeom>
              <a:rect b="b" l="l" r="r" t="t"/>
              <a:pathLst>
                <a:path extrusionOk="0" h="1951" w="4899">
                  <a:moveTo>
                    <a:pt x="2418" y="0"/>
                  </a:moveTo>
                  <a:cubicBezTo>
                    <a:pt x="1808" y="0"/>
                    <a:pt x="999" y="291"/>
                    <a:pt x="1" y="1271"/>
                  </a:cubicBezTo>
                  <a:lnTo>
                    <a:pt x="825" y="1951"/>
                  </a:lnTo>
                  <a:lnTo>
                    <a:pt x="4437" y="1951"/>
                  </a:lnTo>
                  <a:lnTo>
                    <a:pt x="4899" y="737"/>
                  </a:lnTo>
                  <a:lnTo>
                    <a:pt x="3772" y="622"/>
                  </a:lnTo>
                  <a:cubicBezTo>
                    <a:pt x="3772" y="622"/>
                    <a:pt x="3308" y="0"/>
                    <a:pt x="2418" y="0"/>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507800" y="3293175"/>
              <a:ext cx="187475" cy="18825"/>
            </a:xfrm>
            <a:custGeom>
              <a:rect b="b" l="l" r="r" t="t"/>
              <a:pathLst>
                <a:path extrusionOk="0" h="753" w="7499">
                  <a:moveTo>
                    <a:pt x="0" y="1"/>
                  </a:moveTo>
                  <a:lnTo>
                    <a:pt x="0" y="752"/>
                  </a:lnTo>
                  <a:lnTo>
                    <a:pt x="7499" y="752"/>
                  </a:lnTo>
                  <a:cubicBezTo>
                    <a:pt x="7499" y="333"/>
                    <a:pt x="7166" y="1"/>
                    <a:pt x="6748"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169000" y="3089825"/>
              <a:ext cx="354350" cy="222175"/>
            </a:xfrm>
            <a:custGeom>
              <a:rect b="b" l="l" r="r" t="t"/>
              <a:pathLst>
                <a:path extrusionOk="0" h="8887" w="14174">
                  <a:moveTo>
                    <a:pt x="810" y="1"/>
                  </a:moveTo>
                  <a:cubicBezTo>
                    <a:pt x="347" y="1"/>
                    <a:pt x="1" y="449"/>
                    <a:pt x="116" y="911"/>
                  </a:cubicBezTo>
                  <a:lnTo>
                    <a:pt x="2659" y="8886"/>
                  </a:lnTo>
                  <a:lnTo>
                    <a:pt x="14174" y="8886"/>
                  </a:lnTo>
                  <a:lnTo>
                    <a:pt x="11529" y="536"/>
                  </a:lnTo>
                  <a:cubicBezTo>
                    <a:pt x="11443" y="218"/>
                    <a:pt x="11154" y="1"/>
                    <a:pt x="10836"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2143000" y="3089825"/>
              <a:ext cx="364825" cy="222175"/>
            </a:xfrm>
            <a:custGeom>
              <a:rect b="b" l="l" r="r" t="t"/>
              <a:pathLst>
                <a:path extrusionOk="0" h="8887" w="14593">
                  <a:moveTo>
                    <a:pt x="809" y="1"/>
                  </a:moveTo>
                  <a:cubicBezTo>
                    <a:pt x="347" y="1"/>
                    <a:pt x="0" y="449"/>
                    <a:pt x="116" y="911"/>
                  </a:cubicBezTo>
                  <a:lnTo>
                    <a:pt x="2659" y="8886"/>
                  </a:lnTo>
                  <a:lnTo>
                    <a:pt x="14592" y="8886"/>
                  </a:lnTo>
                  <a:lnTo>
                    <a:pt x="11949" y="536"/>
                  </a:lnTo>
                  <a:cubicBezTo>
                    <a:pt x="11862" y="218"/>
                    <a:pt x="11587" y="1"/>
                    <a:pt x="11255" y="1"/>
                  </a:cubicBezTo>
                  <a:close/>
                </a:path>
              </a:pathLst>
            </a:custGeom>
            <a:solidFill>
              <a:srgbClr val="2F31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2293975" y="3179050"/>
              <a:ext cx="41575" cy="41925"/>
            </a:xfrm>
            <a:custGeom>
              <a:rect b="b" l="l" r="r" t="t"/>
              <a:pathLst>
                <a:path extrusionOk="0" h="1677" w="1663">
                  <a:moveTo>
                    <a:pt x="824" y="1"/>
                  </a:moveTo>
                  <a:cubicBezTo>
                    <a:pt x="362" y="1"/>
                    <a:pt x="0" y="376"/>
                    <a:pt x="0" y="839"/>
                  </a:cubicBezTo>
                  <a:cubicBezTo>
                    <a:pt x="0" y="1301"/>
                    <a:pt x="362" y="1676"/>
                    <a:pt x="824" y="1676"/>
                  </a:cubicBezTo>
                  <a:cubicBezTo>
                    <a:pt x="1287" y="1676"/>
                    <a:pt x="1662" y="1301"/>
                    <a:pt x="1662" y="839"/>
                  </a:cubicBezTo>
                  <a:cubicBezTo>
                    <a:pt x="1662" y="376"/>
                    <a:pt x="1287" y="1"/>
                    <a:pt x="824" y="1"/>
                  </a:cubicBezTo>
                  <a:close/>
                </a:path>
              </a:pathLst>
            </a:custGeom>
            <a:solidFill>
              <a:srgbClr val="D1E3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2606025" y="2738575"/>
              <a:ext cx="115975" cy="110975"/>
            </a:xfrm>
            <a:custGeom>
              <a:rect b="b" l="l" r="r" t="t"/>
              <a:pathLst>
                <a:path extrusionOk="0" h="4439" w="4639">
                  <a:moveTo>
                    <a:pt x="2311" y="0"/>
                  </a:moveTo>
                  <a:cubicBezTo>
                    <a:pt x="2249" y="0"/>
                    <a:pt x="2187" y="3"/>
                    <a:pt x="2125" y="8"/>
                  </a:cubicBezTo>
                  <a:cubicBezTo>
                    <a:pt x="897" y="124"/>
                    <a:pt x="1" y="1193"/>
                    <a:pt x="103" y="2421"/>
                  </a:cubicBezTo>
                  <a:cubicBezTo>
                    <a:pt x="211" y="3577"/>
                    <a:pt x="1178" y="4439"/>
                    <a:pt x="2304" y="4439"/>
                  </a:cubicBezTo>
                  <a:cubicBezTo>
                    <a:pt x="2374" y="4439"/>
                    <a:pt x="2444" y="4436"/>
                    <a:pt x="2515" y="4429"/>
                  </a:cubicBezTo>
                  <a:cubicBezTo>
                    <a:pt x="3743" y="4328"/>
                    <a:pt x="4639" y="3244"/>
                    <a:pt x="4537" y="2031"/>
                  </a:cubicBezTo>
                  <a:cubicBezTo>
                    <a:pt x="4428" y="866"/>
                    <a:pt x="3447" y="0"/>
                    <a:pt x="2311"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629875" y="2650075"/>
              <a:ext cx="56025" cy="102100"/>
            </a:xfrm>
            <a:custGeom>
              <a:rect b="b" l="l" r="r" t="t"/>
              <a:pathLst>
                <a:path extrusionOk="0" h="4084" w="2241">
                  <a:moveTo>
                    <a:pt x="371" y="1"/>
                  </a:moveTo>
                  <a:cubicBezTo>
                    <a:pt x="141" y="1"/>
                    <a:pt x="0" y="96"/>
                    <a:pt x="0" y="96"/>
                  </a:cubicBezTo>
                  <a:lnTo>
                    <a:pt x="882" y="4083"/>
                  </a:lnTo>
                  <a:cubicBezTo>
                    <a:pt x="2240" y="3592"/>
                    <a:pt x="2167" y="1525"/>
                    <a:pt x="1387" y="601"/>
                  </a:cubicBezTo>
                  <a:cubicBezTo>
                    <a:pt x="986" y="116"/>
                    <a:pt x="624" y="1"/>
                    <a:pt x="3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420025" y="2610100"/>
              <a:ext cx="209875" cy="126900"/>
            </a:xfrm>
            <a:custGeom>
              <a:rect b="b" l="l" r="r" t="t"/>
              <a:pathLst>
                <a:path extrusionOk="0" h="5076" w="8395">
                  <a:moveTo>
                    <a:pt x="5592" y="0"/>
                  </a:moveTo>
                  <a:cubicBezTo>
                    <a:pt x="5289" y="0"/>
                    <a:pt x="4958" y="37"/>
                    <a:pt x="4595" y="119"/>
                  </a:cubicBezTo>
                  <a:cubicBezTo>
                    <a:pt x="1735" y="770"/>
                    <a:pt x="1" y="3573"/>
                    <a:pt x="2586" y="5075"/>
                  </a:cubicBezTo>
                  <a:lnTo>
                    <a:pt x="8394" y="1695"/>
                  </a:lnTo>
                  <a:cubicBezTo>
                    <a:pt x="8394" y="1695"/>
                    <a:pt x="7668" y="0"/>
                    <a:pt x="559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481450" y="2632625"/>
              <a:ext cx="183500" cy="169250"/>
            </a:xfrm>
            <a:custGeom>
              <a:rect b="b" l="l" r="r" t="t"/>
              <a:pathLst>
                <a:path extrusionOk="0" h="6770" w="7340">
                  <a:moveTo>
                    <a:pt x="3622" y="1"/>
                  </a:moveTo>
                  <a:cubicBezTo>
                    <a:pt x="3518" y="1"/>
                    <a:pt x="3413" y="5"/>
                    <a:pt x="3308" y="13"/>
                  </a:cubicBezTo>
                  <a:cubicBezTo>
                    <a:pt x="1300" y="158"/>
                    <a:pt x="0" y="1776"/>
                    <a:pt x="129" y="3639"/>
                  </a:cubicBezTo>
                  <a:cubicBezTo>
                    <a:pt x="267" y="5415"/>
                    <a:pt x="1663" y="6770"/>
                    <a:pt x="3531" y="6770"/>
                  </a:cubicBezTo>
                  <a:cubicBezTo>
                    <a:pt x="3624" y="6770"/>
                    <a:pt x="3719" y="6767"/>
                    <a:pt x="3814" y="6760"/>
                  </a:cubicBezTo>
                  <a:cubicBezTo>
                    <a:pt x="5822" y="6601"/>
                    <a:pt x="7339" y="4968"/>
                    <a:pt x="7195" y="3105"/>
                  </a:cubicBezTo>
                  <a:cubicBezTo>
                    <a:pt x="7058" y="1339"/>
                    <a:pt x="5494" y="1"/>
                    <a:pt x="3622"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547525" y="2778500"/>
              <a:ext cx="78400" cy="151700"/>
            </a:xfrm>
            <a:custGeom>
              <a:rect b="b" l="l" r="r" t="t"/>
              <a:pathLst>
                <a:path extrusionOk="0" h="6068" w="3136">
                  <a:moveTo>
                    <a:pt x="1633" y="0"/>
                  </a:moveTo>
                  <a:lnTo>
                    <a:pt x="0" y="824"/>
                  </a:lnTo>
                  <a:lnTo>
                    <a:pt x="535" y="5403"/>
                  </a:lnTo>
                  <a:lnTo>
                    <a:pt x="1474" y="6068"/>
                  </a:lnTo>
                  <a:lnTo>
                    <a:pt x="3136" y="4696"/>
                  </a:lnTo>
                  <a:lnTo>
                    <a:pt x="1633" y="0"/>
                  </a:ln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548625" y="2807750"/>
              <a:ext cx="42975" cy="76600"/>
            </a:xfrm>
            <a:custGeom>
              <a:rect b="b" l="l" r="r" t="t"/>
              <a:pathLst>
                <a:path extrusionOk="0" h="3064" w="1719">
                  <a:moveTo>
                    <a:pt x="0" y="1"/>
                  </a:moveTo>
                  <a:lnTo>
                    <a:pt x="347" y="3064"/>
                  </a:lnTo>
                  <a:lnTo>
                    <a:pt x="1719" y="419"/>
                  </a:lnTo>
                  <a:lnTo>
                    <a:pt x="0" y="1"/>
                  </a:ln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483950" y="2648775"/>
              <a:ext cx="170875" cy="193125"/>
            </a:xfrm>
            <a:custGeom>
              <a:rect b="b" l="l" r="r" t="t"/>
              <a:pathLst>
                <a:path extrusionOk="0" h="7725" w="6835">
                  <a:moveTo>
                    <a:pt x="3024" y="0"/>
                  </a:moveTo>
                  <a:cubicBezTo>
                    <a:pt x="2655" y="0"/>
                    <a:pt x="2286" y="48"/>
                    <a:pt x="1937" y="148"/>
                  </a:cubicBezTo>
                  <a:cubicBezTo>
                    <a:pt x="1099" y="393"/>
                    <a:pt x="58" y="999"/>
                    <a:pt x="45" y="2560"/>
                  </a:cubicBezTo>
                  <a:cubicBezTo>
                    <a:pt x="1" y="5160"/>
                    <a:pt x="463" y="7067"/>
                    <a:pt x="1778" y="7545"/>
                  </a:cubicBezTo>
                  <a:cubicBezTo>
                    <a:pt x="2104" y="7666"/>
                    <a:pt x="2396" y="7725"/>
                    <a:pt x="2680" y="7725"/>
                  </a:cubicBezTo>
                  <a:cubicBezTo>
                    <a:pt x="3276" y="7725"/>
                    <a:pt x="3832" y="7461"/>
                    <a:pt x="4566" y="6952"/>
                  </a:cubicBezTo>
                  <a:cubicBezTo>
                    <a:pt x="4970" y="6678"/>
                    <a:pt x="5303" y="5767"/>
                    <a:pt x="5375" y="5262"/>
                  </a:cubicBezTo>
                  <a:lnTo>
                    <a:pt x="5751" y="3846"/>
                  </a:lnTo>
                  <a:cubicBezTo>
                    <a:pt x="5751" y="3846"/>
                    <a:pt x="6835" y="668"/>
                    <a:pt x="3830" y="75"/>
                  </a:cubicBezTo>
                  <a:cubicBezTo>
                    <a:pt x="3566" y="26"/>
                    <a:pt x="3295" y="0"/>
                    <a:pt x="3024" y="0"/>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569925" y="2652025"/>
              <a:ext cx="95025" cy="112775"/>
            </a:xfrm>
            <a:custGeom>
              <a:rect b="b" l="l" r="r" t="t"/>
              <a:pathLst>
                <a:path extrusionOk="0" h="4511" w="3801">
                  <a:moveTo>
                    <a:pt x="1852" y="0"/>
                  </a:moveTo>
                  <a:cubicBezTo>
                    <a:pt x="1823" y="0"/>
                    <a:pt x="1807" y="3"/>
                    <a:pt x="1807" y="3"/>
                  </a:cubicBezTo>
                  <a:cubicBezTo>
                    <a:pt x="0" y="1129"/>
                    <a:pt x="1907" y="4510"/>
                    <a:pt x="1907" y="4510"/>
                  </a:cubicBezTo>
                  <a:cubicBezTo>
                    <a:pt x="1907" y="4510"/>
                    <a:pt x="3800" y="4005"/>
                    <a:pt x="3078" y="1462"/>
                  </a:cubicBezTo>
                  <a:cubicBezTo>
                    <a:pt x="2692" y="96"/>
                    <a:pt x="2030" y="0"/>
                    <a:pt x="1852"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608975" y="2739825"/>
              <a:ext cx="61025" cy="52475"/>
            </a:xfrm>
            <a:custGeom>
              <a:rect b="b" l="l" r="r" t="t"/>
              <a:pathLst>
                <a:path extrusionOk="0" h="2099" w="2441">
                  <a:moveTo>
                    <a:pt x="1197" y="1"/>
                  </a:moveTo>
                  <a:cubicBezTo>
                    <a:pt x="835" y="1"/>
                    <a:pt x="565" y="329"/>
                    <a:pt x="374" y="666"/>
                  </a:cubicBezTo>
                  <a:cubicBezTo>
                    <a:pt x="187" y="998"/>
                    <a:pt x="85" y="1345"/>
                    <a:pt x="27" y="1707"/>
                  </a:cubicBezTo>
                  <a:cubicBezTo>
                    <a:pt x="0" y="1909"/>
                    <a:pt x="214" y="2099"/>
                    <a:pt x="466" y="2099"/>
                  </a:cubicBezTo>
                  <a:cubicBezTo>
                    <a:pt x="483" y="2099"/>
                    <a:pt x="501" y="2098"/>
                    <a:pt x="518" y="2096"/>
                  </a:cubicBezTo>
                  <a:cubicBezTo>
                    <a:pt x="1472" y="2009"/>
                    <a:pt x="2441" y="551"/>
                    <a:pt x="1530" y="89"/>
                  </a:cubicBezTo>
                  <a:cubicBezTo>
                    <a:pt x="1411" y="27"/>
                    <a:pt x="1300" y="1"/>
                    <a:pt x="1197" y="1"/>
                  </a:cubicBezTo>
                  <a:close/>
                </a:path>
              </a:pathLst>
            </a:custGeom>
            <a:solidFill>
              <a:srgbClr val="F1DA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611475" y="2783900"/>
              <a:ext cx="20600" cy="19625"/>
            </a:xfrm>
            <a:custGeom>
              <a:rect b="b" l="l" r="r" t="t"/>
              <a:pathLst>
                <a:path extrusionOk="0" h="785" w="824">
                  <a:moveTo>
                    <a:pt x="404" y="0"/>
                  </a:moveTo>
                  <a:cubicBezTo>
                    <a:pt x="395" y="0"/>
                    <a:pt x="385" y="1"/>
                    <a:pt x="376" y="1"/>
                  </a:cubicBezTo>
                  <a:cubicBezTo>
                    <a:pt x="158" y="30"/>
                    <a:pt x="0" y="218"/>
                    <a:pt x="29" y="435"/>
                  </a:cubicBezTo>
                  <a:cubicBezTo>
                    <a:pt x="42" y="634"/>
                    <a:pt x="203" y="785"/>
                    <a:pt x="397" y="785"/>
                  </a:cubicBezTo>
                  <a:cubicBezTo>
                    <a:pt x="413" y="785"/>
                    <a:pt x="430" y="784"/>
                    <a:pt x="447" y="782"/>
                  </a:cubicBezTo>
                  <a:cubicBezTo>
                    <a:pt x="665" y="767"/>
                    <a:pt x="823" y="579"/>
                    <a:pt x="809" y="362"/>
                  </a:cubicBezTo>
                  <a:cubicBezTo>
                    <a:pt x="795" y="155"/>
                    <a:pt x="609" y="0"/>
                    <a:pt x="404"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451100" y="2628075"/>
              <a:ext cx="179775" cy="87225"/>
            </a:xfrm>
            <a:custGeom>
              <a:rect b="b" l="l" r="r" t="t"/>
              <a:pathLst>
                <a:path extrusionOk="0" h="3489" w="7191">
                  <a:moveTo>
                    <a:pt x="4927" y="1"/>
                  </a:moveTo>
                  <a:cubicBezTo>
                    <a:pt x="4555" y="1"/>
                    <a:pt x="4120" y="42"/>
                    <a:pt x="3612" y="138"/>
                  </a:cubicBezTo>
                  <a:cubicBezTo>
                    <a:pt x="0" y="816"/>
                    <a:pt x="896" y="2925"/>
                    <a:pt x="896" y="2925"/>
                  </a:cubicBezTo>
                  <a:cubicBezTo>
                    <a:pt x="1423" y="3331"/>
                    <a:pt x="2021" y="3489"/>
                    <a:pt x="2634" y="3489"/>
                  </a:cubicBezTo>
                  <a:cubicBezTo>
                    <a:pt x="4796" y="3489"/>
                    <a:pt x="7137" y="1525"/>
                    <a:pt x="7137" y="1525"/>
                  </a:cubicBezTo>
                  <a:cubicBezTo>
                    <a:pt x="7137" y="1525"/>
                    <a:pt x="7190" y="1"/>
                    <a:pt x="4927"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518625" y="2777425"/>
              <a:ext cx="9425" cy="20600"/>
            </a:xfrm>
            <a:custGeom>
              <a:rect b="b" l="l" r="r" t="t"/>
              <a:pathLst>
                <a:path extrusionOk="0" h="824" w="377">
                  <a:moveTo>
                    <a:pt x="276" y="0"/>
                  </a:moveTo>
                  <a:cubicBezTo>
                    <a:pt x="261" y="0"/>
                    <a:pt x="247" y="0"/>
                    <a:pt x="232" y="29"/>
                  </a:cubicBezTo>
                  <a:lnTo>
                    <a:pt x="16" y="549"/>
                  </a:lnTo>
                  <a:cubicBezTo>
                    <a:pt x="1" y="563"/>
                    <a:pt x="1" y="578"/>
                    <a:pt x="16" y="592"/>
                  </a:cubicBezTo>
                  <a:lnTo>
                    <a:pt x="318" y="823"/>
                  </a:lnTo>
                  <a:lnTo>
                    <a:pt x="333" y="823"/>
                  </a:lnTo>
                  <a:cubicBezTo>
                    <a:pt x="347" y="823"/>
                    <a:pt x="347" y="823"/>
                    <a:pt x="362" y="809"/>
                  </a:cubicBezTo>
                  <a:cubicBezTo>
                    <a:pt x="376" y="794"/>
                    <a:pt x="376" y="781"/>
                    <a:pt x="362" y="765"/>
                  </a:cubicBezTo>
                  <a:lnTo>
                    <a:pt x="87" y="549"/>
                  </a:lnTo>
                  <a:lnTo>
                    <a:pt x="305" y="58"/>
                  </a:lnTo>
                  <a:cubicBezTo>
                    <a:pt x="305" y="29"/>
                    <a:pt x="305" y="14"/>
                    <a:pt x="276"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487225" y="2725725"/>
              <a:ext cx="28200" cy="18400"/>
            </a:xfrm>
            <a:custGeom>
              <a:rect b="b" l="l" r="r" t="t"/>
              <a:pathLst>
                <a:path extrusionOk="0" h="736" w="1128">
                  <a:moveTo>
                    <a:pt x="715" y="1"/>
                  </a:moveTo>
                  <a:cubicBezTo>
                    <a:pt x="674" y="1"/>
                    <a:pt x="629" y="6"/>
                    <a:pt x="578" y="17"/>
                  </a:cubicBezTo>
                  <a:cubicBezTo>
                    <a:pt x="289" y="75"/>
                    <a:pt x="116" y="291"/>
                    <a:pt x="43" y="421"/>
                  </a:cubicBezTo>
                  <a:cubicBezTo>
                    <a:pt x="0" y="493"/>
                    <a:pt x="14" y="580"/>
                    <a:pt x="43" y="638"/>
                  </a:cubicBezTo>
                  <a:cubicBezTo>
                    <a:pt x="76" y="703"/>
                    <a:pt x="141" y="735"/>
                    <a:pt x="202" y="735"/>
                  </a:cubicBezTo>
                  <a:cubicBezTo>
                    <a:pt x="222" y="735"/>
                    <a:pt x="242" y="731"/>
                    <a:pt x="260" y="724"/>
                  </a:cubicBezTo>
                  <a:cubicBezTo>
                    <a:pt x="405" y="653"/>
                    <a:pt x="563" y="624"/>
                    <a:pt x="809" y="580"/>
                  </a:cubicBezTo>
                  <a:cubicBezTo>
                    <a:pt x="1127" y="522"/>
                    <a:pt x="1040" y="219"/>
                    <a:pt x="1040" y="219"/>
                  </a:cubicBezTo>
                  <a:cubicBezTo>
                    <a:pt x="1040" y="219"/>
                    <a:pt x="985" y="1"/>
                    <a:pt x="715"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547175" y="2724375"/>
              <a:ext cx="44425" cy="21175"/>
            </a:xfrm>
            <a:custGeom>
              <a:rect b="b" l="l" r="r" t="t"/>
              <a:pathLst>
                <a:path extrusionOk="0" h="847" w="1777">
                  <a:moveTo>
                    <a:pt x="567" y="1"/>
                  </a:moveTo>
                  <a:cubicBezTo>
                    <a:pt x="184" y="1"/>
                    <a:pt x="116" y="215"/>
                    <a:pt x="116" y="215"/>
                  </a:cubicBezTo>
                  <a:cubicBezTo>
                    <a:pt x="116" y="215"/>
                    <a:pt x="0" y="518"/>
                    <a:pt x="463" y="576"/>
                  </a:cubicBezTo>
                  <a:cubicBezTo>
                    <a:pt x="810" y="620"/>
                    <a:pt x="1228" y="764"/>
                    <a:pt x="1430" y="836"/>
                  </a:cubicBezTo>
                  <a:cubicBezTo>
                    <a:pt x="1456" y="843"/>
                    <a:pt x="1483" y="847"/>
                    <a:pt x="1510" y="847"/>
                  </a:cubicBezTo>
                  <a:cubicBezTo>
                    <a:pt x="1592" y="847"/>
                    <a:pt x="1676" y="814"/>
                    <a:pt x="1719" y="749"/>
                  </a:cubicBezTo>
                  <a:cubicBezTo>
                    <a:pt x="1777" y="678"/>
                    <a:pt x="1777" y="591"/>
                    <a:pt x="1719" y="533"/>
                  </a:cubicBezTo>
                  <a:cubicBezTo>
                    <a:pt x="1604" y="389"/>
                    <a:pt x="1170" y="71"/>
                    <a:pt x="737" y="13"/>
                  </a:cubicBezTo>
                  <a:cubicBezTo>
                    <a:pt x="674" y="5"/>
                    <a:pt x="618" y="1"/>
                    <a:pt x="567"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545000" y="2754675"/>
              <a:ext cx="38325" cy="19800"/>
            </a:xfrm>
            <a:custGeom>
              <a:rect b="b" l="l" r="r" t="t"/>
              <a:pathLst>
                <a:path extrusionOk="0" h="792" w="1533">
                  <a:moveTo>
                    <a:pt x="714" y="1"/>
                  </a:moveTo>
                  <a:cubicBezTo>
                    <a:pt x="140" y="1"/>
                    <a:pt x="1" y="520"/>
                    <a:pt x="1" y="520"/>
                  </a:cubicBezTo>
                  <a:cubicBezTo>
                    <a:pt x="274" y="719"/>
                    <a:pt x="511" y="791"/>
                    <a:pt x="712" y="791"/>
                  </a:cubicBezTo>
                  <a:cubicBezTo>
                    <a:pt x="1255" y="791"/>
                    <a:pt x="1532" y="260"/>
                    <a:pt x="1532" y="260"/>
                  </a:cubicBezTo>
                  <a:cubicBezTo>
                    <a:pt x="1192" y="70"/>
                    <a:pt x="924" y="1"/>
                    <a:pt x="714"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550775" y="2754225"/>
              <a:ext cx="23150" cy="22925"/>
            </a:xfrm>
            <a:custGeom>
              <a:rect b="b" l="l" r="r" t="t"/>
              <a:pathLst>
                <a:path extrusionOk="0" h="917" w="926">
                  <a:moveTo>
                    <a:pt x="471" y="1"/>
                  </a:moveTo>
                  <a:cubicBezTo>
                    <a:pt x="246" y="1"/>
                    <a:pt x="57" y="179"/>
                    <a:pt x="30" y="408"/>
                  </a:cubicBezTo>
                  <a:cubicBezTo>
                    <a:pt x="1" y="653"/>
                    <a:pt x="174" y="884"/>
                    <a:pt x="405" y="913"/>
                  </a:cubicBezTo>
                  <a:cubicBezTo>
                    <a:pt x="422" y="915"/>
                    <a:pt x="439" y="916"/>
                    <a:pt x="455" y="916"/>
                  </a:cubicBezTo>
                  <a:cubicBezTo>
                    <a:pt x="679" y="916"/>
                    <a:pt x="870" y="738"/>
                    <a:pt x="897" y="509"/>
                  </a:cubicBezTo>
                  <a:cubicBezTo>
                    <a:pt x="926" y="264"/>
                    <a:pt x="752" y="33"/>
                    <a:pt x="521" y="4"/>
                  </a:cubicBezTo>
                  <a:cubicBezTo>
                    <a:pt x="504" y="2"/>
                    <a:pt x="487" y="1"/>
                    <a:pt x="471"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491900" y="2754250"/>
              <a:ext cx="27125" cy="18950"/>
            </a:xfrm>
            <a:custGeom>
              <a:rect b="b" l="l" r="r" t="t"/>
              <a:pathLst>
                <a:path extrusionOk="0" h="758" w="1085">
                  <a:moveTo>
                    <a:pt x="471" y="1"/>
                  </a:moveTo>
                  <a:cubicBezTo>
                    <a:pt x="335" y="1"/>
                    <a:pt x="178" y="64"/>
                    <a:pt x="0" y="234"/>
                  </a:cubicBezTo>
                  <a:cubicBezTo>
                    <a:pt x="0" y="234"/>
                    <a:pt x="154" y="758"/>
                    <a:pt x="569" y="758"/>
                  </a:cubicBezTo>
                  <a:cubicBezTo>
                    <a:pt x="709" y="758"/>
                    <a:pt x="880" y="698"/>
                    <a:pt x="1085" y="537"/>
                  </a:cubicBezTo>
                  <a:cubicBezTo>
                    <a:pt x="1085" y="537"/>
                    <a:pt x="868" y="1"/>
                    <a:pt x="471"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495500" y="2753850"/>
              <a:ext cx="18100" cy="20800"/>
            </a:xfrm>
            <a:custGeom>
              <a:rect b="b" l="l" r="r" t="t"/>
              <a:pathLst>
                <a:path extrusionOk="0" h="832" w="724">
                  <a:moveTo>
                    <a:pt x="334" y="0"/>
                  </a:moveTo>
                  <a:cubicBezTo>
                    <a:pt x="319" y="0"/>
                    <a:pt x="305" y="1"/>
                    <a:pt x="290" y="4"/>
                  </a:cubicBezTo>
                  <a:cubicBezTo>
                    <a:pt x="116" y="33"/>
                    <a:pt x="1" y="250"/>
                    <a:pt x="30" y="466"/>
                  </a:cubicBezTo>
                  <a:cubicBezTo>
                    <a:pt x="70" y="679"/>
                    <a:pt x="221" y="831"/>
                    <a:pt x="390" y="831"/>
                  </a:cubicBezTo>
                  <a:cubicBezTo>
                    <a:pt x="405" y="831"/>
                    <a:pt x="420" y="830"/>
                    <a:pt x="434" y="828"/>
                  </a:cubicBezTo>
                  <a:cubicBezTo>
                    <a:pt x="608" y="799"/>
                    <a:pt x="723" y="597"/>
                    <a:pt x="694" y="365"/>
                  </a:cubicBezTo>
                  <a:cubicBezTo>
                    <a:pt x="655" y="152"/>
                    <a:pt x="505" y="0"/>
                    <a:pt x="334" y="0"/>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27300" y="2802100"/>
              <a:ext cx="28200" cy="8200"/>
            </a:xfrm>
            <a:custGeom>
              <a:rect b="b" l="l" r="r" t="t"/>
              <a:pathLst>
                <a:path extrusionOk="0" h="328" w="1128">
                  <a:moveTo>
                    <a:pt x="1090" y="1"/>
                  </a:moveTo>
                  <a:cubicBezTo>
                    <a:pt x="1077" y="1"/>
                    <a:pt x="1064" y="8"/>
                    <a:pt x="1056" y="25"/>
                  </a:cubicBezTo>
                  <a:cubicBezTo>
                    <a:pt x="1056" y="25"/>
                    <a:pt x="894" y="262"/>
                    <a:pt x="493" y="262"/>
                  </a:cubicBezTo>
                  <a:cubicBezTo>
                    <a:pt x="371" y="262"/>
                    <a:pt x="227" y="240"/>
                    <a:pt x="58" y="183"/>
                  </a:cubicBezTo>
                  <a:cubicBezTo>
                    <a:pt x="54" y="179"/>
                    <a:pt x="49" y="177"/>
                    <a:pt x="43" y="177"/>
                  </a:cubicBezTo>
                  <a:cubicBezTo>
                    <a:pt x="30" y="177"/>
                    <a:pt x="15" y="187"/>
                    <a:pt x="15" y="198"/>
                  </a:cubicBezTo>
                  <a:cubicBezTo>
                    <a:pt x="0" y="212"/>
                    <a:pt x="15" y="241"/>
                    <a:pt x="29" y="241"/>
                  </a:cubicBezTo>
                  <a:cubicBezTo>
                    <a:pt x="218" y="314"/>
                    <a:pt x="376" y="327"/>
                    <a:pt x="507" y="327"/>
                  </a:cubicBezTo>
                  <a:cubicBezTo>
                    <a:pt x="940" y="327"/>
                    <a:pt x="1113" y="67"/>
                    <a:pt x="1113" y="54"/>
                  </a:cubicBezTo>
                  <a:cubicBezTo>
                    <a:pt x="1127" y="39"/>
                    <a:pt x="1127" y="25"/>
                    <a:pt x="1113" y="10"/>
                  </a:cubicBezTo>
                  <a:cubicBezTo>
                    <a:pt x="1107" y="4"/>
                    <a:pt x="1099" y="1"/>
                    <a:pt x="1090" y="1"/>
                  </a:cubicBezTo>
                  <a:close/>
                </a:path>
              </a:pathLst>
            </a:custGeom>
            <a:solidFill>
              <a:srgbClr val="1B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424475" y="3883700"/>
              <a:ext cx="2833150" cy="9075"/>
            </a:xfrm>
            <a:custGeom>
              <a:rect b="b" l="l" r="r" t="t"/>
              <a:pathLst>
                <a:path extrusionOk="0" h="363" w="113326">
                  <a:moveTo>
                    <a:pt x="189" y="0"/>
                  </a:moveTo>
                  <a:cubicBezTo>
                    <a:pt x="88" y="0"/>
                    <a:pt x="1" y="73"/>
                    <a:pt x="1" y="189"/>
                  </a:cubicBezTo>
                  <a:cubicBezTo>
                    <a:pt x="1" y="289"/>
                    <a:pt x="88" y="362"/>
                    <a:pt x="189" y="362"/>
                  </a:cubicBezTo>
                  <a:lnTo>
                    <a:pt x="113139" y="362"/>
                  </a:lnTo>
                  <a:cubicBezTo>
                    <a:pt x="113239" y="362"/>
                    <a:pt x="113326" y="289"/>
                    <a:pt x="113326" y="189"/>
                  </a:cubicBezTo>
                  <a:cubicBezTo>
                    <a:pt x="113326" y="73"/>
                    <a:pt x="113239" y="0"/>
                    <a:pt x="113139" y="0"/>
                  </a:cubicBezTo>
                  <a:close/>
                </a:path>
              </a:pathLst>
            </a:custGeom>
            <a:solidFill>
              <a:srgbClr val="A0C0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ild Trading Game Store Stocks by Slidesgo">
  <a:themeElements>
    <a:clrScheme name="Simple Light">
      <a:dk1>
        <a:srgbClr val="F2F2F2"/>
      </a:dk1>
      <a:lt1>
        <a:srgbClr val="2F046B"/>
      </a:lt1>
      <a:dk2>
        <a:srgbClr val="FFC944"/>
      </a:dk2>
      <a:lt2>
        <a:srgbClr val="F9AC00"/>
      </a:lt2>
      <a:accent1>
        <a:srgbClr val="11DCCA"/>
      </a:accent1>
      <a:accent2>
        <a:srgbClr val="E2E2E2"/>
      </a:accent2>
      <a:accent3>
        <a:srgbClr val="1B2022"/>
      </a:accent3>
      <a:accent4>
        <a:srgbClr val="2D363B"/>
      </a:accent4>
      <a:accent5>
        <a:srgbClr val="465157"/>
      </a:accent5>
      <a:accent6>
        <a:srgbClr val="CDF8F4"/>
      </a:accent6>
      <a:hlink>
        <a:srgbClr val="F2F2F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