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Patrick Hand"/>
      <p:regular r:id="rId24"/>
    </p:embeddedFont>
    <p:embeddedFont>
      <p:font typeface="Teko SemiBold"/>
      <p:regular r:id="rId25"/>
      <p:bold r:id="rId26"/>
    </p:embeddedFont>
    <p:embeddedFont>
      <p:font typeface="Montserrat SemiBold"/>
      <p:regular r:id="rId27"/>
      <p:bold r:id="rId28"/>
      <p:italic r:id="rId29"/>
      <p:boldItalic r:id="rId30"/>
    </p:embeddedFont>
    <p:embeddedFont>
      <p:font typeface="Teko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Proxima Nova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Montserrat Medium"/>
      <p:regular r:id="rId45"/>
      <p:bold r:id="rId46"/>
      <p:italic r:id="rId47"/>
      <p:boldItalic r:id="rId48"/>
    </p:embeddedFont>
    <p:embeddedFont>
      <p:font typeface="Proxima Nova Semibold"/>
      <p:regular r:id="rId49"/>
      <p:bold r:id="rId50"/>
      <p:boldItalic r:id="rId51"/>
    </p:embeddedFont>
    <p:embeddedFont>
      <p:font typeface="Teko Medium"/>
      <p:regular r:id="rId52"/>
      <p:bold r:id="rId53"/>
    </p:embeddedFont>
    <p:embeddedFont>
      <p:font typeface="Teko Light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DA371C-311A-4583-84FB-1ABAA38033E6}">
  <a:tblStyle styleId="{C8DA371C-311A-4583-84FB-1ABAA38033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MontserratMedium-bold.fntdata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MontserratMedium-boldItalic.fntdata"/><Relationship Id="rId47" Type="http://schemas.openxmlformats.org/officeDocument/2006/relationships/font" Target="fonts/MontserratMedium-italic.fntdata"/><Relationship Id="rId49" Type="http://schemas.openxmlformats.org/officeDocument/2006/relationships/font" Target="fonts/ProximaNovaSemibol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Teko-regular.fntdata"/><Relationship Id="rId30" Type="http://schemas.openxmlformats.org/officeDocument/2006/relationships/font" Target="fonts/MontserratSemiBold-boldItalic.fntdata"/><Relationship Id="rId33" Type="http://schemas.openxmlformats.org/officeDocument/2006/relationships/font" Target="fonts/Roboto-regular.fntdata"/><Relationship Id="rId32" Type="http://schemas.openxmlformats.org/officeDocument/2006/relationships/font" Target="fonts/Teko-bold.fntdata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ProximaNova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ProximaNova-italic.fntdata"/><Relationship Id="rId38" Type="http://schemas.openxmlformats.org/officeDocument/2006/relationships/font" Target="fonts/ProximaNova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PatrickHand-regular.fntdata"/><Relationship Id="rId23" Type="http://schemas.openxmlformats.org/officeDocument/2006/relationships/slide" Target="slides/slide16.xml"/><Relationship Id="rId26" Type="http://schemas.openxmlformats.org/officeDocument/2006/relationships/font" Target="fonts/TekoSemiBold-bold.fntdata"/><Relationship Id="rId25" Type="http://schemas.openxmlformats.org/officeDocument/2006/relationships/font" Target="fonts/TekoSemiBold-regular.fntdata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29" Type="http://schemas.openxmlformats.org/officeDocument/2006/relationships/font" Target="fonts/MontserratSemiBold-italic.fntdata"/><Relationship Id="rId51" Type="http://schemas.openxmlformats.org/officeDocument/2006/relationships/font" Target="fonts/ProximaNovaSemibold-boldItalic.fntdata"/><Relationship Id="rId50" Type="http://schemas.openxmlformats.org/officeDocument/2006/relationships/font" Target="fonts/ProximaNovaSemibold-bold.fntdata"/><Relationship Id="rId53" Type="http://schemas.openxmlformats.org/officeDocument/2006/relationships/font" Target="fonts/TekoMedium-bold.fntdata"/><Relationship Id="rId52" Type="http://schemas.openxmlformats.org/officeDocument/2006/relationships/font" Target="fonts/TekoMedium-regular.fntdata"/><Relationship Id="rId11" Type="http://schemas.openxmlformats.org/officeDocument/2006/relationships/slide" Target="slides/slide4.xml"/><Relationship Id="rId55" Type="http://schemas.openxmlformats.org/officeDocument/2006/relationships/font" Target="fonts/TekoLight-bold.fntdata"/><Relationship Id="rId10" Type="http://schemas.openxmlformats.org/officeDocument/2006/relationships/slide" Target="slides/slide3.xml"/><Relationship Id="rId54" Type="http://schemas.openxmlformats.org/officeDocument/2006/relationships/font" Target="fonts/TekoLight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a1242414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a1242414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0af3b00e2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30af3b00e2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7767bb796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7767bb796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0b3df788a6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0b3df788a6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30b3df788a6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30b3df788a6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0b3df788a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0b3df788a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8b385fd27f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8b385fd27f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b385fd2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b385fd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b385fd27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b385fd27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09349fbe6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09349fbe6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e81cbb92e3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e81cbb92e3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1242414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a1242414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b385fd27f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8b385fd27f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a1242414e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a1242414e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 of SQL and NoSQL Databases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1970s: Birth of SQL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1970: Edgar F. Codd, a computer scientist at IBM, introduces the relational database model in his paper "A Relational Model of Data for Large Shared Data Banks."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1974: The term "SQL" (Structured Query Language) is introduced as a query language for managing relational databases.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1980s: Rise of SQL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1981: IBM releases System R, the first implementation of a relational database management system (RDBMS) using SQL.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1986: The first SQL standard (SQL86) is published by ANSI (American National Standards Institute), solidifying SQL as the standard language for RDBMS.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1990s: Growth of Relational Databases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1990: Oracle Corporation releases Oracle Database, further popularizing SQL databases in enterprise applications.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1995: Microsoft releases SQL Server, expanding the use of SQL databases in the Windows environment.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2000s: Emergence of NoSQL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2000: The term "NoSQL" is coined by Carlo Strozzi to describe a relational database that does not use SQL.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2006: Amazon releases Dynamo, a highly available </a:t>
            </a:r>
            <a:r>
              <a:rPr lang="en"/>
              <a:t>key value</a:t>
            </a:r>
            <a:r>
              <a:rPr lang="en"/>
              <a:t> storage system, paving the way for NoSQL databases designed for scalability and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2010s: NoSQL Popularity Surge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2009: The </a:t>
            </a:r>
            <a:r>
              <a:rPr lang="en"/>
              <a:t>open source</a:t>
            </a:r>
            <a:r>
              <a:rPr lang="en"/>
              <a:t> database MongoDB is released, providing a </a:t>
            </a:r>
            <a:r>
              <a:rPr lang="en"/>
              <a:t>document oriented</a:t>
            </a:r>
            <a:r>
              <a:rPr lang="en"/>
              <a:t> approach to data storage.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2011: Apache Cassandra gains popularity for its distributed, </a:t>
            </a:r>
            <a:r>
              <a:rPr lang="en"/>
              <a:t>fault-tolerant</a:t>
            </a:r>
            <a:r>
              <a:rPr lang="en"/>
              <a:t> design.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2012: The rise of big data leads to increased interest in NoSQL databases, with various types (document, key-value, column-family, graph) becoming widely adopted.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2020s: Continued Evolution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2020s: SQL and NoSQL databases coexist, with organizations leveraging both to meet different data storage needs. Hybrid approaches and </a:t>
            </a:r>
            <a:r>
              <a:rPr lang="en"/>
              <a:t>multi model</a:t>
            </a:r>
            <a:r>
              <a:rPr lang="en"/>
              <a:t> databases gain traction, allowing flexibility in data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a283b70528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a283b70528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2679400" y="1721350"/>
            <a:ext cx="3785100" cy="1079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2356275" y="2857075"/>
            <a:ext cx="44313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3"/>
          <p:cNvSpPr txBox="1"/>
          <p:nvPr>
            <p:ph idx="5" type="title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6" type="title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3"/>
          <p:cNvSpPr txBox="1"/>
          <p:nvPr>
            <p:ph idx="8" type="title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9" type="title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3" type="subTitle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14" type="title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5" type="title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7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9035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53844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2154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002276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4"/>
          <p:cNvSpPr txBox="1"/>
          <p:nvPr>
            <p:ph idx="2" type="title"/>
          </p:nvPr>
        </p:nvSpPr>
        <p:spPr>
          <a:xfrm>
            <a:off x="1002275" y="2771675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6314181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4"/>
          <p:cNvSpPr txBox="1"/>
          <p:nvPr>
            <p:ph idx="4" type="title"/>
          </p:nvPr>
        </p:nvSpPr>
        <p:spPr>
          <a:xfrm>
            <a:off x="6314176" y="2771675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5" type="subTitle"/>
          </p:nvPr>
        </p:nvSpPr>
        <p:spPr>
          <a:xfrm>
            <a:off x="3658224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4"/>
          <p:cNvSpPr txBox="1"/>
          <p:nvPr>
            <p:ph idx="6" type="title"/>
          </p:nvPr>
        </p:nvSpPr>
        <p:spPr>
          <a:xfrm>
            <a:off x="3658221" y="2771675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720000" y="3256800"/>
            <a:ext cx="3848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720000" y="1458938"/>
            <a:ext cx="5165100" cy="16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724125" y="235039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6"/>
          <p:cNvSpPr txBox="1"/>
          <p:nvPr>
            <p:ph idx="2" type="title"/>
          </p:nvPr>
        </p:nvSpPr>
        <p:spPr>
          <a:xfrm>
            <a:off x="724125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3" type="subTitle"/>
          </p:nvPr>
        </p:nvSpPr>
        <p:spPr>
          <a:xfrm>
            <a:off x="3413996" y="235039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6"/>
          <p:cNvSpPr txBox="1"/>
          <p:nvPr>
            <p:ph idx="4" type="title"/>
          </p:nvPr>
        </p:nvSpPr>
        <p:spPr>
          <a:xfrm>
            <a:off x="3414000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5" type="subTitle"/>
          </p:nvPr>
        </p:nvSpPr>
        <p:spPr>
          <a:xfrm>
            <a:off x="6103866" y="235039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16"/>
          <p:cNvSpPr txBox="1"/>
          <p:nvPr>
            <p:ph idx="6" type="title"/>
          </p:nvPr>
        </p:nvSpPr>
        <p:spPr>
          <a:xfrm>
            <a:off x="6103874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7" type="subTitle"/>
          </p:nvPr>
        </p:nvSpPr>
        <p:spPr>
          <a:xfrm>
            <a:off x="724125" y="391173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6"/>
          <p:cNvSpPr txBox="1"/>
          <p:nvPr>
            <p:ph idx="8" type="title"/>
          </p:nvPr>
        </p:nvSpPr>
        <p:spPr>
          <a:xfrm>
            <a:off x="724125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9" type="subTitle"/>
          </p:nvPr>
        </p:nvSpPr>
        <p:spPr>
          <a:xfrm>
            <a:off x="3413996" y="391173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6"/>
          <p:cNvSpPr txBox="1"/>
          <p:nvPr>
            <p:ph idx="13" type="title"/>
          </p:nvPr>
        </p:nvSpPr>
        <p:spPr>
          <a:xfrm>
            <a:off x="3414000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4" type="subTitle"/>
          </p:nvPr>
        </p:nvSpPr>
        <p:spPr>
          <a:xfrm>
            <a:off x="6103866" y="391173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6"/>
          <p:cNvSpPr txBox="1"/>
          <p:nvPr>
            <p:ph idx="15" type="title"/>
          </p:nvPr>
        </p:nvSpPr>
        <p:spPr>
          <a:xfrm>
            <a:off x="6103874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2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943350" y="1842673"/>
            <a:ext cx="23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943250" y="144735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2" type="subTitle"/>
          </p:nvPr>
        </p:nvSpPr>
        <p:spPr>
          <a:xfrm>
            <a:off x="943300" y="4031886"/>
            <a:ext cx="23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1"/>
          <p:cNvSpPr txBox="1"/>
          <p:nvPr>
            <p:ph idx="3" type="title"/>
          </p:nvPr>
        </p:nvSpPr>
        <p:spPr>
          <a:xfrm>
            <a:off x="943300" y="363656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4" type="subTitle"/>
          </p:nvPr>
        </p:nvSpPr>
        <p:spPr>
          <a:xfrm>
            <a:off x="943225" y="2937280"/>
            <a:ext cx="23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1"/>
          <p:cNvSpPr txBox="1"/>
          <p:nvPr>
            <p:ph idx="5" type="title"/>
          </p:nvPr>
        </p:nvSpPr>
        <p:spPr>
          <a:xfrm>
            <a:off x="943262" y="2541955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6"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_2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628999" y="1569675"/>
            <a:ext cx="38520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720000" y="1792450"/>
            <a:ext cx="3402600" cy="1285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720000" y="3078250"/>
            <a:ext cx="34026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hasCustomPrompt="1" type="title"/>
          </p:nvPr>
        </p:nvSpPr>
        <p:spPr>
          <a:xfrm>
            <a:off x="720075" y="740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720022" y="1517975"/>
            <a:ext cx="417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9" name="Google Shape;129;p24"/>
          <p:cNvSpPr txBox="1"/>
          <p:nvPr>
            <p:ph hasCustomPrompt="1" idx="2" type="title"/>
          </p:nvPr>
        </p:nvSpPr>
        <p:spPr>
          <a:xfrm>
            <a:off x="720125" y="2006337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720000" y="2783988"/>
            <a:ext cx="417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1" name="Google Shape;131;p24"/>
          <p:cNvSpPr txBox="1"/>
          <p:nvPr>
            <p:ph hasCustomPrompt="1" idx="4" type="title"/>
          </p:nvPr>
        </p:nvSpPr>
        <p:spPr>
          <a:xfrm>
            <a:off x="720125" y="3272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/>
          <p:nvPr>
            <p:ph idx="5" type="subTitle"/>
          </p:nvPr>
        </p:nvSpPr>
        <p:spPr>
          <a:xfrm>
            <a:off x="720022" y="4050000"/>
            <a:ext cx="417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14076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720100" y="2327013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25"/>
          <p:cNvSpPr txBox="1"/>
          <p:nvPr>
            <p:ph idx="2" type="title"/>
          </p:nvPr>
        </p:nvSpPr>
        <p:spPr>
          <a:xfrm>
            <a:off x="720000" y="193170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3" type="subTitle"/>
          </p:nvPr>
        </p:nvSpPr>
        <p:spPr>
          <a:xfrm>
            <a:off x="3714796" y="2327013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25"/>
          <p:cNvSpPr txBox="1"/>
          <p:nvPr>
            <p:ph idx="4" type="title"/>
          </p:nvPr>
        </p:nvSpPr>
        <p:spPr>
          <a:xfrm>
            <a:off x="3714715" y="193170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5" type="subTitle"/>
          </p:nvPr>
        </p:nvSpPr>
        <p:spPr>
          <a:xfrm>
            <a:off x="719988" y="3939816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5"/>
          <p:cNvSpPr txBox="1"/>
          <p:nvPr>
            <p:ph idx="6" type="title"/>
          </p:nvPr>
        </p:nvSpPr>
        <p:spPr>
          <a:xfrm>
            <a:off x="720000" y="3544498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7" type="subTitle"/>
          </p:nvPr>
        </p:nvSpPr>
        <p:spPr>
          <a:xfrm>
            <a:off x="3714658" y="3939816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5"/>
          <p:cNvSpPr txBox="1"/>
          <p:nvPr>
            <p:ph idx="8" type="title"/>
          </p:nvPr>
        </p:nvSpPr>
        <p:spPr>
          <a:xfrm>
            <a:off x="3714687" y="3544498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1421350" y="2317250"/>
            <a:ext cx="2316000" cy="5877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1421346" y="284241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372626" y="3904675"/>
            <a:ext cx="191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7"/>
          <p:cNvSpPr txBox="1"/>
          <p:nvPr>
            <p:ph idx="2" type="title"/>
          </p:nvPr>
        </p:nvSpPr>
        <p:spPr>
          <a:xfrm>
            <a:off x="2372625" y="3523375"/>
            <a:ext cx="1914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3" type="subTitle"/>
          </p:nvPr>
        </p:nvSpPr>
        <p:spPr>
          <a:xfrm>
            <a:off x="4857351" y="3904675"/>
            <a:ext cx="191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27"/>
          <p:cNvSpPr txBox="1"/>
          <p:nvPr>
            <p:ph idx="4" type="title"/>
          </p:nvPr>
        </p:nvSpPr>
        <p:spPr>
          <a:xfrm>
            <a:off x="4857350" y="3523375"/>
            <a:ext cx="1914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7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1002275" y="3416864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28"/>
          <p:cNvSpPr txBox="1"/>
          <p:nvPr>
            <p:ph idx="2" type="title"/>
          </p:nvPr>
        </p:nvSpPr>
        <p:spPr>
          <a:xfrm>
            <a:off x="1002275" y="3035757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3" type="subTitle"/>
          </p:nvPr>
        </p:nvSpPr>
        <p:spPr>
          <a:xfrm>
            <a:off x="6314179" y="3416864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28"/>
          <p:cNvSpPr txBox="1"/>
          <p:nvPr>
            <p:ph idx="4" type="title"/>
          </p:nvPr>
        </p:nvSpPr>
        <p:spPr>
          <a:xfrm>
            <a:off x="6314179" y="3035757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5" type="subTitle"/>
          </p:nvPr>
        </p:nvSpPr>
        <p:spPr>
          <a:xfrm>
            <a:off x="3642638" y="3416864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28"/>
          <p:cNvSpPr txBox="1"/>
          <p:nvPr>
            <p:ph idx="6" type="title"/>
          </p:nvPr>
        </p:nvSpPr>
        <p:spPr>
          <a:xfrm>
            <a:off x="3642638" y="3035757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4399125" y="17226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9"/>
          <p:cNvSpPr txBox="1"/>
          <p:nvPr>
            <p:ph type="ctrTitle"/>
          </p:nvPr>
        </p:nvSpPr>
        <p:spPr>
          <a:xfrm flipH="1">
            <a:off x="4399125" y="6489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29"/>
          <p:cNvSpPr txBox="1"/>
          <p:nvPr/>
        </p:nvSpPr>
        <p:spPr>
          <a:xfrm>
            <a:off x="5135325" y="3578700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5427902" y="1987147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5427900" y="1603925"/>
            <a:ext cx="2555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5427902" y="3412697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427900" y="3029475"/>
            <a:ext cx="2555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23000" y="1210600"/>
            <a:ext cx="3402600" cy="22077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076700" y="3449038"/>
            <a:ext cx="34953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040375" y="1647400"/>
            <a:ext cx="4593600" cy="5493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4117775" y="2165539"/>
            <a:ext cx="44388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036550" y="3252000"/>
            <a:ext cx="29127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oryset.com/pana?utm_source=slidesgo_template&amp;utm_medium=referral-link&amp;utm_campaign=slidesgo_final_slides&amp;utm_term=pana&amp;utm_content=storyset" TargetMode="External"/><Relationship Id="rId4" Type="http://schemas.openxmlformats.org/officeDocument/2006/relationships/hyperlink" Target="https://storyset.com/amico?utm_source=slidesgo_template&amp;utm_medium=referral-link&amp;utm_campaign=slidesgo_final_slides&amp;utm_term=amico&amp;utm_content=storyset" TargetMode="External"/><Relationship Id="rId9" Type="http://schemas.openxmlformats.org/officeDocument/2006/relationships/image" Target="../media/image11.jpg"/><Relationship Id="rId5" Type="http://schemas.openxmlformats.org/officeDocument/2006/relationships/hyperlink" Target="https://storyset.com/bro?utm_source=slidesgo_template&amp;utm_medium=referral-link&amp;utm_campaign=slidesgo_final_slides&amp;utm_term=bro&amp;utm_content=storyset" TargetMode="External"/><Relationship Id="rId6" Type="http://schemas.openxmlformats.org/officeDocument/2006/relationships/hyperlink" Target="https://storyset.com/rafiki?utm_source=slidesgo_template&amp;utm_medium=referral-link&amp;utm_campaign=slidesgo_final_slides&amp;utm_term=rafiki&amp;utm_content=storyset" TargetMode="External"/><Relationship Id="rId7" Type="http://schemas.openxmlformats.org/officeDocument/2006/relationships/hyperlink" Target="https://storyset.com/cuate?utm_source=slidesgo_template&amp;utm_medium=referral-link&amp;utm_campaign=slidesgo_final_slides&amp;utm_term=cuate&amp;utm_content=storyset" TargetMode="External"/><Relationship Id="rId8" Type="http://schemas.openxmlformats.org/officeDocument/2006/relationships/hyperlink" Target="https://storyset.com/cuate?utm_source=slidesgo_template&amp;utm_medium=referral-link&amp;utm_campaign=slidesgo_final_slides&amp;utm_term=cuate&amp;utm_content=storyset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image" Target="../media/image10.png"/><Relationship Id="rId1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7052711" y="924888"/>
            <a:ext cx="1618869" cy="2490583"/>
            <a:chOff x="7052711" y="924888"/>
            <a:chExt cx="1618869" cy="2490583"/>
          </a:xfrm>
        </p:grpSpPr>
        <p:sp>
          <p:nvSpPr>
            <p:cNvPr id="184" name="Google Shape;184;p35"/>
            <p:cNvSpPr/>
            <p:nvPr/>
          </p:nvSpPr>
          <p:spPr>
            <a:xfrm>
              <a:off x="7052711" y="1913995"/>
              <a:ext cx="413837" cy="1501476"/>
            </a:xfrm>
            <a:custGeom>
              <a:rect b="b" l="l" r="r" t="t"/>
              <a:pathLst>
                <a:path extrusionOk="0" h="12652" w="3487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7094604" y="1991135"/>
              <a:ext cx="55186" cy="1187937"/>
            </a:xfrm>
            <a:custGeom>
              <a:rect b="b" l="l" r="r" t="t"/>
              <a:pathLst>
                <a:path extrusionOk="0" h="10010" w="465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7187408" y="2046319"/>
              <a:ext cx="54593" cy="1184851"/>
            </a:xfrm>
            <a:custGeom>
              <a:rect b="b" l="l" r="r" t="t"/>
              <a:pathLst>
                <a:path extrusionOk="0" h="9984" w="46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7279620" y="2098299"/>
              <a:ext cx="52219" cy="1185445"/>
            </a:xfrm>
            <a:custGeom>
              <a:rect b="b" l="l" r="r" t="t"/>
              <a:pathLst>
                <a:path extrusionOk="0" h="9989" w="44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7369339" y="2150991"/>
              <a:ext cx="54711" cy="1184851"/>
            </a:xfrm>
            <a:custGeom>
              <a:rect b="b" l="l" r="r" t="t"/>
              <a:pathLst>
                <a:path extrusionOk="0" h="9984" w="461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7466416" y="1913995"/>
              <a:ext cx="416804" cy="1501476"/>
            </a:xfrm>
            <a:custGeom>
              <a:rect b="b" l="l" r="r" t="t"/>
              <a:pathLst>
                <a:path extrusionOk="0" h="12652" w="3512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7511275" y="2150991"/>
              <a:ext cx="52813" cy="1184851"/>
            </a:xfrm>
            <a:custGeom>
              <a:rect b="b" l="l" r="r" t="t"/>
              <a:pathLst>
                <a:path extrusionOk="0" h="9984" w="445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7601113" y="2098299"/>
              <a:ext cx="55186" cy="1185445"/>
            </a:xfrm>
            <a:custGeom>
              <a:rect b="b" l="l" r="r" t="t"/>
              <a:pathLst>
                <a:path extrusionOk="0" h="9989" w="465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7693324" y="2046319"/>
              <a:ext cx="55186" cy="1184851"/>
            </a:xfrm>
            <a:custGeom>
              <a:rect b="b" l="l" r="r" t="t"/>
              <a:pathLst>
                <a:path extrusionOk="0" h="9984" w="465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7786010" y="1991135"/>
              <a:ext cx="54593" cy="1187937"/>
            </a:xfrm>
            <a:custGeom>
              <a:rect b="b" l="l" r="r" t="t"/>
              <a:pathLst>
                <a:path extrusionOk="0" h="10010" w="46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7052711" y="1674508"/>
              <a:ext cx="830523" cy="478972"/>
            </a:xfrm>
            <a:custGeom>
              <a:rect b="b" l="l" r="r" t="t"/>
              <a:pathLst>
                <a:path extrusionOk="0" h="4036" w="6998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7396990" y="2003714"/>
              <a:ext cx="146688" cy="85209"/>
            </a:xfrm>
            <a:custGeom>
              <a:rect b="b" l="l" r="r" t="t"/>
              <a:pathLst>
                <a:path extrusionOk="0" h="718" w="1236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7414317" y="1721741"/>
              <a:ext cx="109660" cy="62423"/>
            </a:xfrm>
            <a:custGeom>
              <a:rect b="b" l="l" r="r" t="t"/>
              <a:pathLst>
                <a:path extrusionOk="0" h="526" w="924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7414317" y="1751766"/>
              <a:ext cx="54593" cy="62304"/>
            </a:xfrm>
            <a:custGeom>
              <a:rect b="b" l="l" r="r" t="t"/>
              <a:pathLst>
                <a:path extrusionOk="0" h="525" w="46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7468789" y="1751766"/>
              <a:ext cx="55186" cy="62304"/>
            </a:xfrm>
            <a:custGeom>
              <a:rect b="b" l="l" r="r" t="t"/>
              <a:pathLst>
                <a:path extrusionOk="0" h="525" w="465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7339432" y="1764345"/>
              <a:ext cx="109660" cy="62304"/>
            </a:xfrm>
            <a:custGeom>
              <a:rect b="b" l="l" r="r" t="t"/>
              <a:pathLst>
                <a:path extrusionOk="0" h="525" w="924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7339432" y="1794252"/>
              <a:ext cx="54593" cy="62304"/>
            </a:xfrm>
            <a:custGeom>
              <a:rect b="b" l="l" r="r" t="t"/>
              <a:pathLst>
                <a:path extrusionOk="0" h="525" w="46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7393905" y="1794252"/>
              <a:ext cx="55186" cy="62304"/>
            </a:xfrm>
            <a:custGeom>
              <a:rect b="b" l="l" r="r" t="t"/>
              <a:pathLst>
                <a:path extrusionOk="0" h="525" w="465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7264667" y="1806831"/>
              <a:ext cx="109660" cy="62304"/>
            </a:xfrm>
            <a:custGeom>
              <a:rect b="b" l="l" r="r" t="t"/>
              <a:pathLst>
                <a:path extrusionOk="0" h="525" w="924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7264667" y="1839111"/>
              <a:ext cx="54593" cy="60050"/>
            </a:xfrm>
            <a:custGeom>
              <a:rect b="b" l="l" r="r" t="t"/>
              <a:pathLst>
                <a:path extrusionOk="0" h="506" w="46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7319139" y="1839111"/>
              <a:ext cx="55186" cy="60050"/>
            </a:xfrm>
            <a:custGeom>
              <a:rect b="b" l="l" r="r" t="t"/>
              <a:pathLst>
                <a:path extrusionOk="0" h="506" w="465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7052711" y="924888"/>
              <a:ext cx="830523" cy="1229829"/>
            </a:xfrm>
            <a:custGeom>
              <a:rect b="b" l="l" r="r" t="t"/>
              <a:pathLst>
                <a:path extrusionOk="0" h="10363" w="6998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rect b="b" l="l" r="r" t="t"/>
              <a:pathLst>
                <a:path extrusionOk="0" h="7129" w="9565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35"/>
          <p:cNvGrpSpPr/>
          <p:nvPr/>
        </p:nvGrpSpPr>
        <p:grpSpPr>
          <a:xfrm>
            <a:off x="6298006" y="709120"/>
            <a:ext cx="671254" cy="1964378"/>
            <a:chOff x="6298006" y="709120"/>
            <a:chExt cx="671254" cy="1964378"/>
          </a:xfrm>
        </p:grpSpPr>
        <p:sp>
          <p:nvSpPr>
            <p:cNvPr id="208" name="Google Shape;208;p35"/>
            <p:cNvSpPr/>
            <p:nvPr/>
          </p:nvSpPr>
          <p:spPr>
            <a:xfrm>
              <a:off x="6717051" y="1700600"/>
              <a:ext cx="252195" cy="972898"/>
            </a:xfrm>
            <a:custGeom>
              <a:rect b="b" l="l" r="r" t="t"/>
              <a:pathLst>
                <a:path extrusionOk="0" h="8198" w="2125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6819468" y="1817852"/>
              <a:ext cx="47353" cy="125321"/>
            </a:xfrm>
            <a:custGeom>
              <a:rect b="b" l="l" r="r" t="t"/>
              <a:pathLst>
                <a:path extrusionOk="0" h="1056" w="399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6754197" y="1855591"/>
              <a:ext cx="47947" cy="124609"/>
            </a:xfrm>
            <a:custGeom>
              <a:rect b="b" l="l" r="r" t="t"/>
              <a:pathLst>
                <a:path extrusionOk="0" h="1050" w="404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886520" y="1780825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819468" y="1939969"/>
              <a:ext cx="47353" cy="122947"/>
            </a:xfrm>
            <a:custGeom>
              <a:rect b="b" l="l" r="r" t="t"/>
              <a:pathLst>
                <a:path extrusionOk="0" h="1036" w="399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754197" y="1977708"/>
              <a:ext cx="47947" cy="122235"/>
            </a:xfrm>
            <a:custGeom>
              <a:rect b="b" l="l" r="r" t="t"/>
              <a:pathLst>
                <a:path extrusionOk="0" h="1030" w="404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6886520" y="1902942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6819468" y="2059713"/>
              <a:ext cx="47353" cy="125321"/>
            </a:xfrm>
            <a:custGeom>
              <a:rect b="b" l="l" r="r" t="t"/>
              <a:pathLst>
                <a:path extrusionOk="0" h="1056" w="399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6754197" y="2097452"/>
              <a:ext cx="47947" cy="124609"/>
            </a:xfrm>
            <a:custGeom>
              <a:rect b="b" l="l" r="r" t="t"/>
              <a:pathLst>
                <a:path extrusionOk="0" h="1050" w="404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6886520" y="2022686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6819468" y="2182542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6754197" y="2219569"/>
              <a:ext cx="47947" cy="124727"/>
            </a:xfrm>
            <a:custGeom>
              <a:rect b="b" l="l" r="r" t="t"/>
              <a:pathLst>
                <a:path extrusionOk="0" h="1051" w="404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886520" y="2144804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6819468" y="2302168"/>
              <a:ext cx="47353" cy="124727"/>
            </a:xfrm>
            <a:custGeom>
              <a:rect b="b" l="l" r="r" t="t"/>
              <a:pathLst>
                <a:path extrusionOk="0" h="1051" w="399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6754197" y="2341687"/>
              <a:ext cx="47947" cy="122235"/>
            </a:xfrm>
            <a:custGeom>
              <a:rect b="b" l="l" r="r" t="t"/>
              <a:pathLst>
                <a:path extrusionOk="0" h="1030" w="404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6886520" y="2264547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6819468" y="2424285"/>
              <a:ext cx="47353" cy="124727"/>
            </a:xfrm>
            <a:custGeom>
              <a:rect b="b" l="l" r="r" t="t"/>
              <a:pathLst>
                <a:path extrusionOk="0" h="1051" w="399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6754197" y="2461430"/>
              <a:ext cx="47947" cy="125321"/>
            </a:xfrm>
            <a:custGeom>
              <a:rect b="b" l="l" r="r" t="t"/>
              <a:pathLst>
                <a:path extrusionOk="0" h="1056" w="404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6886520" y="2386665"/>
              <a:ext cx="44980" cy="125202"/>
            </a:xfrm>
            <a:custGeom>
              <a:rect b="b" l="l" r="r" t="t"/>
              <a:pathLst>
                <a:path extrusionOk="0" h="1055" w="379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6302753" y="1606015"/>
              <a:ext cx="414431" cy="1067482"/>
            </a:xfrm>
            <a:custGeom>
              <a:rect b="b" l="l" r="r" t="t"/>
              <a:pathLst>
                <a:path extrusionOk="0" h="8995" w="3492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6552447" y="1808358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6487769" y="1770619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6617126" y="1845385"/>
              <a:ext cx="47353" cy="124727"/>
            </a:xfrm>
            <a:custGeom>
              <a:rect b="b" l="l" r="r" t="t"/>
              <a:pathLst>
                <a:path extrusionOk="0" h="1051" w="399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552447" y="1930475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6487769" y="1892736"/>
              <a:ext cx="44980" cy="125202"/>
            </a:xfrm>
            <a:custGeom>
              <a:rect b="b" l="l" r="r" t="t"/>
              <a:pathLst>
                <a:path extrusionOk="0" h="1055" w="379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6617126" y="1967621"/>
              <a:ext cx="47353" cy="125202"/>
            </a:xfrm>
            <a:custGeom>
              <a:rect b="b" l="l" r="r" t="t"/>
              <a:pathLst>
                <a:path extrusionOk="0" h="1055" w="399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6552447" y="2052592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6487769" y="2012480"/>
              <a:ext cx="44980" cy="125202"/>
            </a:xfrm>
            <a:custGeom>
              <a:rect b="b" l="l" r="r" t="t"/>
              <a:pathLst>
                <a:path extrusionOk="0" h="1055" w="379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6617126" y="2089738"/>
              <a:ext cx="47353" cy="122829"/>
            </a:xfrm>
            <a:custGeom>
              <a:rect b="b" l="l" r="r" t="t"/>
              <a:pathLst>
                <a:path extrusionOk="0" h="1035" w="399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6552447" y="2172336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6487769" y="2134597"/>
              <a:ext cx="44980" cy="125202"/>
            </a:xfrm>
            <a:custGeom>
              <a:rect b="b" l="l" r="r" t="t"/>
              <a:pathLst>
                <a:path extrusionOk="0" h="1055" w="379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6617126" y="2209482"/>
              <a:ext cx="47353" cy="125202"/>
            </a:xfrm>
            <a:custGeom>
              <a:rect b="b" l="l" r="r" t="t"/>
              <a:pathLst>
                <a:path extrusionOk="0" h="1055" w="399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6552447" y="2294454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6487769" y="2257308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6617126" y="2332193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6552447" y="2414198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6487769" y="2377052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6617126" y="2451936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6420123" y="1733473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6355445" y="1695734"/>
              <a:ext cx="47472" cy="124727"/>
            </a:xfrm>
            <a:custGeom>
              <a:rect b="b" l="l" r="r" t="t"/>
              <a:pathLst>
                <a:path extrusionOk="0" h="1051" w="40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420123" y="1855591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6355445" y="1817852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6420123" y="1975334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355445" y="1937596"/>
              <a:ext cx="47472" cy="125321"/>
            </a:xfrm>
            <a:custGeom>
              <a:rect b="b" l="l" r="r" t="t"/>
              <a:pathLst>
                <a:path extrusionOk="0" h="1056" w="40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6420123" y="2097452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6355445" y="2059713"/>
              <a:ext cx="47472" cy="122947"/>
            </a:xfrm>
            <a:custGeom>
              <a:rect b="b" l="l" r="r" t="t"/>
              <a:pathLst>
                <a:path extrusionOk="0" h="1036" w="40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6420123" y="2217196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6355445" y="2179457"/>
              <a:ext cx="47472" cy="125321"/>
            </a:xfrm>
            <a:custGeom>
              <a:rect b="b" l="l" r="r" t="t"/>
              <a:pathLst>
                <a:path extrusionOk="0" h="1056" w="40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6420123" y="2339313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6355445" y="2302168"/>
              <a:ext cx="47472" cy="124727"/>
            </a:xfrm>
            <a:custGeom>
              <a:rect b="b" l="l" r="r" t="t"/>
              <a:pathLst>
                <a:path extrusionOk="0" h="1051" w="40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6302753" y="1461112"/>
              <a:ext cx="666507" cy="384388"/>
            </a:xfrm>
            <a:custGeom>
              <a:rect b="b" l="l" r="r" t="t"/>
              <a:pathLst>
                <a:path extrusionOk="0" h="3239" w="5616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6387844" y="1580856"/>
              <a:ext cx="129955" cy="74884"/>
            </a:xfrm>
            <a:custGeom>
              <a:rect b="b" l="l" r="r" t="t"/>
              <a:pathLst>
                <a:path extrusionOk="0" h="631" w="1095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6709218" y="1646128"/>
              <a:ext cx="162354" cy="92329"/>
            </a:xfrm>
            <a:custGeom>
              <a:rect b="b" l="l" r="r" t="t"/>
              <a:pathLst>
                <a:path extrusionOk="0" h="778" w="1368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298006" y="709120"/>
              <a:ext cx="668880" cy="1135245"/>
            </a:xfrm>
            <a:custGeom>
              <a:rect b="b" l="l" r="r" t="t"/>
              <a:pathLst>
                <a:path extrusionOk="0" h="9566" w="5636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35"/>
          <p:cNvGrpSpPr/>
          <p:nvPr/>
        </p:nvGrpSpPr>
        <p:grpSpPr>
          <a:xfrm>
            <a:off x="6221345" y="2313221"/>
            <a:ext cx="890323" cy="1309462"/>
            <a:chOff x="6221345" y="2313221"/>
            <a:chExt cx="890323" cy="1309462"/>
          </a:xfrm>
        </p:grpSpPr>
        <p:sp>
          <p:nvSpPr>
            <p:cNvPr id="263" name="Google Shape;263;p35"/>
            <p:cNvSpPr/>
            <p:nvPr/>
          </p:nvSpPr>
          <p:spPr>
            <a:xfrm>
              <a:off x="6221345" y="2313221"/>
              <a:ext cx="446712" cy="309030"/>
            </a:xfrm>
            <a:custGeom>
              <a:rect b="b" l="l" r="r" t="t"/>
              <a:pathLst>
                <a:path extrusionOk="0" h="2604" w="3764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6221345" y="2430591"/>
              <a:ext cx="446712" cy="309030"/>
            </a:xfrm>
            <a:custGeom>
              <a:rect b="b" l="l" r="r" t="t"/>
              <a:pathLst>
                <a:path extrusionOk="0" h="2604" w="3764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6221345" y="2547368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6221345" y="2664620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6221345" y="2781990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6221345" y="2899360"/>
              <a:ext cx="446712" cy="306656"/>
            </a:xfrm>
            <a:custGeom>
              <a:rect b="b" l="l" r="r" t="t"/>
              <a:pathLst>
                <a:path extrusionOk="0" h="2584" w="3764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6221345" y="3016731"/>
              <a:ext cx="446712" cy="306538"/>
            </a:xfrm>
            <a:custGeom>
              <a:rect b="b" l="l" r="r" t="t"/>
              <a:pathLst>
                <a:path extrusionOk="0" h="2583" w="3764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6251251" y="2555082"/>
              <a:ext cx="416804" cy="1067600"/>
            </a:xfrm>
            <a:custGeom>
              <a:rect b="b" l="l" r="r" t="t"/>
              <a:pathLst>
                <a:path extrusionOk="0" h="8996" w="3512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6221345" y="2570035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6221345" y="2687405"/>
              <a:ext cx="446712" cy="309030"/>
            </a:xfrm>
            <a:custGeom>
              <a:rect b="b" l="l" r="r" t="t"/>
              <a:pathLst>
                <a:path extrusionOk="0" h="2604" w="3764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6221345" y="2804776"/>
              <a:ext cx="446712" cy="309030"/>
            </a:xfrm>
            <a:custGeom>
              <a:rect b="b" l="l" r="r" t="t"/>
              <a:pathLst>
                <a:path extrusionOk="0" h="2604" w="3764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221345" y="2921553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6221345" y="3038804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221345" y="3156175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221345" y="3273545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667923" y="2313221"/>
              <a:ext cx="443745" cy="309030"/>
            </a:xfrm>
            <a:custGeom>
              <a:rect b="b" l="l" r="r" t="t"/>
              <a:pathLst>
                <a:path extrusionOk="0" h="2604" w="3739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6667923" y="2430591"/>
              <a:ext cx="443745" cy="309030"/>
            </a:xfrm>
            <a:custGeom>
              <a:rect b="b" l="l" r="r" t="t"/>
              <a:pathLst>
                <a:path extrusionOk="0" h="2604" w="3739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6667923" y="2547368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6667923" y="2664620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67923" y="2781990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667923" y="2899360"/>
              <a:ext cx="443745" cy="306656"/>
            </a:xfrm>
            <a:custGeom>
              <a:rect b="b" l="l" r="r" t="t"/>
              <a:pathLst>
                <a:path extrusionOk="0" h="2584" w="3739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667923" y="3016731"/>
              <a:ext cx="443745" cy="306538"/>
            </a:xfrm>
            <a:custGeom>
              <a:rect b="b" l="l" r="r" t="t"/>
              <a:pathLst>
                <a:path extrusionOk="0" h="2583" w="3739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67923" y="2555082"/>
              <a:ext cx="413837" cy="1067600"/>
            </a:xfrm>
            <a:custGeom>
              <a:rect b="b" l="l" r="r" t="t"/>
              <a:pathLst>
                <a:path extrusionOk="0" h="8996" w="3487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67923" y="2570035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667923" y="2687405"/>
              <a:ext cx="443745" cy="309030"/>
            </a:xfrm>
            <a:custGeom>
              <a:rect b="b" l="l" r="r" t="t"/>
              <a:pathLst>
                <a:path extrusionOk="0" h="2604" w="3739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667923" y="2804776"/>
              <a:ext cx="443745" cy="309030"/>
            </a:xfrm>
            <a:custGeom>
              <a:rect b="b" l="l" r="r" t="t"/>
              <a:pathLst>
                <a:path extrusionOk="0" h="2604" w="3739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667923" y="2921553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667923" y="3038804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667923" y="3156175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667923" y="3273545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251251" y="2315713"/>
              <a:ext cx="830523" cy="478972"/>
            </a:xfrm>
            <a:custGeom>
              <a:rect b="b" l="l" r="r" t="t"/>
              <a:pathLst>
                <a:path extrusionOk="0" h="4036" w="6998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358416" y="2512596"/>
              <a:ext cx="147401" cy="85090"/>
            </a:xfrm>
            <a:custGeom>
              <a:rect b="b" l="l" r="r" t="t"/>
              <a:pathLst>
                <a:path extrusionOk="0" h="717" w="1242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35"/>
          <p:cNvGrpSpPr/>
          <p:nvPr/>
        </p:nvGrpSpPr>
        <p:grpSpPr>
          <a:xfrm>
            <a:off x="6969250" y="1975629"/>
            <a:ext cx="665913" cy="1967345"/>
            <a:chOff x="6969250" y="1975629"/>
            <a:chExt cx="665913" cy="1967345"/>
          </a:xfrm>
        </p:grpSpPr>
        <p:sp>
          <p:nvSpPr>
            <p:cNvPr id="296" name="Google Shape;296;p35"/>
            <p:cNvSpPr/>
            <p:nvPr/>
          </p:nvSpPr>
          <p:spPr>
            <a:xfrm>
              <a:off x="6969250" y="2872999"/>
              <a:ext cx="414431" cy="1069974"/>
            </a:xfrm>
            <a:custGeom>
              <a:rect b="b" l="l" r="r" t="t"/>
              <a:pathLst>
                <a:path extrusionOk="0" h="9016" w="3492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969250" y="2907771"/>
              <a:ext cx="414431" cy="289211"/>
            </a:xfrm>
            <a:custGeom>
              <a:rect b="b" l="l" r="r" t="t"/>
              <a:pathLst>
                <a:path extrusionOk="0" h="2437" w="3492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969250" y="3025023"/>
              <a:ext cx="414431" cy="289330"/>
            </a:xfrm>
            <a:custGeom>
              <a:rect b="b" l="l" r="r" t="t"/>
              <a:pathLst>
                <a:path extrusionOk="0" h="2438" w="3492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969250" y="3142393"/>
              <a:ext cx="414431" cy="289330"/>
            </a:xfrm>
            <a:custGeom>
              <a:rect b="b" l="l" r="r" t="t"/>
              <a:pathLst>
                <a:path extrusionOk="0" h="2438" w="3492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969250" y="3256797"/>
              <a:ext cx="414431" cy="292178"/>
            </a:xfrm>
            <a:custGeom>
              <a:rect b="b" l="l" r="r" t="t"/>
              <a:pathLst>
                <a:path extrusionOk="0" h="2462" w="3492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969250" y="3374049"/>
              <a:ext cx="414431" cy="292297"/>
            </a:xfrm>
            <a:custGeom>
              <a:rect b="b" l="l" r="r" t="t"/>
              <a:pathLst>
                <a:path extrusionOk="0" h="2463" w="3492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969250" y="3491419"/>
              <a:ext cx="414431" cy="291703"/>
            </a:xfrm>
            <a:custGeom>
              <a:rect b="b" l="l" r="r" t="t"/>
              <a:pathLst>
                <a:path extrusionOk="0" h="2458" w="3492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969250" y="3608789"/>
              <a:ext cx="414431" cy="291584"/>
            </a:xfrm>
            <a:custGeom>
              <a:rect b="b" l="l" r="r" t="t"/>
              <a:pathLst>
                <a:path extrusionOk="0" h="2457" w="3492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383548" y="2967584"/>
              <a:ext cx="251602" cy="975390"/>
            </a:xfrm>
            <a:custGeom>
              <a:rect b="b" l="l" r="r" t="t"/>
              <a:pathLst>
                <a:path extrusionOk="0" h="8219" w="212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83548" y="2999983"/>
              <a:ext cx="251602" cy="197001"/>
            </a:xfrm>
            <a:custGeom>
              <a:rect b="b" l="l" r="r" t="t"/>
              <a:pathLst>
                <a:path extrusionOk="0" h="1660" w="212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383548" y="3117234"/>
              <a:ext cx="251602" cy="197119"/>
            </a:xfrm>
            <a:custGeom>
              <a:rect b="b" l="l" r="r" t="t"/>
              <a:pathLst>
                <a:path extrusionOk="0" h="1661" w="212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383548" y="3234605"/>
              <a:ext cx="251602" cy="197119"/>
            </a:xfrm>
            <a:custGeom>
              <a:rect b="b" l="l" r="r" t="t"/>
              <a:pathLst>
                <a:path extrusionOk="0" h="1661" w="212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383548" y="3351975"/>
              <a:ext cx="251602" cy="197000"/>
            </a:xfrm>
            <a:custGeom>
              <a:rect b="b" l="l" r="r" t="t"/>
              <a:pathLst>
                <a:path extrusionOk="0" h="1660" w="212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83548" y="3468633"/>
              <a:ext cx="251602" cy="197713"/>
            </a:xfrm>
            <a:custGeom>
              <a:rect b="b" l="l" r="r" t="t"/>
              <a:pathLst>
                <a:path extrusionOk="0" h="1666" w="212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383548" y="3586004"/>
              <a:ext cx="251602" cy="197119"/>
            </a:xfrm>
            <a:custGeom>
              <a:rect b="b" l="l" r="r" t="t"/>
              <a:pathLst>
                <a:path extrusionOk="0" h="1661" w="212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383548" y="3703374"/>
              <a:ext cx="251602" cy="197000"/>
            </a:xfrm>
            <a:custGeom>
              <a:rect b="b" l="l" r="r" t="t"/>
              <a:pathLst>
                <a:path extrusionOk="0" h="1660" w="212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69250" y="2728096"/>
              <a:ext cx="665913" cy="384507"/>
            </a:xfrm>
            <a:custGeom>
              <a:rect b="b" l="l" r="r" t="t"/>
              <a:pathLst>
                <a:path extrusionOk="0" h="3240" w="5611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054341" y="2828140"/>
              <a:ext cx="167101" cy="94703"/>
            </a:xfrm>
            <a:custGeom>
              <a:rect b="b" l="l" r="r" t="t"/>
              <a:pathLst>
                <a:path extrusionOk="0" h="798" w="1408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969250" y="1975629"/>
              <a:ext cx="665913" cy="1135126"/>
            </a:xfrm>
            <a:custGeom>
              <a:rect b="b" l="l" r="r" t="t"/>
              <a:pathLst>
                <a:path extrusionOk="0" h="9565" w="5611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5"/>
          <p:cNvGrpSpPr/>
          <p:nvPr/>
        </p:nvGrpSpPr>
        <p:grpSpPr>
          <a:xfrm>
            <a:off x="6251255" y="1288013"/>
            <a:ext cx="830511" cy="1509774"/>
            <a:chOff x="6221355" y="1286663"/>
            <a:chExt cx="830511" cy="1509774"/>
          </a:xfrm>
        </p:grpSpPr>
        <p:sp>
          <p:nvSpPr>
            <p:cNvPr id="316" name="Google Shape;316;p35"/>
            <p:cNvSpPr/>
            <p:nvPr/>
          </p:nvSpPr>
          <p:spPr>
            <a:xfrm>
              <a:off x="6560175" y="1910288"/>
              <a:ext cx="491691" cy="668140"/>
            </a:xfrm>
            <a:custGeom>
              <a:rect b="b" l="l" r="r" t="t"/>
              <a:pathLst>
                <a:path extrusionOk="0" h="5630" w="4143">
                  <a:moveTo>
                    <a:pt x="142" y="0"/>
                  </a:moveTo>
                  <a:cubicBezTo>
                    <a:pt x="128" y="0"/>
                    <a:pt x="117" y="5"/>
                    <a:pt x="107" y="15"/>
                  </a:cubicBezTo>
                  <a:lnTo>
                    <a:pt x="1" y="61"/>
                  </a:lnTo>
                  <a:lnTo>
                    <a:pt x="26" y="121"/>
                  </a:lnTo>
                  <a:lnTo>
                    <a:pt x="66" y="121"/>
                  </a:lnTo>
                  <a:lnTo>
                    <a:pt x="66" y="3108"/>
                  </a:lnTo>
                  <a:cubicBezTo>
                    <a:pt x="66" y="3188"/>
                    <a:pt x="127" y="3294"/>
                    <a:pt x="193" y="3340"/>
                  </a:cubicBezTo>
                  <a:lnTo>
                    <a:pt x="3976" y="5524"/>
                  </a:lnTo>
                  <a:lnTo>
                    <a:pt x="3956" y="5544"/>
                  </a:lnTo>
                  <a:lnTo>
                    <a:pt x="3996" y="5630"/>
                  </a:lnTo>
                  <a:lnTo>
                    <a:pt x="4102" y="5564"/>
                  </a:lnTo>
                  <a:cubicBezTo>
                    <a:pt x="4122" y="5544"/>
                    <a:pt x="4142" y="5504"/>
                    <a:pt x="4142" y="5458"/>
                  </a:cubicBezTo>
                  <a:lnTo>
                    <a:pt x="4142" y="2457"/>
                  </a:lnTo>
                  <a:cubicBezTo>
                    <a:pt x="4142" y="2371"/>
                    <a:pt x="4082" y="2265"/>
                    <a:pt x="4016" y="2225"/>
                  </a:cubicBezTo>
                  <a:lnTo>
                    <a:pt x="193" y="15"/>
                  </a:lnTo>
                  <a:cubicBezTo>
                    <a:pt x="172" y="5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555428" y="1917646"/>
              <a:ext cx="483858" cy="660308"/>
            </a:xfrm>
            <a:custGeom>
              <a:rect b="b" l="l" r="r" t="t"/>
              <a:pathLst>
                <a:path extrusionOk="0" h="5564" w="4077">
                  <a:moveTo>
                    <a:pt x="77" y="1"/>
                  </a:moveTo>
                  <a:cubicBezTo>
                    <a:pt x="35" y="1"/>
                    <a:pt x="0" y="41"/>
                    <a:pt x="0" y="100"/>
                  </a:cubicBezTo>
                  <a:lnTo>
                    <a:pt x="0" y="3106"/>
                  </a:lnTo>
                  <a:cubicBezTo>
                    <a:pt x="0" y="3192"/>
                    <a:pt x="66" y="3298"/>
                    <a:pt x="127" y="3338"/>
                  </a:cubicBezTo>
                  <a:lnTo>
                    <a:pt x="3950" y="5548"/>
                  </a:lnTo>
                  <a:cubicBezTo>
                    <a:pt x="3973" y="5558"/>
                    <a:pt x="3993" y="5563"/>
                    <a:pt x="4009" y="5563"/>
                  </a:cubicBezTo>
                  <a:cubicBezTo>
                    <a:pt x="4055" y="5563"/>
                    <a:pt x="4076" y="5525"/>
                    <a:pt x="4076" y="5462"/>
                  </a:cubicBezTo>
                  <a:lnTo>
                    <a:pt x="4076" y="2455"/>
                  </a:lnTo>
                  <a:cubicBezTo>
                    <a:pt x="4076" y="2370"/>
                    <a:pt x="4036" y="2269"/>
                    <a:pt x="3950" y="2223"/>
                  </a:cubicBezTo>
                  <a:lnTo>
                    <a:pt x="127" y="19"/>
                  </a:lnTo>
                  <a:cubicBezTo>
                    <a:pt x="110" y="7"/>
                    <a:pt x="93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578214" y="1955147"/>
              <a:ext cx="438879" cy="585068"/>
            </a:xfrm>
            <a:custGeom>
              <a:rect b="b" l="l" r="r" t="t"/>
              <a:pathLst>
                <a:path extrusionOk="0" h="4930" w="3698">
                  <a:moveTo>
                    <a:pt x="57" y="0"/>
                  </a:moveTo>
                  <a:cubicBezTo>
                    <a:pt x="22" y="0"/>
                    <a:pt x="0" y="39"/>
                    <a:pt x="0" y="102"/>
                  </a:cubicBezTo>
                  <a:lnTo>
                    <a:pt x="0" y="2684"/>
                  </a:lnTo>
                  <a:cubicBezTo>
                    <a:pt x="0" y="2770"/>
                    <a:pt x="41" y="2876"/>
                    <a:pt x="101" y="2916"/>
                  </a:cubicBezTo>
                  <a:lnTo>
                    <a:pt x="3592" y="4914"/>
                  </a:lnTo>
                  <a:cubicBezTo>
                    <a:pt x="3609" y="4925"/>
                    <a:pt x="3625" y="4930"/>
                    <a:pt x="3638" y="4930"/>
                  </a:cubicBezTo>
                  <a:cubicBezTo>
                    <a:pt x="3676" y="4930"/>
                    <a:pt x="3698" y="4891"/>
                    <a:pt x="3698" y="4828"/>
                  </a:cubicBezTo>
                  <a:lnTo>
                    <a:pt x="3698" y="2245"/>
                  </a:lnTo>
                  <a:cubicBezTo>
                    <a:pt x="3698" y="2160"/>
                    <a:pt x="3657" y="2054"/>
                    <a:pt x="3592" y="2013"/>
                  </a:cubicBezTo>
                  <a:lnTo>
                    <a:pt x="101" y="16"/>
                  </a:lnTo>
                  <a:cubicBezTo>
                    <a:pt x="85" y="5"/>
                    <a:pt x="70" y="0"/>
                    <a:pt x="57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864935" y="2144317"/>
              <a:ext cx="124614" cy="127101"/>
            </a:xfrm>
            <a:custGeom>
              <a:rect b="b" l="l" r="r" t="t"/>
              <a:pathLst>
                <a:path extrusionOk="0" h="1071" w="105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600288" y="1992293"/>
              <a:ext cx="247448" cy="152141"/>
            </a:xfrm>
            <a:custGeom>
              <a:rect b="b" l="l" r="r" t="t"/>
              <a:pathLst>
                <a:path extrusionOk="0" h="1282" w="2085">
                  <a:moveTo>
                    <a:pt x="1" y="0"/>
                  </a:moveTo>
                  <a:lnTo>
                    <a:pt x="1" y="81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6600288" y="2011993"/>
              <a:ext cx="117493" cy="77376"/>
            </a:xfrm>
            <a:custGeom>
              <a:rect b="b" l="l" r="r" t="t"/>
              <a:pathLst>
                <a:path extrusionOk="0" h="652" w="990">
                  <a:moveTo>
                    <a:pt x="1" y="1"/>
                  </a:moveTo>
                  <a:lnTo>
                    <a:pt x="1" y="87"/>
                  </a:lnTo>
                  <a:lnTo>
                    <a:pt x="990" y="652"/>
                  </a:lnTo>
                  <a:lnTo>
                    <a:pt x="990" y="5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600288" y="2251481"/>
              <a:ext cx="247448" cy="152141"/>
            </a:xfrm>
            <a:custGeom>
              <a:rect b="b" l="l" r="r" t="t"/>
              <a:pathLst>
                <a:path extrusionOk="0" h="1282" w="2085">
                  <a:moveTo>
                    <a:pt x="1" y="1"/>
                  </a:moveTo>
                  <a:lnTo>
                    <a:pt x="1" y="86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6655353" y="2303579"/>
              <a:ext cx="192380" cy="122829"/>
            </a:xfrm>
            <a:custGeom>
              <a:rect b="b" l="l" r="r" t="t"/>
              <a:pathLst>
                <a:path extrusionOk="0" h="1035" w="1621">
                  <a:moveTo>
                    <a:pt x="1" y="1"/>
                  </a:moveTo>
                  <a:lnTo>
                    <a:pt x="1" y="86"/>
                  </a:lnTo>
                  <a:lnTo>
                    <a:pt x="1620" y="1035"/>
                  </a:lnTo>
                  <a:lnTo>
                    <a:pt x="1620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6600288" y="2034185"/>
              <a:ext cx="89959" cy="63016"/>
            </a:xfrm>
            <a:custGeom>
              <a:rect b="b" l="l" r="r" t="t"/>
              <a:pathLst>
                <a:path extrusionOk="0" h="531" w="758">
                  <a:moveTo>
                    <a:pt x="1" y="0"/>
                  </a:moveTo>
                  <a:lnTo>
                    <a:pt x="1" y="86"/>
                  </a:lnTo>
                  <a:lnTo>
                    <a:pt x="757" y="530"/>
                  </a:lnTo>
                  <a:lnTo>
                    <a:pt x="757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6864935" y="2216827"/>
              <a:ext cx="124614" cy="82123"/>
            </a:xfrm>
            <a:custGeom>
              <a:rect b="b" l="l" r="r" t="t"/>
              <a:pathLst>
                <a:path extrusionOk="0" h="692" w="105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6924748" y="2273673"/>
              <a:ext cx="64799" cy="47945"/>
            </a:xfrm>
            <a:custGeom>
              <a:rect b="b" l="l" r="r" t="t"/>
              <a:pathLst>
                <a:path extrusionOk="0" h="404" w="546">
                  <a:moveTo>
                    <a:pt x="1" y="0"/>
                  </a:moveTo>
                  <a:lnTo>
                    <a:pt x="1" y="86"/>
                  </a:lnTo>
                  <a:lnTo>
                    <a:pt x="546" y="404"/>
                  </a:lnTo>
                  <a:lnTo>
                    <a:pt x="546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6864935" y="2258720"/>
              <a:ext cx="124614" cy="82716"/>
            </a:xfrm>
            <a:custGeom>
              <a:rect b="b" l="l" r="r" t="t"/>
              <a:pathLst>
                <a:path extrusionOk="0" h="697" w="1050">
                  <a:moveTo>
                    <a:pt x="0" y="0"/>
                  </a:moveTo>
                  <a:lnTo>
                    <a:pt x="0" y="86"/>
                  </a:lnTo>
                  <a:lnTo>
                    <a:pt x="1050" y="696"/>
                  </a:lnTo>
                  <a:lnTo>
                    <a:pt x="105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6884635" y="2293967"/>
              <a:ext cx="104913" cy="69544"/>
            </a:xfrm>
            <a:custGeom>
              <a:rect b="b" l="l" r="r" t="t"/>
              <a:pathLst>
                <a:path extrusionOk="0" h="586" w="884">
                  <a:moveTo>
                    <a:pt x="1" y="1"/>
                  </a:moveTo>
                  <a:lnTo>
                    <a:pt x="1" y="82"/>
                  </a:lnTo>
                  <a:lnTo>
                    <a:pt x="884" y="586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6600288" y="2064092"/>
              <a:ext cx="184547" cy="117488"/>
            </a:xfrm>
            <a:custGeom>
              <a:rect b="b" l="l" r="r" t="t"/>
              <a:pathLst>
                <a:path extrusionOk="0" h="990" w="1555">
                  <a:moveTo>
                    <a:pt x="1" y="1"/>
                  </a:moveTo>
                  <a:lnTo>
                    <a:pt x="1" y="86"/>
                  </a:lnTo>
                  <a:lnTo>
                    <a:pt x="1555" y="989"/>
                  </a:lnTo>
                  <a:lnTo>
                    <a:pt x="1555" y="9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690125" y="2136603"/>
              <a:ext cx="94707" cy="67763"/>
            </a:xfrm>
            <a:custGeom>
              <a:rect b="b" l="l" r="r" t="t"/>
              <a:pathLst>
                <a:path extrusionOk="0" h="571" w="798">
                  <a:moveTo>
                    <a:pt x="0" y="0"/>
                  </a:moveTo>
                  <a:lnTo>
                    <a:pt x="0" y="86"/>
                  </a:lnTo>
                  <a:lnTo>
                    <a:pt x="798" y="570"/>
                  </a:lnTo>
                  <a:lnTo>
                    <a:pt x="798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6600288" y="2106578"/>
              <a:ext cx="184547" cy="117488"/>
            </a:xfrm>
            <a:custGeom>
              <a:rect b="b" l="l" r="r" t="t"/>
              <a:pathLst>
                <a:path extrusionOk="0" h="990" w="1555">
                  <a:moveTo>
                    <a:pt x="1" y="1"/>
                  </a:moveTo>
                  <a:lnTo>
                    <a:pt x="1" y="87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6632686" y="2146690"/>
              <a:ext cx="152148" cy="100162"/>
            </a:xfrm>
            <a:custGeom>
              <a:rect b="b" l="l" r="r" t="t"/>
              <a:pathLst>
                <a:path extrusionOk="0" h="844" w="1282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864935" y="2308920"/>
              <a:ext cx="124614" cy="127101"/>
            </a:xfrm>
            <a:custGeom>
              <a:rect b="b" l="l" r="r" t="t"/>
              <a:pathLst>
                <a:path extrusionOk="0" h="1071" w="105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864935" y="2381431"/>
              <a:ext cx="124614" cy="82123"/>
            </a:xfrm>
            <a:custGeom>
              <a:rect b="b" l="l" r="r" t="t"/>
              <a:pathLst>
                <a:path extrusionOk="0" h="692" w="105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864935" y="2403504"/>
              <a:ext cx="124614" cy="82835"/>
            </a:xfrm>
            <a:custGeom>
              <a:rect b="b" l="l" r="r" t="t"/>
              <a:pathLst>
                <a:path extrusionOk="0" h="698" w="1050">
                  <a:moveTo>
                    <a:pt x="0" y="1"/>
                  </a:moveTo>
                  <a:lnTo>
                    <a:pt x="0" y="87"/>
                  </a:lnTo>
                  <a:lnTo>
                    <a:pt x="1050" y="697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904454" y="2448483"/>
              <a:ext cx="85094" cy="57557"/>
            </a:xfrm>
            <a:custGeom>
              <a:rect b="b" l="l" r="r" t="t"/>
              <a:pathLst>
                <a:path extrusionOk="0" h="485" w="717">
                  <a:moveTo>
                    <a:pt x="0" y="0"/>
                  </a:moveTo>
                  <a:lnTo>
                    <a:pt x="0" y="86"/>
                  </a:lnTo>
                  <a:lnTo>
                    <a:pt x="717" y="485"/>
                  </a:lnTo>
                  <a:lnTo>
                    <a:pt x="717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799663" y="2190719"/>
              <a:ext cx="50439" cy="63728"/>
            </a:xfrm>
            <a:custGeom>
              <a:rect b="b" l="l" r="r" t="t"/>
              <a:pathLst>
                <a:path extrusionOk="0" h="537" w="425">
                  <a:moveTo>
                    <a:pt x="109" y="1"/>
                  </a:moveTo>
                  <a:cubicBezTo>
                    <a:pt x="42" y="1"/>
                    <a:pt x="1" y="47"/>
                    <a:pt x="1" y="134"/>
                  </a:cubicBezTo>
                  <a:cubicBezTo>
                    <a:pt x="1" y="281"/>
                    <a:pt x="86" y="427"/>
                    <a:pt x="212" y="513"/>
                  </a:cubicBezTo>
                  <a:cubicBezTo>
                    <a:pt x="241" y="529"/>
                    <a:pt x="269" y="536"/>
                    <a:pt x="295" y="536"/>
                  </a:cubicBezTo>
                  <a:cubicBezTo>
                    <a:pt x="367" y="536"/>
                    <a:pt x="424" y="479"/>
                    <a:pt x="424" y="387"/>
                  </a:cubicBezTo>
                  <a:cubicBezTo>
                    <a:pt x="424" y="260"/>
                    <a:pt x="318" y="94"/>
                    <a:pt x="212" y="28"/>
                  </a:cubicBezTo>
                  <a:cubicBezTo>
                    <a:pt x="174" y="1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600288" y="2159270"/>
              <a:ext cx="184547" cy="117488"/>
            </a:xfrm>
            <a:custGeom>
              <a:rect b="b" l="l" r="r" t="t"/>
              <a:pathLst>
                <a:path extrusionOk="0" h="990" w="1555">
                  <a:moveTo>
                    <a:pt x="1" y="1"/>
                  </a:moveTo>
                  <a:lnTo>
                    <a:pt x="1" y="81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690125" y="2231781"/>
              <a:ext cx="94707" cy="64678"/>
            </a:xfrm>
            <a:custGeom>
              <a:rect b="b" l="l" r="r" t="t"/>
              <a:pathLst>
                <a:path extrusionOk="0" h="545" w="798">
                  <a:moveTo>
                    <a:pt x="0" y="0"/>
                  </a:moveTo>
                  <a:lnTo>
                    <a:pt x="0" y="81"/>
                  </a:lnTo>
                  <a:lnTo>
                    <a:pt x="798" y="545"/>
                  </a:lnTo>
                  <a:lnTo>
                    <a:pt x="79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600288" y="2201756"/>
              <a:ext cx="184547" cy="116895"/>
            </a:xfrm>
            <a:custGeom>
              <a:rect b="b" l="l" r="r" t="t"/>
              <a:pathLst>
                <a:path extrusionOk="0" h="985" w="1555">
                  <a:moveTo>
                    <a:pt x="1" y="1"/>
                  </a:moveTo>
                  <a:lnTo>
                    <a:pt x="1" y="82"/>
                  </a:lnTo>
                  <a:lnTo>
                    <a:pt x="1555" y="985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632686" y="2241275"/>
              <a:ext cx="152148" cy="100162"/>
            </a:xfrm>
            <a:custGeom>
              <a:rect b="b" l="l" r="r" t="t"/>
              <a:pathLst>
                <a:path extrusionOk="0" h="844" w="1282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799663" y="2284235"/>
              <a:ext cx="50439" cy="64203"/>
            </a:xfrm>
            <a:custGeom>
              <a:rect b="b" l="l" r="r" t="t"/>
              <a:pathLst>
                <a:path extrusionOk="0" h="541" w="425">
                  <a:moveTo>
                    <a:pt x="108" y="1"/>
                  </a:moveTo>
                  <a:cubicBezTo>
                    <a:pt x="41" y="1"/>
                    <a:pt x="1" y="57"/>
                    <a:pt x="1" y="143"/>
                  </a:cubicBezTo>
                  <a:cubicBezTo>
                    <a:pt x="1" y="290"/>
                    <a:pt x="86" y="441"/>
                    <a:pt x="212" y="501"/>
                  </a:cubicBezTo>
                  <a:cubicBezTo>
                    <a:pt x="246" y="528"/>
                    <a:pt x="279" y="540"/>
                    <a:pt x="309" y="540"/>
                  </a:cubicBezTo>
                  <a:cubicBezTo>
                    <a:pt x="374" y="540"/>
                    <a:pt x="424" y="482"/>
                    <a:pt x="424" y="396"/>
                  </a:cubicBezTo>
                  <a:cubicBezTo>
                    <a:pt x="424" y="249"/>
                    <a:pt x="318" y="103"/>
                    <a:pt x="212" y="37"/>
                  </a:cubicBezTo>
                  <a:cubicBezTo>
                    <a:pt x="173" y="12"/>
                    <a:pt x="138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223728" y="2329925"/>
              <a:ext cx="808329" cy="466511"/>
            </a:xfrm>
            <a:custGeom>
              <a:rect b="b" l="l" r="r" t="t"/>
              <a:pathLst>
                <a:path extrusionOk="0" h="3931" w="6811">
                  <a:moveTo>
                    <a:pt x="2805" y="0"/>
                  </a:moveTo>
                  <a:cubicBezTo>
                    <a:pt x="2760" y="0"/>
                    <a:pt x="2712" y="11"/>
                    <a:pt x="2669" y="31"/>
                  </a:cubicBezTo>
                  <a:lnTo>
                    <a:pt x="147" y="1504"/>
                  </a:lnTo>
                  <a:lnTo>
                    <a:pt x="147" y="1463"/>
                  </a:lnTo>
                  <a:lnTo>
                    <a:pt x="1" y="1463"/>
                  </a:lnTo>
                  <a:lnTo>
                    <a:pt x="1" y="1630"/>
                  </a:lnTo>
                  <a:cubicBezTo>
                    <a:pt x="1" y="1650"/>
                    <a:pt x="21" y="1670"/>
                    <a:pt x="41" y="1695"/>
                  </a:cubicBezTo>
                  <a:lnTo>
                    <a:pt x="3890" y="3900"/>
                  </a:lnTo>
                  <a:cubicBezTo>
                    <a:pt x="3920" y="3920"/>
                    <a:pt x="3962" y="3930"/>
                    <a:pt x="4007" y="3930"/>
                  </a:cubicBezTo>
                  <a:cubicBezTo>
                    <a:pt x="4052" y="3930"/>
                    <a:pt x="4099" y="3920"/>
                    <a:pt x="4142" y="3900"/>
                  </a:cubicBezTo>
                  <a:lnTo>
                    <a:pt x="6745" y="2386"/>
                  </a:lnTo>
                  <a:cubicBezTo>
                    <a:pt x="6791" y="2366"/>
                    <a:pt x="6811" y="2346"/>
                    <a:pt x="6811" y="2301"/>
                  </a:cubicBezTo>
                  <a:lnTo>
                    <a:pt x="6811" y="2154"/>
                  </a:lnTo>
                  <a:lnTo>
                    <a:pt x="6685" y="2154"/>
                  </a:lnTo>
                  <a:lnTo>
                    <a:pt x="6685" y="2200"/>
                  </a:lnTo>
                  <a:lnTo>
                    <a:pt x="2922" y="31"/>
                  </a:lnTo>
                  <a:cubicBezTo>
                    <a:pt x="2891" y="11"/>
                    <a:pt x="2850" y="0"/>
                    <a:pt x="2805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221355" y="2310463"/>
              <a:ext cx="813195" cy="466511"/>
            </a:xfrm>
            <a:custGeom>
              <a:rect b="b" l="l" r="r" t="t"/>
              <a:pathLst>
                <a:path extrusionOk="0" h="3931" w="6852">
                  <a:moveTo>
                    <a:pt x="2838" y="0"/>
                  </a:moveTo>
                  <a:cubicBezTo>
                    <a:pt x="2790" y="0"/>
                    <a:pt x="2737" y="15"/>
                    <a:pt x="2689" y="48"/>
                  </a:cubicBezTo>
                  <a:lnTo>
                    <a:pt x="81" y="1542"/>
                  </a:lnTo>
                  <a:cubicBezTo>
                    <a:pt x="21" y="1582"/>
                    <a:pt x="1" y="1648"/>
                    <a:pt x="61" y="1688"/>
                  </a:cubicBezTo>
                  <a:lnTo>
                    <a:pt x="3910" y="3918"/>
                  </a:lnTo>
                  <a:cubicBezTo>
                    <a:pt x="3935" y="3926"/>
                    <a:pt x="3968" y="3931"/>
                    <a:pt x="4004" y="3931"/>
                  </a:cubicBezTo>
                  <a:cubicBezTo>
                    <a:pt x="4055" y="3931"/>
                    <a:pt x="4112" y="3921"/>
                    <a:pt x="4162" y="3897"/>
                  </a:cubicBezTo>
                  <a:lnTo>
                    <a:pt x="6765" y="2384"/>
                  </a:lnTo>
                  <a:cubicBezTo>
                    <a:pt x="6831" y="2339"/>
                    <a:pt x="6851" y="2278"/>
                    <a:pt x="6791" y="2238"/>
                  </a:cubicBezTo>
                  <a:lnTo>
                    <a:pt x="2942" y="28"/>
                  </a:lnTo>
                  <a:cubicBezTo>
                    <a:pt x="2914" y="10"/>
                    <a:pt x="2878" y="0"/>
                    <a:pt x="2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371005" y="2334554"/>
              <a:ext cx="620934" cy="357093"/>
            </a:xfrm>
            <a:custGeom>
              <a:rect b="b" l="l" r="r" t="t"/>
              <a:pathLst>
                <a:path extrusionOk="0" h="3009" w="5232">
                  <a:moveTo>
                    <a:pt x="1581" y="0"/>
                  </a:moveTo>
                  <a:cubicBezTo>
                    <a:pt x="1537" y="0"/>
                    <a:pt x="1486" y="11"/>
                    <a:pt x="1449" y="37"/>
                  </a:cubicBezTo>
                  <a:lnTo>
                    <a:pt x="61" y="834"/>
                  </a:lnTo>
                  <a:cubicBezTo>
                    <a:pt x="1" y="875"/>
                    <a:pt x="1" y="920"/>
                    <a:pt x="41" y="960"/>
                  </a:cubicBezTo>
                  <a:lnTo>
                    <a:pt x="3572" y="2978"/>
                  </a:lnTo>
                  <a:cubicBezTo>
                    <a:pt x="3605" y="2998"/>
                    <a:pt x="3642" y="3008"/>
                    <a:pt x="3678" y="3008"/>
                  </a:cubicBezTo>
                  <a:cubicBezTo>
                    <a:pt x="3715" y="3008"/>
                    <a:pt x="3751" y="2998"/>
                    <a:pt x="3784" y="2978"/>
                  </a:cubicBezTo>
                  <a:lnTo>
                    <a:pt x="5171" y="2181"/>
                  </a:lnTo>
                  <a:cubicBezTo>
                    <a:pt x="5232" y="2136"/>
                    <a:pt x="5232" y="2095"/>
                    <a:pt x="5192" y="2055"/>
                  </a:cubicBezTo>
                  <a:lnTo>
                    <a:pt x="1660" y="17"/>
                  </a:lnTo>
                  <a:cubicBezTo>
                    <a:pt x="1643" y="6"/>
                    <a:pt x="1614" y="0"/>
                    <a:pt x="1581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410525" y="2539507"/>
              <a:ext cx="227628" cy="128169"/>
            </a:xfrm>
            <a:custGeom>
              <a:rect b="b" l="l" r="r" t="t"/>
              <a:pathLst>
                <a:path extrusionOk="0" h="1080" w="1918">
                  <a:moveTo>
                    <a:pt x="717" y="0"/>
                  </a:moveTo>
                  <a:cubicBezTo>
                    <a:pt x="680" y="0"/>
                    <a:pt x="644" y="10"/>
                    <a:pt x="611" y="30"/>
                  </a:cubicBezTo>
                  <a:lnTo>
                    <a:pt x="66" y="348"/>
                  </a:lnTo>
                  <a:cubicBezTo>
                    <a:pt x="1" y="388"/>
                    <a:pt x="1" y="434"/>
                    <a:pt x="66" y="474"/>
                  </a:cubicBezTo>
                  <a:lnTo>
                    <a:pt x="1095" y="1064"/>
                  </a:lnTo>
                  <a:cubicBezTo>
                    <a:pt x="1116" y="1075"/>
                    <a:pt x="1152" y="1080"/>
                    <a:pt x="1192" y="1080"/>
                  </a:cubicBezTo>
                  <a:cubicBezTo>
                    <a:pt x="1232" y="1080"/>
                    <a:pt x="1274" y="1075"/>
                    <a:pt x="1307" y="1064"/>
                  </a:cubicBezTo>
                  <a:lnTo>
                    <a:pt x="1832" y="747"/>
                  </a:lnTo>
                  <a:cubicBezTo>
                    <a:pt x="1892" y="706"/>
                    <a:pt x="1918" y="661"/>
                    <a:pt x="1852" y="620"/>
                  </a:cubicBezTo>
                  <a:lnTo>
                    <a:pt x="823" y="30"/>
                  </a:lnTo>
                  <a:cubicBezTo>
                    <a:pt x="790" y="10"/>
                    <a:pt x="754" y="0"/>
                    <a:pt x="7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6917034" y="2563954"/>
              <a:ext cx="59933" cy="33704"/>
            </a:xfrm>
            <a:custGeom>
              <a:rect b="b" l="l" r="r" t="t"/>
              <a:pathLst>
                <a:path extrusionOk="0" h="284" w="505">
                  <a:moveTo>
                    <a:pt x="191" y="1"/>
                  </a:moveTo>
                  <a:cubicBezTo>
                    <a:pt x="176" y="1"/>
                    <a:pt x="159" y="6"/>
                    <a:pt x="147" y="16"/>
                  </a:cubicBezTo>
                  <a:lnTo>
                    <a:pt x="21" y="77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253" y="268"/>
                  </a:lnTo>
                  <a:cubicBezTo>
                    <a:pt x="275" y="278"/>
                    <a:pt x="297" y="283"/>
                    <a:pt x="315" y="283"/>
                  </a:cubicBezTo>
                  <a:cubicBezTo>
                    <a:pt x="333" y="283"/>
                    <a:pt x="348" y="278"/>
                    <a:pt x="358" y="268"/>
                  </a:cubicBezTo>
                  <a:lnTo>
                    <a:pt x="485" y="203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6869682" y="2536421"/>
              <a:ext cx="60052" cy="33704"/>
            </a:xfrm>
            <a:custGeom>
              <a:rect b="b" l="l" r="r" t="t"/>
              <a:pathLst>
                <a:path extrusionOk="0" h="284" w="506">
                  <a:moveTo>
                    <a:pt x="190" y="1"/>
                  </a:moveTo>
                  <a:cubicBezTo>
                    <a:pt x="174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53" y="268"/>
                  </a:lnTo>
                  <a:cubicBezTo>
                    <a:pt x="273" y="278"/>
                    <a:pt x="295" y="283"/>
                    <a:pt x="314" y="283"/>
                  </a:cubicBezTo>
                  <a:cubicBezTo>
                    <a:pt x="332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3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820076" y="2508888"/>
              <a:ext cx="62307" cy="33704"/>
            </a:xfrm>
            <a:custGeom>
              <a:rect b="b" l="l" r="r" t="t"/>
              <a:pathLst>
                <a:path extrusionOk="0" h="284" w="525">
                  <a:moveTo>
                    <a:pt x="209" y="1"/>
                  </a:moveTo>
                  <a:cubicBezTo>
                    <a:pt x="193" y="1"/>
                    <a:pt x="177" y="6"/>
                    <a:pt x="167" y="16"/>
                  </a:cubicBezTo>
                  <a:lnTo>
                    <a:pt x="40" y="81"/>
                  </a:lnTo>
                  <a:cubicBezTo>
                    <a:pt x="0" y="102"/>
                    <a:pt x="0" y="122"/>
                    <a:pt x="40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6" y="283"/>
                  </a:cubicBezTo>
                  <a:cubicBezTo>
                    <a:pt x="334" y="283"/>
                    <a:pt x="356" y="278"/>
                    <a:pt x="378" y="268"/>
                  </a:cubicBezTo>
                  <a:lnTo>
                    <a:pt x="484" y="208"/>
                  </a:lnTo>
                  <a:cubicBezTo>
                    <a:pt x="525" y="187"/>
                    <a:pt x="525" y="162"/>
                    <a:pt x="484" y="142"/>
                  </a:cubicBezTo>
                  <a:lnTo>
                    <a:pt x="252" y="16"/>
                  </a:lnTo>
                  <a:cubicBezTo>
                    <a:pt x="242" y="6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772724" y="2481356"/>
              <a:ext cx="62426" cy="34060"/>
            </a:xfrm>
            <a:custGeom>
              <a:rect b="b" l="l" r="r" t="t"/>
              <a:pathLst>
                <a:path extrusionOk="0" h="287" w="526">
                  <a:moveTo>
                    <a:pt x="206" y="1"/>
                  </a:moveTo>
                  <a:cubicBezTo>
                    <a:pt x="187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2"/>
                    <a:pt x="1" y="122"/>
                    <a:pt x="41" y="122"/>
                  </a:cubicBezTo>
                  <a:lnTo>
                    <a:pt x="273" y="268"/>
                  </a:lnTo>
                  <a:cubicBezTo>
                    <a:pt x="283" y="281"/>
                    <a:pt x="298" y="287"/>
                    <a:pt x="313" y="287"/>
                  </a:cubicBezTo>
                  <a:cubicBezTo>
                    <a:pt x="329" y="287"/>
                    <a:pt x="344" y="281"/>
                    <a:pt x="354" y="268"/>
                  </a:cubicBezTo>
                  <a:lnTo>
                    <a:pt x="480" y="208"/>
                  </a:lnTo>
                  <a:cubicBezTo>
                    <a:pt x="525" y="187"/>
                    <a:pt x="525" y="167"/>
                    <a:pt x="480" y="142"/>
                  </a:cubicBezTo>
                  <a:lnTo>
                    <a:pt x="253" y="16"/>
                  </a:lnTo>
                  <a:cubicBezTo>
                    <a:pt x="240" y="6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724897" y="2453230"/>
              <a:ext cx="59933" cy="34890"/>
            </a:xfrm>
            <a:custGeom>
              <a:rect b="b" l="l" r="r" t="t"/>
              <a:pathLst>
                <a:path extrusionOk="0" h="294" w="505">
                  <a:moveTo>
                    <a:pt x="151" y="1"/>
                  </a:moveTo>
                  <a:lnTo>
                    <a:pt x="25" y="86"/>
                  </a:lnTo>
                  <a:cubicBezTo>
                    <a:pt x="0" y="107"/>
                    <a:pt x="0" y="127"/>
                    <a:pt x="25" y="127"/>
                  </a:cubicBezTo>
                  <a:lnTo>
                    <a:pt x="278" y="278"/>
                  </a:lnTo>
                  <a:cubicBezTo>
                    <a:pt x="288" y="288"/>
                    <a:pt x="303" y="293"/>
                    <a:pt x="318" y="293"/>
                  </a:cubicBezTo>
                  <a:cubicBezTo>
                    <a:pt x="333" y="293"/>
                    <a:pt x="348" y="288"/>
                    <a:pt x="358" y="278"/>
                  </a:cubicBezTo>
                  <a:lnTo>
                    <a:pt x="484" y="212"/>
                  </a:lnTo>
                  <a:cubicBezTo>
                    <a:pt x="505" y="192"/>
                    <a:pt x="505" y="172"/>
                    <a:pt x="484" y="152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677546" y="2426290"/>
              <a:ext cx="59933" cy="34297"/>
            </a:xfrm>
            <a:custGeom>
              <a:rect b="b" l="l" r="r" t="t"/>
              <a:pathLst>
                <a:path extrusionOk="0" h="289" w="505">
                  <a:moveTo>
                    <a:pt x="147" y="1"/>
                  </a:moveTo>
                  <a:lnTo>
                    <a:pt x="21" y="81"/>
                  </a:lnTo>
                  <a:cubicBezTo>
                    <a:pt x="1" y="81"/>
                    <a:pt x="1" y="127"/>
                    <a:pt x="21" y="127"/>
                  </a:cubicBezTo>
                  <a:lnTo>
                    <a:pt x="273" y="273"/>
                  </a:lnTo>
                  <a:cubicBezTo>
                    <a:pt x="286" y="283"/>
                    <a:pt x="302" y="288"/>
                    <a:pt x="318" y="288"/>
                  </a:cubicBezTo>
                  <a:cubicBezTo>
                    <a:pt x="333" y="288"/>
                    <a:pt x="349" y="283"/>
                    <a:pt x="359" y="273"/>
                  </a:cubicBezTo>
                  <a:lnTo>
                    <a:pt x="485" y="20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6630313" y="2398757"/>
              <a:ext cx="59933" cy="34297"/>
            </a:xfrm>
            <a:custGeom>
              <a:rect b="b" l="l" r="r" t="t"/>
              <a:pathLst>
                <a:path extrusionOk="0" h="289" w="505">
                  <a:moveTo>
                    <a:pt x="146" y="1"/>
                  </a:moveTo>
                  <a:lnTo>
                    <a:pt x="20" y="81"/>
                  </a:lnTo>
                  <a:cubicBezTo>
                    <a:pt x="0" y="81"/>
                    <a:pt x="0" y="127"/>
                    <a:pt x="20" y="127"/>
                  </a:cubicBezTo>
                  <a:lnTo>
                    <a:pt x="252" y="273"/>
                  </a:lnTo>
                  <a:cubicBezTo>
                    <a:pt x="272" y="283"/>
                    <a:pt x="294" y="288"/>
                    <a:pt x="313" y="288"/>
                  </a:cubicBezTo>
                  <a:cubicBezTo>
                    <a:pt x="332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04" y="187"/>
                    <a:pt x="504" y="167"/>
                    <a:pt x="484" y="147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582961" y="2371225"/>
              <a:ext cx="59933" cy="34297"/>
            </a:xfrm>
            <a:custGeom>
              <a:rect b="b" l="l" r="r" t="t"/>
              <a:pathLst>
                <a:path extrusionOk="0" h="289" w="505">
                  <a:moveTo>
                    <a:pt x="147" y="1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7"/>
                  </a:cubicBezTo>
                  <a:lnTo>
                    <a:pt x="253" y="273"/>
                  </a:lnTo>
                  <a:cubicBezTo>
                    <a:pt x="263" y="283"/>
                    <a:pt x="278" y="288"/>
                    <a:pt x="296" y="288"/>
                  </a:cubicBezTo>
                  <a:cubicBezTo>
                    <a:pt x="315" y="288"/>
                    <a:pt x="336" y="283"/>
                    <a:pt x="359" y="273"/>
                  </a:cubicBezTo>
                  <a:lnTo>
                    <a:pt x="485" y="18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533236" y="2341912"/>
              <a:ext cx="62426" cy="34178"/>
            </a:xfrm>
            <a:custGeom>
              <a:rect b="b" l="l" r="r" t="t"/>
              <a:pathLst>
                <a:path extrusionOk="0" h="288" w="526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10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7"/>
                  </a:lnTo>
                  <a:cubicBezTo>
                    <a:pt x="525" y="207"/>
                    <a:pt x="525" y="162"/>
                    <a:pt x="480" y="162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859595" y="2570600"/>
              <a:ext cx="82720" cy="46758"/>
            </a:xfrm>
            <a:custGeom>
              <a:rect b="b" l="l" r="r" t="t"/>
              <a:pathLst>
                <a:path extrusionOk="0" h="394" w="697">
                  <a:moveTo>
                    <a:pt x="151" y="0"/>
                  </a:moveTo>
                  <a:lnTo>
                    <a:pt x="25" y="86"/>
                  </a:lnTo>
                  <a:cubicBezTo>
                    <a:pt x="0" y="86"/>
                    <a:pt x="0" y="126"/>
                    <a:pt x="25" y="126"/>
                  </a:cubicBezTo>
                  <a:lnTo>
                    <a:pt x="464" y="379"/>
                  </a:lnTo>
                  <a:cubicBezTo>
                    <a:pt x="474" y="389"/>
                    <a:pt x="491" y="394"/>
                    <a:pt x="507" y="394"/>
                  </a:cubicBezTo>
                  <a:cubicBezTo>
                    <a:pt x="523" y="394"/>
                    <a:pt x="540" y="389"/>
                    <a:pt x="550" y="379"/>
                  </a:cubicBezTo>
                  <a:lnTo>
                    <a:pt x="676" y="318"/>
                  </a:lnTo>
                  <a:cubicBezTo>
                    <a:pt x="696" y="298"/>
                    <a:pt x="696" y="273"/>
                    <a:pt x="676" y="25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812243" y="2543067"/>
              <a:ext cx="60052" cy="34772"/>
            </a:xfrm>
            <a:custGeom>
              <a:rect b="b" l="l" r="r" t="t"/>
              <a:pathLst>
                <a:path extrusionOk="0" h="293" w="506">
                  <a:moveTo>
                    <a:pt x="147" y="0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6"/>
                  </a:cubicBezTo>
                  <a:lnTo>
                    <a:pt x="273" y="278"/>
                  </a:lnTo>
                  <a:cubicBezTo>
                    <a:pt x="286" y="288"/>
                    <a:pt x="302" y="293"/>
                    <a:pt x="318" y="293"/>
                  </a:cubicBezTo>
                  <a:cubicBezTo>
                    <a:pt x="333" y="293"/>
                    <a:pt x="349" y="288"/>
                    <a:pt x="359" y="278"/>
                  </a:cubicBezTo>
                  <a:lnTo>
                    <a:pt x="485" y="192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765010" y="2513873"/>
              <a:ext cx="59933" cy="34653"/>
            </a:xfrm>
            <a:custGeom>
              <a:rect b="b" l="l" r="r" t="t"/>
              <a:pathLst>
                <a:path extrusionOk="0" h="292" w="505">
                  <a:moveTo>
                    <a:pt x="189" y="0"/>
                  </a:moveTo>
                  <a:cubicBezTo>
                    <a:pt x="173" y="0"/>
                    <a:pt x="156" y="7"/>
                    <a:pt x="146" y="19"/>
                  </a:cubicBezTo>
                  <a:lnTo>
                    <a:pt x="20" y="100"/>
                  </a:lnTo>
                  <a:cubicBezTo>
                    <a:pt x="0" y="100"/>
                    <a:pt x="0" y="120"/>
                    <a:pt x="20" y="145"/>
                  </a:cubicBezTo>
                  <a:lnTo>
                    <a:pt x="252" y="292"/>
                  </a:lnTo>
                  <a:lnTo>
                    <a:pt x="358" y="292"/>
                  </a:lnTo>
                  <a:lnTo>
                    <a:pt x="484" y="206"/>
                  </a:lnTo>
                  <a:cubicBezTo>
                    <a:pt x="504" y="206"/>
                    <a:pt x="504" y="166"/>
                    <a:pt x="484" y="166"/>
                  </a:cubicBezTo>
                  <a:lnTo>
                    <a:pt x="232" y="19"/>
                  </a:lnTo>
                  <a:cubicBezTo>
                    <a:pt x="222" y="7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717658" y="2486815"/>
              <a:ext cx="59933" cy="34178"/>
            </a:xfrm>
            <a:custGeom>
              <a:rect b="b" l="l" r="r" t="t"/>
              <a:pathLst>
                <a:path extrusionOk="0" h="288" w="505">
                  <a:moveTo>
                    <a:pt x="190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1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2" y="5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667933" y="2459282"/>
              <a:ext cx="62426" cy="34178"/>
            </a:xfrm>
            <a:custGeom>
              <a:rect b="b" l="l" r="r" t="t"/>
              <a:pathLst>
                <a:path extrusionOk="0" h="288" w="526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76"/>
                  </a:lnTo>
                  <a:cubicBezTo>
                    <a:pt x="1" y="101"/>
                    <a:pt x="1" y="121"/>
                    <a:pt x="41" y="141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2"/>
                  </a:lnTo>
                  <a:cubicBezTo>
                    <a:pt x="525" y="182"/>
                    <a:pt x="525" y="161"/>
                    <a:pt x="480" y="161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620106" y="2431749"/>
              <a:ext cx="59933" cy="33585"/>
            </a:xfrm>
            <a:custGeom>
              <a:rect b="b" l="l" r="r" t="t"/>
              <a:pathLst>
                <a:path extrusionOk="0" h="283" w="505">
                  <a:moveTo>
                    <a:pt x="202" y="0"/>
                  </a:moveTo>
                  <a:cubicBezTo>
                    <a:pt x="182" y="0"/>
                    <a:pt x="162" y="5"/>
                    <a:pt x="152" y="15"/>
                  </a:cubicBezTo>
                  <a:lnTo>
                    <a:pt x="25" y="81"/>
                  </a:lnTo>
                  <a:cubicBezTo>
                    <a:pt x="0" y="101"/>
                    <a:pt x="0" y="121"/>
                    <a:pt x="25" y="141"/>
                  </a:cubicBezTo>
                  <a:lnTo>
                    <a:pt x="278" y="267"/>
                  </a:lnTo>
                  <a:cubicBezTo>
                    <a:pt x="288" y="277"/>
                    <a:pt x="303" y="283"/>
                    <a:pt x="318" y="283"/>
                  </a:cubicBezTo>
                  <a:cubicBezTo>
                    <a:pt x="333" y="283"/>
                    <a:pt x="348" y="277"/>
                    <a:pt x="358" y="267"/>
                  </a:cubicBezTo>
                  <a:lnTo>
                    <a:pt x="485" y="207"/>
                  </a:lnTo>
                  <a:cubicBezTo>
                    <a:pt x="505" y="182"/>
                    <a:pt x="505" y="161"/>
                    <a:pt x="485" y="161"/>
                  </a:cubicBezTo>
                  <a:lnTo>
                    <a:pt x="252" y="15"/>
                  </a:lnTo>
                  <a:cubicBezTo>
                    <a:pt x="242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6572755" y="2404098"/>
              <a:ext cx="60052" cy="33704"/>
            </a:xfrm>
            <a:custGeom>
              <a:rect b="b" l="l" r="r" t="t"/>
              <a:pathLst>
                <a:path extrusionOk="0" h="284" w="506">
                  <a:moveTo>
                    <a:pt x="194" y="1"/>
                  </a:moveTo>
                  <a:cubicBezTo>
                    <a:pt x="176" y="1"/>
                    <a:pt x="160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6" y="278"/>
                    <a:pt x="302" y="283"/>
                    <a:pt x="318" y="283"/>
                  </a:cubicBezTo>
                  <a:cubicBezTo>
                    <a:pt x="334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8"/>
                    <a:pt x="505" y="162"/>
                    <a:pt x="485" y="142"/>
                  </a:cubicBezTo>
                  <a:lnTo>
                    <a:pt x="253" y="16"/>
                  </a:lnTo>
                  <a:cubicBezTo>
                    <a:pt x="233" y="6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6500362" y="2361612"/>
              <a:ext cx="85094" cy="49131"/>
            </a:xfrm>
            <a:custGeom>
              <a:rect b="b" l="l" r="r" t="t"/>
              <a:pathLst>
                <a:path extrusionOk="0" h="414" w="717">
                  <a:moveTo>
                    <a:pt x="192" y="1"/>
                  </a:moveTo>
                  <a:cubicBezTo>
                    <a:pt x="177" y="1"/>
                    <a:pt x="162" y="6"/>
                    <a:pt x="152" y="16"/>
                  </a:cubicBezTo>
                  <a:lnTo>
                    <a:pt x="26" y="82"/>
                  </a:lnTo>
                  <a:cubicBezTo>
                    <a:pt x="0" y="102"/>
                    <a:pt x="0" y="122"/>
                    <a:pt x="26" y="142"/>
                  </a:cubicBezTo>
                  <a:lnTo>
                    <a:pt x="464" y="394"/>
                  </a:lnTo>
                  <a:cubicBezTo>
                    <a:pt x="475" y="407"/>
                    <a:pt x="491" y="413"/>
                    <a:pt x="510" y="413"/>
                  </a:cubicBezTo>
                  <a:cubicBezTo>
                    <a:pt x="529" y="413"/>
                    <a:pt x="550" y="407"/>
                    <a:pt x="570" y="394"/>
                  </a:cubicBezTo>
                  <a:lnTo>
                    <a:pt x="676" y="334"/>
                  </a:lnTo>
                  <a:cubicBezTo>
                    <a:pt x="717" y="314"/>
                    <a:pt x="717" y="293"/>
                    <a:pt x="676" y="268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6792543" y="2608932"/>
              <a:ext cx="82127" cy="48538"/>
            </a:xfrm>
            <a:custGeom>
              <a:rect b="b" l="l" r="r" t="t"/>
              <a:pathLst>
                <a:path extrusionOk="0" h="409" w="692">
                  <a:moveTo>
                    <a:pt x="189" y="0"/>
                  </a:moveTo>
                  <a:cubicBezTo>
                    <a:pt x="173" y="0"/>
                    <a:pt x="156" y="5"/>
                    <a:pt x="146" y="15"/>
                  </a:cubicBezTo>
                  <a:lnTo>
                    <a:pt x="20" y="76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464" y="394"/>
                  </a:lnTo>
                  <a:cubicBezTo>
                    <a:pt x="474" y="404"/>
                    <a:pt x="489" y="409"/>
                    <a:pt x="505" y="409"/>
                  </a:cubicBezTo>
                  <a:cubicBezTo>
                    <a:pt x="520" y="409"/>
                    <a:pt x="535" y="404"/>
                    <a:pt x="545" y="394"/>
                  </a:cubicBezTo>
                  <a:lnTo>
                    <a:pt x="671" y="308"/>
                  </a:lnTo>
                  <a:cubicBezTo>
                    <a:pt x="691" y="308"/>
                    <a:pt x="691" y="288"/>
                    <a:pt x="671" y="268"/>
                  </a:cubicBezTo>
                  <a:lnTo>
                    <a:pt x="232" y="15"/>
                  </a:lnTo>
                  <a:cubicBezTo>
                    <a:pt x="222" y="5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745191" y="2581399"/>
              <a:ext cx="60052" cy="33585"/>
            </a:xfrm>
            <a:custGeom>
              <a:rect b="b" l="l" r="r" t="t"/>
              <a:pathLst>
                <a:path extrusionOk="0" h="283" w="506">
                  <a:moveTo>
                    <a:pt x="188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1"/>
                  </a:cubicBezTo>
                  <a:lnTo>
                    <a:pt x="253" y="267"/>
                  </a:lnTo>
                  <a:cubicBezTo>
                    <a:pt x="273" y="278"/>
                    <a:pt x="293" y="283"/>
                    <a:pt x="311" y="283"/>
                  </a:cubicBezTo>
                  <a:cubicBezTo>
                    <a:pt x="330" y="283"/>
                    <a:pt x="346" y="278"/>
                    <a:pt x="359" y="267"/>
                  </a:cubicBezTo>
                  <a:lnTo>
                    <a:pt x="485" y="207"/>
                  </a:lnTo>
                  <a:cubicBezTo>
                    <a:pt x="505" y="18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697958" y="2553867"/>
              <a:ext cx="59933" cy="33585"/>
            </a:xfrm>
            <a:custGeom>
              <a:rect b="b" l="l" r="r" t="t"/>
              <a:pathLst>
                <a:path extrusionOk="0" h="283" w="505">
                  <a:moveTo>
                    <a:pt x="187" y="0"/>
                  </a:moveTo>
                  <a:cubicBezTo>
                    <a:pt x="172" y="0"/>
                    <a:pt x="156" y="5"/>
                    <a:pt x="146" y="15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252" y="267"/>
                  </a:lnTo>
                  <a:cubicBezTo>
                    <a:pt x="262" y="278"/>
                    <a:pt x="278" y="283"/>
                    <a:pt x="295" y="283"/>
                  </a:cubicBezTo>
                  <a:cubicBezTo>
                    <a:pt x="313" y="283"/>
                    <a:pt x="333" y="278"/>
                    <a:pt x="353" y="267"/>
                  </a:cubicBezTo>
                  <a:lnTo>
                    <a:pt x="479" y="207"/>
                  </a:lnTo>
                  <a:cubicBezTo>
                    <a:pt x="505" y="187"/>
                    <a:pt x="505" y="162"/>
                    <a:pt x="479" y="141"/>
                  </a:cubicBezTo>
                  <a:lnTo>
                    <a:pt x="227" y="15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647639" y="2526334"/>
              <a:ext cx="62307" cy="34060"/>
            </a:xfrm>
            <a:custGeom>
              <a:rect b="b" l="l" r="r" t="t"/>
              <a:pathLst>
                <a:path extrusionOk="0" h="287" w="525">
                  <a:moveTo>
                    <a:pt x="209" y="0"/>
                  </a:moveTo>
                  <a:cubicBezTo>
                    <a:pt x="191" y="0"/>
                    <a:pt x="169" y="5"/>
                    <a:pt x="147" y="15"/>
                  </a:cubicBezTo>
                  <a:lnTo>
                    <a:pt x="46" y="81"/>
                  </a:lnTo>
                  <a:cubicBezTo>
                    <a:pt x="0" y="101"/>
                    <a:pt x="0" y="121"/>
                    <a:pt x="46" y="141"/>
                  </a:cubicBezTo>
                  <a:lnTo>
                    <a:pt x="273" y="267"/>
                  </a:lnTo>
                  <a:cubicBezTo>
                    <a:pt x="285" y="280"/>
                    <a:pt x="302" y="286"/>
                    <a:pt x="320" y="286"/>
                  </a:cubicBezTo>
                  <a:cubicBezTo>
                    <a:pt x="338" y="286"/>
                    <a:pt x="358" y="280"/>
                    <a:pt x="379" y="267"/>
                  </a:cubicBezTo>
                  <a:lnTo>
                    <a:pt x="485" y="207"/>
                  </a:lnTo>
                  <a:cubicBezTo>
                    <a:pt x="525" y="187"/>
                    <a:pt x="525" y="167"/>
                    <a:pt x="485" y="141"/>
                  </a:cubicBezTo>
                  <a:lnTo>
                    <a:pt x="253" y="15"/>
                  </a:lnTo>
                  <a:cubicBezTo>
                    <a:pt x="242" y="5"/>
                    <a:pt x="227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600288" y="2498920"/>
              <a:ext cx="60052" cy="34060"/>
            </a:xfrm>
            <a:custGeom>
              <a:rect b="b" l="l" r="r" t="t"/>
              <a:pathLst>
                <a:path extrusionOk="0" h="287" w="506">
                  <a:moveTo>
                    <a:pt x="210" y="0"/>
                  </a:moveTo>
                  <a:cubicBezTo>
                    <a:pt x="191" y="0"/>
                    <a:pt x="170" y="7"/>
                    <a:pt x="147" y="19"/>
                  </a:cubicBezTo>
                  <a:lnTo>
                    <a:pt x="21" y="80"/>
                  </a:lnTo>
                  <a:cubicBezTo>
                    <a:pt x="1" y="100"/>
                    <a:pt x="1" y="120"/>
                    <a:pt x="21" y="145"/>
                  </a:cubicBezTo>
                  <a:lnTo>
                    <a:pt x="273" y="271"/>
                  </a:lnTo>
                  <a:cubicBezTo>
                    <a:pt x="283" y="281"/>
                    <a:pt x="300" y="287"/>
                    <a:pt x="316" y="287"/>
                  </a:cubicBezTo>
                  <a:cubicBezTo>
                    <a:pt x="332" y="287"/>
                    <a:pt x="349" y="281"/>
                    <a:pt x="359" y="271"/>
                  </a:cubicBezTo>
                  <a:lnTo>
                    <a:pt x="485" y="206"/>
                  </a:lnTo>
                  <a:cubicBezTo>
                    <a:pt x="505" y="186"/>
                    <a:pt x="505" y="165"/>
                    <a:pt x="485" y="145"/>
                  </a:cubicBezTo>
                  <a:lnTo>
                    <a:pt x="253" y="19"/>
                  </a:lnTo>
                  <a:cubicBezTo>
                    <a:pt x="243" y="7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553054" y="2471862"/>
              <a:ext cx="59933" cy="33585"/>
            </a:xfrm>
            <a:custGeom>
              <a:rect b="b" l="l" r="r" t="t"/>
              <a:pathLst>
                <a:path extrusionOk="0" h="283" w="505">
                  <a:moveTo>
                    <a:pt x="192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0" y="76"/>
                  </a:lnTo>
                  <a:cubicBezTo>
                    <a:pt x="0" y="96"/>
                    <a:pt x="0" y="121"/>
                    <a:pt x="20" y="141"/>
                  </a:cubicBezTo>
                  <a:lnTo>
                    <a:pt x="273" y="267"/>
                  </a:lnTo>
                  <a:cubicBezTo>
                    <a:pt x="283" y="277"/>
                    <a:pt x="299" y="282"/>
                    <a:pt x="316" y="282"/>
                  </a:cubicBezTo>
                  <a:cubicBezTo>
                    <a:pt x="332" y="282"/>
                    <a:pt x="348" y="277"/>
                    <a:pt x="358" y="267"/>
                  </a:cubicBezTo>
                  <a:lnTo>
                    <a:pt x="485" y="202"/>
                  </a:lnTo>
                  <a:cubicBezTo>
                    <a:pt x="505" y="182"/>
                    <a:pt x="505" y="161"/>
                    <a:pt x="485" y="141"/>
                  </a:cubicBezTo>
                  <a:lnTo>
                    <a:pt x="253" y="15"/>
                  </a:lnTo>
                  <a:cubicBezTo>
                    <a:pt x="232" y="5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505703" y="2444210"/>
              <a:ext cx="60052" cy="33704"/>
            </a:xfrm>
            <a:custGeom>
              <a:rect b="b" l="l" r="r" t="t"/>
              <a:pathLst>
                <a:path extrusionOk="0" h="284" w="506">
                  <a:moveTo>
                    <a:pt x="188" y="1"/>
                  </a:moveTo>
                  <a:cubicBezTo>
                    <a:pt x="172" y="1"/>
                    <a:pt x="157" y="6"/>
                    <a:pt x="147" y="16"/>
                  </a:cubicBezTo>
                  <a:lnTo>
                    <a:pt x="21" y="77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30" y="283"/>
                    <a:pt x="346" y="278"/>
                    <a:pt x="359" y="268"/>
                  </a:cubicBezTo>
                  <a:lnTo>
                    <a:pt x="485" y="203"/>
                  </a:lnTo>
                  <a:cubicBezTo>
                    <a:pt x="505" y="183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0" y="6"/>
                    <a:pt x="20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433310" y="2401724"/>
              <a:ext cx="82127" cy="46877"/>
            </a:xfrm>
            <a:custGeom>
              <a:rect b="b" l="l" r="r" t="t"/>
              <a:pathLst>
                <a:path extrusionOk="0" h="395" w="692">
                  <a:moveTo>
                    <a:pt x="190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464" y="394"/>
                  </a:lnTo>
                  <a:lnTo>
                    <a:pt x="545" y="394"/>
                  </a:lnTo>
                  <a:lnTo>
                    <a:pt x="671" y="309"/>
                  </a:lnTo>
                  <a:cubicBezTo>
                    <a:pt x="691" y="309"/>
                    <a:pt x="691" y="288"/>
                    <a:pt x="671" y="268"/>
                  </a:cubicBezTo>
                  <a:lnTo>
                    <a:pt x="232" y="16"/>
                  </a:lnTo>
                  <a:cubicBezTo>
                    <a:pt x="222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849982" y="2602880"/>
              <a:ext cx="59933" cy="34890"/>
            </a:xfrm>
            <a:custGeom>
              <a:rect b="b" l="l" r="r" t="t"/>
              <a:pathLst>
                <a:path extrusionOk="0" h="294" w="505">
                  <a:moveTo>
                    <a:pt x="147" y="1"/>
                  </a:moveTo>
                  <a:lnTo>
                    <a:pt x="21" y="86"/>
                  </a:lnTo>
                  <a:cubicBezTo>
                    <a:pt x="0" y="107"/>
                    <a:pt x="0" y="127"/>
                    <a:pt x="21" y="127"/>
                  </a:cubicBezTo>
                  <a:lnTo>
                    <a:pt x="253" y="278"/>
                  </a:lnTo>
                  <a:cubicBezTo>
                    <a:pt x="273" y="288"/>
                    <a:pt x="293" y="293"/>
                    <a:pt x="311" y="293"/>
                  </a:cubicBezTo>
                  <a:cubicBezTo>
                    <a:pt x="330" y="293"/>
                    <a:pt x="346" y="288"/>
                    <a:pt x="359" y="278"/>
                  </a:cubicBezTo>
                  <a:lnTo>
                    <a:pt x="485" y="213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799663" y="2575940"/>
              <a:ext cx="63019" cy="34297"/>
            </a:xfrm>
            <a:custGeom>
              <a:rect b="b" l="l" r="r" t="t"/>
              <a:pathLst>
                <a:path extrusionOk="0" h="289" w="531">
                  <a:moveTo>
                    <a:pt x="172" y="1"/>
                  </a:moveTo>
                  <a:lnTo>
                    <a:pt x="46" y="81"/>
                  </a:lnTo>
                  <a:cubicBezTo>
                    <a:pt x="1" y="81"/>
                    <a:pt x="1" y="127"/>
                    <a:pt x="46" y="127"/>
                  </a:cubicBezTo>
                  <a:lnTo>
                    <a:pt x="278" y="273"/>
                  </a:lnTo>
                  <a:cubicBezTo>
                    <a:pt x="288" y="283"/>
                    <a:pt x="303" y="288"/>
                    <a:pt x="321" y="288"/>
                  </a:cubicBezTo>
                  <a:cubicBezTo>
                    <a:pt x="339" y="288"/>
                    <a:pt x="359" y="283"/>
                    <a:pt x="379" y="273"/>
                  </a:cubicBezTo>
                  <a:lnTo>
                    <a:pt x="485" y="208"/>
                  </a:lnTo>
                  <a:cubicBezTo>
                    <a:pt x="530" y="187"/>
                    <a:pt x="530" y="167"/>
                    <a:pt x="485" y="1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752430" y="2548408"/>
              <a:ext cx="62307" cy="34297"/>
            </a:xfrm>
            <a:custGeom>
              <a:rect b="b" l="l" r="r" t="t"/>
              <a:pathLst>
                <a:path extrusionOk="0" h="289" w="525">
                  <a:moveTo>
                    <a:pt x="146" y="1"/>
                  </a:moveTo>
                  <a:lnTo>
                    <a:pt x="46" y="81"/>
                  </a:lnTo>
                  <a:cubicBezTo>
                    <a:pt x="0" y="81"/>
                    <a:pt x="0" y="127"/>
                    <a:pt x="46" y="127"/>
                  </a:cubicBezTo>
                  <a:lnTo>
                    <a:pt x="273" y="273"/>
                  </a:lnTo>
                  <a:cubicBezTo>
                    <a:pt x="285" y="283"/>
                    <a:pt x="302" y="288"/>
                    <a:pt x="317" y="288"/>
                  </a:cubicBezTo>
                  <a:cubicBezTo>
                    <a:pt x="333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25" y="187"/>
                    <a:pt x="525" y="167"/>
                    <a:pt x="484" y="14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6705079" y="2519095"/>
              <a:ext cx="60052" cy="34297"/>
            </a:xfrm>
            <a:custGeom>
              <a:rect b="b" l="l" r="r" t="t"/>
              <a:pathLst>
                <a:path extrusionOk="0" h="289" w="506">
                  <a:moveTo>
                    <a:pt x="192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101"/>
                  </a:lnTo>
                  <a:cubicBezTo>
                    <a:pt x="1" y="101"/>
                    <a:pt x="1" y="122"/>
                    <a:pt x="2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82"/>
                    <a:pt x="485" y="162"/>
                  </a:cubicBezTo>
                  <a:lnTo>
                    <a:pt x="253" y="16"/>
                  </a:lnTo>
                  <a:cubicBezTo>
                    <a:pt x="233" y="6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6657845" y="2491562"/>
              <a:ext cx="59933" cy="34178"/>
            </a:xfrm>
            <a:custGeom>
              <a:rect b="b" l="l" r="r" t="t"/>
              <a:pathLst>
                <a:path extrusionOk="0" h="288" w="505">
                  <a:moveTo>
                    <a:pt x="189" y="0"/>
                  </a:moveTo>
                  <a:cubicBezTo>
                    <a:pt x="173" y="0"/>
                    <a:pt x="156" y="6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2"/>
                    <a:pt x="20" y="142"/>
                  </a:cubicBezTo>
                  <a:lnTo>
                    <a:pt x="272" y="288"/>
                  </a:lnTo>
                  <a:lnTo>
                    <a:pt x="358" y="288"/>
                  </a:lnTo>
                  <a:lnTo>
                    <a:pt x="484" y="207"/>
                  </a:lnTo>
                  <a:cubicBezTo>
                    <a:pt x="505" y="207"/>
                    <a:pt x="505" y="162"/>
                    <a:pt x="484" y="162"/>
                  </a:cubicBezTo>
                  <a:lnTo>
                    <a:pt x="232" y="16"/>
                  </a:lnTo>
                  <a:cubicBezTo>
                    <a:pt x="222" y="6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610494" y="2464029"/>
              <a:ext cx="60052" cy="34178"/>
            </a:xfrm>
            <a:custGeom>
              <a:rect b="b" l="l" r="r" t="t"/>
              <a:pathLst>
                <a:path extrusionOk="0" h="288" w="506">
                  <a:moveTo>
                    <a:pt x="188" y="0"/>
                  </a:moveTo>
                  <a:cubicBezTo>
                    <a:pt x="172" y="0"/>
                    <a:pt x="157" y="5"/>
                    <a:pt x="147" y="16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05" y="207"/>
                    <a:pt x="505" y="162"/>
                    <a:pt x="485" y="162"/>
                  </a:cubicBezTo>
                  <a:lnTo>
                    <a:pt x="233" y="16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563261" y="2436496"/>
              <a:ext cx="59933" cy="34772"/>
            </a:xfrm>
            <a:custGeom>
              <a:rect b="b" l="l" r="r" t="t"/>
              <a:pathLst>
                <a:path extrusionOk="0" h="293" w="505">
                  <a:moveTo>
                    <a:pt x="187" y="0"/>
                  </a:moveTo>
                  <a:cubicBezTo>
                    <a:pt x="172" y="0"/>
                    <a:pt x="156" y="5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2"/>
                  </a:cubicBezTo>
                  <a:lnTo>
                    <a:pt x="252" y="293"/>
                  </a:lnTo>
                  <a:lnTo>
                    <a:pt x="353" y="293"/>
                  </a:lnTo>
                  <a:lnTo>
                    <a:pt x="479" y="207"/>
                  </a:lnTo>
                  <a:cubicBezTo>
                    <a:pt x="504" y="187"/>
                    <a:pt x="504" y="167"/>
                    <a:pt x="479" y="167"/>
                  </a:cubicBezTo>
                  <a:lnTo>
                    <a:pt x="227" y="16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465590" y="2382024"/>
              <a:ext cx="107287" cy="61118"/>
            </a:xfrm>
            <a:custGeom>
              <a:rect b="b" l="l" r="r" t="t"/>
              <a:pathLst>
                <a:path extrusionOk="0" h="515" w="904">
                  <a:moveTo>
                    <a:pt x="210" y="0"/>
                  </a:moveTo>
                  <a:cubicBezTo>
                    <a:pt x="191" y="0"/>
                    <a:pt x="170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2"/>
                  </a:cubicBezTo>
                  <a:lnTo>
                    <a:pt x="672" y="500"/>
                  </a:lnTo>
                  <a:cubicBezTo>
                    <a:pt x="684" y="510"/>
                    <a:pt x="701" y="515"/>
                    <a:pt x="716" y="515"/>
                  </a:cubicBezTo>
                  <a:cubicBezTo>
                    <a:pt x="732" y="515"/>
                    <a:pt x="747" y="510"/>
                    <a:pt x="757" y="500"/>
                  </a:cubicBezTo>
                  <a:lnTo>
                    <a:pt x="884" y="434"/>
                  </a:lnTo>
                  <a:cubicBezTo>
                    <a:pt x="904" y="414"/>
                    <a:pt x="904" y="394"/>
                    <a:pt x="884" y="374"/>
                  </a:cubicBezTo>
                  <a:lnTo>
                    <a:pt x="253" y="15"/>
                  </a:lnTo>
                  <a:cubicBezTo>
                    <a:pt x="243" y="5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779963" y="2641212"/>
              <a:ext cx="62307" cy="34297"/>
            </a:xfrm>
            <a:custGeom>
              <a:rect b="b" l="l" r="r" t="t"/>
              <a:pathLst>
                <a:path extrusionOk="0" h="289" w="525">
                  <a:moveTo>
                    <a:pt x="211" y="1"/>
                  </a:moveTo>
                  <a:cubicBezTo>
                    <a:pt x="196" y="1"/>
                    <a:pt x="179" y="6"/>
                    <a:pt x="167" y="16"/>
                  </a:cubicBezTo>
                  <a:lnTo>
                    <a:pt x="41" y="81"/>
                  </a:lnTo>
                  <a:cubicBezTo>
                    <a:pt x="0" y="101"/>
                    <a:pt x="0" y="122"/>
                    <a:pt x="41" y="142"/>
                  </a:cubicBezTo>
                  <a:lnTo>
                    <a:pt x="273" y="288"/>
                  </a:lnTo>
                  <a:lnTo>
                    <a:pt x="378" y="288"/>
                  </a:lnTo>
                  <a:lnTo>
                    <a:pt x="484" y="207"/>
                  </a:lnTo>
                  <a:cubicBezTo>
                    <a:pt x="525" y="207"/>
                    <a:pt x="525" y="162"/>
                    <a:pt x="484" y="162"/>
                  </a:cubicBezTo>
                  <a:lnTo>
                    <a:pt x="252" y="16"/>
                  </a:lnTo>
                  <a:cubicBezTo>
                    <a:pt x="242" y="6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732611" y="2613679"/>
              <a:ext cx="62426" cy="34297"/>
            </a:xfrm>
            <a:custGeom>
              <a:rect b="b" l="l" r="r" t="t"/>
              <a:pathLst>
                <a:path extrusionOk="0" h="289" w="526">
                  <a:moveTo>
                    <a:pt x="207" y="1"/>
                  </a:moveTo>
                  <a:cubicBezTo>
                    <a:pt x="189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1"/>
                    <a:pt x="1" y="122"/>
                    <a:pt x="4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25" y="207"/>
                    <a:pt x="525" y="162"/>
                    <a:pt x="485" y="162"/>
                  </a:cubicBezTo>
                  <a:lnTo>
                    <a:pt x="253" y="16"/>
                  </a:lnTo>
                  <a:cubicBezTo>
                    <a:pt x="243" y="6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542848" y="2504141"/>
              <a:ext cx="202468" cy="116895"/>
            </a:xfrm>
            <a:custGeom>
              <a:rect b="b" l="l" r="r" t="t"/>
              <a:pathLst>
                <a:path extrusionOk="0" h="985" w="1706">
                  <a:moveTo>
                    <a:pt x="192" y="0"/>
                  </a:moveTo>
                  <a:cubicBezTo>
                    <a:pt x="176" y="0"/>
                    <a:pt x="159" y="5"/>
                    <a:pt x="147" y="16"/>
                  </a:cubicBezTo>
                  <a:lnTo>
                    <a:pt x="21" y="76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1474" y="984"/>
                  </a:lnTo>
                  <a:lnTo>
                    <a:pt x="1559" y="984"/>
                  </a:lnTo>
                  <a:lnTo>
                    <a:pt x="1685" y="898"/>
                  </a:lnTo>
                  <a:cubicBezTo>
                    <a:pt x="1706" y="878"/>
                    <a:pt x="1706" y="858"/>
                    <a:pt x="1685" y="858"/>
                  </a:cubicBezTo>
                  <a:lnTo>
                    <a:pt x="233" y="16"/>
                  </a:lnTo>
                  <a:cubicBezTo>
                    <a:pt x="222" y="5"/>
                    <a:pt x="207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493123" y="2476609"/>
              <a:ext cx="62426" cy="33585"/>
            </a:xfrm>
            <a:custGeom>
              <a:rect b="b" l="l" r="r" t="t"/>
              <a:pathLst>
                <a:path extrusionOk="0" h="283" w="526">
                  <a:moveTo>
                    <a:pt x="208" y="0"/>
                  </a:moveTo>
                  <a:cubicBezTo>
                    <a:pt x="189" y="0"/>
                    <a:pt x="167" y="5"/>
                    <a:pt x="147" y="15"/>
                  </a:cubicBezTo>
                  <a:lnTo>
                    <a:pt x="41" y="8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68"/>
                  </a:lnTo>
                  <a:cubicBezTo>
                    <a:pt x="283" y="278"/>
                    <a:pt x="300" y="283"/>
                    <a:pt x="319" y="283"/>
                  </a:cubicBezTo>
                  <a:cubicBezTo>
                    <a:pt x="338" y="283"/>
                    <a:pt x="359" y="278"/>
                    <a:pt x="379" y="268"/>
                  </a:cubicBezTo>
                  <a:lnTo>
                    <a:pt x="485" y="207"/>
                  </a:lnTo>
                  <a:cubicBezTo>
                    <a:pt x="525" y="182"/>
                    <a:pt x="525" y="162"/>
                    <a:pt x="485" y="142"/>
                  </a:cubicBezTo>
                  <a:lnTo>
                    <a:pt x="253" y="15"/>
                  </a:lnTo>
                  <a:cubicBezTo>
                    <a:pt x="243" y="5"/>
                    <a:pt x="22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445890" y="2449076"/>
              <a:ext cx="59933" cy="33585"/>
            </a:xfrm>
            <a:custGeom>
              <a:rect b="b" l="l" r="r" t="t"/>
              <a:pathLst>
                <a:path extrusionOk="0" h="283" w="505">
                  <a:moveTo>
                    <a:pt x="207" y="0"/>
                  </a:moveTo>
                  <a:cubicBezTo>
                    <a:pt x="188" y="0"/>
                    <a:pt x="167" y="5"/>
                    <a:pt x="147" y="15"/>
                  </a:cubicBezTo>
                  <a:lnTo>
                    <a:pt x="21" y="81"/>
                  </a:lnTo>
                  <a:cubicBezTo>
                    <a:pt x="0" y="101"/>
                    <a:pt x="0" y="121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29" y="283"/>
                    <a:pt x="346" y="278"/>
                    <a:pt x="358" y="268"/>
                  </a:cubicBezTo>
                  <a:lnTo>
                    <a:pt x="485" y="207"/>
                  </a:lnTo>
                  <a:cubicBezTo>
                    <a:pt x="505" y="187"/>
                    <a:pt x="505" y="162"/>
                    <a:pt x="485" y="142"/>
                  </a:cubicBezTo>
                  <a:lnTo>
                    <a:pt x="253" y="15"/>
                  </a:lnTo>
                  <a:cubicBezTo>
                    <a:pt x="242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398538" y="2421543"/>
              <a:ext cx="60052" cy="34060"/>
            </a:xfrm>
            <a:custGeom>
              <a:rect b="b" l="l" r="r" t="t"/>
              <a:pathLst>
                <a:path extrusionOk="0" h="287" w="506">
                  <a:moveTo>
                    <a:pt x="191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21"/>
                  </a:cubicBezTo>
                  <a:lnTo>
                    <a:pt x="273" y="268"/>
                  </a:lnTo>
                  <a:cubicBezTo>
                    <a:pt x="283" y="280"/>
                    <a:pt x="298" y="287"/>
                    <a:pt x="314" y="287"/>
                  </a:cubicBezTo>
                  <a:cubicBezTo>
                    <a:pt x="329" y="287"/>
                    <a:pt x="344" y="280"/>
                    <a:pt x="354" y="268"/>
                  </a:cubicBezTo>
                  <a:lnTo>
                    <a:pt x="480" y="207"/>
                  </a:lnTo>
                  <a:cubicBezTo>
                    <a:pt x="505" y="187"/>
                    <a:pt x="505" y="167"/>
                    <a:pt x="480" y="142"/>
                  </a:cubicBezTo>
                  <a:lnTo>
                    <a:pt x="253" y="15"/>
                  </a:lnTo>
                  <a:cubicBezTo>
                    <a:pt x="230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884635" y="2662811"/>
              <a:ext cx="32518" cy="25278"/>
            </a:xfrm>
            <a:custGeom>
              <a:rect b="b" l="l" r="r" t="t"/>
              <a:pathLst>
                <a:path extrusionOk="0" h="213" w="274">
                  <a:moveTo>
                    <a:pt x="253" y="0"/>
                  </a:moveTo>
                  <a:lnTo>
                    <a:pt x="21" y="126"/>
                  </a:lnTo>
                  <a:cubicBezTo>
                    <a:pt x="1" y="152"/>
                    <a:pt x="1" y="152"/>
                    <a:pt x="1" y="172"/>
                  </a:cubicBezTo>
                  <a:lnTo>
                    <a:pt x="1" y="212"/>
                  </a:lnTo>
                  <a:lnTo>
                    <a:pt x="21" y="212"/>
                  </a:lnTo>
                  <a:lnTo>
                    <a:pt x="253" y="86"/>
                  </a:lnTo>
                  <a:cubicBezTo>
                    <a:pt x="273" y="66"/>
                    <a:pt x="273" y="66"/>
                    <a:pt x="273" y="4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927240" y="2638245"/>
              <a:ext cx="32400" cy="25990"/>
            </a:xfrm>
            <a:custGeom>
              <a:rect b="b" l="l" r="r" t="t"/>
              <a:pathLst>
                <a:path extrusionOk="0" h="219" w="273">
                  <a:moveTo>
                    <a:pt x="252" y="0"/>
                  </a:moveTo>
                  <a:lnTo>
                    <a:pt x="20" y="147"/>
                  </a:lnTo>
                  <a:cubicBezTo>
                    <a:pt x="0" y="147"/>
                    <a:pt x="0" y="147"/>
                    <a:pt x="0" y="167"/>
                  </a:cubicBezTo>
                  <a:lnTo>
                    <a:pt x="0" y="207"/>
                  </a:lnTo>
                  <a:cubicBezTo>
                    <a:pt x="0" y="207"/>
                    <a:pt x="0" y="218"/>
                    <a:pt x="6" y="218"/>
                  </a:cubicBezTo>
                  <a:cubicBezTo>
                    <a:pt x="9" y="218"/>
                    <a:pt x="14" y="216"/>
                    <a:pt x="20" y="207"/>
                  </a:cubicBezTo>
                  <a:lnTo>
                    <a:pt x="252" y="81"/>
                  </a:lnTo>
                  <a:cubicBezTo>
                    <a:pt x="272" y="81"/>
                    <a:pt x="272" y="61"/>
                    <a:pt x="272" y="61"/>
                  </a:cubicBezTo>
                  <a:lnTo>
                    <a:pt x="272" y="21"/>
                  </a:lnTo>
                  <a:cubicBezTo>
                    <a:pt x="272" y="0"/>
                    <a:pt x="272" y="0"/>
                    <a:pt x="25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rot="10800000">
              <a:off x="6572755" y="1286663"/>
              <a:ext cx="451577" cy="1291184"/>
            </a:xfrm>
            <a:custGeom>
              <a:rect b="b" l="l" r="r" t="t"/>
              <a:pathLst>
                <a:path extrusionOk="0" h="10880" w="3805">
                  <a:moveTo>
                    <a:pt x="78" y="0"/>
                  </a:moveTo>
                  <a:cubicBezTo>
                    <a:pt x="35" y="0"/>
                    <a:pt x="1" y="40"/>
                    <a:pt x="1" y="99"/>
                  </a:cubicBezTo>
                  <a:lnTo>
                    <a:pt x="1" y="2581"/>
                  </a:lnTo>
                  <a:lnTo>
                    <a:pt x="1" y="2748"/>
                  </a:lnTo>
                  <a:lnTo>
                    <a:pt x="1" y="8594"/>
                  </a:lnTo>
                  <a:cubicBezTo>
                    <a:pt x="1" y="8675"/>
                    <a:pt x="66" y="8781"/>
                    <a:pt x="127" y="8826"/>
                  </a:cubicBezTo>
                  <a:lnTo>
                    <a:pt x="3678" y="10864"/>
                  </a:lnTo>
                  <a:cubicBezTo>
                    <a:pt x="3696" y="10875"/>
                    <a:pt x="3713" y="10880"/>
                    <a:pt x="3728" y="10880"/>
                  </a:cubicBezTo>
                  <a:cubicBezTo>
                    <a:pt x="3772" y="10880"/>
                    <a:pt x="3804" y="10841"/>
                    <a:pt x="3804" y="10778"/>
                  </a:cubicBezTo>
                  <a:lnTo>
                    <a:pt x="3804" y="4937"/>
                  </a:lnTo>
                  <a:lnTo>
                    <a:pt x="3804" y="4765"/>
                  </a:lnTo>
                  <a:lnTo>
                    <a:pt x="3804" y="2288"/>
                  </a:lnTo>
                  <a:cubicBezTo>
                    <a:pt x="3804" y="2203"/>
                    <a:pt x="3744" y="2097"/>
                    <a:pt x="3678" y="2056"/>
                  </a:cubicBezTo>
                  <a:lnTo>
                    <a:pt x="127" y="18"/>
                  </a:lnTo>
                  <a:cubicBezTo>
                    <a:pt x="110" y="6"/>
                    <a:pt x="93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5"/>
          <p:cNvGrpSpPr/>
          <p:nvPr/>
        </p:nvGrpSpPr>
        <p:grpSpPr>
          <a:xfrm>
            <a:off x="4524910" y="1776863"/>
            <a:ext cx="1514120" cy="2130117"/>
            <a:chOff x="4524910" y="1776863"/>
            <a:chExt cx="1514120" cy="2130117"/>
          </a:xfrm>
        </p:grpSpPr>
        <p:sp>
          <p:nvSpPr>
            <p:cNvPr id="390" name="Google Shape;390;p35"/>
            <p:cNvSpPr/>
            <p:nvPr/>
          </p:nvSpPr>
          <p:spPr>
            <a:xfrm>
              <a:off x="5373236" y="2673640"/>
              <a:ext cx="413837" cy="1069974"/>
            </a:xfrm>
            <a:custGeom>
              <a:rect b="b" l="l" r="r" t="t"/>
              <a:pathLst>
                <a:path extrusionOk="0" h="9016" w="3487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373236" y="2705920"/>
              <a:ext cx="413837" cy="291703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5373236" y="2823290"/>
              <a:ext cx="413837" cy="291703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373236" y="2940660"/>
              <a:ext cx="413837" cy="291703"/>
            </a:xfrm>
            <a:custGeom>
              <a:rect b="b" l="l" r="r" t="t"/>
              <a:pathLst>
                <a:path extrusionOk="0" h="2458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373236" y="3057437"/>
              <a:ext cx="413837" cy="292178"/>
            </a:xfrm>
            <a:custGeom>
              <a:rect b="b" l="l" r="r" t="t"/>
              <a:pathLst>
                <a:path extrusionOk="0" h="2462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5373236" y="3174689"/>
              <a:ext cx="413837" cy="292297"/>
            </a:xfrm>
            <a:custGeom>
              <a:rect b="b" l="l" r="r" t="t"/>
              <a:pathLst>
                <a:path extrusionOk="0" h="2463" w="3487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5373236" y="3292059"/>
              <a:ext cx="413837" cy="292297"/>
            </a:xfrm>
            <a:custGeom>
              <a:rect b="b" l="l" r="r" t="t"/>
              <a:pathLst>
                <a:path extrusionOk="0" h="2463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373236" y="3409430"/>
              <a:ext cx="413837" cy="291584"/>
            </a:xfrm>
            <a:custGeom>
              <a:rect b="b" l="l" r="r" t="t"/>
              <a:pathLst>
                <a:path extrusionOk="0" h="2457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786940" y="2768224"/>
              <a:ext cx="252076" cy="975390"/>
            </a:xfrm>
            <a:custGeom>
              <a:rect b="b" l="l" r="r" t="t"/>
              <a:pathLst>
                <a:path extrusionOk="0" h="8219" w="2124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786940" y="2800504"/>
              <a:ext cx="252076" cy="19711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786940" y="2917875"/>
              <a:ext cx="252076" cy="19711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786940" y="3035245"/>
              <a:ext cx="252076" cy="197119"/>
            </a:xfrm>
            <a:custGeom>
              <a:rect b="b" l="l" r="r" t="t"/>
              <a:pathLst>
                <a:path extrusionOk="0" h="1661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786940" y="3152615"/>
              <a:ext cx="252076" cy="197001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786940" y="3269867"/>
              <a:ext cx="252076" cy="19711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5786940" y="3386644"/>
              <a:ext cx="252076" cy="197713"/>
            </a:xfrm>
            <a:custGeom>
              <a:rect b="b" l="l" r="r" t="t"/>
              <a:pathLst>
                <a:path extrusionOk="0" h="1666" w="2124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5786940" y="3504014"/>
              <a:ext cx="252076" cy="197000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373236" y="2528737"/>
              <a:ext cx="665795" cy="384507"/>
            </a:xfrm>
            <a:custGeom>
              <a:rect b="b" l="l" r="r" t="t"/>
              <a:pathLst>
                <a:path extrusionOk="0" h="3240" w="561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457614" y="2626407"/>
              <a:ext cx="167220" cy="97076"/>
            </a:xfrm>
            <a:custGeom>
              <a:rect b="b" l="l" r="r" t="t"/>
              <a:pathLst>
                <a:path extrusionOk="0" h="818" w="1409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754542" y="2722890"/>
              <a:ext cx="162354" cy="86039"/>
            </a:xfrm>
            <a:custGeom>
              <a:rect b="b" l="l" r="r" t="t"/>
              <a:pathLst>
                <a:path extrusionOk="0" h="725" w="1368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373236" y="1776863"/>
              <a:ext cx="665795" cy="1134533"/>
            </a:xfrm>
            <a:custGeom>
              <a:rect b="b" l="l" r="r" t="t"/>
              <a:pathLst>
                <a:path extrusionOk="0" h="9560" w="561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rect b="b" l="l" r="r" t="t"/>
              <a:pathLst>
                <a:path extrusionOk="0" h="7129" w="9565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5"/>
          <p:cNvGrpSpPr/>
          <p:nvPr/>
        </p:nvGrpSpPr>
        <p:grpSpPr>
          <a:xfrm>
            <a:off x="5445290" y="2712676"/>
            <a:ext cx="1704012" cy="1958393"/>
            <a:chOff x="5445290" y="2712676"/>
            <a:chExt cx="1704012" cy="1958393"/>
          </a:xfrm>
        </p:grpSpPr>
        <p:sp>
          <p:nvSpPr>
            <p:cNvPr id="412" name="Google Shape;412;p35"/>
            <p:cNvSpPr/>
            <p:nvPr/>
          </p:nvSpPr>
          <p:spPr>
            <a:xfrm>
              <a:off x="6188350" y="3579547"/>
              <a:ext cx="646687" cy="818501"/>
            </a:xfrm>
            <a:custGeom>
              <a:rect b="b" l="l" r="r" t="t"/>
              <a:pathLst>
                <a:path extrusionOk="0" h="6897" w="5449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682161" y="3919078"/>
              <a:ext cx="48065" cy="124609"/>
            </a:xfrm>
            <a:custGeom>
              <a:rect b="b" l="l" r="r" t="t"/>
              <a:pathLst>
                <a:path extrusionOk="0" h="1050" w="405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617483" y="3881339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749807" y="3956105"/>
              <a:ext cx="45098" cy="124727"/>
            </a:xfrm>
            <a:custGeom>
              <a:rect b="b" l="l" r="r" t="t"/>
              <a:pathLst>
                <a:path extrusionOk="0" h="1051" w="38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82161" y="4041196"/>
              <a:ext cx="48065" cy="122235"/>
            </a:xfrm>
            <a:custGeom>
              <a:rect b="b" l="l" r="r" t="t"/>
              <a:pathLst>
                <a:path extrusionOk="0" h="1030" w="405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617483" y="4003457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749807" y="4078341"/>
              <a:ext cx="45098" cy="125202"/>
            </a:xfrm>
            <a:custGeom>
              <a:rect b="b" l="l" r="r" t="t"/>
              <a:pathLst>
                <a:path extrusionOk="0" h="1055" w="38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682161" y="4160940"/>
              <a:ext cx="48065" cy="124609"/>
            </a:xfrm>
            <a:custGeom>
              <a:rect b="b" l="l" r="r" t="t"/>
              <a:pathLst>
                <a:path extrusionOk="0" h="1050" w="405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6617483" y="4123201"/>
              <a:ext cx="47472" cy="125202"/>
            </a:xfrm>
            <a:custGeom>
              <a:rect b="b" l="l" r="r" t="t"/>
              <a:pathLst>
                <a:path extrusionOk="0" h="1055" w="40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749807" y="4200459"/>
              <a:ext cx="45098" cy="122829"/>
            </a:xfrm>
            <a:custGeom>
              <a:rect b="b" l="l" r="r" t="t"/>
              <a:pathLst>
                <a:path extrusionOk="0" h="1035" w="38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552923" y="3844194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487651" y="3806455"/>
              <a:ext cx="47947" cy="124727"/>
            </a:xfrm>
            <a:custGeom>
              <a:rect b="b" l="l" r="r" t="t"/>
              <a:pathLst>
                <a:path extrusionOk="0" h="1051" w="404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552923" y="3966311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487651" y="3926199"/>
              <a:ext cx="47947" cy="124609"/>
            </a:xfrm>
            <a:custGeom>
              <a:rect b="b" l="l" r="r" t="t"/>
              <a:pathLst>
                <a:path extrusionOk="0" h="1050" w="404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552923" y="4086055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487651" y="4048316"/>
              <a:ext cx="47947" cy="125321"/>
            </a:xfrm>
            <a:custGeom>
              <a:rect b="b" l="l" r="r" t="t"/>
              <a:pathLst>
                <a:path extrusionOk="0" h="1056" w="404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422973" y="3769428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6358294" y="3731689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6422973" y="3889053"/>
              <a:ext cx="44980" cy="124727"/>
            </a:xfrm>
            <a:custGeom>
              <a:rect b="b" l="l" r="r" t="t"/>
              <a:pathLst>
                <a:path extrusionOk="0" h="1051" w="379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6358294" y="3851433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422973" y="4011289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358294" y="3973551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290649" y="3694544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225971" y="3654431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290649" y="3814288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225971" y="3776549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6290649" y="3936405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225971" y="3898666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34898" y="3771802"/>
              <a:ext cx="314383" cy="626248"/>
            </a:xfrm>
            <a:custGeom>
              <a:rect b="b" l="l" r="r" t="t"/>
              <a:pathLst>
                <a:path extrusionOk="0" h="5277" w="2649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7068927" y="3844194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7004248" y="3881339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7068927" y="3966311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7004248" y="4003457"/>
              <a:ext cx="47472" cy="125202"/>
            </a:xfrm>
            <a:custGeom>
              <a:rect b="b" l="l" r="r" t="t"/>
              <a:pathLst>
                <a:path extrusionOk="0" h="1055" w="40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7068927" y="4088429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004248" y="4125574"/>
              <a:ext cx="47472" cy="122829"/>
            </a:xfrm>
            <a:custGeom>
              <a:rect b="b" l="l" r="r" t="t"/>
              <a:pathLst>
                <a:path extrusionOk="0" h="1035" w="40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939570" y="3921452"/>
              <a:ext cx="45098" cy="122235"/>
            </a:xfrm>
            <a:custGeom>
              <a:rect b="b" l="l" r="r" t="t"/>
              <a:pathLst>
                <a:path extrusionOk="0" h="1030" w="38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6871924" y="3958597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939570" y="4041196"/>
              <a:ext cx="45098" cy="124609"/>
            </a:xfrm>
            <a:custGeom>
              <a:rect b="b" l="l" r="r" t="t"/>
              <a:pathLst>
                <a:path extrusionOk="0" h="1050" w="38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6871924" y="4078341"/>
              <a:ext cx="47472" cy="125202"/>
            </a:xfrm>
            <a:custGeom>
              <a:rect b="b" l="l" r="r" t="t"/>
              <a:pathLst>
                <a:path extrusionOk="0" h="1055" w="40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6939570" y="4163313"/>
              <a:ext cx="45098" cy="122235"/>
            </a:xfrm>
            <a:custGeom>
              <a:rect b="b" l="l" r="r" t="t"/>
              <a:pathLst>
                <a:path extrusionOk="0" h="1030" w="38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6871924" y="4200459"/>
              <a:ext cx="47472" cy="125202"/>
            </a:xfrm>
            <a:custGeom>
              <a:rect b="b" l="l" r="r" t="t"/>
              <a:pathLst>
                <a:path extrusionOk="0" h="1055" w="40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188350" y="3399991"/>
              <a:ext cx="960952" cy="553856"/>
            </a:xfrm>
            <a:custGeom>
              <a:rect b="b" l="l" r="r" t="t"/>
              <a:pathLst>
                <a:path extrusionOk="0" h="4667" w="8097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6410393" y="3519734"/>
              <a:ext cx="112627" cy="64797"/>
            </a:xfrm>
            <a:custGeom>
              <a:rect b="b" l="l" r="r" t="t"/>
              <a:pathLst>
                <a:path extrusionOk="0" h="546" w="949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617483" y="3639478"/>
              <a:ext cx="112746" cy="64797"/>
            </a:xfrm>
            <a:custGeom>
              <a:rect b="b" l="l" r="r" t="t"/>
              <a:pathLst>
                <a:path extrusionOk="0" h="546" w="95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824691" y="3759222"/>
              <a:ext cx="112034" cy="64797"/>
            </a:xfrm>
            <a:custGeom>
              <a:rect b="b" l="l" r="r" t="t"/>
              <a:pathLst>
                <a:path extrusionOk="0" h="546" w="944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6188350" y="2712676"/>
              <a:ext cx="960952" cy="1239916"/>
            </a:xfrm>
            <a:custGeom>
              <a:rect b="b" l="l" r="r" t="t"/>
              <a:pathLst>
                <a:path extrusionOk="0" h="10448" w="8097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rect b="b" l="l" r="r" t="t"/>
              <a:pathLst>
                <a:path extrusionOk="0" h="7129" w="9566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35"/>
          <p:cNvSpPr txBox="1"/>
          <p:nvPr>
            <p:ph type="ctrTitle"/>
          </p:nvPr>
        </p:nvSpPr>
        <p:spPr>
          <a:xfrm>
            <a:off x="454200" y="1076325"/>
            <a:ext cx="40707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460: SmallData POD 2  </a:t>
            </a:r>
            <a:r>
              <a:rPr lang="en"/>
              <a:t>Databases</a:t>
            </a:r>
            <a:endParaRPr/>
          </a:p>
        </p:txBody>
      </p:sp>
      <p:sp>
        <p:nvSpPr>
          <p:cNvPr id="460" name="Google Shape;460;p35"/>
          <p:cNvSpPr txBox="1"/>
          <p:nvPr>
            <p:ph idx="1" type="subTitle"/>
          </p:nvPr>
        </p:nvSpPr>
        <p:spPr>
          <a:xfrm>
            <a:off x="537675" y="2868650"/>
            <a:ext cx="3804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William Ng, Zakaria Chowdhury, Jawad Kabir, Jawad Chowdhury, Timson Tan, Darren 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4"/>
          <p:cNvSpPr txBox="1"/>
          <p:nvPr>
            <p:ph type="title"/>
          </p:nvPr>
        </p:nvSpPr>
        <p:spPr>
          <a:xfrm>
            <a:off x="1955700" y="318875"/>
            <a:ext cx="52326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DBs </a:t>
            </a:r>
            <a:endParaRPr/>
          </a:p>
        </p:txBody>
      </p:sp>
      <p:sp>
        <p:nvSpPr>
          <p:cNvPr id="798" name="Google Shape;798;p44"/>
          <p:cNvSpPr txBox="1"/>
          <p:nvPr>
            <p:ph idx="4294967295" type="subTitle"/>
          </p:nvPr>
        </p:nvSpPr>
        <p:spPr>
          <a:xfrm>
            <a:off x="246550" y="796475"/>
            <a:ext cx="85053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245595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Teko"/>
                <a:ea typeface="Teko"/>
                <a:cs typeface="Teko"/>
                <a:sym typeface="Teko"/>
              </a:rPr>
              <a:t>Cloud Hosting allows users migrate databases remotely for better scalability .</a:t>
            </a:r>
            <a:endParaRPr sz="18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99" name="Google Shape;799;p44"/>
          <p:cNvSpPr/>
          <p:nvPr/>
        </p:nvSpPr>
        <p:spPr>
          <a:xfrm>
            <a:off x="5277050" y="1296700"/>
            <a:ext cx="3105000" cy="5190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0" name="Google Shape;800;p44"/>
          <p:cNvSpPr/>
          <p:nvPr/>
        </p:nvSpPr>
        <p:spPr>
          <a:xfrm>
            <a:off x="3275050" y="1296700"/>
            <a:ext cx="2761200" cy="51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1" name="Google Shape;801;p44"/>
          <p:cNvSpPr/>
          <p:nvPr/>
        </p:nvSpPr>
        <p:spPr>
          <a:xfrm>
            <a:off x="974900" y="1296700"/>
            <a:ext cx="2596200" cy="519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2" name="Google Shape;802;p44"/>
          <p:cNvSpPr/>
          <p:nvPr/>
        </p:nvSpPr>
        <p:spPr>
          <a:xfrm>
            <a:off x="6036175" y="1978725"/>
            <a:ext cx="2144100" cy="2539200"/>
          </a:xfrm>
          <a:prstGeom prst="roundRect">
            <a:avLst>
              <a:gd fmla="val 846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3" name="Google Shape;803;p44"/>
          <p:cNvSpPr/>
          <p:nvPr/>
        </p:nvSpPr>
        <p:spPr>
          <a:xfrm>
            <a:off x="3570900" y="1978725"/>
            <a:ext cx="2298000" cy="2539200"/>
          </a:xfrm>
          <a:prstGeom prst="roundRect">
            <a:avLst>
              <a:gd fmla="val 84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4" name="Google Shape;804;p44"/>
          <p:cNvSpPr/>
          <p:nvPr/>
        </p:nvSpPr>
        <p:spPr>
          <a:xfrm>
            <a:off x="1105625" y="1978725"/>
            <a:ext cx="2298000" cy="2539200"/>
          </a:xfrm>
          <a:prstGeom prst="roundRect">
            <a:avLst>
              <a:gd fmla="val 846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5" name="Google Shape;805;p44"/>
          <p:cNvSpPr txBox="1"/>
          <p:nvPr/>
        </p:nvSpPr>
        <p:spPr>
          <a:xfrm>
            <a:off x="1497375" y="1394650"/>
            <a:ext cx="151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Amazon RDS</a:t>
            </a:r>
            <a:endParaRPr sz="16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6" name="Google Shape;806;p44"/>
          <p:cNvSpPr txBox="1"/>
          <p:nvPr/>
        </p:nvSpPr>
        <p:spPr>
          <a:xfrm>
            <a:off x="3820588" y="1394638"/>
            <a:ext cx="170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Microsoft Azure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7" name="Google Shape;807;p44"/>
          <p:cNvSpPr txBox="1"/>
          <p:nvPr/>
        </p:nvSpPr>
        <p:spPr>
          <a:xfrm>
            <a:off x="6335525" y="1394650"/>
            <a:ext cx="151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Google Cloud</a:t>
            </a:r>
            <a:endParaRPr sz="16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8" name="Google Shape;808;p44"/>
          <p:cNvSpPr txBox="1"/>
          <p:nvPr/>
        </p:nvSpPr>
        <p:spPr>
          <a:xfrm>
            <a:off x="1206125" y="2086425"/>
            <a:ext cx="2001900" cy="2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Pros: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Flexible </a:t>
            </a: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ay-as-you-go model.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Automatic backups of DB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Cons: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Costly for large-scale deployment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Scaling downtime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9" name="Google Shape;809;p44"/>
          <p:cNvSpPr txBox="1"/>
          <p:nvPr/>
        </p:nvSpPr>
        <p:spPr>
          <a:xfrm>
            <a:off x="3672700" y="2052975"/>
            <a:ext cx="2001900" cy="2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Pros:</a:t>
            </a:r>
            <a:endParaRPr sz="1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●"/>
            </a:pPr>
            <a:r>
              <a:rPr lang="en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Reduced latency - global distribution.</a:t>
            </a:r>
            <a:endParaRPr sz="1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●"/>
            </a:pPr>
            <a:r>
              <a:rPr lang="en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Automated scaling by demand</a:t>
            </a:r>
            <a:endParaRPr sz="1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Cons:</a:t>
            </a:r>
            <a:endParaRPr sz="1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●"/>
            </a:pPr>
            <a:r>
              <a:rPr lang="en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Less budget-friendly than Amazon RDS.</a:t>
            </a:r>
            <a:endParaRPr sz="1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●"/>
            </a:pPr>
            <a:r>
              <a:rPr lang="en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Query complexity increased due to consistency models.</a:t>
            </a:r>
            <a:endParaRPr sz="1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0" name="Google Shape;810;p44"/>
          <p:cNvSpPr txBox="1"/>
          <p:nvPr/>
        </p:nvSpPr>
        <p:spPr>
          <a:xfrm>
            <a:off x="6036175" y="2030925"/>
            <a:ext cx="2001900" cy="2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Pros: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Easy integration with Google products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Flat rate pricing for BigQuery, a service for data analytics.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Cons: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Limited RDBMS offered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Higher costs to transfer data out of ecosystem.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5"/>
          <p:cNvSpPr txBox="1"/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DBs on the Cloud vs Locally</a:t>
            </a:r>
            <a:endParaRPr/>
          </a:p>
        </p:txBody>
      </p:sp>
      <p:sp>
        <p:nvSpPr>
          <p:cNvPr id="816" name="Google Shape;816;p45"/>
          <p:cNvSpPr txBox="1"/>
          <p:nvPr>
            <p:ph idx="4294967295" type="subTitle"/>
          </p:nvPr>
        </p:nvSpPr>
        <p:spPr>
          <a:xfrm>
            <a:off x="720000" y="1160425"/>
            <a:ext cx="46041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45595" rtl="0" algn="l">
              <a:spcBef>
                <a:spcPts val="0"/>
              </a:spcBef>
              <a:spcAft>
                <a:spcPts val="0"/>
              </a:spcAft>
              <a:buSzPts val="1800"/>
              <a:buFont typeface="Teko"/>
              <a:buChar char="-"/>
            </a:pPr>
            <a:r>
              <a:rPr lang="en" sz="1800">
                <a:latin typeface="Teko"/>
                <a:ea typeface="Teko"/>
                <a:cs typeface="Teko"/>
                <a:sym typeface="Teko"/>
              </a:rPr>
              <a:t>Cloud Hosting :</a:t>
            </a:r>
            <a:endParaRPr sz="1800">
              <a:latin typeface="Teko"/>
              <a:ea typeface="Teko"/>
              <a:cs typeface="Teko"/>
              <a:sym typeface="Teko"/>
            </a:endParaRPr>
          </a:p>
          <a:p>
            <a:pPr indent="-342900" lvl="1" marL="914400" marR="245595" rtl="0" algn="l">
              <a:spcBef>
                <a:spcPts val="0"/>
              </a:spcBef>
              <a:spcAft>
                <a:spcPts val="0"/>
              </a:spcAft>
              <a:buSzPts val="1800"/>
              <a:buFont typeface="Teko"/>
              <a:buChar char="-"/>
            </a:pPr>
            <a:r>
              <a:rPr lang="en" sz="1800">
                <a:latin typeface="Teko"/>
                <a:ea typeface="Teko"/>
                <a:cs typeface="Teko"/>
                <a:sym typeface="Teko"/>
              </a:rPr>
              <a:t>Benefits include scalability, reduced maintenance, improved accessibility, and monitoring.</a:t>
            </a:r>
            <a:endParaRPr sz="1800">
              <a:latin typeface="Teko"/>
              <a:ea typeface="Teko"/>
              <a:cs typeface="Teko"/>
              <a:sym typeface="Teko"/>
            </a:endParaRPr>
          </a:p>
          <a:p>
            <a:pPr indent="-342900" lvl="1" marL="914400" marR="245595" rtl="0" algn="l">
              <a:spcBef>
                <a:spcPts val="0"/>
              </a:spcBef>
              <a:spcAft>
                <a:spcPts val="0"/>
              </a:spcAft>
              <a:buSzPts val="1800"/>
              <a:buFont typeface="Teko"/>
              <a:buChar char="-"/>
            </a:pPr>
            <a:r>
              <a:rPr lang="en" sz="1800">
                <a:latin typeface="Teko"/>
                <a:ea typeface="Teko"/>
                <a:cs typeface="Teko"/>
                <a:sym typeface="Teko"/>
              </a:rPr>
              <a:t>Can be more expensive in the long run, and you have less direct control over your data.</a:t>
            </a:r>
            <a:endParaRPr sz="1800"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245595" rtl="0" algn="l">
              <a:spcBef>
                <a:spcPts val="0"/>
              </a:spcBef>
              <a:spcAft>
                <a:spcPts val="0"/>
              </a:spcAft>
              <a:buSzPts val="1800"/>
              <a:buFont typeface="Teko"/>
              <a:buChar char="-"/>
            </a:pPr>
            <a:r>
              <a:rPr lang="en" sz="1800">
                <a:latin typeface="Teko"/>
                <a:ea typeface="Teko"/>
                <a:cs typeface="Teko"/>
                <a:sym typeface="Teko"/>
              </a:rPr>
              <a:t>On Premises Hosting :</a:t>
            </a:r>
            <a:endParaRPr sz="1800">
              <a:latin typeface="Teko"/>
              <a:ea typeface="Teko"/>
              <a:cs typeface="Teko"/>
              <a:sym typeface="Teko"/>
            </a:endParaRPr>
          </a:p>
          <a:p>
            <a:pPr indent="-342900" lvl="1" marL="914400" marR="245595" rtl="0" algn="l">
              <a:spcBef>
                <a:spcPts val="0"/>
              </a:spcBef>
              <a:spcAft>
                <a:spcPts val="0"/>
              </a:spcAft>
              <a:buSzPts val="1800"/>
              <a:buFont typeface="Teko"/>
              <a:buChar char="-"/>
            </a:pPr>
            <a:r>
              <a:rPr lang="en" sz="1800">
                <a:latin typeface="Teko"/>
                <a:ea typeface="Teko"/>
                <a:cs typeface="Teko"/>
                <a:sym typeface="Teko"/>
              </a:rPr>
              <a:t>Direct control over your data, can be more cost effective.</a:t>
            </a:r>
            <a:endParaRPr sz="1800">
              <a:latin typeface="Teko"/>
              <a:ea typeface="Teko"/>
              <a:cs typeface="Teko"/>
              <a:sym typeface="Teko"/>
            </a:endParaRPr>
          </a:p>
          <a:p>
            <a:pPr indent="-342900" lvl="1" marL="914400" marR="245595" rtl="0" algn="l">
              <a:spcBef>
                <a:spcPts val="0"/>
              </a:spcBef>
              <a:spcAft>
                <a:spcPts val="0"/>
              </a:spcAft>
              <a:buSzPts val="1800"/>
              <a:buFont typeface="Teko"/>
              <a:buChar char="-"/>
            </a:pPr>
            <a:r>
              <a:rPr lang="en" sz="1800">
                <a:latin typeface="Teko"/>
                <a:ea typeface="Teko"/>
                <a:cs typeface="Teko"/>
                <a:sym typeface="Teko"/>
              </a:rPr>
              <a:t>You’re responsible for all maintenance, and scaling.</a:t>
            </a:r>
            <a:endParaRPr sz="1800"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817" name="Google Shape;817;p45"/>
          <p:cNvGrpSpPr/>
          <p:nvPr/>
        </p:nvGrpSpPr>
        <p:grpSpPr>
          <a:xfrm>
            <a:off x="6027604" y="2896058"/>
            <a:ext cx="2373847" cy="1185389"/>
            <a:chOff x="898758" y="2549525"/>
            <a:chExt cx="4000417" cy="1983250"/>
          </a:xfrm>
        </p:grpSpPr>
        <p:sp>
          <p:nvSpPr>
            <p:cNvPr id="818" name="Google Shape;818;p45"/>
            <p:cNvSpPr/>
            <p:nvPr/>
          </p:nvSpPr>
          <p:spPr>
            <a:xfrm flipH="1">
              <a:off x="2358409" y="3526304"/>
              <a:ext cx="2540765" cy="634127"/>
            </a:xfrm>
            <a:prstGeom prst="flowChartDecision">
              <a:avLst/>
            </a:pr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 flipH="1">
              <a:off x="2789178" y="3817452"/>
              <a:ext cx="1309818" cy="203374"/>
            </a:xfrm>
            <a:custGeom>
              <a:rect b="b" l="l" r="r" t="t"/>
              <a:pathLst>
                <a:path extrusionOk="0" h="1746" w="11245">
                  <a:moveTo>
                    <a:pt x="2311" y="0"/>
                  </a:moveTo>
                  <a:lnTo>
                    <a:pt x="1" y="545"/>
                  </a:lnTo>
                  <a:lnTo>
                    <a:pt x="1" y="591"/>
                  </a:lnTo>
                  <a:lnTo>
                    <a:pt x="2311" y="41"/>
                  </a:lnTo>
                  <a:lnTo>
                    <a:pt x="11245" y="1746"/>
                  </a:lnTo>
                  <a:lnTo>
                    <a:pt x="11245" y="1700"/>
                  </a:lnTo>
                  <a:lnTo>
                    <a:pt x="11225" y="170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 flipH="1">
              <a:off x="2816194" y="3761078"/>
              <a:ext cx="1515405" cy="203374"/>
            </a:xfrm>
            <a:custGeom>
              <a:rect b="b" l="l" r="r" t="t"/>
              <a:pathLst>
                <a:path extrusionOk="0" h="1746" w="13010">
                  <a:moveTo>
                    <a:pt x="4056" y="0"/>
                  </a:moveTo>
                  <a:lnTo>
                    <a:pt x="0" y="843"/>
                  </a:lnTo>
                  <a:lnTo>
                    <a:pt x="20" y="883"/>
                  </a:lnTo>
                  <a:lnTo>
                    <a:pt x="4056" y="41"/>
                  </a:lnTo>
                  <a:lnTo>
                    <a:pt x="13010" y="1746"/>
                  </a:lnTo>
                  <a:lnTo>
                    <a:pt x="13010" y="1705"/>
                  </a:lnTo>
                  <a:lnTo>
                    <a:pt x="12990" y="1705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 flipH="1">
              <a:off x="2808519" y="3675235"/>
              <a:ext cx="1109472" cy="218167"/>
            </a:xfrm>
            <a:custGeom>
              <a:rect b="b" l="l" r="r" t="t"/>
              <a:pathLst>
                <a:path extrusionOk="0" h="1873" w="9525">
                  <a:moveTo>
                    <a:pt x="21" y="1"/>
                  </a:moveTo>
                  <a:lnTo>
                    <a:pt x="0" y="46"/>
                  </a:lnTo>
                  <a:lnTo>
                    <a:pt x="9499" y="1872"/>
                  </a:lnTo>
                  <a:lnTo>
                    <a:pt x="9524" y="183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 flipH="1">
              <a:off x="4067079" y="3868585"/>
              <a:ext cx="58939" cy="29469"/>
            </a:xfrm>
            <a:custGeom>
              <a:rect b="b" l="l" r="r" t="t"/>
              <a:pathLst>
                <a:path extrusionOk="0" h="253" w="506">
                  <a:moveTo>
                    <a:pt x="253" y="0"/>
                  </a:moveTo>
                  <a:cubicBezTo>
                    <a:pt x="107" y="0"/>
                    <a:pt x="1" y="46"/>
                    <a:pt x="1" y="126"/>
                  </a:cubicBezTo>
                  <a:cubicBezTo>
                    <a:pt x="1" y="192"/>
                    <a:pt x="107" y="253"/>
                    <a:pt x="253" y="253"/>
                  </a:cubicBezTo>
                  <a:cubicBezTo>
                    <a:pt x="399" y="253"/>
                    <a:pt x="505" y="192"/>
                    <a:pt x="505" y="126"/>
                  </a:cubicBezTo>
                  <a:cubicBezTo>
                    <a:pt x="505" y="46"/>
                    <a:pt x="399" y="0"/>
                    <a:pt x="253" y="0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 flipH="1">
              <a:off x="4299798" y="3846804"/>
              <a:ext cx="58822" cy="29469"/>
            </a:xfrm>
            <a:custGeom>
              <a:rect b="b" l="l" r="r" t="t"/>
              <a:pathLst>
                <a:path extrusionOk="0" h="253" w="505">
                  <a:moveTo>
                    <a:pt x="252" y="1"/>
                  </a:moveTo>
                  <a:cubicBezTo>
                    <a:pt x="126" y="1"/>
                    <a:pt x="0" y="61"/>
                    <a:pt x="0" y="127"/>
                  </a:cubicBezTo>
                  <a:cubicBezTo>
                    <a:pt x="0" y="213"/>
                    <a:pt x="126" y="253"/>
                    <a:pt x="252" y="253"/>
                  </a:cubicBezTo>
                  <a:cubicBezTo>
                    <a:pt x="399" y="253"/>
                    <a:pt x="504" y="213"/>
                    <a:pt x="504" y="127"/>
                  </a:cubicBezTo>
                  <a:cubicBezTo>
                    <a:pt x="504" y="61"/>
                    <a:pt x="399" y="1"/>
                    <a:pt x="252" y="1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 flipH="1">
              <a:off x="3886191" y="3658230"/>
              <a:ext cx="58822" cy="29469"/>
            </a:xfrm>
            <a:custGeom>
              <a:rect b="b" l="l" r="r" t="t"/>
              <a:pathLst>
                <a:path extrusionOk="0" h="253" w="505">
                  <a:moveTo>
                    <a:pt x="253" y="0"/>
                  </a:moveTo>
                  <a:cubicBezTo>
                    <a:pt x="106" y="0"/>
                    <a:pt x="0" y="41"/>
                    <a:pt x="0" y="127"/>
                  </a:cubicBezTo>
                  <a:cubicBezTo>
                    <a:pt x="0" y="192"/>
                    <a:pt x="106" y="253"/>
                    <a:pt x="253" y="253"/>
                  </a:cubicBezTo>
                  <a:cubicBezTo>
                    <a:pt x="379" y="253"/>
                    <a:pt x="505" y="192"/>
                    <a:pt x="505" y="127"/>
                  </a:cubicBezTo>
                  <a:cubicBezTo>
                    <a:pt x="505" y="41"/>
                    <a:pt x="379" y="0"/>
                    <a:pt x="253" y="0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 flipH="1">
              <a:off x="4057401" y="3751285"/>
              <a:ext cx="543612" cy="220497"/>
            </a:xfrm>
            <a:custGeom>
              <a:rect b="b" l="l" r="r" t="t"/>
              <a:pathLst>
                <a:path extrusionOk="0" h="1893" w="4667">
                  <a:moveTo>
                    <a:pt x="2336" y="1"/>
                  </a:moveTo>
                  <a:cubicBezTo>
                    <a:pt x="1049" y="1"/>
                    <a:pt x="0" y="420"/>
                    <a:pt x="0" y="944"/>
                  </a:cubicBezTo>
                  <a:cubicBezTo>
                    <a:pt x="0" y="1474"/>
                    <a:pt x="1049" y="1893"/>
                    <a:pt x="2336" y="1893"/>
                  </a:cubicBezTo>
                  <a:cubicBezTo>
                    <a:pt x="3617" y="1893"/>
                    <a:pt x="4666" y="1474"/>
                    <a:pt x="4666" y="944"/>
                  </a:cubicBezTo>
                  <a:cubicBezTo>
                    <a:pt x="4666" y="420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 flipH="1">
              <a:off x="4290137" y="3844116"/>
              <a:ext cx="61268" cy="29586"/>
            </a:xfrm>
            <a:custGeom>
              <a:rect b="b" l="l" r="r" t="t"/>
              <a:pathLst>
                <a:path extrusionOk="0" h="254" w="526">
                  <a:moveTo>
                    <a:pt x="253" y="1"/>
                  </a:moveTo>
                  <a:cubicBezTo>
                    <a:pt x="127" y="1"/>
                    <a:pt x="1" y="46"/>
                    <a:pt x="1" y="127"/>
                  </a:cubicBezTo>
                  <a:cubicBezTo>
                    <a:pt x="1" y="193"/>
                    <a:pt x="127" y="253"/>
                    <a:pt x="253" y="253"/>
                  </a:cubicBezTo>
                  <a:cubicBezTo>
                    <a:pt x="399" y="253"/>
                    <a:pt x="526" y="193"/>
                    <a:pt x="526" y="127"/>
                  </a:cubicBezTo>
                  <a:cubicBezTo>
                    <a:pt x="526" y="46"/>
                    <a:pt x="39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 flipH="1">
              <a:off x="898758" y="4053110"/>
              <a:ext cx="2203569" cy="479665"/>
            </a:xfrm>
            <a:custGeom>
              <a:rect b="b" l="l" r="r" t="t"/>
              <a:pathLst>
                <a:path extrusionOk="0" h="4118" w="18918">
                  <a:moveTo>
                    <a:pt x="10070" y="1"/>
                  </a:moveTo>
                  <a:lnTo>
                    <a:pt x="1" y="1872"/>
                  </a:lnTo>
                  <a:lnTo>
                    <a:pt x="12299" y="4117"/>
                  </a:lnTo>
                  <a:lnTo>
                    <a:pt x="18918" y="1368"/>
                  </a:lnTo>
                  <a:lnTo>
                    <a:pt x="10070" y="1"/>
                  </a:ln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 flipH="1">
              <a:off x="2240155" y="4194745"/>
              <a:ext cx="428530" cy="157015"/>
            </a:xfrm>
            <a:custGeom>
              <a:rect b="b" l="l" r="r" t="t"/>
              <a:pathLst>
                <a:path extrusionOk="0" h="1348" w="3679">
                  <a:moveTo>
                    <a:pt x="1" y="0"/>
                  </a:moveTo>
                  <a:lnTo>
                    <a:pt x="1" y="46"/>
                  </a:lnTo>
                  <a:lnTo>
                    <a:pt x="21" y="46"/>
                  </a:lnTo>
                  <a:lnTo>
                    <a:pt x="3491" y="656"/>
                  </a:lnTo>
                  <a:lnTo>
                    <a:pt x="1282" y="1307"/>
                  </a:lnTo>
                  <a:lnTo>
                    <a:pt x="1302" y="1347"/>
                  </a:lnTo>
                  <a:lnTo>
                    <a:pt x="3678" y="6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5"/>
            <p:cNvSpPr/>
            <p:nvPr/>
          </p:nvSpPr>
          <p:spPr>
            <a:xfrm flipH="1">
              <a:off x="1789498" y="4168305"/>
              <a:ext cx="766322" cy="225156"/>
            </a:xfrm>
            <a:custGeom>
              <a:rect b="b" l="l" r="r" t="t"/>
              <a:pathLst>
                <a:path extrusionOk="0" h="1933" w="6579">
                  <a:moveTo>
                    <a:pt x="0" y="0"/>
                  </a:moveTo>
                  <a:lnTo>
                    <a:pt x="0" y="41"/>
                  </a:lnTo>
                  <a:lnTo>
                    <a:pt x="20" y="41"/>
                  </a:lnTo>
                  <a:lnTo>
                    <a:pt x="6387" y="1176"/>
                  </a:lnTo>
                  <a:lnTo>
                    <a:pt x="3612" y="1892"/>
                  </a:lnTo>
                  <a:lnTo>
                    <a:pt x="3632" y="1933"/>
                  </a:lnTo>
                  <a:lnTo>
                    <a:pt x="6578" y="1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 flipH="1">
              <a:off x="1253693" y="4145941"/>
              <a:ext cx="1189960" cy="213391"/>
            </a:xfrm>
            <a:custGeom>
              <a:rect b="b" l="l" r="r" t="t"/>
              <a:pathLst>
                <a:path extrusionOk="0" h="1832" w="10216">
                  <a:moveTo>
                    <a:pt x="21" y="1"/>
                  </a:moveTo>
                  <a:lnTo>
                    <a:pt x="1" y="21"/>
                  </a:lnTo>
                  <a:lnTo>
                    <a:pt x="10216" y="1832"/>
                  </a:lnTo>
                  <a:lnTo>
                    <a:pt x="10216" y="1787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 flipH="1">
              <a:off x="1239020" y="4121249"/>
              <a:ext cx="1099455" cy="132321"/>
            </a:xfrm>
            <a:custGeom>
              <a:rect b="b" l="l" r="r" t="t"/>
              <a:pathLst>
                <a:path extrusionOk="0" h="1136" w="9439">
                  <a:moveTo>
                    <a:pt x="1" y="1"/>
                  </a:moveTo>
                  <a:lnTo>
                    <a:pt x="1" y="46"/>
                  </a:lnTo>
                  <a:lnTo>
                    <a:pt x="6432" y="1136"/>
                  </a:lnTo>
                  <a:lnTo>
                    <a:pt x="9439" y="379"/>
                  </a:lnTo>
                  <a:lnTo>
                    <a:pt x="9439" y="339"/>
                  </a:lnTo>
                  <a:lnTo>
                    <a:pt x="9419" y="339"/>
                  </a:lnTo>
                  <a:lnTo>
                    <a:pt x="6432" y="10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 flipH="1">
              <a:off x="1640298" y="4091897"/>
              <a:ext cx="585312" cy="78857"/>
            </a:xfrm>
            <a:custGeom>
              <a:rect b="b" l="l" r="r" t="t"/>
              <a:pathLst>
                <a:path extrusionOk="0" h="677" w="5025">
                  <a:moveTo>
                    <a:pt x="20" y="1"/>
                  </a:moveTo>
                  <a:lnTo>
                    <a:pt x="0" y="46"/>
                  </a:lnTo>
                  <a:lnTo>
                    <a:pt x="20" y="46"/>
                  </a:lnTo>
                  <a:lnTo>
                    <a:pt x="3572" y="677"/>
                  </a:lnTo>
                  <a:lnTo>
                    <a:pt x="5025" y="339"/>
                  </a:lnTo>
                  <a:lnTo>
                    <a:pt x="5004" y="298"/>
                  </a:lnTo>
                  <a:lnTo>
                    <a:pt x="3572" y="63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 flipH="1">
              <a:off x="3099164" y="2767567"/>
              <a:ext cx="543729" cy="1503757"/>
            </a:xfrm>
            <a:custGeom>
              <a:rect b="b" l="l" r="r" t="t"/>
              <a:pathLst>
                <a:path extrusionOk="0" h="12910" w="4668">
                  <a:moveTo>
                    <a:pt x="1" y="0"/>
                  </a:moveTo>
                  <a:lnTo>
                    <a:pt x="82" y="12153"/>
                  </a:lnTo>
                  <a:lnTo>
                    <a:pt x="4667" y="12909"/>
                  </a:lnTo>
                  <a:lnTo>
                    <a:pt x="4561" y="75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 flipH="1">
              <a:off x="3140981" y="2831629"/>
              <a:ext cx="460678" cy="1375629"/>
            </a:xfrm>
            <a:custGeom>
              <a:rect b="b" l="l" r="r" t="t"/>
              <a:pathLst>
                <a:path extrusionOk="0" h="11810" w="3955">
                  <a:moveTo>
                    <a:pt x="0" y="0"/>
                  </a:moveTo>
                  <a:lnTo>
                    <a:pt x="86" y="11159"/>
                  </a:lnTo>
                  <a:lnTo>
                    <a:pt x="3955" y="11809"/>
                  </a:lnTo>
                  <a:lnTo>
                    <a:pt x="3955" y="11809"/>
                  </a:lnTo>
                  <a:lnTo>
                    <a:pt x="3869" y="6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 flipH="1">
              <a:off x="3140982" y="3134815"/>
              <a:ext cx="453107" cy="266856"/>
            </a:xfrm>
            <a:custGeom>
              <a:rect b="b" l="l" r="r" t="t"/>
              <a:pathLst>
                <a:path extrusionOk="0" h="2291" w="3890">
                  <a:moveTo>
                    <a:pt x="1" y="0"/>
                  </a:moveTo>
                  <a:lnTo>
                    <a:pt x="21" y="1640"/>
                  </a:lnTo>
                  <a:lnTo>
                    <a:pt x="3890" y="2290"/>
                  </a:lnTo>
                  <a:lnTo>
                    <a:pt x="3870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 flipH="1">
              <a:off x="3140982" y="3409232"/>
              <a:ext cx="453107" cy="266856"/>
            </a:xfrm>
            <a:custGeom>
              <a:rect b="b" l="l" r="r" t="t"/>
              <a:pathLst>
                <a:path extrusionOk="0" h="2291" w="3890">
                  <a:moveTo>
                    <a:pt x="1" y="0"/>
                  </a:moveTo>
                  <a:lnTo>
                    <a:pt x="21" y="1639"/>
                  </a:lnTo>
                  <a:lnTo>
                    <a:pt x="3890" y="2290"/>
                  </a:lnTo>
                  <a:lnTo>
                    <a:pt x="3890" y="2290"/>
                  </a:lnTo>
                  <a:lnTo>
                    <a:pt x="3870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 flipH="1">
              <a:off x="3140981" y="3360429"/>
              <a:ext cx="463124" cy="124634"/>
            </a:xfrm>
            <a:custGeom>
              <a:rect b="b" l="l" r="r" t="t"/>
              <a:pathLst>
                <a:path extrusionOk="0" h="1070" w="3976">
                  <a:moveTo>
                    <a:pt x="1" y="0"/>
                  </a:moveTo>
                  <a:lnTo>
                    <a:pt x="1" y="399"/>
                  </a:lnTo>
                  <a:lnTo>
                    <a:pt x="3976" y="1070"/>
                  </a:lnTo>
                  <a:lnTo>
                    <a:pt x="3976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 flipH="1">
              <a:off x="3140981" y="3044314"/>
              <a:ext cx="463124" cy="122304"/>
            </a:xfrm>
            <a:custGeom>
              <a:rect b="b" l="l" r="r" t="t"/>
              <a:pathLst>
                <a:path extrusionOk="0" h="1050" w="3976">
                  <a:moveTo>
                    <a:pt x="1" y="0"/>
                  </a:moveTo>
                  <a:lnTo>
                    <a:pt x="1" y="399"/>
                  </a:lnTo>
                  <a:lnTo>
                    <a:pt x="3976" y="1050"/>
                  </a:lnTo>
                  <a:lnTo>
                    <a:pt x="3976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 flipH="1">
              <a:off x="3140981" y="3621917"/>
              <a:ext cx="463124" cy="122886"/>
            </a:xfrm>
            <a:custGeom>
              <a:rect b="b" l="l" r="r" t="t"/>
              <a:pathLst>
                <a:path extrusionOk="0" h="1055" w="3976">
                  <a:moveTo>
                    <a:pt x="1" y="0"/>
                  </a:moveTo>
                  <a:lnTo>
                    <a:pt x="1" y="404"/>
                  </a:lnTo>
                  <a:lnTo>
                    <a:pt x="3976" y="1054"/>
                  </a:lnTo>
                  <a:lnTo>
                    <a:pt x="3976" y="65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 flipH="1">
              <a:off x="3140982" y="3700655"/>
              <a:ext cx="453107" cy="266856"/>
            </a:xfrm>
            <a:custGeom>
              <a:rect b="b" l="l" r="r" t="t"/>
              <a:pathLst>
                <a:path extrusionOk="0" h="2291" w="3890">
                  <a:moveTo>
                    <a:pt x="1" y="0"/>
                  </a:moveTo>
                  <a:lnTo>
                    <a:pt x="21" y="1640"/>
                  </a:lnTo>
                  <a:lnTo>
                    <a:pt x="3890" y="2290"/>
                  </a:lnTo>
                  <a:lnTo>
                    <a:pt x="3890" y="2290"/>
                  </a:lnTo>
                  <a:lnTo>
                    <a:pt x="3870" y="63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 flipH="1">
              <a:off x="3204931" y="2958471"/>
              <a:ext cx="342684" cy="88292"/>
            </a:xfrm>
            <a:custGeom>
              <a:rect b="b" l="l" r="r" t="t"/>
              <a:pathLst>
                <a:path extrusionOk="0" h="758" w="2942">
                  <a:moveTo>
                    <a:pt x="0" y="1"/>
                  </a:moveTo>
                  <a:lnTo>
                    <a:pt x="0" y="273"/>
                  </a:lnTo>
                  <a:lnTo>
                    <a:pt x="2941" y="758"/>
                  </a:lnTo>
                  <a:lnTo>
                    <a:pt x="2941" y="48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 flipH="1">
              <a:off x="1927026" y="2549525"/>
              <a:ext cx="1715867" cy="306342"/>
            </a:xfrm>
            <a:custGeom>
              <a:rect b="b" l="l" r="r" t="t"/>
              <a:pathLst>
                <a:path extrusionOk="0" h="2630" w="14731">
                  <a:moveTo>
                    <a:pt x="10171" y="1"/>
                  </a:moveTo>
                  <a:lnTo>
                    <a:pt x="1" y="1872"/>
                  </a:lnTo>
                  <a:lnTo>
                    <a:pt x="4561" y="2629"/>
                  </a:lnTo>
                  <a:lnTo>
                    <a:pt x="14731" y="783"/>
                  </a:lnTo>
                  <a:lnTo>
                    <a:pt x="101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 flipH="1">
              <a:off x="1914696" y="2640609"/>
              <a:ext cx="1196948" cy="1630720"/>
            </a:xfrm>
            <a:custGeom>
              <a:rect b="b" l="l" r="r" t="t"/>
              <a:pathLst>
                <a:path extrusionOk="0" h="14000" w="10276">
                  <a:moveTo>
                    <a:pt x="10170" y="1"/>
                  </a:moveTo>
                  <a:lnTo>
                    <a:pt x="0" y="1847"/>
                  </a:lnTo>
                  <a:lnTo>
                    <a:pt x="106" y="13999"/>
                  </a:lnTo>
                  <a:lnTo>
                    <a:pt x="10276" y="12148"/>
                  </a:ln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 flipH="1">
              <a:off x="1975733" y="2725869"/>
              <a:ext cx="1072548" cy="1459611"/>
            </a:xfrm>
            <a:custGeom>
              <a:rect b="b" l="l" r="r" t="t"/>
              <a:pathLst>
                <a:path extrusionOk="0" h="12531" w="9208">
                  <a:moveTo>
                    <a:pt x="9101" y="0"/>
                  </a:moveTo>
                  <a:lnTo>
                    <a:pt x="1" y="1665"/>
                  </a:lnTo>
                  <a:lnTo>
                    <a:pt x="87" y="12531"/>
                  </a:lnTo>
                  <a:lnTo>
                    <a:pt x="9207" y="10871"/>
                  </a:lnTo>
                  <a:lnTo>
                    <a:pt x="91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 flipH="1">
              <a:off x="2156749" y="2863311"/>
              <a:ext cx="722292" cy="159345"/>
            </a:xfrm>
            <a:custGeom>
              <a:rect b="b" l="l" r="r" t="t"/>
              <a:pathLst>
                <a:path extrusionOk="0" h="1368" w="6201">
                  <a:moveTo>
                    <a:pt x="6200" y="1"/>
                  </a:moveTo>
                  <a:lnTo>
                    <a:pt x="1" y="1136"/>
                  </a:lnTo>
                  <a:lnTo>
                    <a:pt x="1" y="136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 flipH="1">
              <a:off x="2156749" y="3010186"/>
              <a:ext cx="722292" cy="161791"/>
            </a:xfrm>
            <a:custGeom>
              <a:rect b="b" l="l" r="r" t="t"/>
              <a:pathLst>
                <a:path extrusionOk="0" h="1389" w="6201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 flipH="1">
              <a:off x="2156749" y="3157062"/>
              <a:ext cx="722292" cy="161791"/>
            </a:xfrm>
            <a:custGeom>
              <a:rect b="b" l="l" r="r" t="t"/>
              <a:pathLst>
                <a:path extrusionOk="0" h="1389" w="6201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 flipH="1">
              <a:off x="2156749" y="3306384"/>
              <a:ext cx="722292" cy="159345"/>
            </a:xfrm>
            <a:custGeom>
              <a:rect b="b" l="l" r="r" t="t"/>
              <a:pathLst>
                <a:path extrusionOk="0" h="1368" w="6201">
                  <a:moveTo>
                    <a:pt x="6200" y="0"/>
                  </a:moveTo>
                  <a:lnTo>
                    <a:pt x="1" y="1115"/>
                  </a:lnTo>
                  <a:lnTo>
                    <a:pt x="1" y="1367"/>
                  </a:lnTo>
                  <a:lnTo>
                    <a:pt x="6200" y="232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 flipH="1">
              <a:off x="2156749" y="3453260"/>
              <a:ext cx="722292" cy="159345"/>
            </a:xfrm>
            <a:custGeom>
              <a:rect b="b" l="l" r="r" t="t"/>
              <a:pathLst>
                <a:path extrusionOk="0" h="1368" w="6201">
                  <a:moveTo>
                    <a:pt x="6200" y="0"/>
                  </a:moveTo>
                  <a:lnTo>
                    <a:pt x="1" y="1135"/>
                  </a:lnTo>
                  <a:lnTo>
                    <a:pt x="1" y="1367"/>
                  </a:lnTo>
                  <a:lnTo>
                    <a:pt x="6200" y="232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 flipH="1">
              <a:off x="2156749" y="3600136"/>
              <a:ext cx="722292" cy="161674"/>
            </a:xfrm>
            <a:custGeom>
              <a:rect b="b" l="l" r="r" t="t"/>
              <a:pathLst>
                <a:path extrusionOk="0" h="1388" w="6201">
                  <a:moveTo>
                    <a:pt x="6200" y="0"/>
                  </a:moveTo>
                  <a:lnTo>
                    <a:pt x="1" y="1135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 flipH="1">
              <a:off x="2156749" y="3747012"/>
              <a:ext cx="722292" cy="161674"/>
            </a:xfrm>
            <a:custGeom>
              <a:rect b="b" l="l" r="r" t="t"/>
              <a:pathLst>
                <a:path extrusionOk="0" h="1388" w="6201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 flipH="1">
              <a:off x="2156749" y="3893888"/>
              <a:ext cx="722292" cy="161674"/>
            </a:xfrm>
            <a:custGeom>
              <a:rect b="b" l="l" r="r" t="t"/>
              <a:pathLst>
                <a:path extrusionOk="0" h="1388" w="6201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 flipH="1">
              <a:off x="2932969" y="3007857"/>
              <a:ext cx="29469" cy="29469"/>
            </a:xfrm>
            <a:custGeom>
              <a:rect b="b" l="l" r="r" t="t"/>
              <a:pathLst>
                <a:path extrusionOk="0" h="253" w="253">
                  <a:moveTo>
                    <a:pt x="127" y="1"/>
                  </a:moveTo>
                  <a:cubicBezTo>
                    <a:pt x="61" y="1"/>
                    <a:pt x="0" y="41"/>
                    <a:pt x="0" y="127"/>
                  </a:cubicBezTo>
                  <a:cubicBezTo>
                    <a:pt x="0" y="187"/>
                    <a:pt x="61" y="253"/>
                    <a:pt x="127" y="253"/>
                  </a:cubicBezTo>
                  <a:cubicBezTo>
                    <a:pt x="212" y="253"/>
                    <a:pt x="253" y="187"/>
                    <a:pt x="253" y="127"/>
                  </a:cubicBezTo>
                  <a:cubicBezTo>
                    <a:pt x="253" y="41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 flipH="1">
              <a:off x="2932969" y="3149491"/>
              <a:ext cx="29469" cy="29469"/>
            </a:xfrm>
            <a:custGeom>
              <a:rect b="b" l="l" r="r" t="t"/>
              <a:pathLst>
                <a:path extrusionOk="0" h="253" w="253">
                  <a:moveTo>
                    <a:pt x="127" y="0"/>
                  </a:moveTo>
                  <a:cubicBezTo>
                    <a:pt x="61" y="0"/>
                    <a:pt x="0" y="66"/>
                    <a:pt x="0" y="126"/>
                  </a:cubicBezTo>
                  <a:cubicBezTo>
                    <a:pt x="0" y="192"/>
                    <a:pt x="61" y="253"/>
                    <a:pt x="127" y="253"/>
                  </a:cubicBezTo>
                  <a:cubicBezTo>
                    <a:pt x="212" y="253"/>
                    <a:pt x="253" y="192"/>
                    <a:pt x="253" y="126"/>
                  </a:cubicBezTo>
                  <a:cubicBezTo>
                    <a:pt x="253" y="66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 flipH="1">
              <a:off x="2932969" y="3291708"/>
              <a:ext cx="29469" cy="31799"/>
            </a:xfrm>
            <a:custGeom>
              <a:rect b="b" l="l" r="r" t="t"/>
              <a:pathLst>
                <a:path extrusionOk="0" h="273" w="253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212"/>
                    <a:pt x="61" y="273"/>
                    <a:pt x="127" y="273"/>
                  </a:cubicBezTo>
                  <a:cubicBezTo>
                    <a:pt x="212" y="273"/>
                    <a:pt x="253" y="212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 flipH="1">
              <a:off x="2932969" y="3436255"/>
              <a:ext cx="29469" cy="29469"/>
            </a:xfrm>
            <a:custGeom>
              <a:rect b="b" l="l" r="r" t="t"/>
              <a:pathLst>
                <a:path extrusionOk="0" h="253" w="253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187"/>
                    <a:pt x="61" y="252"/>
                    <a:pt x="127" y="252"/>
                  </a:cubicBezTo>
                  <a:cubicBezTo>
                    <a:pt x="212" y="252"/>
                    <a:pt x="253" y="187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 flipH="1">
              <a:off x="2932969" y="3577773"/>
              <a:ext cx="29469" cy="29469"/>
            </a:xfrm>
            <a:custGeom>
              <a:rect b="b" l="l" r="r" t="t"/>
              <a:pathLst>
                <a:path extrusionOk="0" h="253" w="253">
                  <a:moveTo>
                    <a:pt x="127" y="1"/>
                  </a:moveTo>
                  <a:cubicBezTo>
                    <a:pt x="61" y="1"/>
                    <a:pt x="0" y="66"/>
                    <a:pt x="0" y="127"/>
                  </a:cubicBezTo>
                  <a:cubicBezTo>
                    <a:pt x="0" y="213"/>
                    <a:pt x="61" y="253"/>
                    <a:pt x="127" y="253"/>
                  </a:cubicBezTo>
                  <a:cubicBezTo>
                    <a:pt x="212" y="253"/>
                    <a:pt x="253" y="213"/>
                    <a:pt x="253" y="127"/>
                  </a:cubicBezTo>
                  <a:cubicBezTo>
                    <a:pt x="253" y="66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 flipH="1">
              <a:off x="2932969" y="3722319"/>
              <a:ext cx="29469" cy="29469"/>
            </a:xfrm>
            <a:custGeom>
              <a:rect b="b" l="l" r="r" t="t"/>
              <a:pathLst>
                <a:path extrusionOk="0" h="253" w="253">
                  <a:moveTo>
                    <a:pt x="127" y="1"/>
                  </a:moveTo>
                  <a:cubicBezTo>
                    <a:pt x="61" y="1"/>
                    <a:pt x="0" y="46"/>
                    <a:pt x="0" y="127"/>
                  </a:cubicBezTo>
                  <a:cubicBezTo>
                    <a:pt x="0" y="192"/>
                    <a:pt x="61" y="253"/>
                    <a:pt x="127" y="253"/>
                  </a:cubicBezTo>
                  <a:cubicBezTo>
                    <a:pt x="212" y="253"/>
                    <a:pt x="253" y="192"/>
                    <a:pt x="253" y="127"/>
                  </a:cubicBezTo>
                  <a:cubicBezTo>
                    <a:pt x="253" y="46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 flipH="1">
              <a:off x="2932969" y="3864536"/>
              <a:ext cx="29469" cy="29469"/>
            </a:xfrm>
            <a:custGeom>
              <a:rect b="b" l="l" r="r" t="t"/>
              <a:pathLst>
                <a:path extrusionOk="0" h="253" w="253">
                  <a:moveTo>
                    <a:pt x="127" y="0"/>
                  </a:moveTo>
                  <a:cubicBezTo>
                    <a:pt x="61" y="0"/>
                    <a:pt x="0" y="61"/>
                    <a:pt x="0" y="127"/>
                  </a:cubicBezTo>
                  <a:cubicBezTo>
                    <a:pt x="0" y="187"/>
                    <a:pt x="61" y="253"/>
                    <a:pt x="127" y="253"/>
                  </a:cubicBezTo>
                  <a:cubicBezTo>
                    <a:pt x="212" y="253"/>
                    <a:pt x="253" y="187"/>
                    <a:pt x="253" y="127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flipH="1">
              <a:off x="2932969" y="4006753"/>
              <a:ext cx="29469" cy="31799"/>
            </a:xfrm>
            <a:custGeom>
              <a:rect b="b" l="l" r="r" t="t"/>
              <a:pathLst>
                <a:path extrusionOk="0" h="273" w="253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207"/>
                    <a:pt x="61" y="273"/>
                    <a:pt x="127" y="273"/>
                  </a:cubicBezTo>
                  <a:cubicBezTo>
                    <a:pt x="212" y="273"/>
                    <a:pt x="253" y="207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flipH="1">
              <a:off x="1880601" y="4292948"/>
              <a:ext cx="543612" cy="222826"/>
            </a:xfrm>
            <a:custGeom>
              <a:rect b="b" l="l" r="r" t="t"/>
              <a:pathLst>
                <a:path extrusionOk="0" h="1913" w="4667">
                  <a:moveTo>
                    <a:pt x="2336" y="1"/>
                  </a:moveTo>
                  <a:cubicBezTo>
                    <a:pt x="1055" y="1"/>
                    <a:pt x="1" y="445"/>
                    <a:pt x="1" y="949"/>
                  </a:cubicBezTo>
                  <a:cubicBezTo>
                    <a:pt x="1" y="1474"/>
                    <a:pt x="1055" y="1913"/>
                    <a:pt x="2336" y="1913"/>
                  </a:cubicBezTo>
                  <a:cubicBezTo>
                    <a:pt x="3617" y="1913"/>
                    <a:pt x="4667" y="1474"/>
                    <a:pt x="4667" y="949"/>
                  </a:cubicBezTo>
                  <a:cubicBezTo>
                    <a:pt x="4667" y="445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 flipH="1">
              <a:off x="989208" y="4055570"/>
              <a:ext cx="543612" cy="220497"/>
            </a:xfrm>
            <a:custGeom>
              <a:rect b="b" l="l" r="r" t="t"/>
              <a:pathLst>
                <a:path extrusionOk="0" h="1893" w="4667">
                  <a:moveTo>
                    <a:pt x="2336" y="1"/>
                  </a:moveTo>
                  <a:cubicBezTo>
                    <a:pt x="1049" y="1"/>
                    <a:pt x="0" y="420"/>
                    <a:pt x="0" y="944"/>
                  </a:cubicBezTo>
                  <a:cubicBezTo>
                    <a:pt x="0" y="1474"/>
                    <a:pt x="1049" y="1893"/>
                    <a:pt x="2336" y="1893"/>
                  </a:cubicBezTo>
                  <a:cubicBezTo>
                    <a:pt x="3617" y="1893"/>
                    <a:pt x="4666" y="1474"/>
                    <a:pt x="4666" y="944"/>
                  </a:cubicBezTo>
                  <a:cubicBezTo>
                    <a:pt x="4666" y="420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 flipH="1">
              <a:off x="1204938" y="4346993"/>
              <a:ext cx="73499" cy="36575"/>
            </a:xfrm>
            <a:custGeom>
              <a:rect b="b" l="l" r="r" t="t"/>
              <a:pathLst>
                <a:path extrusionOk="0" h="314" w="631">
                  <a:moveTo>
                    <a:pt x="318" y="1"/>
                  </a:moveTo>
                  <a:cubicBezTo>
                    <a:pt x="126" y="1"/>
                    <a:pt x="0" y="62"/>
                    <a:pt x="0" y="147"/>
                  </a:cubicBezTo>
                  <a:cubicBezTo>
                    <a:pt x="0" y="233"/>
                    <a:pt x="126" y="314"/>
                    <a:pt x="318" y="314"/>
                  </a:cubicBezTo>
                  <a:cubicBezTo>
                    <a:pt x="485" y="314"/>
                    <a:pt x="631" y="233"/>
                    <a:pt x="631" y="147"/>
                  </a:cubicBezTo>
                  <a:cubicBezTo>
                    <a:pt x="631" y="62"/>
                    <a:pt x="485" y="1"/>
                    <a:pt x="318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 flipH="1">
              <a:off x="1221944" y="4148402"/>
              <a:ext cx="61268" cy="29586"/>
            </a:xfrm>
            <a:custGeom>
              <a:rect b="b" l="l" r="r" t="t"/>
              <a:pathLst>
                <a:path extrusionOk="0" h="254" w="526">
                  <a:moveTo>
                    <a:pt x="253" y="1"/>
                  </a:moveTo>
                  <a:cubicBezTo>
                    <a:pt x="127" y="1"/>
                    <a:pt x="1" y="46"/>
                    <a:pt x="1" y="127"/>
                  </a:cubicBezTo>
                  <a:cubicBezTo>
                    <a:pt x="1" y="193"/>
                    <a:pt x="127" y="253"/>
                    <a:pt x="253" y="253"/>
                  </a:cubicBezTo>
                  <a:cubicBezTo>
                    <a:pt x="399" y="253"/>
                    <a:pt x="526" y="193"/>
                    <a:pt x="526" y="127"/>
                  </a:cubicBezTo>
                  <a:cubicBezTo>
                    <a:pt x="526" y="46"/>
                    <a:pt x="39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5"/>
            <p:cNvSpPr/>
            <p:nvPr/>
          </p:nvSpPr>
          <p:spPr>
            <a:xfrm flipH="1">
              <a:off x="2127430" y="4381120"/>
              <a:ext cx="61734" cy="29469"/>
            </a:xfrm>
            <a:custGeom>
              <a:rect b="b" l="l" r="r" t="t"/>
              <a:pathLst>
                <a:path extrusionOk="0" h="253" w="530">
                  <a:moveTo>
                    <a:pt x="278" y="1"/>
                  </a:moveTo>
                  <a:cubicBezTo>
                    <a:pt x="126" y="1"/>
                    <a:pt x="0" y="66"/>
                    <a:pt x="0" y="127"/>
                  </a:cubicBezTo>
                  <a:cubicBezTo>
                    <a:pt x="0" y="192"/>
                    <a:pt x="126" y="253"/>
                    <a:pt x="278" y="253"/>
                  </a:cubicBezTo>
                  <a:cubicBezTo>
                    <a:pt x="404" y="253"/>
                    <a:pt x="530" y="192"/>
                    <a:pt x="530" y="127"/>
                  </a:cubicBezTo>
                  <a:cubicBezTo>
                    <a:pt x="530" y="66"/>
                    <a:pt x="404" y="1"/>
                    <a:pt x="278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5"/>
            <p:cNvSpPr/>
            <p:nvPr/>
          </p:nvSpPr>
          <p:spPr>
            <a:xfrm flipH="1">
              <a:off x="1618545" y="4109732"/>
              <a:ext cx="58822" cy="29469"/>
            </a:xfrm>
            <a:custGeom>
              <a:rect b="b" l="l" r="r" t="t"/>
              <a:pathLst>
                <a:path extrusionOk="0" h="253" w="505">
                  <a:moveTo>
                    <a:pt x="252" y="0"/>
                  </a:moveTo>
                  <a:cubicBezTo>
                    <a:pt x="106" y="0"/>
                    <a:pt x="0" y="40"/>
                    <a:pt x="0" y="126"/>
                  </a:cubicBezTo>
                  <a:cubicBezTo>
                    <a:pt x="0" y="187"/>
                    <a:pt x="106" y="252"/>
                    <a:pt x="252" y="252"/>
                  </a:cubicBezTo>
                  <a:cubicBezTo>
                    <a:pt x="399" y="252"/>
                    <a:pt x="505" y="187"/>
                    <a:pt x="505" y="126"/>
                  </a:cubicBezTo>
                  <a:cubicBezTo>
                    <a:pt x="505" y="40"/>
                    <a:pt x="399" y="0"/>
                    <a:pt x="252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 flipH="1">
              <a:off x="2506910" y="4341751"/>
              <a:ext cx="58939" cy="29469"/>
            </a:xfrm>
            <a:custGeom>
              <a:rect b="b" l="l" r="r" t="t"/>
              <a:pathLst>
                <a:path extrusionOk="0" h="253" w="506">
                  <a:moveTo>
                    <a:pt x="253" y="1"/>
                  </a:moveTo>
                  <a:cubicBezTo>
                    <a:pt x="107" y="1"/>
                    <a:pt x="1" y="66"/>
                    <a:pt x="1" y="127"/>
                  </a:cubicBezTo>
                  <a:cubicBezTo>
                    <a:pt x="1" y="212"/>
                    <a:pt x="107" y="253"/>
                    <a:pt x="253" y="253"/>
                  </a:cubicBezTo>
                  <a:cubicBezTo>
                    <a:pt x="379" y="253"/>
                    <a:pt x="505" y="212"/>
                    <a:pt x="505" y="127"/>
                  </a:cubicBezTo>
                  <a:cubicBezTo>
                    <a:pt x="505" y="66"/>
                    <a:pt x="37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 flipH="1">
              <a:off x="2192198" y="3672020"/>
              <a:ext cx="213391" cy="585428"/>
            </a:xfrm>
            <a:custGeom>
              <a:rect b="b" l="l" r="r" t="t"/>
              <a:pathLst>
                <a:path extrusionOk="0" h="5026" w="1832">
                  <a:moveTo>
                    <a:pt x="0" y="1"/>
                  </a:moveTo>
                  <a:lnTo>
                    <a:pt x="46" y="4732"/>
                  </a:lnTo>
                  <a:lnTo>
                    <a:pt x="1832" y="5025"/>
                  </a:lnTo>
                  <a:lnTo>
                    <a:pt x="1832" y="5025"/>
                  </a:lnTo>
                  <a:lnTo>
                    <a:pt x="1786" y="29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 flipH="1">
              <a:off x="2209204" y="3696713"/>
              <a:ext cx="179379" cy="536041"/>
            </a:xfrm>
            <a:custGeom>
              <a:rect b="b" l="l" r="r" t="t"/>
              <a:pathLst>
                <a:path extrusionOk="0" h="4602" w="1540">
                  <a:moveTo>
                    <a:pt x="1" y="1"/>
                  </a:moveTo>
                  <a:lnTo>
                    <a:pt x="46" y="4349"/>
                  </a:lnTo>
                  <a:lnTo>
                    <a:pt x="1539" y="4601"/>
                  </a:lnTo>
                  <a:lnTo>
                    <a:pt x="149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 flipH="1">
              <a:off x="2209204" y="3816566"/>
              <a:ext cx="176467" cy="102968"/>
            </a:xfrm>
            <a:custGeom>
              <a:rect b="b" l="l" r="r" t="t"/>
              <a:pathLst>
                <a:path extrusionOk="0" h="884" w="1515">
                  <a:moveTo>
                    <a:pt x="1" y="1"/>
                  </a:moveTo>
                  <a:lnTo>
                    <a:pt x="21" y="631"/>
                  </a:lnTo>
                  <a:lnTo>
                    <a:pt x="1514" y="883"/>
                  </a:lnTo>
                  <a:lnTo>
                    <a:pt x="151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 flipH="1">
              <a:off x="2209204" y="3921744"/>
              <a:ext cx="176467" cy="105298"/>
            </a:xfrm>
            <a:custGeom>
              <a:rect b="b" l="l" r="r" t="t"/>
              <a:pathLst>
                <a:path extrusionOk="0" h="904" w="1515">
                  <a:moveTo>
                    <a:pt x="1" y="1"/>
                  </a:moveTo>
                  <a:lnTo>
                    <a:pt x="21" y="651"/>
                  </a:lnTo>
                  <a:lnTo>
                    <a:pt x="1514" y="904"/>
                  </a:lnTo>
                  <a:lnTo>
                    <a:pt x="151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5"/>
            <p:cNvSpPr/>
            <p:nvPr/>
          </p:nvSpPr>
          <p:spPr>
            <a:xfrm flipH="1">
              <a:off x="2209204" y="3902409"/>
              <a:ext cx="179379" cy="48805"/>
            </a:xfrm>
            <a:custGeom>
              <a:rect b="b" l="l" r="r" t="t"/>
              <a:pathLst>
                <a:path extrusionOk="0" h="419" w="1540">
                  <a:moveTo>
                    <a:pt x="1" y="0"/>
                  </a:moveTo>
                  <a:lnTo>
                    <a:pt x="1" y="167"/>
                  </a:lnTo>
                  <a:lnTo>
                    <a:pt x="1539" y="419"/>
                  </a:lnTo>
                  <a:lnTo>
                    <a:pt x="1539" y="27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 flipH="1">
              <a:off x="2209204" y="3779527"/>
              <a:ext cx="179379" cy="49504"/>
            </a:xfrm>
            <a:custGeom>
              <a:rect b="b" l="l" r="r" t="t"/>
              <a:pathLst>
                <a:path extrusionOk="0" h="425" w="1540">
                  <a:moveTo>
                    <a:pt x="1" y="1"/>
                  </a:moveTo>
                  <a:lnTo>
                    <a:pt x="1" y="172"/>
                  </a:lnTo>
                  <a:lnTo>
                    <a:pt x="1539" y="425"/>
                  </a:lnTo>
                  <a:lnTo>
                    <a:pt x="1539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 flipH="1">
              <a:off x="2209204" y="4005141"/>
              <a:ext cx="179379" cy="46592"/>
            </a:xfrm>
            <a:custGeom>
              <a:rect b="b" l="l" r="r" t="t"/>
              <a:pathLst>
                <a:path extrusionOk="0" h="400" w="1540">
                  <a:moveTo>
                    <a:pt x="1" y="1"/>
                  </a:moveTo>
                  <a:lnTo>
                    <a:pt x="1" y="147"/>
                  </a:lnTo>
                  <a:lnTo>
                    <a:pt x="1539" y="399"/>
                  </a:lnTo>
                  <a:lnTo>
                    <a:pt x="1539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 flipH="1">
              <a:off x="2209204" y="4034609"/>
              <a:ext cx="176467" cy="105298"/>
            </a:xfrm>
            <a:custGeom>
              <a:rect b="b" l="l" r="r" t="t"/>
              <a:pathLst>
                <a:path extrusionOk="0" h="904" w="1515">
                  <a:moveTo>
                    <a:pt x="1" y="0"/>
                  </a:moveTo>
                  <a:lnTo>
                    <a:pt x="21" y="651"/>
                  </a:lnTo>
                  <a:lnTo>
                    <a:pt x="1514" y="903"/>
                  </a:lnTo>
                  <a:lnTo>
                    <a:pt x="1514" y="25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 flipH="1">
              <a:off x="2233899" y="3745516"/>
              <a:ext cx="132321" cy="37157"/>
            </a:xfrm>
            <a:custGeom>
              <a:rect b="b" l="l" r="r" t="t"/>
              <a:pathLst>
                <a:path extrusionOk="0" h="319" w="1136">
                  <a:moveTo>
                    <a:pt x="0" y="0"/>
                  </a:moveTo>
                  <a:lnTo>
                    <a:pt x="0" y="126"/>
                  </a:lnTo>
                  <a:lnTo>
                    <a:pt x="1135" y="318"/>
                  </a:lnTo>
                  <a:lnTo>
                    <a:pt x="1135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5"/>
            <p:cNvSpPr/>
            <p:nvPr/>
          </p:nvSpPr>
          <p:spPr>
            <a:xfrm flipH="1">
              <a:off x="1736761" y="3588623"/>
              <a:ext cx="668828" cy="117645"/>
            </a:xfrm>
            <a:custGeom>
              <a:rect b="b" l="l" r="r" t="t"/>
              <a:pathLst>
                <a:path extrusionOk="0" h="1010" w="5742">
                  <a:moveTo>
                    <a:pt x="3976" y="0"/>
                  </a:moveTo>
                  <a:lnTo>
                    <a:pt x="0" y="717"/>
                  </a:lnTo>
                  <a:lnTo>
                    <a:pt x="1786" y="1009"/>
                  </a:lnTo>
                  <a:lnTo>
                    <a:pt x="5741" y="298"/>
                  </a:lnTo>
                  <a:lnTo>
                    <a:pt x="3976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5"/>
            <p:cNvSpPr/>
            <p:nvPr/>
          </p:nvSpPr>
          <p:spPr>
            <a:xfrm flipH="1">
              <a:off x="1732108" y="3623333"/>
              <a:ext cx="465454" cy="634117"/>
            </a:xfrm>
            <a:custGeom>
              <a:rect b="b" l="l" r="r" t="t"/>
              <a:pathLst>
                <a:path extrusionOk="0" h="5444" w="3996">
                  <a:moveTo>
                    <a:pt x="3955" y="0"/>
                  </a:moveTo>
                  <a:lnTo>
                    <a:pt x="0" y="711"/>
                  </a:lnTo>
                  <a:lnTo>
                    <a:pt x="46" y="5443"/>
                  </a:lnTo>
                  <a:lnTo>
                    <a:pt x="3995" y="4727"/>
                  </a:lnTo>
                  <a:lnTo>
                    <a:pt x="395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5"/>
            <p:cNvSpPr/>
            <p:nvPr/>
          </p:nvSpPr>
          <p:spPr>
            <a:xfrm flipH="1">
              <a:off x="1756803" y="3657344"/>
              <a:ext cx="416067" cy="568306"/>
            </a:xfrm>
            <a:custGeom>
              <a:rect b="b" l="l" r="r" t="t"/>
              <a:pathLst>
                <a:path extrusionOk="0" h="4879" w="3572">
                  <a:moveTo>
                    <a:pt x="3531" y="1"/>
                  </a:moveTo>
                  <a:lnTo>
                    <a:pt x="0" y="631"/>
                  </a:lnTo>
                  <a:lnTo>
                    <a:pt x="20" y="4879"/>
                  </a:lnTo>
                  <a:lnTo>
                    <a:pt x="3572" y="4228"/>
                  </a:lnTo>
                  <a:lnTo>
                    <a:pt x="3531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 flipH="1">
              <a:off x="1827276" y="3709059"/>
              <a:ext cx="279203" cy="63598"/>
            </a:xfrm>
            <a:custGeom>
              <a:rect b="b" l="l" r="r" t="t"/>
              <a:pathLst>
                <a:path extrusionOk="0" h="546" w="2397">
                  <a:moveTo>
                    <a:pt x="2396" y="1"/>
                  </a:moveTo>
                  <a:lnTo>
                    <a:pt x="0" y="439"/>
                  </a:lnTo>
                  <a:lnTo>
                    <a:pt x="0" y="545"/>
                  </a:lnTo>
                  <a:lnTo>
                    <a:pt x="2396" y="101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 flipH="1">
              <a:off x="1827276" y="3767880"/>
              <a:ext cx="279203" cy="61152"/>
            </a:xfrm>
            <a:custGeom>
              <a:rect b="b" l="l" r="r" t="t"/>
              <a:pathLst>
                <a:path extrusionOk="0" h="525" w="2397">
                  <a:moveTo>
                    <a:pt x="2396" y="0"/>
                  </a:moveTo>
                  <a:lnTo>
                    <a:pt x="0" y="439"/>
                  </a:lnTo>
                  <a:lnTo>
                    <a:pt x="0" y="525"/>
                  </a:lnTo>
                  <a:lnTo>
                    <a:pt x="2396" y="81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 flipH="1">
              <a:off x="1827276" y="3823671"/>
              <a:ext cx="279203" cy="64180"/>
            </a:xfrm>
            <a:custGeom>
              <a:rect b="b" l="l" r="r" t="t"/>
              <a:pathLst>
                <a:path extrusionOk="0" h="551" w="2397">
                  <a:moveTo>
                    <a:pt x="2396" y="0"/>
                  </a:moveTo>
                  <a:lnTo>
                    <a:pt x="0" y="444"/>
                  </a:lnTo>
                  <a:lnTo>
                    <a:pt x="0" y="550"/>
                  </a:lnTo>
                  <a:lnTo>
                    <a:pt x="2396" y="106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 flipH="1">
              <a:off x="1827276" y="3882375"/>
              <a:ext cx="279203" cy="61851"/>
            </a:xfrm>
            <a:custGeom>
              <a:rect b="b" l="l" r="r" t="t"/>
              <a:pathLst>
                <a:path extrusionOk="0" h="531" w="2397">
                  <a:moveTo>
                    <a:pt x="2396" y="1"/>
                  </a:moveTo>
                  <a:lnTo>
                    <a:pt x="0" y="445"/>
                  </a:lnTo>
                  <a:lnTo>
                    <a:pt x="0" y="530"/>
                  </a:lnTo>
                  <a:lnTo>
                    <a:pt x="2396" y="86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 flipH="1">
              <a:off x="1827276" y="3938749"/>
              <a:ext cx="279203" cy="64180"/>
            </a:xfrm>
            <a:custGeom>
              <a:rect b="b" l="l" r="r" t="t"/>
              <a:pathLst>
                <a:path extrusionOk="0" h="551" w="2397">
                  <a:moveTo>
                    <a:pt x="2396" y="1"/>
                  </a:moveTo>
                  <a:lnTo>
                    <a:pt x="0" y="445"/>
                  </a:lnTo>
                  <a:lnTo>
                    <a:pt x="0" y="551"/>
                  </a:lnTo>
                  <a:lnTo>
                    <a:pt x="2396" y="107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 flipH="1">
              <a:off x="1827276" y="3995240"/>
              <a:ext cx="279203" cy="63598"/>
            </a:xfrm>
            <a:custGeom>
              <a:rect b="b" l="l" r="r" t="t"/>
              <a:pathLst>
                <a:path extrusionOk="0" h="546" w="2397">
                  <a:moveTo>
                    <a:pt x="2396" y="0"/>
                  </a:moveTo>
                  <a:lnTo>
                    <a:pt x="0" y="444"/>
                  </a:lnTo>
                  <a:lnTo>
                    <a:pt x="0" y="545"/>
                  </a:lnTo>
                  <a:lnTo>
                    <a:pt x="2396" y="106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 flipH="1">
              <a:off x="1827276" y="4053944"/>
              <a:ext cx="279203" cy="61268"/>
            </a:xfrm>
            <a:custGeom>
              <a:rect b="b" l="l" r="r" t="t"/>
              <a:pathLst>
                <a:path extrusionOk="0" h="526" w="2397">
                  <a:moveTo>
                    <a:pt x="2396" y="1"/>
                  </a:moveTo>
                  <a:lnTo>
                    <a:pt x="0" y="445"/>
                  </a:lnTo>
                  <a:lnTo>
                    <a:pt x="0" y="525"/>
                  </a:lnTo>
                  <a:lnTo>
                    <a:pt x="2396" y="86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 flipH="1">
              <a:off x="1827276" y="4110318"/>
              <a:ext cx="279203" cy="63598"/>
            </a:xfrm>
            <a:custGeom>
              <a:rect b="b" l="l" r="r" t="t"/>
              <a:pathLst>
                <a:path extrusionOk="0" h="546" w="2397">
                  <a:moveTo>
                    <a:pt x="2396" y="1"/>
                  </a:moveTo>
                  <a:lnTo>
                    <a:pt x="0" y="440"/>
                  </a:lnTo>
                  <a:lnTo>
                    <a:pt x="0" y="546"/>
                  </a:lnTo>
                  <a:lnTo>
                    <a:pt x="2396" y="107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 flipH="1">
              <a:off x="2128725" y="3764851"/>
              <a:ext cx="10134" cy="12463"/>
            </a:xfrm>
            <a:custGeom>
              <a:rect b="b" l="l" r="r" t="t"/>
              <a:pathLst>
                <a:path extrusionOk="0" h="107" w="87">
                  <a:moveTo>
                    <a:pt x="46" y="1"/>
                  </a:moveTo>
                  <a:cubicBezTo>
                    <a:pt x="26" y="1"/>
                    <a:pt x="1" y="26"/>
                    <a:pt x="1" y="66"/>
                  </a:cubicBezTo>
                  <a:cubicBezTo>
                    <a:pt x="1" y="87"/>
                    <a:pt x="26" y="107"/>
                    <a:pt x="46" y="107"/>
                  </a:cubicBezTo>
                  <a:cubicBezTo>
                    <a:pt x="66" y="107"/>
                    <a:pt x="86" y="87"/>
                    <a:pt x="86" y="66"/>
                  </a:cubicBezTo>
                  <a:cubicBezTo>
                    <a:pt x="86" y="26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 flipH="1">
              <a:off x="2128725" y="3821342"/>
              <a:ext cx="10134" cy="12347"/>
            </a:xfrm>
            <a:custGeom>
              <a:rect b="b" l="l" r="r" t="t"/>
              <a:pathLst>
                <a:path extrusionOk="0" h="106" w="87">
                  <a:moveTo>
                    <a:pt x="46" y="0"/>
                  </a:moveTo>
                  <a:cubicBezTo>
                    <a:pt x="26" y="0"/>
                    <a:pt x="1" y="20"/>
                    <a:pt x="1" y="45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45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 flipH="1">
              <a:off x="2128725" y="3877716"/>
              <a:ext cx="10134" cy="10134"/>
            </a:xfrm>
            <a:custGeom>
              <a:rect b="b" l="l" r="r" t="t"/>
              <a:pathLst>
                <a:path extrusionOk="0" h="87" w="87">
                  <a:moveTo>
                    <a:pt x="46" y="0"/>
                  </a:moveTo>
                  <a:cubicBezTo>
                    <a:pt x="26" y="0"/>
                    <a:pt x="1" y="21"/>
                    <a:pt x="1" y="41"/>
                  </a:cubicBezTo>
                  <a:cubicBezTo>
                    <a:pt x="1" y="66"/>
                    <a:pt x="26" y="86"/>
                    <a:pt x="46" y="86"/>
                  </a:cubicBezTo>
                  <a:cubicBezTo>
                    <a:pt x="66" y="86"/>
                    <a:pt x="86" y="66"/>
                    <a:pt x="86" y="41"/>
                  </a:cubicBezTo>
                  <a:cubicBezTo>
                    <a:pt x="86" y="21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 flipH="1">
              <a:off x="2128725" y="3931761"/>
              <a:ext cx="10134" cy="12463"/>
            </a:xfrm>
            <a:custGeom>
              <a:rect b="b" l="l" r="r" t="t"/>
              <a:pathLst>
                <a:path extrusionOk="0" h="107" w="87">
                  <a:moveTo>
                    <a:pt x="46" y="0"/>
                  </a:moveTo>
                  <a:cubicBezTo>
                    <a:pt x="26" y="0"/>
                    <a:pt x="1" y="21"/>
                    <a:pt x="1" y="61"/>
                  </a:cubicBezTo>
                  <a:cubicBezTo>
                    <a:pt x="1" y="81"/>
                    <a:pt x="26" y="106"/>
                    <a:pt x="46" y="106"/>
                  </a:cubicBezTo>
                  <a:cubicBezTo>
                    <a:pt x="66" y="106"/>
                    <a:pt x="86" y="81"/>
                    <a:pt x="86" y="61"/>
                  </a:cubicBezTo>
                  <a:cubicBezTo>
                    <a:pt x="86" y="21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 flipH="1">
              <a:off x="2128725" y="3988135"/>
              <a:ext cx="10134" cy="11881"/>
            </a:xfrm>
            <a:custGeom>
              <a:rect b="b" l="l" r="r" t="t"/>
              <a:pathLst>
                <a:path extrusionOk="0" h="102" w="87">
                  <a:moveTo>
                    <a:pt x="46" y="1"/>
                  </a:moveTo>
                  <a:cubicBezTo>
                    <a:pt x="26" y="1"/>
                    <a:pt x="1" y="21"/>
                    <a:pt x="1" y="41"/>
                  </a:cubicBezTo>
                  <a:cubicBezTo>
                    <a:pt x="1" y="81"/>
                    <a:pt x="26" y="102"/>
                    <a:pt x="46" y="102"/>
                  </a:cubicBezTo>
                  <a:cubicBezTo>
                    <a:pt x="66" y="102"/>
                    <a:pt x="86" y="81"/>
                    <a:pt x="86" y="41"/>
                  </a:cubicBezTo>
                  <a:cubicBezTo>
                    <a:pt x="86" y="21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 flipH="1">
              <a:off x="2128725" y="4043927"/>
              <a:ext cx="10134" cy="10134"/>
            </a:xfrm>
            <a:custGeom>
              <a:rect b="b" l="l" r="r" t="t"/>
              <a:pathLst>
                <a:path extrusionOk="0" h="87" w="87">
                  <a:moveTo>
                    <a:pt x="46" y="1"/>
                  </a:moveTo>
                  <a:cubicBezTo>
                    <a:pt x="26" y="1"/>
                    <a:pt x="1" y="26"/>
                    <a:pt x="1" y="46"/>
                  </a:cubicBezTo>
                  <a:cubicBezTo>
                    <a:pt x="1" y="66"/>
                    <a:pt x="26" y="87"/>
                    <a:pt x="46" y="87"/>
                  </a:cubicBezTo>
                  <a:cubicBezTo>
                    <a:pt x="66" y="87"/>
                    <a:pt x="86" y="66"/>
                    <a:pt x="86" y="46"/>
                  </a:cubicBezTo>
                  <a:cubicBezTo>
                    <a:pt x="86" y="26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 flipH="1">
              <a:off x="2128725" y="4098088"/>
              <a:ext cx="10134" cy="12347"/>
            </a:xfrm>
            <a:custGeom>
              <a:rect b="b" l="l" r="r" t="t"/>
              <a:pathLst>
                <a:path extrusionOk="0" h="106" w="87">
                  <a:moveTo>
                    <a:pt x="46" y="0"/>
                  </a:moveTo>
                  <a:cubicBezTo>
                    <a:pt x="26" y="0"/>
                    <a:pt x="1" y="20"/>
                    <a:pt x="1" y="66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66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 flipH="1">
              <a:off x="2128725" y="4154463"/>
              <a:ext cx="10134" cy="12463"/>
            </a:xfrm>
            <a:custGeom>
              <a:rect b="b" l="l" r="r" t="t"/>
              <a:pathLst>
                <a:path extrusionOk="0" h="107" w="87">
                  <a:moveTo>
                    <a:pt x="46" y="0"/>
                  </a:moveTo>
                  <a:cubicBezTo>
                    <a:pt x="26" y="0"/>
                    <a:pt x="1" y="20"/>
                    <a:pt x="1" y="41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41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5"/>
          <p:cNvGrpSpPr/>
          <p:nvPr/>
        </p:nvGrpSpPr>
        <p:grpSpPr>
          <a:xfrm>
            <a:off x="6428219" y="1751762"/>
            <a:ext cx="1396745" cy="1309142"/>
            <a:chOff x="1573875" y="635025"/>
            <a:chExt cx="2353800" cy="2190300"/>
          </a:xfrm>
        </p:grpSpPr>
        <p:sp>
          <p:nvSpPr>
            <p:cNvPr id="897" name="Google Shape;897;p45"/>
            <p:cNvSpPr/>
            <p:nvPr/>
          </p:nvSpPr>
          <p:spPr>
            <a:xfrm flipH="1">
              <a:off x="1793828" y="933812"/>
              <a:ext cx="19622" cy="101400"/>
            </a:xfrm>
            <a:custGeom>
              <a:rect b="b" l="l" r="r" t="t"/>
              <a:pathLst>
                <a:path extrusionOk="0" h="863" w="167">
                  <a:moveTo>
                    <a:pt x="86" y="0"/>
                  </a:moveTo>
                  <a:cubicBezTo>
                    <a:pt x="41" y="0"/>
                    <a:pt x="0" y="41"/>
                    <a:pt x="0" y="86"/>
                  </a:cubicBezTo>
                  <a:lnTo>
                    <a:pt x="0" y="777"/>
                  </a:lnTo>
                  <a:cubicBezTo>
                    <a:pt x="0" y="822"/>
                    <a:pt x="41" y="863"/>
                    <a:pt x="86" y="863"/>
                  </a:cubicBezTo>
                  <a:cubicBezTo>
                    <a:pt x="127" y="863"/>
                    <a:pt x="167" y="822"/>
                    <a:pt x="167" y="777"/>
                  </a:cubicBezTo>
                  <a:lnTo>
                    <a:pt x="167" y="86"/>
                  </a:lnTo>
                  <a:cubicBezTo>
                    <a:pt x="167" y="41"/>
                    <a:pt x="127" y="0"/>
                    <a:pt x="8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 flipH="1">
              <a:off x="1754115" y="975875"/>
              <a:ext cx="101398" cy="19622"/>
            </a:xfrm>
            <a:custGeom>
              <a:rect b="b" l="l" r="r" t="t"/>
              <a:pathLst>
                <a:path extrusionOk="0" h="167" w="863">
                  <a:moveTo>
                    <a:pt x="86" y="0"/>
                  </a:moveTo>
                  <a:cubicBezTo>
                    <a:pt x="41" y="0"/>
                    <a:pt x="0" y="20"/>
                    <a:pt x="0" y="86"/>
                  </a:cubicBezTo>
                  <a:cubicBezTo>
                    <a:pt x="0" y="126"/>
                    <a:pt x="41" y="167"/>
                    <a:pt x="86" y="167"/>
                  </a:cubicBezTo>
                  <a:lnTo>
                    <a:pt x="777" y="167"/>
                  </a:lnTo>
                  <a:cubicBezTo>
                    <a:pt x="823" y="167"/>
                    <a:pt x="863" y="126"/>
                    <a:pt x="863" y="86"/>
                  </a:cubicBezTo>
                  <a:cubicBezTo>
                    <a:pt x="863" y="20"/>
                    <a:pt x="823" y="0"/>
                    <a:pt x="77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 flipH="1">
              <a:off x="1667520" y="2038021"/>
              <a:ext cx="20327" cy="100813"/>
            </a:xfrm>
            <a:custGeom>
              <a:rect b="b" l="l" r="r" t="t"/>
              <a:pathLst>
                <a:path extrusionOk="0" h="858" w="173">
                  <a:moveTo>
                    <a:pt x="87" y="0"/>
                  </a:moveTo>
                  <a:cubicBezTo>
                    <a:pt x="46" y="0"/>
                    <a:pt x="1" y="40"/>
                    <a:pt x="1" y="81"/>
                  </a:cubicBezTo>
                  <a:lnTo>
                    <a:pt x="1" y="777"/>
                  </a:lnTo>
                  <a:cubicBezTo>
                    <a:pt x="1" y="817"/>
                    <a:pt x="46" y="858"/>
                    <a:pt x="87" y="858"/>
                  </a:cubicBezTo>
                  <a:cubicBezTo>
                    <a:pt x="152" y="858"/>
                    <a:pt x="172" y="817"/>
                    <a:pt x="172" y="777"/>
                  </a:cubicBezTo>
                  <a:lnTo>
                    <a:pt x="172" y="81"/>
                  </a:lnTo>
                  <a:cubicBezTo>
                    <a:pt x="172" y="40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 flipH="1">
              <a:off x="1625457" y="2079496"/>
              <a:ext cx="101516" cy="20210"/>
            </a:xfrm>
            <a:custGeom>
              <a:rect b="b" l="l" r="r" t="t"/>
              <a:pathLst>
                <a:path extrusionOk="0" h="172" w="864">
                  <a:moveTo>
                    <a:pt x="82" y="0"/>
                  </a:moveTo>
                  <a:cubicBezTo>
                    <a:pt x="41" y="0"/>
                    <a:pt x="1" y="46"/>
                    <a:pt x="1" y="86"/>
                  </a:cubicBezTo>
                  <a:cubicBezTo>
                    <a:pt x="1" y="126"/>
                    <a:pt x="41" y="172"/>
                    <a:pt x="82" y="172"/>
                  </a:cubicBezTo>
                  <a:lnTo>
                    <a:pt x="778" y="172"/>
                  </a:lnTo>
                  <a:cubicBezTo>
                    <a:pt x="818" y="172"/>
                    <a:pt x="864" y="126"/>
                    <a:pt x="864" y="86"/>
                  </a:cubicBezTo>
                  <a:cubicBezTo>
                    <a:pt x="864" y="46"/>
                    <a:pt x="818" y="0"/>
                    <a:pt x="77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 flipH="1">
              <a:off x="3865872" y="1538906"/>
              <a:ext cx="19739" cy="101518"/>
            </a:xfrm>
            <a:custGeom>
              <a:rect b="b" l="l" r="r" t="t"/>
              <a:pathLst>
                <a:path extrusionOk="0" h="864" w="168">
                  <a:moveTo>
                    <a:pt x="87" y="1"/>
                  </a:moveTo>
                  <a:cubicBezTo>
                    <a:pt x="41" y="1"/>
                    <a:pt x="1" y="21"/>
                    <a:pt x="1" y="86"/>
                  </a:cubicBezTo>
                  <a:lnTo>
                    <a:pt x="1" y="777"/>
                  </a:lnTo>
                  <a:cubicBezTo>
                    <a:pt x="1" y="818"/>
                    <a:pt x="41" y="863"/>
                    <a:pt x="87" y="863"/>
                  </a:cubicBezTo>
                  <a:cubicBezTo>
                    <a:pt x="127" y="863"/>
                    <a:pt x="167" y="818"/>
                    <a:pt x="167" y="777"/>
                  </a:cubicBezTo>
                  <a:lnTo>
                    <a:pt x="167" y="86"/>
                  </a:lnTo>
                  <a:cubicBezTo>
                    <a:pt x="167" y="21"/>
                    <a:pt x="127" y="1"/>
                    <a:pt x="87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 flipH="1">
              <a:off x="3826159" y="1578619"/>
              <a:ext cx="101516" cy="19740"/>
            </a:xfrm>
            <a:custGeom>
              <a:rect b="b" l="l" r="r" t="t"/>
              <a:pathLst>
                <a:path extrusionOk="0" h="168" w="864">
                  <a:moveTo>
                    <a:pt x="87" y="1"/>
                  </a:moveTo>
                  <a:cubicBezTo>
                    <a:pt x="46" y="1"/>
                    <a:pt x="1" y="41"/>
                    <a:pt x="1" y="81"/>
                  </a:cubicBezTo>
                  <a:cubicBezTo>
                    <a:pt x="1" y="127"/>
                    <a:pt x="46" y="167"/>
                    <a:pt x="87" y="167"/>
                  </a:cubicBezTo>
                  <a:lnTo>
                    <a:pt x="778" y="167"/>
                  </a:lnTo>
                  <a:cubicBezTo>
                    <a:pt x="843" y="167"/>
                    <a:pt x="863" y="127"/>
                    <a:pt x="863" y="81"/>
                  </a:cubicBezTo>
                  <a:cubicBezTo>
                    <a:pt x="863" y="41"/>
                    <a:pt x="843" y="1"/>
                    <a:pt x="778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 flipH="1">
              <a:off x="3354412" y="635025"/>
              <a:ext cx="19622" cy="84363"/>
            </a:xfrm>
            <a:custGeom>
              <a:rect b="b" l="l" r="r" t="t"/>
              <a:pathLst>
                <a:path extrusionOk="0" h="718" w="167">
                  <a:moveTo>
                    <a:pt x="81" y="1"/>
                  </a:moveTo>
                  <a:cubicBezTo>
                    <a:pt x="41" y="1"/>
                    <a:pt x="0" y="21"/>
                    <a:pt x="0" y="86"/>
                  </a:cubicBezTo>
                  <a:lnTo>
                    <a:pt x="0" y="631"/>
                  </a:lnTo>
                  <a:cubicBezTo>
                    <a:pt x="0" y="692"/>
                    <a:pt x="41" y="717"/>
                    <a:pt x="81" y="717"/>
                  </a:cubicBezTo>
                  <a:cubicBezTo>
                    <a:pt x="126" y="717"/>
                    <a:pt x="167" y="692"/>
                    <a:pt x="167" y="631"/>
                  </a:cubicBezTo>
                  <a:lnTo>
                    <a:pt x="167" y="86"/>
                  </a:lnTo>
                  <a:cubicBezTo>
                    <a:pt x="167" y="21"/>
                    <a:pt x="126" y="1"/>
                    <a:pt x="81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 flipH="1">
              <a:off x="3322336" y="667101"/>
              <a:ext cx="86711" cy="19622"/>
            </a:xfrm>
            <a:custGeom>
              <a:rect b="b" l="l" r="r" t="t"/>
              <a:pathLst>
                <a:path extrusionOk="0" h="167" w="738">
                  <a:moveTo>
                    <a:pt x="86" y="0"/>
                  </a:moveTo>
                  <a:cubicBezTo>
                    <a:pt x="46" y="0"/>
                    <a:pt x="1" y="41"/>
                    <a:pt x="1" y="86"/>
                  </a:cubicBezTo>
                  <a:cubicBezTo>
                    <a:pt x="1" y="126"/>
                    <a:pt x="46" y="167"/>
                    <a:pt x="86" y="167"/>
                  </a:cubicBezTo>
                  <a:lnTo>
                    <a:pt x="651" y="167"/>
                  </a:lnTo>
                  <a:cubicBezTo>
                    <a:pt x="697" y="167"/>
                    <a:pt x="737" y="126"/>
                    <a:pt x="737" y="86"/>
                  </a:cubicBezTo>
                  <a:cubicBezTo>
                    <a:pt x="737" y="41"/>
                    <a:pt x="697" y="0"/>
                    <a:pt x="65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 flipH="1">
              <a:off x="3415980" y="1375942"/>
              <a:ext cx="27376" cy="27377"/>
            </a:xfrm>
            <a:custGeom>
              <a:rect b="b" l="l" r="r" t="t"/>
              <a:pathLst>
                <a:path extrusionOk="0" h="233" w="233">
                  <a:moveTo>
                    <a:pt x="126" y="0"/>
                  </a:moveTo>
                  <a:cubicBezTo>
                    <a:pt x="61" y="0"/>
                    <a:pt x="0" y="41"/>
                    <a:pt x="0" y="106"/>
                  </a:cubicBezTo>
                  <a:cubicBezTo>
                    <a:pt x="0" y="167"/>
                    <a:pt x="61" y="232"/>
                    <a:pt x="126" y="232"/>
                  </a:cubicBezTo>
                  <a:cubicBezTo>
                    <a:pt x="187" y="232"/>
                    <a:pt x="232" y="167"/>
                    <a:pt x="232" y="106"/>
                  </a:cubicBezTo>
                  <a:cubicBezTo>
                    <a:pt x="232" y="41"/>
                    <a:pt x="187" y="0"/>
                    <a:pt x="12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 flipH="1">
              <a:off x="1702533" y="1697171"/>
              <a:ext cx="26789" cy="26789"/>
            </a:xfrm>
            <a:custGeom>
              <a:rect b="b" l="l" r="r" t="t"/>
              <a:pathLst>
                <a:path extrusionOk="0" h="228" w="228">
                  <a:moveTo>
                    <a:pt x="102" y="0"/>
                  </a:moveTo>
                  <a:cubicBezTo>
                    <a:pt x="41" y="0"/>
                    <a:pt x="1" y="61"/>
                    <a:pt x="1" y="127"/>
                  </a:cubicBezTo>
                  <a:cubicBezTo>
                    <a:pt x="1" y="187"/>
                    <a:pt x="41" y="227"/>
                    <a:pt x="102" y="227"/>
                  </a:cubicBezTo>
                  <a:cubicBezTo>
                    <a:pt x="187" y="227"/>
                    <a:pt x="228" y="187"/>
                    <a:pt x="228" y="127"/>
                  </a:cubicBezTo>
                  <a:cubicBezTo>
                    <a:pt x="228" y="61"/>
                    <a:pt x="187" y="0"/>
                    <a:pt x="102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 flipH="1">
              <a:off x="1988754" y="699059"/>
              <a:ext cx="27376" cy="27377"/>
            </a:xfrm>
            <a:custGeom>
              <a:rect b="b" l="l" r="r" t="t"/>
              <a:pathLst>
                <a:path extrusionOk="0" h="233" w="233">
                  <a:moveTo>
                    <a:pt x="106" y="1"/>
                  </a:moveTo>
                  <a:cubicBezTo>
                    <a:pt x="46" y="1"/>
                    <a:pt x="0" y="66"/>
                    <a:pt x="0" y="127"/>
                  </a:cubicBezTo>
                  <a:cubicBezTo>
                    <a:pt x="0" y="192"/>
                    <a:pt x="46" y="233"/>
                    <a:pt x="106" y="233"/>
                  </a:cubicBezTo>
                  <a:cubicBezTo>
                    <a:pt x="192" y="233"/>
                    <a:pt x="232" y="192"/>
                    <a:pt x="232" y="127"/>
                  </a:cubicBezTo>
                  <a:cubicBezTo>
                    <a:pt x="232" y="66"/>
                    <a:pt x="192" y="1"/>
                    <a:pt x="106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 flipH="1">
              <a:off x="1880305" y="1400851"/>
              <a:ext cx="26789" cy="26789"/>
            </a:xfrm>
            <a:custGeom>
              <a:rect b="b" l="l" r="r" t="t"/>
              <a:pathLst>
                <a:path extrusionOk="0" h="228" w="228">
                  <a:moveTo>
                    <a:pt x="101" y="0"/>
                  </a:moveTo>
                  <a:cubicBezTo>
                    <a:pt x="41" y="0"/>
                    <a:pt x="0" y="61"/>
                    <a:pt x="0" y="126"/>
                  </a:cubicBezTo>
                  <a:cubicBezTo>
                    <a:pt x="0" y="187"/>
                    <a:pt x="41" y="227"/>
                    <a:pt x="101" y="227"/>
                  </a:cubicBezTo>
                  <a:cubicBezTo>
                    <a:pt x="187" y="227"/>
                    <a:pt x="227" y="187"/>
                    <a:pt x="227" y="126"/>
                  </a:cubicBezTo>
                  <a:cubicBezTo>
                    <a:pt x="227" y="61"/>
                    <a:pt x="187" y="0"/>
                    <a:pt x="10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 flipH="1">
              <a:off x="3742031" y="2097238"/>
              <a:ext cx="27376" cy="26789"/>
            </a:xfrm>
            <a:custGeom>
              <a:rect b="b" l="l" r="r" t="t"/>
              <a:pathLst>
                <a:path extrusionOk="0" h="228" w="233">
                  <a:moveTo>
                    <a:pt x="127" y="0"/>
                  </a:moveTo>
                  <a:cubicBezTo>
                    <a:pt x="61" y="0"/>
                    <a:pt x="1" y="41"/>
                    <a:pt x="1" y="101"/>
                  </a:cubicBezTo>
                  <a:cubicBezTo>
                    <a:pt x="1" y="167"/>
                    <a:pt x="61" y="227"/>
                    <a:pt x="127" y="227"/>
                  </a:cubicBezTo>
                  <a:cubicBezTo>
                    <a:pt x="187" y="227"/>
                    <a:pt x="233" y="167"/>
                    <a:pt x="233" y="101"/>
                  </a:cubicBezTo>
                  <a:cubicBezTo>
                    <a:pt x="233" y="41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 flipH="1">
              <a:off x="1573875" y="1321425"/>
              <a:ext cx="46998" cy="46882"/>
            </a:xfrm>
            <a:custGeom>
              <a:rect b="b" l="l" r="r" t="t"/>
              <a:pathLst>
                <a:path extrusionOk="0" h="399" w="400">
                  <a:moveTo>
                    <a:pt x="188" y="0"/>
                  </a:moveTo>
                  <a:cubicBezTo>
                    <a:pt x="87" y="0"/>
                    <a:pt x="1" y="86"/>
                    <a:pt x="1" y="192"/>
                  </a:cubicBezTo>
                  <a:cubicBezTo>
                    <a:pt x="1" y="318"/>
                    <a:pt x="87" y="399"/>
                    <a:pt x="188" y="399"/>
                  </a:cubicBezTo>
                  <a:cubicBezTo>
                    <a:pt x="314" y="399"/>
                    <a:pt x="399" y="318"/>
                    <a:pt x="399" y="192"/>
                  </a:cubicBezTo>
                  <a:cubicBezTo>
                    <a:pt x="399" y="86"/>
                    <a:pt x="314" y="0"/>
                    <a:pt x="18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 flipH="1">
              <a:off x="3697501" y="1025105"/>
              <a:ext cx="46998" cy="46882"/>
            </a:xfrm>
            <a:custGeom>
              <a:rect b="b" l="l" r="r" t="t"/>
              <a:pathLst>
                <a:path extrusionOk="0" h="399" w="400">
                  <a:moveTo>
                    <a:pt x="187" y="0"/>
                  </a:moveTo>
                  <a:cubicBezTo>
                    <a:pt x="81" y="0"/>
                    <a:pt x="1" y="86"/>
                    <a:pt x="1" y="192"/>
                  </a:cubicBezTo>
                  <a:cubicBezTo>
                    <a:pt x="1" y="318"/>
                    <a:pt x="81" y="399"/>
                    <a:pt x="187" y="399"/>
                  </a:cubicBezTo>
                  <a:cubicBezTo>
                    <a:pt x="313" y="399"/>
                    <a:pt x="399" y="318"/>
                    <a:pt x="399" y="192"/>
                  </a:cubicBezTo>
                  <a:cubicBezTo>
                    <a:pt x="399" y="86"/>
                    <a:pt x="313" y="0"/>
                    <a:pt x="1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 flipH="1" rot="10800000">
              <a:off x="2769281" y="2151242"/>
              <a:ext cx="117" cy="652111"/>
            </a:xfrm>
            <a:custGeom>
              <a:rect b="b" l="l" r="r" t="t"/>
              <a:pathLst>
                <a:path extrusionOk="0" h="5550" w="1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 flipH="1" rot="10800000">
              <a:off x="2763993" y="2151242"/>
              <a:ext cx="10222" cy="652111"/>
            </a:xfrm>
            <a:custGeom>
              <a:rect b="b" l="l" r="r" t="t"/>
              <a:pathLst>
                <a:path extrusionOk="0" h="5550" w="87">
                  <a:moveTo>
                    <a:pt x="0" y="0"/>
                  </a:moveTo>
                  <a:lnTo>
                    <a:pt x="0" y="5549"/>
                  </a:lnTo>
                  <a:lnTo>
                    <a:pt x="86" y="5549"/>
                  </a:lnTo>
                  <a:lnTo>
                    <a:pt x="8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 flipH="1" rot="10800000">
              <a:off x="2860575" y="2138788"/>
              <a:ext cx="117" cy="652111"/>
            </a:xfrm>
            <a:custGeom>
              <a:rect b="b" l="l" r="r" t="t"/>
              <a:pathLst>
                <a:path extrusionOk="0" h="5550" w="1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 flipH="1" rot="10800000">
              <a:off x="2855288" y="2138788"/>
              <a:ext cx="12572" cy="652111"/>
            </a:xfrm>
            <a:custGeom>
              <a:rect b="b" l="l" r="r" t="t"/>
              <a:pathLst>
                <a:path extrusionOk="0" h="5550" w="107">
                  <a:moveTo>
                    <a:pt x="0" y="0"/>
                  </a:moveTo>
                  <a:lnTo>
                    <a:pt x="0" y="5549"/>
                  </a:lnTo>
                  <a:lnTo>
                    <a:pt x="106" y="5549"/>
                  </a:lnTo>
                  <a:lnTo>
                    <a:pt x="10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 flipH="1" rot="10800000">
              <a:off x="2687503" y="2173214"/>
              <a:ext cx="117" cy="652111"/>
            </a:xfrm>
            <a:custGeom>
              <a:rect b="b" l="l" r="r" t="t"/>
              <a:pathLst>
                <a:path extrusionOk="0" h="5550" w="1">
                  <a:moveTo>
                    <a:pt x="1" y="1"/>
                  </a:moveTo>
                  <a:lnTo>
                    <a:pt x="1" y="555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 flipH="1" rot="10800000">
              <a:off x="2682803" y="2173214"/>
              <a:ext cx="9635" cy="652111"/>
            </a:xfrm>
            <a:custGeom>
              <a:rect b="b" l="l" r="r" t="t"/>
              <a:pathLst>
                <a:path extrusionOk="0" h="5550" w="82">
                  <a:moveTo>
                    <a:pt x="0" y="1"/>
                  </a:moveTo>
                  <a:lnTo>
                    <a:pt x="0" y="5550"/>
                  </a:lnTo>
                  <a:lnTo>
                    <a:pt x="81" y="5550"/>
                  </a:lnTo>
                  <a:lnTo>
                    <a:pt x="81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 flipH="1">
              <a:off x="2464204" y="1269563"/>
              <a:ext cx="607567" cy="234878"/>
            </a:xfrm>
            <a:custGeom>
              <a:rect b="b" l="l" r="r" t="t"/>
              <a:pathLst>
                <a:path extrusionOk="0" h="1999" w="5171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 flipH="1">
              <a:off x="2185032" y="1444982"/>
              <a:ext cx="570908" cy="269304"/>
            </a:xfrm>
            <a:custGeom>
              <a:rect b="b" l="l" r="r" t="t"/>
              <a:pathLst>
                <a:path extrusionOk="0" h="2292" w="4859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 flipH="1">
              <a:off x="2042156" y="1677385"/>
              <a:ext cx="493831" cy="474220"/>
            </a:xfrm>
            <a:custGeom>
              <a:rect b="b" l="l" r="r" t="t"/>
              <a:pathLst>
                <a:path extrusionOk="0" h="4036" w="4203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 flipH="1">
              <a:off x="2388689" y="1302093"/>
              <a:ext cx="1070693" cy="849506"/>
            </a:xfrm>
            <a:custGeom>
              <a:rect b="b" l="l" r="r" t="t"/>
              <a:pathLst>
                <a:path extrusionOk="0" h="7189" w="9061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6"/>
          <p:cNvSpPr txBox="1"/>
          <p:nvPr>
            <p:ph idx="6"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927" name="Google Shape;927;p46"/>
          <p:cNvSpPr/>
          <p:nvPr/>
        </p:nvSpPr>
        <p:spPr>
          <a:xfrm>
            <a:off x="2918345" y="2502278"/>
            <a:ext cx="55" cy="55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E1A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46"/>
          <p:cNvGrpSpPr/>
          <p:nvPr/>
        </p:nvGrpSpPr>
        <p:grpSpPr>
          <a:xfrm>
            <a:off x="5406540" y="1540500"/>
            <a:ext cx="2773175" cy="2911376"/>
            <a:chOff x="5427565" y="1533500"/>
            <a:chExt cx="2773175" cy="2911376"/>
          </a:xfrm>
        </p:grpSpPr>
        <p:sp>
          <p:nvSpPr>
            <p:cNvPr id="929" name="Google Shape;929;p46"/>
            <p:cNvSpPr/>
            <p:nvPr/>
          </p:nvSpPr>
          <p:spPr>
            <a:xfrm>
              <a:off x="5931889" y="3740821"/>
              <a:ext cx="944257" cy="546240"/>
            </a:xfrm>
            <a:custGeom>
              <a:rect b="b" l="l" r="r" t="t"/>
              <a:pathLst>
                <a:path extrusionOk="0" h="5292" w="9148">
                  <a:moveTo>
                    <a:pt x="3674" y="0"/>
                  </a:moveTo>
                  <a:cubicBezTo>
                    <a:pt x="3557" y="0"/>
                    <a:pt x="3443" y="25"/>
                    <a:pt x="3363" y="76"/>
                  </a:cubicBezTo>
                  <a:lnTo>
                    <a:pt x="178" y="1916"/>
                  </a:lnTo>
                  <a:cubicBezTo>
                    <a:pt x="0" y="2017"/>
                    <a:pt x="0" y="2194"/>
                    <a:pt x="178" y="2295"/>
                  </a:cubicBezTo>
                  <a:lnTo>
                    <a:pt x="5165" y="5216"/>
                  </a:lnTo>
                  <a:cubicBezTo>
                    <a:pt x="5244" y="5267"/>
                    <a:pt x="5358" y="5292"/>
                    <a:pt x="5473" y="5292"/>
                  </a:cubicBezTo>
                  <a:cubicBezTo>
                    <a:pt x="5588" y="5292"/>
                    <a:pt x="5703" y="5267"/>
                    <a:pt x="5784" y="5216"/>
                  </a:cubicBezTo>
                  <a:lnTo>
                    <a:pt x="8965" y="3376"/>
                  </a:lnTo>
                  <a:cubicBezTo>
                    <a:pt x="9147" y="3275"/>
                    <a:pt x="9147" y="3098"/>
                    <a:pt x="8965" y="2997"/>
                  </a:cubicBezTo>
                  <a:lnTo>
                    <a:pt x="4002" y="76"/>
                  </a:lnTo>
                  <a:cubicBezTo>
                    <a:pt x="3911" y="25"/>
                    <a:pt x="3791" y="0"/>
                    <a:pt x="3674" y="0"/>
                  </a:cubicBezTo>
                  <a:close/>
                </a:path>
              </a:pathLst>
            </a:custGeom>
            <a:solidFill>
              <a:srgbClr val="FFFFFF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5582289" y="3029645"/>
              <a:ext cx="2287562" cy="1340931"/>
            </a:xfrm>
            <a:custGeom>
              <a:rect b="b" l="l" r="r" t="t"/>
              <a:pathLst>
                <a:path extrusionOk="0" h="12991" w="22162">
                  <a:moveTo>
                    <a:pt x="7389" y="96"/>
                  </a:moveTo>
                  <a:lnTo>
                    <a:pt x="14216" y="4103"/>
                  </a:lnTo>
                  <a:lnTo>
                    <a:pt x="14293" y="4141"/>
                  </a:lnTo>
                  <a:lnTo>
                    <a:pt x="22003" y="8686"/>
                  </a:lnTo>
                  <a:lnTo>
                    <a:pt x="14773" y="12889"/>
                  </a:lnTo>
                  <a:lnTo>
                    <a:pt x="164" y="4300"/>
                  </a:lnTo>
                  <a:lnTo>
                    <a:pt x="7389" y="96"/>
                  </a:lnTo>
                  <a:close/>
                  <a:moveTo>
                    <a:pt x="7389" y="0"/>
                  </a:moveTo>
                  <a:lnTo>
                    <a:pt x="1" y="4300"/>
                  </a:lnTo>
                  <a:lnTo>
                    <a:pt x="14754" y="12971"/>
                  </a:lnTo>
                  <a:lnTo>
                    <a:pt x="14773" y="12990"/>
                  </a:lnTo>
                  <a:lnTo>
                    <a:pt x="22162" y="8686"/>
                  </a:lnTo>
                  <a:lnTo>
                    <a:pt x="14374" y="4103"/>
                  </a:lnTo>
                  <a:lnTo>
                    <a:pt x="14293" y="4059"/>
                  </a:lnTo>
                  <a:lnTo>
                    <a:pt x="73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5619448" y="4114059"/>
              <a:ext cx="483586" cy="256502"/>
            </a:xfrm>
            <a:custGeom>
              <a:rect b="b" l="l" r="r" t="t"/>
              <a:pathLst>
                <a:path extrusionOk="0" h="2485" w="4685">
                  <a:moveTo>
                    <a:pt x="2345" y="0"/>
                  </a:moveTo>
                  <a:cubicBezTo>
                    <a:pt x="1802" y="0"/>
                    <a:pt x="1264" y="121"/>
                    <a:pt x="842" y="361"/>
                  </a:cubicBezTo>
                  <a:cubicBezTo>
                    <a:pt x="1" y="841"/>
                    <a:pt x="25" y="1624"/>
                    <a:pt x="842" y="2105"/>
                  </a:cubicBezTo>
                  <a:cubicBezTo>
                    <a:pt x="1264" y="2345"/>
                    <a:pt x="1802" y="2484"/>
                    <a:pt x="2364" y="2484"/>
                  </a:cubicBezTo>
                  <a:cubicBezTo>
                    <a:pt x="2907" y="2484"/>
                    <a:pt x="3445" y="2345"/>
                    <a:pt x="3868" y="2105"/>
                  </a:cubicBezTo>
                  <a:cubicBezTo>
                    <a:pt x="4685" y="1624"/>
                    <a:pt x="4685" y="841"/>
                    <a:pt x="3844" y="361"/>
                  </a:cubicBezTo>
                  <a:cubicBezTo>
                    <a:pt x="3426" y="121"/>
                    <a:pt x="2883" y="0"/>
                    <a:pt x="2345" y="0"/>
                  </a:cubicBez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5923426" y="3969243"/>
              <a:ext cx="405242" cy="240090"/>
            </a:xfrm>
            <a:custGeom>
              <a:rect b="b" l="l" r="r" t="t"/>
              <a:pathLst>
                <a:path extrusionOk="0" h="2326" w="3926">
                  <a:moveTo>
                    <a:pt x="3882" y="1"/>
                  </a:moveTo>
                  <a:lnTo>
                    <a:pt x="1" y="2263"/>
                  </a:lnTo>
                  <a:lnTo>
                    <a:pt x="39" y="2326"/>
                  </a:lnTo>
                  <a:lnTo>
                    <a:pt x="3926" y="63"/>
                  </a:lnTo>
                  <a:lnTo>
                    <a:pt x="3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5766224" y="4185176"/>
              <a:ext cx="192505" cy="114884"/>
            </a:xfrm>
            <a:custGeom>
              <a:rect b="b" l="l" r="r" t="t"/>
              <a:pathLst>
                <a:path extrusionOk="0" h="1113" w="1865">
                  <a:moveTo>
                    <a:pt x="923" y="70"/>
                  </a:moveTo>
                  <a:cubicBezTo>
                    <a:pt x="1144" y="70"/>
                    <a:pt x="1365" y="133"/>
                    <a:pt x="1543" y="215"/>
                  </a:cubicBezTo>
                  <a:cubicBezTo>
                    <a:pt x="1682" y="311"/>
                    <a:pt x="1783" y="431"/>
                    <a:pt x="1783" y="551"/>
                  </a:cubicBezTo>
                  <a:cubicBezTo>
                    <a:pt x="1783" y="671"/>
                    <a:pt x="1701" y="791"/>
                    <a:pt x="1543" y="873"/>
                  </a:cubicBezTo>
                  <a:cubicBezTo>
                    <a:pt x="1372" y="974"/>
                    <a:pt x="1153" y="1024"/>
                    <a:pt x="933" y="1024"/>
                  </a:cubicBezTo>
                  <a:cubicBezTo>
                    <a:pt x="713" y="1024"/>
                    <a:pt x="493" y="974"/>
                    <a:pt x="323" y="873"/>
                  </a:cubicBezTo>
                  <a:cubicBezTo>
                    <a:pt x="164" y="791"/>
                    <a:pt x="83" y="671"/>
                    <a:pt x="83" y="551"/>
                  </a:cubicBezTo>
                  <a:cubicBezTo>
                    <a:pt x="83" y="431"/>
                    <a:pt x="164" y="311"/>
                    <a:pt x="323" y="215"/>
                  </a:cubicBezTo>
                  <a:cubicBezTo>
                    <a:pt x="481" y="133"/>
                    <a:pt x="702" y="70"/>
                    <a:pt x="923" y="70"/>
                  </a:cubicBezTo>
                  <a:close/>
                  <a:moveTo>
                    <a:pt x="933" y="1"/>
                  </a:moveTo>
                  <a:cubicBezTo>
                    <a:pt x="699" y="1"/>
                    <a:pt x="464" y="51"/>
                    <a:pt x="284" y="152"/>
                  </a:cubicBezTo>
                  <a:cubicBezTo>
                    <a:pt x="102" y="253"/>
                    <a:pt x="1" y="392"/>
                    <a:pt x="1" y="551"/>
                  </a:cubicBezTo>
                  <a:cubicBezTo>
                    <a:pt x="1" y="695"/>
                    <a:pt x="102" y="854"/>
                    <a:pt x="284" y="954"/>
                  </a:cubicBezTo>
                  <a:cubicBezTo>
                    <a:pt x="462" y="1055"/>
                    <a:pt x="702" y="1113"/>
                    <a:pt x="923" y="1113"/>
                  </a:cubicBezTo>
                  <a:cubicBezTo>
                    <a:pt x="1163" y="1113"/>
                    <a:pt x="1404" y="1055"/>
                    <a:pt x="1581" y="954"/>
                  </a:cubicBezTo>
                  <a:cubicBezTo>
                    <a:pt x="1764" y="854"/>
                    <a:pt x="1865" y="714"/>
                    <a:pt x="1865" y="551"/>
                  </a:cubicBezTo>
                  <a:cubicBezTo>
                    <a:pt x="1865" y="392"/>
                    <a:pt x="1764" y="253"/>
                    <a:pt x="1581" y="152"/>
                  </a:cubicBezTo>
                  <a:cubicBezTo>
                    <a:pt x="1401" y="51"/>
                    <a:pt x="1167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5807924" y="4212323"/>
              <a:ext cx="109207" cy="58423"/>
            </a:xfrm>
            <a:custGeom>
              <a:rect b="b" l="l" r="r" t="t"/>
              <a:pathLst>
                <a:path extrusionOk="0" h="566" w="1058">
                  <a:moveTo>
                    <a:pt x="519" y="1"/>
                  </a:moveTo>
                  <a:cubicBezTo>
                    <a:pt x="394" y="1"/>
                    <a:pt x="269" y="31"/>
                    <a:pt x="178" y="91"/>
                  </a:cubicBezTo>
                  <a:cubicBezTo>
                    <a:pt x="0" y="192"/>
                    <a:pt x="0" y="370"/>
                    <a:pt x="178" y="490"/>
                  </a:cubicBezTo>
                  <a:cubicBezTo>
                    <a:pt x="279" y="540"/>
                    <a:pt x="404" y="565"/>
                    <a:pt x="529" y="565"/>
                  </a:cubicBezTo>
                  <a:cubicBezTo>
                    <a:pt x="654" y="565"/>
                    <a:pt x="779" y="540"/>
                    <a:pt x="880" y="490"/>
                  </a:cubicBezTo>
                  <a:cubicBezTo>
                    <a:pt x="1057" y="370"/>
                    <a:pt x="1057" y="192"/>
                    <a:pt x="860" y="91"/>
                  </a:cubicBezTo>
                  <a:cubicBezTo>
                    <a:pt x="769" y="31"/>
                    <a:pt x="644" y="1"/>
                    <a:pt x="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5913001" y="3660413"/>
              <a:ext cx="944257" cy="548305"/>
            </a:xfrm>
            <a:custGeom>
              <a:rect b="b" l="l" r="r" t="t"/>
              <a:pathLst>
                <a:path extrusionOk="0" h="5312" w="9148">
                  <a:moveTo>
                    <a:pt x="3664" y="1"/>
                  </a:moveTo>
                  <a:cubicBezTo>
                    <a:pt x="3549" y="1"/>
                    <a:pt x="3433" y="31"/>
                    <a:pt x="3344" y="91"/>
                  </a:cubicBezTo>
                  <a:lnTo>
                    <a:pt x="183" y="1936"/>
                  </a:lnTo>
                  <a:cubicBezTo>
                    <a:pt x="1" y="2032"/>
                    <a:pt x="1" y="2195"/>
                    <a:pt x="183" y="2296"/>
                  </a:cubicBezTo>
                  <a:lnTo>
                    <a:pt x="5146" y="5236"/>
                  </a:lnTo>
                  <a:cubicBezTo>
                    <a:pt x="5235" y="5287"/>
                    <a:pt x="5350" y="5312"/>
                    <a:pt x="5465" y="5312"/>
                  </a:cubicBezTo>
                  <a:cubicBezTo>
                    <a:pt x="5581" y="5312"/>
                    <a:pt x="5696" y="5287"/>
                    <a:pt x="5785" y="5236"/>
                  </a:cubicBezTo>
                  <a:lnTo>
                    <a:pt x="8970" y="3377"/>
                  </a:lnTo>
                  <a:cubicBezTo>
                    <a:pt x="9148" y="3276"/>
                    <a:pt x="9148" y="3113"/>
                    <a:pt x="8970" y="3017"/>
                  </a:cubicBezTo>
                  <a:lnTo>
                    <a:pt x="3983" y="91"/>
                  </a:lnTo>
                  <a:cubicBezTo>
                    <a:pt x="3895" y="31"/>
                    <a:pt x="3779" y="1"/>
                    <a:pt x="3664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5917026" y="3878514"/>
              <a:ext cx="936309" cy="344652"/>
            </a:xfrm>
            <a:custGeom>
              <a:rect b="b" l="l" r="r" t="t"/>
              <a:pathLst>
                <a:path extrusionOk="0" h="3339" w="9071">
                  <a:moveTo>
                    <a:pt x="0" y="1"/>
                  </a:moveTo>
                  <a:lnTo>
                    <a:pt x="0" y="159"/>
                  </a:lnTo>
                  <a:cubicBezTo>
                    <a:pt x="0" y="222"/>
                    <a:pt x="44" y="279"/>
                    <a:pt x="144" y="342"/>
                  </a:cubicBezTo>
                  <a:lnTo>
                    <a:pt x="5107" y="3262"/>
                  </a:lnTo>
                  <a:cubicBezTo>
                    <a:pt x="5196" y="3313"/>
                    <a:pt x="5311" y="3338"/>
                    <a:pt x="5426" y="3338"/>
                  </a:cubicBezTo>
                  <a:cubicBezTo>
                    <a:pt x="5542" y="3338"/>
                    <a:pt x="5657" y="3313"/>
                    <a:pt x="5746" y="3262"/>
                  </a:cubicBezTo>
                  <a:lnTo>
                    <a:pt x="8931" y="1423"/>
                  </a:lnTo>
                  <a:cubicBezTo>
                    <a:pt x="9008" y="1360"/>
                    <a:pt x="9070" y="1302"/>
                    <a:pt x="9070" y="1240"/>
                  </a:cubicBezTo>
                  <a:lnTo>
                    <a:pt x="9070" y="1081"/>
                  </a:lnTo>
                  <a:cubicBezTo>
                    <a:pt x="9070" y="1144"/>
                    <a:pt x="9008" y="1221"/>
                    <a:pt x="8931" y="1264"/>
                  </a:cubicBezTo>
                  <a:lnTo>
                    <a:pt x="5746" y="3123"/>
                  </a:lnTo>
                  <a:cubicBezTo>
                    <a:pt x="5657" y="3174"/>
                    <a:pt x="5542" y="3199"/>
                    <a:pt x="5426" y="3199"/>
                  </a:cubicBezTo>
                  <a:cubicBezTo>
                    <a:pt x="5311" y="3199"/>
                    <a:pt x="5196" y="3174"/>
                    <a:pt x="5107" y="3123"/>
                  </a:cubicBezTo>
                  <a:lnTo>
                    <a:pt x="144" y="183"/>
                  </a:lnTo>
                  <a:cubicBezTo>
                    <a:pt x="44" y="140"/>
                    <a:pt x="0" y="6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7049537" y="2345307"/>
              <a:ext cx="469238" cy="1111886"/>
            </a:xfrm>
            <a:custGeom>
              <a:rect b="b" l="l" r="r" t="t"/>
              <a:pathLst>
                <a:path extrusionOk="0" h="10772" w="4546">
                  <a:moveTo>
                    <a:pt x="4464" y="0"/>
                  </a:moveTo>
                  <a:lnTo>
                    <a:pt x="4464" y="8129"/>
                  </a:lnTo>
                  <a:lnTo>
                    <a:pt x="78" y="10689"/>
                  </a:lnTo>
                  <a:lnTo>
                    <a:pt x="1" y="10733"/>
                  </a:lnTo>
                  <a:lnTo>
                    <a:pt x="78" y="10771"/>
                  </a:lnTo>
                  <a:lnTo>
                    <a:pt x="159" y="10733"/>
                  </a:lnTo>
                  <a:lnTo>
                    <a:pt x="4545" y="8167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6921133" y="4256913"/>
              <a:ext cx="357657" cy="187964"/>
            </a:xfrm>
            <a:custGeom>
              <a:rect b="b" l="l" r="r" t="t"/>
              <a:pathLst>
                <a:path extrusionOk="0" h="1821" w="3465">
                  <a:moveTo>
                    <a:pt x="1744" y="0"/>
                  </a:moveTo>
                  <a:cubicBezTo>
                    <a:pt x="1322" y="0"/>
                    <a:pt x="923" y="77"/>
                    <a:pt x="625" y="259"/>
                  </a:cubicBezTo>
                  <a:cubicBezTo>
                    <a:pt x="601" y="259"/>
                    <a:pt x="582" y="279"/>
                    <a:pt x="582" y="279"/>
                  </a:cubicBezTo>
                  <a:lnTo>
                    <a:pt x="1802" y="999"/>
                  </a:lnTo>
                  <a:lnTo>
                    <a:pt x="2965" y="317"/>
                  </a:lnTo>
                  <a:cubicBezTo>
                    <a:pt x="2926" y="298"/>
                    <a:pt x="2907" y="279"/>
                    <a:pt x="2864" y="259"/>
                  </a:cubicBezTo>
                  <a:cubicBezTo>
                    <a:pt x="2547" y="77"/>
                    <a:pt x="2143" y="0"/>
                    <a:pt x="1744" y="0"/>
                  </a:cubicBezTo>
                  <a:close/>
                  <a:moveTo>
                    <a:pt x="505" y="336"/>
                  </a:moveTo>
                  <a:cubicBezTo>
                    <a:pt x="0" y="697"/>
                    <a:pt x="44" y="1220"/>
                    <a:pt x="625" y="1561"/>
                  </a:cubicBezTo>
                  <a:cubicBezTo>
                    <a:pt x="942" y="1739"/>
                    <a:pt x="1346" y="1821"/>
                    <a:pt x="1744" y="1821"/>
                  </a:cubicBezTo>
                  <a:cubicBezTo>
                    <a:pt x="2143" y="1821"/>
                    <a:pt x="2566" y="1739"/>
                    <a:pt x="2864" y="1561"/>
                  </a:cubicBezTo>
                  <a:cubicBezTo>
                    <a:pt x="3426" y="1239"/>
                    <a:pt x="3464" y="740"/>
                    <a:pt x="3046" y="380"/>
                  </a:cubicBezTo>
                  <a:lnTo>
                    <a:pt x="3046" y="380"/>
                  </a:lnTo>
                  <a:lnTo>
                    <a:pt x="1802" y="1100"/>
                  </a:lnTo>
                  <a:lnTo>
                    <a:pt x="1783" y="1081"/>
                  </a:lnTo>
                  <a:lnTo>
                    <a:pt x="505" y="336"/>
                  </a:ln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6973155" y="4285608"/>
              <a:ext cx="262488" cy="84950"/>
            </a:xfrm>
            <a:custGeom>
              <a:rect b="b" l="l" r="r" t="t"/>
              <a:pathLst>
                <a:path extrusionOk="0" h="823" w="2543">
                  <a:moveTo>
                    <a:pt x="78" y="1"/>
                  </a:moveTo>
                  <a:cubicBezTo>
                    <a:pt x="39" y="20"/>
                    <a:pt x="20" y="39"/>
                    <a:pt x="1" y="58"/>
                  </a:cubicBezTo>
                  <a:lnTo>
                    <a:pt x="1279" y="803"/>
                  </a:lnTo>
                  <a:lnTo>
                    <a:pt x="1298" y="822"/>
                  </a:lnTo>
                  <a:lnTo>
                    <a:pt x="2542" y="102"/>
                  </a:lnTo>
                  <a:cubicBezTo>
                    <a:pt x="2499" y="82"/>
                    <a:pt x="2480" y="58"/>
                    <a:pt x="2461" y="39"/>
                  </a:cubicBezTo>
                  <a:lnTo>
                    <a:pt x="1298" y="72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7028687" y="4306251"/>
              <a:ext cx="144921" cy="89079"/>
            </a:xfrm>
            <a:custGeom>
              <a:rect b="b" l="l" r="r" t="t"/>
              <a:pathLst>
                <a:path extrusionOk="0" h="863" w="1404">
                  <a:moveTo>
                    <a:pt x="702" y="79"/>
                  </a:moveTo>
                  <a:cubicBezTo>
                    <a:pt x="861" y="79"/>
                    <a:pt x="1024" y="123"/>
                    <a:pt x="1144" y="199"/>
                  </a:cubicBezTo>
                  <a:cubicBezTo>
                    <a:pt x="1264" y="262"/>
                    <a:pt x="1322" y="339"/>
                    <a:pt x="1322" y="440"/>
                  </a:cubicBezTo>
                  <a:cubicBezTo>
                    <a:pt x="1322" y="521"/>
                    <a:pt x="1264" y="603"/>
                    <a:pt x="1144" y="661"/>
                  </a:cubicBezTo>
                  <a:cubicBezTo>
                    <a:pt x="1024" y="730"/>
                    <a:pt x="863" y="765"/>
                    <a:pt x="700" y="765"/>
                  </a:cubicBezTo>
                  <a:cubicBezTo>
                    <a:pt x="537" y="765"/>
                    <a:pt x="371" y="730"/>
                    <a:pt x="241" y="661"/>
                  </a:cubicBezTo>
                  <a:cubicBezTo>
                    <a:pt x="140" y="603"/>
                    <a:pt x="83" y="521"/>
                    <a:pt x="83" y="420"/>
                  </a:cubicBezTo>
                  <a:cubicBezTo>
                    <a:pt x="83" y="339"/>
                    <a:pt x="140" y="262"/>
                    <a:pt x="241" y="199"/>
                  </a:cubicBezTo>
                  <a:cubicBezTo>
                    <a:pt x="380" y="123"/>
                    <a:pt x="544" y="79"/>
                    <a:pt x="702" y="79"/>
                  </a:cubicBezTo>
                  <a:close/>
                  <a:moveTo>
                    <a:pt x="700" y="0"/>
                  </a:moveTo>
                  <a:cubicBezTo>
                    <a:pt x="522" y="0"/>
                    <a:pt x="342" y="41"/>
                    <a:pt x="203" y="123"/>
                  </a:cubicBezTo>
                  <a:cubicBezTo>
                    <a:pt x="63" y="199"/>
                    <a:pt x="1" y="319"/>
                    <a:pt x="1" y="420"/>
                  </a:cubicBezTo>
                  <a:cubicBezTo>
                    <a:pt x="1" y="540"/>
                    <a:pt x="83" y="661"/>
                    <a:pt x="203" y="742"/>
                  </a:cubicBezTo>
                  <a:cubicBezTo>
                    <a:pt x="342" y="819"/>
                    <a:pt x="520" y="862"/>
                    <a:pt x="702" y="862"/>
                  </a:cubicBezTo>
                  <a:cubicBezTo>
                    <a:pt x="880" y="862"/>
                    <a:pt x="1063" y="819"/>
                    <a:pt x="1183" y="742"/>
                  </a:cubicBezTo>
                  <a:cubicBezTo>
                    <a:pt x="1322" y="661"/>
                    <a:pt x="1404" y="540"/>
                    <a:pt x="1404" y="440"/>
                  </a:cubicBezTo>
                  <a:cubicBezTo>
                    <a:pt x="1404" y="319"/>
                    <a:pt x="1322" y="199"/>
                    <a:pt x="1183" y="123"/>
                  </a:cubicBezTo>
                  <a:cubicBezTo>
                    <a:pt x="1053" y="41"/>
                    <a:pt x="878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7059962" y="4328856"/>
              <a:ext cx="82473" cy="43559"/>
            </a:xfrm>
            <a:custGeom>
              <a:rect b="b" l="l" r="r" t="t"/>
              <a:pathLst>
                <a:path extrusionOk="0" h="422" w="799">
                  <a:moveTo>
                    <a:pt x="399" y="1"/>
                  </a:moveTo>
                  <a:cubicBezTo>
                    <a:pt x="304" y="1"/>
                    <a:pt x="210" y="21"/>
                    <a:pt x="140" y="62"/>
                  </a:cubicBezTo>
                  <a:cubicBezTo>
                    <a:pt x="1" y="144"/>
                    <a:pt x="1" y="283"/>
                    <a:pt x="140" y="360"/>
                  </a:cubicBezTo>
                  <a:cubicBezTo>
                    <a:pt x="210" y="401"/>
                    <a:pt x="304" y="421"/>
                    <a:pt x="399" y="421"/>
                  </a:cubicBezTo>
                  <a:cubicBezTo>
                    <a:pt x="494" y="421"/>
                    <a:pt x="589" y="401"/>
                    <a:pt x="659" y="360"/>
                  </a:cubicBezTo>
                  <a:cubicBezTo>
                    <a:pt x="798" y="283"/>
                    <a:pt x="798" y="144"/>
                    <a:pt x="659" y="62"/>
                  </a:cubicBezTo>
                  <a:cubicBezTo>
                    <a:pt x="589" y="21"/>
                    <a:pt x="494" y="1"/>
                    <a:pt x="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7662963" y="3824944"/>
              <a:ext cx="359618" cy="190028"/>
            </a:xfrm>
            <a:custGeom>
              <a:rect b="b" l="l" r="r" t="t"/>
              <a:pathLst>
                <a:path extrusionOk="0" h="1841" w="3484">
                  <a:moveTo>
                    <a:pt x="644" y="260"/>
                  </a:moveTo>
                  <a:cubicBezTo>
                    <a:pt x="620" y="260"/>
                    <a:pt x="620" y="260"/>
                    <a:pt x="601" y="279"/>
                  </a:cubicBezTo>
                  <a:cubicBezTo>
                    <a:pt x="0" y="640"/>
                    <a:pt x="0" y="1221"/>
                    <a:pt x="620" y="1581"/>
                  </a:cubicBezTo>
                  <a:cubicBezTo>
                    <a:pt x="663" y="1600"/>
                    <a:pt x="683" y="1620"/>
                    <a:pt x="721" y="1620"/>
                  </a:cubicBezTo>
                  <a:lnTo>
                    <a:pt x="1845" y="981"/>
                  </a:lnTo>
                  <a:lnTo>
                    <a:pt x="644" y="260"/>
                  </a:lnTo>
                  <a:close/>
                  <a:moveTo>
                    <a:pt x="1725" y="1"/>
                  </a:moveTo>
                  <a:cubicBezTo>
                    <a:pt x="1365" y="1"/>
                    <a:pt x="1004" y="78"/>
                    <a:pt x="721" y="222"/>
                  </a:cubicBezTo>
                  <a:lnTo>
                    <a:pt x="2004" y="981"/>
                  </a:lnTo>
                  <a:lnTo>
                    <a:pt x="822" y="1663"/>
                  </a:lnTo>
                  <a:cubicBezTo>
                    <a:pt x="1100" y="1783"/>
                    <a:pt x="1422" y="1841"/>
                    <a:pt x="1744" y="1841"/>
                  </a:cubicBezTo>
                  <a:cubicBezTo>
                    <a:pt x="2143" y="1841"/>
                    <a:pt x="2542" y="1759"/>
                    <a:pt x="2864" y="1581"/>
                  </a:cubicBezTo>
                  <a:cubicBezTo>
                    <a:pt x="3483" y="1221"/>
                    <a:pt x="3483" y="640"/>
                    <a:pt x="2844" y="279"/>
                  </a:cubicBezTo>
                  <a:cubicBezTo>
                    <a:pt x="2542" y="102"/>
                    <a:pt x="2143" y="1"/>
                    <a:pt x="1725" y="1"/>
                  </a:cubicBez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7729435" y="3847755"/>
              <a:ext cx="140379" cy="148843"/>
            </a:xfrm>
            <a:custGeom>
              <a:rect b="b" l="l" r="r" t="t"/>
              <a:pathLst>
                <a:path extrusionOk="0" h="1442" w="1360">
                  <a:moveTo>
                    <a:pt x="77" y="1"/>
                  </a:moveTo>
                  <a:cubicBezTo>
                    <a:pt x="39" y="20"/>
                    <a:pt x="19" y="20"/>
                    <a:pt x="0" y="39"/>
                  </a:cubicBezTo>
                  <a:lnTo>
                    <a:pt x="1201" y="760"/>
                  </a:lnTo>
                  <a:lnTo>
                    <a:pt x="77" y="1399"/>
                  </a:lnTo>
                  <a:cubicBezTo>
                    <a:pt x="120" y="1418"/>
                    <a:pt x="139" y="1442"/>
                    <a:pt x="178" y="1442"/>
                  </a:cubicBezTo>
                  <a:lnTo>
                    <a:pt x="1360" y="76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7770516" y="3876656"/>
              <a:ext cx="144921" cy="86808"/>
            </a:xfrm>
            <a:custGeom>
              <a:rect b="b" l="l" r="r" t="t"/>
              <a:pathLst>
                <a:path extrusionOk="0" h="841" w="1404">
                  <a:moveTo>
                    <a:pt x="702" y="81"/>
                  </a:moveTo>
                  <a:cubicBezTo>
                    <a:pt x="861" y="81"/>
                    <a:pt x="1019" y="119"/>
                    <a:pt x="1139" y="177"/>
                  </a:cubicBezTo>
                  <a:cubicBezTo>
                    <a:pt x="1259" y="259"/>
                    <a:pt x="1322" y="340"/>
                    <a:pt x="1322" y="417"/>
                  </a:cubicBezTo>
                  <a:cubicBezTo>
                    <a:pt x="1322" y="518"/>
                    <a:pt x="1259" y="600"/>
                    <a:pt x="1139" y="657"/>
                  </a:cubicBezTo>
                  <a:cubicBezTo>
                    <a:pt x="1019" y="730"/>
                    <a:pt x="860" y="766"/>
                    <a:pt x="697" y="766"/>
                  </a:cubicBezTo>
                  <a:cubicBezTo>
                    <a:pt x="535" y="766"/>
                    <a:pt x="371" y="730"/>
                    <a:pt x="241" y="657"/>
                  </a:cubicBezTo>
                  <a:cubicBezTo>
                    <a:pt x="140" y="600"/>
                    <a:pt x="82" y="499"/>
                    <a:pt x="82" y="417"/>
                  </a:cubicBezTo>
                  <a:cubicBezTo>
                    <a:pt x="82" y="340"/>
                    <a:pt x="140" y="240"/>
                    <a:pt x="241" y="177"/>
                  </a:cubicBezTo>
                  <a:cubicBezTo>
                    <a:pt x="361" y="119"/>
                    <a:pt x="520" y="81"/>
                    <a:pt x="702" y="81"/>
                  </a:cubicBezTo>
                  <a:close/>
                  <a:moveTo>
                    <a:pt x="691" y="1"/>
                  </a:moveTo>
                  <a:cubicBezTo>
                    <a:pt x="516" y="1"/>
                    <a:pt x="342" y="40"/>
                    <a:pt x="203" y="119"/>
                  </a:cubicBezTo>
                  <a:cubicBezTo>
                    <a:pt x="58" y="201"/>
                    <a:pt x="1" y="297"/>
                    <a:pt x="1" y="417"/>
                  </a:cubicBezTo>
                  <a:cubicBezTo>
                    <a:pt x="1" y="537"/>
                    <a:pt x="58" y="638"/>
                    <a:pt x="203" y="720"/>
                  </a:cubicBezTo>
                  <a:cubicBezTo>
                    <a:pt x="342" y="802"/>
                    <a:pt x="520" y="840"/>
                    <a:pt x="702" y="840"/>
                  </a:cubicBezTo>
                  <a:cubicBezTo>
                    <a:pt x="880" y="840"/>
                    <a:pt x="1043" y="802"/>
                    <a:pt x="1183" y="720"/>
                  </a:cubicBezTo>
                  <a:cubicBezTo>
                    <a:pt x="1322" y="638"/>
                    <a:pt x="1404" y="537"/>
                    <a:pt x="1404" y="417"/>
                  </a:cubicBezTo>
                  <a:cubicBezTo>
                    <a:pt x="1404" y="297"/>
                    <a:pt x="1322" y="201"/>
                    <a:pt x="1183" y="119"/>
                  </a:cubicBezTo>
                  <a:cubicBezTo>
                    <a:pt x="1041" y="40"/>
                    <a:pt x="866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7801275" y="3899364"/>
              <a:ext cx="82886" cy="43249"/>
            </a:xfrm>
            <a:custGeom>
              <a:rect b="b" l="l" r="r" t="t"/>
              <a:pathLst>
                <a:path extrusionOk="0" h="419" w="803">
                  <a:moveTo>
                    <a:pt x="395" y="0"/>
                  </a:moveTo>
                  <a:cubicBezTo>
                    <a:pt x="305" y="0"/>
                    <a:pt x="214" y="20"/>
                    <a:pt x="145" y="58"/>
                  </a:cubicBezTo>
                  <a:cubicBezTo>
                    <a:pt x="1" y="140"/>
                    <a:pt x="1" y="260"/>
                    <a:pt x="145" y="361"/>
                  </a:cubicBezTo>
                  <a:cubicBezTo>
                    <a:pt x="214" y="399"/>
                    <a:pt x="305" y="418"/>
                    <a:pt x="397" y="418"/>
                  </a:cubicBezTo>
                  <a:cubicBezTo>
                    <a:pt x="489" y="418"/>
                    <a:pt x="584" y="399"/>
                    <a:pt x="664" y="361"/>
                  </a:cubicBezTo>
                  <a:cubicBezTo>
                    <a:pt x="803" y="260"/>
                    <a:pt x="803" y="140"/>
                    <a:pt x="644" y="58"/>
                  </a:cubicBezTo>
                  <a:cubicBezTo>
                    <a:pt x="575" y="20"/>
                    <a:pt x="485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5427565" y="3374188"/>
              <a:ext cx="359618" cy="190544"/>
            </a:xfrm>
            <a:custGeom>
              <a:rect b="b" l="l" r="r" t="t"/>
              <a:pathLst>
                <a:path extrusionOk="0" h="1846" w="3484">
                  <a:moveTo>
                    <a:pt x="2845" y="265"/>
                  </a:moveTo>
                  <a:lnTo>
                    <a:pt x="1663" y="962"/>
                  </a:lnTo>
                  <a:lnTo>
                    <a:pt x="2782" y="1625"/>
                  </a:lnTo>
                  <a:cubicBezTo>
                    <a:pt x="2801" y="1605"/>
                    <a:pt x="2845" y="1586"/>
                    <a:pt x="2864" y="1586"/>
                  </a:cubicBezTo>
                  <a:cubicBezTo>
                    <a:pt x="3484" y="1226"/>
                    <a:pt x="3484" y="645"/>
                    <a:pt x="2845" y="284"/>
                  </a:cubicBezTo>
                  <a:lnTo>
                    <a:pt x="2845" y="265"/>
                  </a:lnTo>
                  <a:close/>
                  <a:moveTo>
                    <a:pt x="1721" y="1"/>
                  </a:moveTo>
                  <a:cubicBezTo>
                    <a:pt x="1322" y="1"/>
                    <a:pt x="923" y="102"/>
                    <a:pt x="601" y="284"/>
                  </a:cubicBezTo>
                  <a:cubicBezTo>
                    <a:pt x="1" y="645"/>
                    <a:pt x="1" y="1226"/>
                    <a:pt x="620" y="1586"/>
                  </a:cubicBezTo>
                  <a:cubicBezTo>
                    <a:pt x="923" y="1745"/>
                    <a:pt x="1341" y="1846"/>
                    <a:pt x="1740" y="1846"/>
                  </a:cubicBezTo>
                  <a:cubicBezTo>
                    <a:pt x="2081" y="1846"/>
                    <a:pt x="2422" y="1783"/>
                    <a:pt x="2701" y="1663"/>
                  </a:cubicBezTo>
                  <a:lnTo>
                    <a:pt x="1500" y="962"/>
                  </a:lnTo>
                  <a:lnTo>
                    <a:pt x="2763" y="222"/>
                  </a:lnTo>
                  <a:cubicBezTo>
                    <a:pt x="2460" y="82"/>
                    <a:pt x="2100" y="1"/>
                    <a:pt x="1721" y="1"/>
                  </a:cubicBez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5582289" y="3397000"/>
              <a:ext cx="138934" cy="148946"/>
            </a:xfrm>
            <a:custGeom>
              <a:rect b="b" l="l" r="r" t="t"/>
              <a:pathLst>
                <a:path extrusionOk="0" h="1443" w="1346">
                  <a:moveTo>
                    <a:pt x="1264" y="1"/>
                  </a:moveTo>
                  <a:lnTo>
                    <a:pt x="1" y="741"/>
                  </a:lnTo>
                  <a:lnTo>
                    <a:pt x="1202" y="1442"/>
                  </a:lnTo>
                  <a:cubicBezTo>
                    <a:pt x="1226" y="1423"/>
                    <a:pt x="1264" y="1404"/>
                    <a:pt x="1283" y="1404"/>
                  </a:cubicBezTo>
                  <a:lnTo>
                    <a:pt x="164" y="741"/>
                  </a:lnTo>
                  <a:lnTo>
                    <a:pt x="1346" y="44"/>
                  </a:lnTo>
                  <a:cubicBezTo>
                    <a:pt x="1322" y="44"/>
                    <a:pt x="1302" y="20"/>
                    <a:pt x="1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5532745" y="3426004"/>
              <a:ext cx="146882" cy="87118"/>
            </a:xfrm>
            <a:custGeom>
              <a:rect b="b" l="l" r="r" t="t"/>
              <a:pathLst>
                <a:path extrusionOk="0" h="844" w="1423">
                  <a:moveTo>
                    <a:pt x="721" y="80"/>
                  </a:moveTo>
                  <a:cubicBezTo>
                    <a:pt x="884" y="80"/>
                    <a:pt x="1043" y="123"/>
                    <a:pt x="1163" y="181"/>
                  </a:cubicBezTo>
                  <a:cubicBezTo>
                    <a:pt x="1283" y="243"/>
                    <a:pt x="1345" y="340"/>
                    <a:pt x="1345" y="421"/>
                  </a:cubicBezTo>
                  <a:cubicBezTo>
                    <a:pt x="1345" y="503"/>
                    <a:pt x="1283" y="604"/>
                    <a:pt x="1163" y="661"/>
                  </a:cubicBezTo>
                  <a:cubicBezTo>
                    <a:pt x="1043" y="731"/>
                    <a:pt x="883" y="766"/>
                    <a:pt x="721" y="766"/>
                  </a:cubicBezTo>
                  <a:cubicBezTo>
                    <a:pt x="559" y="766"/>
                    <a:pt x="394" y="731"/>
                    <a:pt x="264" y="661"/>
                  </a:cubicBezTo>
                  <a:cubicBezTo>
                    <a:pt x="163" y="604"/>
                    <a:pt x="101" y="503"/>
                    <a:pt x="101" y="421"/>
                  </a:cubicBezTo>
                  <a:cubicBezTo>
                    <a:pt x="101" y="340"/>
                    <a:pt x="163" y="243"/>
                    <a:pt x="264" y="181"/>
                  </a:cubicBezTo>
                  <a:cubicBezTo>
                    <a:pt x="384" y="123"/>
                    <a:pt x="543" y="80"/>
                    <a:pt x="721" y="80"/>
                  </a:cubicBezTo>
                  <a:close/>
                  <a:moveTo>
                    <a:pt x="713" y="1"/>
                  </a:moveTo>
                  <a:cubicBezTo>
                    <a:pt x="538" y="1"/>
                    <a:pt x="363" y="42"/>
                    <a:pt x="221" y="123"/>
                  </a:cubicBezTo>
                  <a:cubicBezTo>
                    <a:pt x="82" y="200"/>
                    <a:pt x="0" y="301"/>
                    <a:pt x="24" y="421"/>
                  </a:cubicBezTo>
                  <a:cubicBezTo>
                    <a:pt x="24" y="541"/>
                    <a:pt x="82" y="642"/>
                    <a:pt x="221" y="724"/>
                  </a:cubicBezTo>
                  <a:cubicBezTo>
                    <a:pt x="360" y="801"/>
                    <a:pt x="543" y="844"/>
                    <a:pt x="721" y="844"/>
                  </a:cubicBezTo>
                  <a:cubicBezTo>
                    <a:pt x="903" y="844"/>
                    <a:pt x="1062" y="801"/>
                    <a:pt x="1201" y="724"/>
                  </a:cubicBezTo>
                  <a:cubicBezTo>
                    <a:pt x="1345" y="642"/>
                    <a:pt x="1422" y="541"/>
                    <a:pt x="1422" y="421"/>
                  </a:cubicBezTo>
                  <a:cubicBezTo>
                    <a:pt x="1422" y="301"/>
                    <a:pt x="1345" y="200"/>
                    <a:pt x="1201" y="123"/>
                  </a:cubicBezTo>
                  <a:cubicBezTo>
                    <a:pt x="1062" y="42"/>
                    <a:pt x="888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5565981" y="3448712"/>
              <a:ext cx="82886" cy="43456"/>
            </a:xfrm>
            <a:custGeom>
              <a:rect b="b" l="l" r="r" t="t"/>
              <a:pathLst>
                <a:path extrusionOk="0" h="421" w="803">
                  <a:moveTo>
                    <a:pt x="389" y="1"/>
                  </a:moveTo>
                  <a:cubicBezTo>
                    <a:pt x="299" y="1"/>
                    <a:pt x="209" y="21"/>
                    <a:pt x="139" y="62"/>
                  </a:cubicBezTo>
                  <a:cubicBezTo>
                    <a:pt x="0" y="144"/>
                    <a:pt x="0" y="264"/>
                    <a:pt x="139" y="360"/>
                  </a:cubicBezTo>
                  <a:cubicBezTo>
                    <a:pt x="209" y="401"/>
                    <a:pt x="299" y="421"/>
                    <a:pt x="392" y="421"/>
                  </a:cubicBezTo>
                  <a:cubicBezTo>
                    <a:pt x="485" y="421"/>
                    <a:pt x="581" y="401"/>
                    <a:pt x="663" y="360"/>
                  </a:cubicBezTo>
                  <a:cubicBezTo>
                    <a:pt x="802" y="264"/>
                    <a:pt x="802" y="144"/>
                    <a:pt x="639" y="62"/>
                  </a:cubicBezTo>
                  <a:cubicBezTo>
                    <a:pt x="569" y="21"/>
                    <a:pt x="479" y="1"/>
                    <a:pt x="3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6169395" y="2944800"/>
              <a:ext cx="359618" cy="190028"/>
            </a:xfrm>
            <a:custGeom>
              <a:rect b="b" l="l" r="r" t="t"/>
              <a:pathLst>
                <a:path extrusionOk="0" h="1841" w="3484">
                  <a:moveTo>
                    <a:pt x="1720" y="1"/>
                  </a:moveTo>
                  <a:cubicBezTo>
                    <a:pt x="1322" y="1"/>
                    <a:pt x="918" y="77"/>
                    <a:pt x="601" y="260"/>
                  </a:cubicBezTo>
                  <a:cubicBezTo>
                    <a:pt x="20" y="601"/>
                    <a:pt x="1" y="1158"/>
                    <a:pt x="519" y="1519"/>
                  </a:cubicBezTo>
                  <a:lnTo>
                    <a:pt x="1701" y="822"/>
                  </a:lnTo>
                  <a:lnTo>
                    <a:pt x="2902" y="1543"/>
                  </a:lnTo>
                  <a:cubicBezTo>
                    <a:pt x="3483" y="1182"/>
                    <a:pt x="3440" y="620"/>
                    <a:pt x="2840" y="260"/>
                  </a:cubicBezTo>
                  <a:cubicBezTo>
                    <a:pt x="2542" y="77"/>
                    <a:pt x="2119" y="1"/>
                    <a:pt x="1720" y="1"/>
                  </a:cubicBezTo>
                  <a:close/>
                  <a:moveTo>
                    <a:pt x="1701" y="918"/>
                  </a:moveTo>
                  <a:lnTo>
                    <a:pt x="601" y="1562"/>
                  </a:lnTo>
                  <a:lnTo>
                    <a:pt x="620" y="1562"/>
                  </a:lnTo>
                  <a:cubicBezTo>
                    <a:pt x="918" y="1740"/>
                    <a:pt x="1322" y="1840"/>
                    <a:pt x="1740" y="1840"/>
                  </a:cubicBezTo>
                  <a:cubicBezTo>
                    <a:pt x="2119" y="1840"/>
                    <a:pt x="2523" y="1740"/>
                    <a:pt x="2821" y="1581"/>
                  </a:cubicBezTo>
                  <a:lnTo>
                    <a:pt x="1701" y="918"/>
                  </a:ln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6222965" y="3029645"/>
              <a:ext cx="246076" cy="78447"/>
            </a:xfrm>
            <a:custGeom>
              <a:rect b="b" l="l" r="r" t="t"/>
              <a:pathLst>
                <a:path extrusionOk="0" h="760" w="2384">
                  <a:moveTo>
                    <a:pt x="1182" y="0"/>
                  </a:moveTo>
                  <a:lnTo>
                    <a:pt x="0" y="697"/>
                  </a:lnTo>
                  <a:cubicBezTo>
                    <a:pt x="39" y="697"/>
                    <a:pt x="63" y="721"/>
                    <a:pt x="82" y="740"/>
                  </a:cubicBezTo>
                  <a:lnTo>
                    <a:pt x="1182" y="96"/>
                  </a:lnTo>
                  <a:lnTo>
                    <a:pt x="2302" y="759"/>
                  </a:lnTo>
                  <a:cubicBezTo>
                    <a:pt x="2321" y="759"/>
                    <a:pt x="2321" y="740"/>
                    <a:pt x="2345" y="740"/>
                  </a:cubicBezTo>
                  <a:cubicBezTo>
                    <a:pt x="2364" y="740"/>
                    <a:pt x="2364" y="721"/>
                    <a:pt x="2383" y="721"/>
                  </a:cubicBezTo>
                  <a:lnTo>
                    <a:pt x="1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6274471" y="2995996"/>
              <a:ext cx="146882" cy="87221"/>
            </a:xfrm>
            <a:custGeom>
              <a:rect b="b" l="l" r="r" t="t"/>
              <a:pathLst>
                <a:path extrusionOk="0" h="845" w="1423">
                  <a:moveTo>
                    <a:pt x="702" y="62"/>
                  </a:moveTo>
                  <a:cubicBezTo>
                    <a:pt x="861" y="62"/>
                    <a:pt x="1043" y="105"/>
                    <a:pt x="1164" y="182"/>
                  </a:cubicBezTo>
                  <a:cubicBezTo>
                    <a:pt x="1264" y="244"/>
                    <a:pt x="1341" y="326"/>
                    <a:pt x="1341" y="422"/>
                  </a:cubicBezTo>
                  <a:cubicBezTo>
                    <a:pt x="1341" y="504"/>
                    <a:pt x="1284" y="585"/>
                    <a:pt x="1164" y="662"/>
                  </a:cubicBezTo>
                  <a:cubicBezTo>
                    <a:pt x="1043" y="734"/>
                    <a:pt x="884" y="770"/>
                    <a:pt x="721" y="770"/>
                  </a:cubicBezTo>
                  <a:cubicBezTo>
                    <a:pt x="558" y="770"/>
                    <a:pt x="393" y="734"/>
                    <a:pt x="260" y="662"/>
                  </a:cubicBezTo>
                  <a:cubicBezTo>
                    <a:pt x="140" y="585"/>
                    <a:pt x="83" y="504"/>
                    <a:pt x="83" y="422"/>
                  </a:cubicBezTo>
                  <a:cubicBezTo>
                    <a:pt x="83" y="326"/>
                    <a:pt x="140" y="244"/>
                    <a:pt x="260" y="182"/>
                  </a:cubicBezTo>
                  <a:cubicBezTo>
                    <a:pt x="381" y="105"/>
                    <a:pt x="544" y="62"/>
                    <a:pt x="702" y="62"/>
                  </a:cubicBezTo>
                  <a:close/>
                  <a:moveTo>
                    <a:pt x="705" y="1"/>
                  </a:moveTo>
                  <a:cubicBezTo>
                    <a:pt x="527" y="1"/>
                    <a:pt x="352" y="35"/>
                    <a:pt x="222" y="105"/>
                  </a:cubicBezTo>
                  <a:cubicBezTo>
                    <a:pt x="83" y="182"/>
                    <a:pt x="1" y="302"/>
                    <a:pt x="1" y="422"/>
                  </a:cubicBezTo>
                  <a:cubicBezTo>
                    <a:pt x="1" y="542"/>
                    <a:pt x="83" y="643"/>
                    <a:pt x="222" y="725"/>
                  </a:cubicBezTo>
                  <a:cubicBezTo>
                    <a:pt x="361" y="806"/>
                    <a:pt x="544" y="845"/>
                    <a:pt x="722" y="845"/>
                  </a:cubicBezTo>
                  <a:cubicBezTo>
                    <a:pt x="885" y="845"/>
                    <a:pt x="1063" y="806"/>
                    <a:pt x="1202" y="725"/>
                  </a:cubicBezTo>
                  <a:cubicBezTo>
                    <a:pt x="1341" y="643"/>
                    <a:pt x="1423" y="542"/>
                    <a:pt x="1423" y="422"/>
                  </a:cubicBezTo>
                  <a:cubicBezTo>
                    <a:pt x="1423" y="302"/>
                    <a:pt x="1341" y="182"/>
                    <a:pt x="1202" y="105"/>
                  </a:cubicBezTo>
                  <a:cubicBezTo>
                    <a:pt x="1063" y="35"/>
                    <a:pt x="883" y="1"/>
                    <a:pt x="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6305746" y="3016846"/>
              <a:ext cx="82473" cy="43559"/>
            </a:xfrm>
            <a:custGeom>
              <a:rect b="b" l="l" r="r" t="t"/>
              <a:pathLst>
                <a:path extrusionOk="0" h="422" w="799">
                  <a:moveTo>
                    <a:pt x="409" y="0"/>
                  </a:moveTo>
                  <a:cubicBezTo>
                    <a:pt x="319" y="0"/>
                    <a:pt x="229" y="21"/>
                    <a:pt x="159" y="62"/>
                  </a:cubicBezTo>
                  <a:cubicBezTo>
                    <a:pt x="1" y="143"/>
                    <a:pt x="20" y="283"/>
                    <a:pt x="159" y="364"/>
                  </a:cubicBezTo>
                  <a:cubicBezTo>
                    <a:pt x="229" y="403"/>
                    <a:pt x="319" y="422"/>
                    <a:pt x="409" y="422"/>
                  </a:cubicBezTo>
                  <a:cubicBezTo>
                    <a:pt x="499" y="422"/>
                    <a:pt x="589" y="403"/>
                    <a:pt x="659" y="364"/>
                  </a:cubicBezTo>
                  <a:cubicBezTo>
                    <a:pt x="798" y="283"/>
                    <a:pt x="798" y="143"/>
                    <a:pt x="659" y="62"/>
                  </a:cubicBezTo>
                  <a:cubicBezTo>
                    <a:pt x="589" y="21"/>
                    <a:pt x="499" y="0"/>
                    <a:pt x="4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6958286" y="3178383"/>
              <a:ext cx="380469" cy="218723"/>
            </a:xfrm>
            <a:custGeom>
              <a:rect b="b" l="l" r="r" t="t"/>
              <a:pathLst>
                <a:path extrusionOk="0" h="2119" w="3686">
                  <a:moveTo>
                    <a:pt x="1826" y="0"/>
                  </a:moveTo>
                  <a:lnTo>
                    <a:pt x="1" y="1057"/>
                  </a:lnTo>
                  <a:lnTo>
                    <a:pt x="1845" y="2119"/>
                  </a:lnTo>
                  <a:lnTo>
                    <a:pt x="3685" y="1057"/>
                  </a:lnTo>
                  <a:lnTo>
                    <a:pt x="1826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7148724" y="3287485"/>
              <a:ext cx="190028" cy="318434"/>
            </a:xfrm>
            <a:custGeom>
              <a:rect b="b" l="l" r="r" t="t"/>
              <a:pathLst>
                <a:path extrusionOk="0" h="3085" w="1841">
                  <a:moveTo>
                    <a:pt x="1840" y="0"/>
                  </a:moveTo>
                  <a:lnTo>
                    <a:pt x="0" y="1062"/>
                  </a:lnTo>
                  <a:lnTo>
                    <a:pt x="0" y="3084"/>
                  </a:lnTo>
                  <a:lnTo>
                    <a:pt x="1840" y="2023"/>
                  </a:lnTo>
                  <a:lnTo>
                    <a:pt x="184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7200230" y="3351893"/>
              <a:ext cx="95375" cy="76486"/>
            </a:xfrm>
            <a:custGeom>
              <a:rect b="b" l="l" r="r" t="t"/>
              <a:pathLst>
                <a:path extrusionOk="0" h="741" w="924">
                  <a:moveTo>
                    <a:pt x="923" y="1"/>
                  </a:moveTo>
                  <a:lnTo>
                    <a:pt x="1" y="539"/>
                  </a:lnTo>
                  <a:lnTo>
                    <a:pt x="1" y="740"/>
                  </a:lnTo>
                  <a:lnTo>
                    <a:pt x="923" y="198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7200230" y="3391116"/>
              <a:ext cx="95375" cy="76383"/>
            </a:xfrm>
            <a:custGeom>
              <a:rect b="b" l="l" r="r" t="t"/>
              <a:pathLst>
                <a:path extrusionOk="0" h="740" w="924">
                  <a:moveTo>
                    <a:pt x="923" y="0"/>
                  </a:moveTo>
                  <a:lnTo>
                    <a:pt x="1" y="538"/>
                  </a:lnTo>
                  <a:lnTo>
                    <a:pt x="1" y="740"/>
                  </a:lnTo>
                  <a:lnTo>
                    <a:pt x="923" y="197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7200230" y="3430236"/>
              <a:ext cx="95375" cy="76486"/>
            </a:xfrm>
            <a:custGeom>
              <a:rect b="b" l="l" r="r" t="t"/>
              <a:pathLst>
                <a:path extrusionOk="0" h="741" w="924">
                  <a:moveTo>
                    <a:pt x="923" y="1"/>
                  </a:moveTo>
                  <a:lnTo>
                    <a:pt x="1" y="563"/>
                  </a:lnTo>
                  <a:lnTo>
                    <a:pt x="1" y="741"/>
                  </a:lnTo>
                  <a:lnTo>
                    <a:pt x="923" y="20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7200230" y="3471420"/>
              <a:ext cx="95375" cy="74525"/>
            </a:xfrm>
            <a:custGeom>
              <a:rect b="b" l="l" r="r" t="t"/>
              <a:pathLst>
                <a:path extrusionOk="0" h="722" w="924">
                  <a:moveTo>
                    <a:pt x="923" y="0"/>
                  </a:moveTo>
                  <a:lnTo>
                    <a:pt x="1" y="543"/>
                  </a:lnTo>
                  <a:lnTo>
                    <a:pt x="1" y="721"/>
                  </a:lnTo>
                  <a:lnTo>
                    <a:pt x="923" y="183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6958286" y="3287485"/>
              <a:ext cx="190544" cy="318434"/>
            </a:xfrm>
            <a:custGeom>
              <a:rect b="b" l="l" r="r" t="t"/>
              <a:pathLst>
                <a:path extrusionOk="0" h="3085" w="1846">
                  <a:moveTo>
                    <a:pt x="1" y="0"/>
                  </a:moveTo>
                  <a:lnTo>
                    <a:pt x="1" y="2023"/>
                  </a:lnTo>
                  <a:lnTo>
                    <a:pt x="1845" y="3084"/>
                  </a:lnTo>
                  <a:lnTo>
                    <a:pt x="1845" y="106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6999986" y="3203155"/>
              <a:ext cx="297583" cy="171139"/>
            </a:xfrm>
            <a:custGeom>
              <a:rect b="b" l="l" r="r" t="t"/>
              <a:pathLst>
                <a:path extrusionOk="0" h="1658" w="2883">
                  <a:moveTo>
                    <a:pt x="1422" y="0"/>
                  </a:moveTo>
                  <a:lnTo>
                    <a:pt x="0" y="817"/>
                  </a:lnTo>
                  <a:lnTo>
                    <a:pt x="1441" y="1658"/>
                  </a:lnTo>
                  <a:lnTo>
                    <a:pt x="2883" y="817"/>
                  </a:lnTo>
                  <a:lnTo>
                    <a:pt x="1422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7097114" y="3258687"/>
              <a:ext cx="101259" cy="58113"/>
            </a:xfrm>
            <a:custGeom>
              <a:rect b="b" l="l" r="r" t="t"/>
              <a:pathLst>
                <a:path extrusionOk="0" h="563" w="981">
                  <a:moveTo>
                    <a:pt x="481" y="0"/>
                  </a:moveTo>
                  <a:lnTo>
                    <a:pt x="1" y="279"/>
                  </a:lnTo>
                  <a:lnTo>
                    <a:pt x="500" y="563"/>
                  </a:lnTo>
                  <a:lnTo>
                    <a:pt x="981" y="27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7340606" y="3393077"/>
              <a:ext cx="380469" cy="221200"/>
            </a:xfrm>
            <a:custGeom>
              <a:rect b="b" l="l" r="r" t="t"/>
              <a:pathLst>
                <a:path extrusionOk="0" h="2143" w="3686">
                  <a:moveTo>
                    <a:pt x="1845" y="0"/>
                  </a:moveTo>
                  <a:lnTo>
                    <a:pt x="1" y="1062"/>
                  </a:lnTo>
                  <a:lnTo>
                    <a:pt x="1865" y="2143"/>
                  </a:lnTo>
                  <a:lnTo>
                    <a:pt x="3685" y="1062"/>
                  </a:lnTo>
                  <a:lnTo>
                    <a:pt x="1845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7533005" y="3502696"/>
              <a:ext cx="188067" cy="317918"/>
            </a:xfrm>
            <a:custGeom>
              <a:rect b="b" l="l" r="r" t="t"/>
              <a:pathLst>
                <a:path extrusionOk="0" h="3080" w="1822">
                  <a:moveTo>
                    <a:pt x="1821" y="0"/>
                  </a:moveTo>
                  <a:lnTo>
                    <a:pt x="1" y="1081"/>
                  </a:lnTo>
                  <a:lnTo>
                    <a:pt x="1" y="3079"/>
                  </a:lnTo>
                  <a:lnTo>
                    <a:pt x="1821" y="2023"/>
                  </a:lnTo>
                  <a:lnTo>
                    <a:pt x="182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7582550" y="3566588"/>
              <a:ext cx="97336" cy="76486"/>
            </a:xfrm>
            <a:custGeom>
              <a:rect b="b" l="l" r="r" t="t"/>
              <a:pathLst>
                <a:path extrusionOk="0" h="741" w="943">
                  <a:moveTo>
                    <a:pt x="943" y="1"/>
                  </a:moveTo>
                  <a:lnTo>
                    <a:pt x="1" y="539"/>
                  </a:lnTo>
                  <a:lnTo>
                    <a:pt x="1" y="741"/>
                  </a:lnTo>
                  <a:lnTo>
                    <a:pt x="943" y="20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7582550" y="3605811"/>
              <a:ext cx="97336" cy="76486"/>
            </a:xfrm>
            <a:custGeom>
              <a:rect b="b" l="l" r="r" t="t"/>
              <a:pathLst>
                <a:path extrusionOk="0" h="741" w="943">
                  <a:moveTo>
                    <a:pt x="943" y="0"/>
                  </a:moveTo>
                  <a:lnTo>
                    <a:pt x="1" y="543"/>
                  </a:lnTo>
                  <a:lnTo>
                    <a:pt x="1" y="740"/>
                  </a:lnTo>
                  <a:lnTo>
                    <a:pt x="943" y="202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7582550" y="3646995"/>
              <a:ext cx="97336" cy="74422"/>
            </a:xfrm>
            <a:custGeom>
              <a:rect b="b" l="l" r="r" t="t"/>
              <a:pathLst>
                <a:path extrusionOk="0" h="721" w="943">
                  <a:moveTo>
                    <a:pt x="943" y="0"/>
                  </a:moveTo>
                  <a:lnTo>
                    <a:pt x="1" y="543"/>
                  </a:lnTo>
                  <a:lnTo>
                    <a:pt x="1" y="721"/>
                  </a:lnTo>
                  <a:lnTo>
                    <a:pt x="943" y="183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7582550" y="3686631"/>
              <a:ext cx="97336" cy="76486"/>
            </a:xfrm>
            <a:custGeom>
              <a:rect b="b" l="l" r="r" t="t"/>
              <a:pathLst>
                <a:path extrusionOk="0" h="741" w="943">
                  <a:moveTo>
                    <a:pt x="943" y="0"/>
                  </a:moveTo>
                  <a:lnTo>
                    <a:pt x="1" y="538"/>
                  </a:lnTo>
                  <a:lnTo>
                    <a:pt x="1" y="740"/>
                  </a:lnTo>
                  <a:lnTo>
                    <a:pt x="943" y="178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7340606" y="3502696"/>
              <a:ext cx="192505" cy="317918"/>
            </a:xfrm>
            <a:custGeom>
              <a:rect b="b" l="l" r="r" t="t"/>
              <a:pathLst>
                <a:path extrusionOk="0" h="3080" w="1865">
                  <a:moveTo>
                    <a:pt x="1" y="0"/>
                  </a:moveTo>
                  <a:lnTo>
                    <a:pt x="1" y="2023"/>
                  </a:lnTo>
                  <a:lnTo>
                    <a:pt x="1865" y="3079"/>
                  </a:lnTo>
                  <a:lnTo>
                    <a:pt x="1865" y="10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7382307" y="3417850"/>
              <a:ext cx="297583" cy="171655"/>
            </a:xfrm>
            <a:custGeom>
              <a:rect b="b" l="l" r="r" t="t"/>
              <a:pathLst>
                <a:path extrusionOk="0" h="1663" w="2883">
                  <a:moveTo>
                    <a:pt x="1441" y="1"/>
                  </a:moveTo>
                  <a:lnTo>
                    <a:pt x="0" y="822"/>
                  </a:lnTo>
                  <a:lnTo>
                    <a:pt x="1461" y="1663"/>
                  </a:lnTo>
                  <a:lnTo>
                    <a:pt x="2883" y="822"/>
                  </a:lnTo>
                  <a:lnTo>
                    <a:pt x="1441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7481396" y="3473381"/>
              <a:ext cx="101259" cy="60074"/>
            </a:xfrm>
            <a:custGeom>
              <a:rect b="b" l="l" r="r" t="t"/>
              <a:pathLst>
                <a:path extrusionOk="0" h="582" w="981">
                  <a:moveTo>
                    <a:pt x="481" y="1"/>
                  </a:moveTo>
                  <a:lnTo>
                    <a:pt x="1" y="284"/>
                  </a:lnTo>
                  <a:lnTo>
                    <a:pt x="481" y="582"/>
                  </a:lnTo>
                  <a:lnTo>
                    <a:pt x="981" y="284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6574004" y="2952747"/>
              <a:ext cx="380469" cy="221200"/>
            </a:xfrm>
            <a:custGeom>
              <a:rect b="b" l="l" r="r" t="t"/>
              <a:pathLst>
                <a:path extrusionOk="0" h="2143" w="3686">
                  <a:moveTo>
                    <a:pt x="1845" y="0"/>
                  </a:moveTo>
                  <a:lnTo>
                    <a:pt x="0" y="1081"/>
                  </a:lnTo>
                  <a:lnTo>
                    <a:pt x="1845" y="2143"/>
                  </a:lnTo>
                  <a:lnTo>
                    <a:pt x="3685" y="1081"/>
                  </a:lnTo>
                  <a:lnTo>
                    <a:pt x="1845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6764442" y="3064327"/>
              <a:ext cx="190028" cy="316473"/>
            </a:xfrm>
            <a:custGeom>
              <a:rect b="b" l="l" r="r" t="t"/>
              <a:pathLst>
                <a:path extrusionOk="0" h="3066" w="1841">
                  <a:moveTo>
                    <a:pt x="1840" y="0"/>
                  </a:moveTo>
                  <a:lnTo>
                    <a:pt x="0" y="1062"/>
                  </a:lnTo>
                  <a:lnTo>
                    <a:pt x="0" y="3065"/>
                  </a:lnTo>
                  <a:lnTo>
                    <a:pt x="1840" y="2004"/>
                  </a:lnTo>
                  <a:lnTo>
                    <a:pt x="184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6815948" y="3126258"/>
              <a:ext cx="95375" cy="77002"/>
            </a:xfrm>
            <a:custGeom>
              <a:rect b="b" l="l" r="r" t="t"/>
              <a:pathLst>
                <a:path extrusionOk="0" h="746" w="924">
                  <a:moveTo>
                    <a:pt x="923" y="1"/>
                  </a:moveTo>
                  <a:lnTo>
                    <a:pt x="1" y="544"/>
                  </a:lnTo>
                  <a:lnTo>
                    <a:pt x="1" y="745"/>
                  </a:lnTo>
                  <a:lnTo>
                    <a:pt x="923" y="203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6815948" y="3167958"/>
              <a:ext cx="95375" cy="74422"/>
            </a:xfrm>
            <a:custGeom>
              <a:rect b="b" l="l" r="r" t="t"/>
              <a:pathLst>
                <a:path extrusionOk="0" h="721" w="924">
                  <a:moveTo>
                    <a:pt x="923" y="0"/>
                  </a:moveTo>
                  <a:lnTo>
                    <a:pt x="1" y="538"/>
                  </a:lnTo>
                  <a:lnTo>
                    <a:pt x="1" y="721"/>
                  </a:lnTo>
                  <a:lnTo>
                    <a:pt x="923" y="178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6815948" y="3207078"/>
              <a:ext cx="95375" cy="76486"/>
            </a:xfrm>
            <a:custGeom>
              <a:rect b="b" l="l" r="r" t="t"/>
              <a:pathLst>
                <a:path extrusionOk="0" h="741" w="924">
                  <a:moveTo>
                    <a:pt x="923" y="1"/>
                  </a:moveTo>
                  <a:lnTo>
                    <a:pt x="1" y="539"/>
                  </a:lnTo>
                  <a:lnTo>
                    <a:pt x="1" y="741"/>
                  </a:lnTo>
                  <a:lnTo>
                    <a:pt x="923" y="17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6815948" y="3246301"/>
              <a:ext cx="95375" cy="76486"/>
            </a:xfrm>
            <a:custGeom>
              <a:rect b="b" l="l" r="r" t="t"/>
              <a:pathLst>
                <a:path extrusionOk="0" h="741" w="924">
                  <a:moveTo>
                    <a:pt x="923" y="0"/>
                  </a:moveTo>
                  <a:lnTo>
                    <a:pt x="1" y="543"/>
                  </a:lnTo>
                  <a:lnTo>
                    <a:pt x="1" y="740"/>
                  </a:lnTo>
                  <a:lnTo>
                    <a:pt x="923" y="202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6574004" y="3064327"/>
              <a:ext cx="190544" cy="316473"/>
            </a:xfrm>
            <a:custGeom>
              <a:rect b="b" l="l" r="r" t="t"/>
              <a:pathLst>
                <a:path extrusionOk="0" h="3066" w="1846">
                  <a:moveTo>
                    <a:pt x="0" y="0"/>
                  </a:moveTo>
                  <a:lnTo>
                    <a:pt x="0" y="2004"/>
                  </a:lnTo>
                  <a:lnTo>
                    <a:pt x="1845" y="3065"/>
                  </a:lnTo>
                  <a:lnTo>
                    <a:pt x="1845" y="106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6615601" y="2977520"/>
              <a:ext cx="297686" cy="171655"/>
            </a:xfrm>
            <a:custGeom>
              <a:rect b="b" l="l" r="r" t="t"/>
              <a:pathLst>
                <a:path extrusionOk="0" h="1663" w="2884">
                  <a:moveTo>
                    <a:pt x="1442" y="1"/>
                  </a:moveTo>
                  <a:lnTo>
                    <a:pt x="1" y="822"/>
                  </a:lnTo>
                  <a:lnTo>
                    <a:pt x="1442" y="1663"/>
                  </a:lnTo>
                  <a:lnTo>
                    <a:pt x="2883" y="841"/>
                  </a:lnTo>
                  <a:lnTo>
                    <a:pt x="1442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6712833" y="3033567"/>
              <a:ext cx="103220" cy="60074"/>
            </a:xfrm>
            <a:custGeom>
              <a:rect b="b" l="l" r="r" t="t"/>
              <a:pathLst>
                <a:path extrusionOk="0" h="582" w="1000">
                  <a:moveTo>
                    <a:pt x="500" y="0"/>
                  </a:moveTo>
                  <a:lnTo>
                    <a:pt x="1" y="298"/>
                  </a:lnTo>
                  <a:lnTo>
                    <a:pt x="500" y="582"/>
                  </a:lnTo>
                  <a:lnTo>
                    <a:pt x="1000" y="29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6214495" y="3653395"/>
              <a:ext cx="380469" cy="221304"/>
            </a:xfrm>
            <a:custGeom>
              <a:rect b="b" l="l" r="r" t="t"/>
              <a:pathLst>
                <a:path extrusionOk="0" h="2144" w="3686">
                  <a:moveTo>
                    <a:pt x="1845" y="0"/>
                  </a:moveTo>
                  <a:lnTo>
                    <a:pt x="1" y="1081"/>
                  </a:lnTo>
                  <a:lnTo>
                    <a:pt x="1864" y="2143"/>
                  </a:lnTo>
                  <a:lnTo>
                    <a:pt x="3685" y="1081"/>
                  </a:lnTo>
                  <a:lnTo>
                    <a:pt x="1845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6404933" y="3764974"/>
              <a:ext cx="190028" cy="318434"/>
            </a:xfrm>
            <a:custGeom>
              <a:rect b="b" l="l" r="r" t="t"/>
              <a:pathLst>
                <a:path extrusionOk="0" h="3085" w="1841">
                  <a:moveTo>
                    <a:pt x="1840" y="0"/>
                  </a:moveTo>
                  <a:lnTo>
                    <a:pt x="19" y="1062"/>
                  </a:lnTo>
                  <a:lnTo>
                    <a:pt x="0" y="3085"/>
                  </a:lnTo>
                  <a:lnTo>
                    <a:pt x="1840" y="2004"/>
                  </a:lnTo>
                  <a:lnTo>
                    <a:pt x="184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6456439" y="3828969"/>
              <a:ext cx="97336" cy="74422"/>
            </a:xfrm>
            <a:custGeom>
              <a:rect b="b" l="l" r="r" t="t"/>
              <a:pathLst>
                <a:path extrusionOk="0" h="721" w="943">
                  <a:moveTo>
                    <a:pt x="942" y="0"/>
                  </a:moveTo>
                  <a:lnTo>
                    <a:pt x="1" y="543"/>
                  </a:lnTo>
                  <a:lnTo>
                    <a:pt x="1" y="721"/>
                  </a:lnTo>
                  <a:lnTo>
                    <a:pt x="942" y="183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6456439" y="3868089"/>
              <a:ext cx="97336" cy="76486"/>
            </a:xfrm>
            <a:custGeom>
              <a:rect b="b" l="l" r="r" t="t"/>
              <a:pathLst>
                <a:path extrusionOk="0" h="741" w="943">
                  <a:moveTo>
                    <a:pt x="942" y="1"/>
                  </a:moveTo>
                  <a:lnTo>
                    <a:pt x="1" y="544"/>
                  </a:lnTo>
                  <a:lnTo>
                    <a:pt x="1" y="740"/>
                  </a:lnTo>
                  <a:lnTo>
                    <a:pt x="942" y="18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6456439" y="3907312"/>
              <a:ext cx="97336" cy="76899"/>
            </a:xfrm>
            <a:custGeom>
              <a:rect b="b" l="l" r="r" t="t"/>
              <a:pathLst>
                <a:path extrusionOk="0" h="745" w="943">
                  <a:moveTo>
                    <a:pt x="942" y="0"/>
                  </a:moveTo>
                  <a:lnTo>
                    <a:pt x="1" y="543"/>
                  </a:lnTo>
                  <a:lnTo>
                    <a:pt x="1" y="745"/>
                  </a:lnTo>
                  <a:lnTo>
                    <a:pt x="942" y="202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6456439" y="3946948"/>
              <a:ext cx="97336" cy="76486"/>
            </a:xfrm>
            <a:custGeom>
              <a:rect b="b" l="l" r="r" t="t"/>
              <a:pathLst>
                <a:path extrusionOk="0" h="741" w="943">
                  <a:moveTo>
                    <a:pt x="942" y="0"/>
                  </a:moveTo>
                  <a:lnTo>
                    <a:pt x="1" y="539"/>
                  </a:lnTo>
                  <a:lnTo>
                    <a:pt x="1" y="740"/>
                  </a:lnTo>
                  <a:lnTo>
                    <a:pt x="942" y="197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6214495" y="3764974"/>
              <a:ext cx="192505" cy="318434"/>
            </a:xfrm>
            <a:custGeom>
              <a:rect b="b" l="l" r="r" t="t"/>
              <a:pathLst>
                <a:path extrusionOk="0" h="3085" w="1865">
                  <a:moveTo>
                    <a:pt x="1" y="0"/>
                  </a:moveTo>
                  <a:lnTo>
                    <a:pt x="1" y="2004"/>
                  </a:lnTo>
                  <a:lnTo>
                    <a:pt x="1845" y="3085"/>
                  </a:lnTo>
                  <a:lnTo>
                    <a:pt x="1864" y="106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6256195" y="3678167"/>
              <a:ext cx="297583" cy="171655"/>
            </a:xfrm>
            <a:custGeom>
              <a:rect b="b" l="l" r="r" t="t"/>
              <a:pathLst>
                <a:path extrusionOk="0" h="1663" w="2883">
                  <a:moveTo>
                    <a:pt x="1441" y="1"/>
                  </a:moveTo>
                  <a:lnTo>
                    <a:pt x="0" y="841"/>
                  </a:lnTo>
                  <a:lnTo>
                    <a:pt x="1460" y="1663"/>
                  </a:lnTo>
                  <a:lnTo>
                    <a:pt x="2882" y="841"/>
                  </a:lnTo>
                  <a:lnTo>
                    <a:pt x="1441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6355285" y="3733699"/>
              <a:ext cx="101259" cy="60177"/>
            </a:xfrm>
            <a:custGeom>
              <a:rect b="b" l="l" r="r" t="t"/>
              <a:pathLst>
                <a:path extrusionOk="0" h="583" w="981">
                  <a:moveTo>
                    <a:pt x="481" y="1"/>
                  </a:moveTo>
                  <a:lnTo>
                    <a:pt x="1" y="303"/>
                  </a:lnTo>
                  <a:lnTo>
                    <a:pt x="481" y="582"/>
                  </a:lnTo>
                  <a:lnTo>
                    <a:pt x="981" y="303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5861489" y="3093537"/>
              <a:ext cx="380366" cy="218826"/>
            </a:xfrm>
            <a:custGeom>
              <a:rect b="b" l="l" r="r" t="t"/>
              <a:pathLst>
                <a:path extrusionOk="0" h="2120" w="3685">
                  <a:moveTo>
                    <a:pt x="1821" y="1"/>
                  </a:moveTo>
                  <a:lnTo>
                    <a:pt x="0" y="1062"/>
                  </a:lnTo>
                  <a:lnTo>
                    <a:pt x="1840" y="2119"/>
                  </a:lnTo>
                  <a:lnTo>
                    <a:pt x="3685" y="1062"/>
                  </a:lnTo>
                  <a:lnTo>
                    <a:pt x="182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6051307" y="3203155"/>
              <a:ext cx="190544" cy="169178"/>
            </a:xfrm>
            <a:custGeom>
              <a:rect b="b" l="l" r="r" t="t"/>
              <a:pathLst>
                <a:path extrusionOk="0" h="1639" w="1846">
                  <a:moveTo>
                    <a:pt x="1846" y="0"/>
                  </a:moveTo>
                  <a:lnTo>
                    <a:pt x="1" y="1057"/>
                  </a:lnTo>
                  <a:lnTo>
                    <a:pt x="1" y="1639"/>
                  </a:lnTo>
                  <a:lnTo>
                    <a:pt x="1846" y="577"/>
                  </a:lnTo>
                  <a:lnTo>
                    <a:pt x="184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5861489" y="3203155"/>
              <a:ext cx="189925" cy="169178"/>
            </a:xfrm>
            <a:custGeom>
              <a:rect b="b" l="l" r="r" t="t"/>
              <a:pathLst>
                <a:path extrusionOk="0" h="1639" w="1840">
                  <a:moveTo>
                    <a:pt x="0" y="0"/>
                  </a:moveTo>
                  <a:lnTo>
                    <a:pt x="0" y="577"/>
                  </a:lnTo>
                  <a:lnTo>
                    <a:pt x="1840" y="1639"/>
                  </a:lnTo>
                  <a:lnTo>
                    <a:pt x="1840" y="105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5902570" y="3116349"/>
              <a:ext cx="297686" cy="173719"/>
            </a:xfrm>
            <a:custGeom>
              <a:rect b="b" l="l" r="r" t="t"/>
              <a:pathLst>
                <a:path extrusionOk="0" h="1683" w="2884">
                  <a:moveTo>
                    <a:pt x="1423" y="1"/>
                  </a:moveTo>
                  <a:lnTo>
                    <a:pt x="1" y="841"/>
                  </a:lnTo>
                  <a:lnTo>
                    <a:pt x="1442" y="1682"/>
                  </a:lnTo>
                  <a:lnTo>
                    <a:pt x="2883" y="841"/>
                  </a:lnTo>
                  <a:lnTo>
                    <a:pt x="1423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999801" y="3173841"/>
              <a:ext cx="101259" cy="58216"/>
            </a:xfrm>
            <a:custGeom>
              <a:rect b="b" l="l" r="r" t="t"/>
              <a:pathLst>
                <a:path extrusionOk="0" h="564" w="981">
                  <a:moveTo>
                    <a:pt x="500" y="1"/>
                  </a:moveTo>
                  <a:lnTo>
                    <a:pt x="0" y="284"/>
                  </a:lnTo>
                  <a:lnTo>
                    <a:pt x="500" y="563"/>
                  </a:lnTo>
                  <a:lnTo>
                    <a:pt x="980" y="284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7347006" y="3967282"/>
              <a:ext cx="379953" cy="219239"/>
            </a:xfrm>
            <a:custGeom>
              <a:rect b="b" l="l" r="r" t="t"/>
              <a:pathLst>
                <a:path extrusionOk="0" h="2124" w="3681">
                  <a:moveTo>
                    <a:pt x="1841" y="0"/>
                  </a:moveTo>
                  <a:lnTo>
                    <a:pt x="1" y="1062"/>
                  </a:lnTo>
                  <a:lnTo>
                    <a:pt x="1860" y="2124"/>
                  </a:lnTo>
                  <a:lnTo>
                    <a:pt x="3681" y="1062"/>
                  </a:lnTo>
                  <a:lnTo>
                    <a:pt x="184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7538992" y="4076900"/>
              <a:ext cx="187964" cy="169694"/>
            </a:xfrm>
            <a:custGeom>
              <a:rect b="b" l="l" r="r" t="t"/>
              <a:pathLst>
                <a:path extrusionOk="0" h="1644" w="1821">
                  <a:moveTo>
                    <a:pt x="1821" y="0"/>
                  </a:moveTo>
                  <a:lnTo>
                    <a:pt x="0" y="1062"/>
                  </a:lnTo>
                  <a:lnTo>
                    <a:pt x="0" y="1643"/>
                  </a:lnTo>
                  <a:lnTo>
                    <a:pt x="1821" y="581"/>
                  </a:lnTo>
                  <a:lnTo>
                    <a:pt x="182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7347006" y="4076900"/>
              <a:ext cx="192092" cy="169694"/>
            </a:xfrm>
            <a:custGeom>
              <a:rect b="b" l="l" r="r" t="t"/>
              <a:pathLst>
                <a:path extrusionOk="0" h="1644" w="1861">
                  <a:moveTo>
                    <a:pt x="1" y="0"/>
                  </a:moveTo>
                  <a:lnTo>
                    <a:pt x="1" y="581"/>
                  </a:lnTo>
                  <a:lnTo>
                    <a:pt x="1860" y="1643"/>
                  </a:lnTo>
                  <a:lnTo>
                    <a:pt x="1860" y="106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7388190" y="3990093"/>
              <a:ext cx="297686" cy="173616"/>
            </a:xfrm>
            <a:custGeom>
              <a:rect b="b" l="l" r="r" t="t"/>
              <a:pathLst>
                <a:path extrusionOk="0" h="1682" w="2884">
                  <a:moveTo>
                    <a:pt x="1442" y="0"/>
                  </a:moveTo>
                  <a:lnTo>
                    <a:pt x="1" y="841"/>
                  </a:lnTo>
                  <a:lnTo>
                    <a:pt x="1461" y="1682"/>
                  </a:lnTo>
                  <a:lnTo>
                    <a:pt x="2883" y="841"/>
                  </a:lnTo>
                  <a:lnTo>
                    <a:pt x="1442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7487383" y="4048102"/>
              <a:ext cx="101259" cy="57597"/>
            </a:xfrm>
            <a:custGeom>
              <a:rect b="b" l="l" r="r" t="t"/>
              <a:pathLst>
                <a:path extrusionOk="0" h="558" w="981">
                  <a:moveTo>
                    <a:pt x="481" y="1"/>
                  </a:moveTo>
                  <a:lnTo>
                    <a:pt x="1" y="279"/>
                  </a:lnTo>
                  <a:lnTo>
                    <a:pt x="481" y="558"/>
                  </a:lnTo>
                  <a:lnTo>
                    <a:pt x="981" y="27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7676703" y="2904115"/>
              <a:ext cx="41288" cy="41804"/>
            </a:xfrm>
            <a:custGeom>
              <a:rect b="b" l="l" r="r" t="t"/>
              <a:pathLst>
                <a:path extrusionOk="0" h="405" w="400">
                  <a:moveTo>
                    <a:pt x="198" y="1"/>
                  </a:moveTo>
                  <a:cubicBezTo>
                    <a:pt x="78" y="1"/>
                    <a:pt x="1" y="102"/>
                    <a:pt x="1" y="202"/>
                  </a:cubicBezTo>
                  <a:cubicBezTo>
                    <a:pt x="1" y="323"/>
                    <a:pt x="78" y="404"/>
                    <a:pt x="198" y="404"/>
                  </a:cubicBezTo>
                  <a:cubicBezTo>
                    <a:pt x="299" y="404"/>
                    <a:pt x="399" y="323"/>
                    <a:pt x="399" y="202"/>
                  </a:cubicBezTo>
                  <a:cubicBezTo>
                    <a:pt x="399" y="102"/>
                    <a:pt x="299" y="1"/>
                    <a:pt x="19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7587935" y="3300783"/>
              <a:ext cx="53674" cy="51713"/>
            </a:xfrm>
            <a:custGeom>
              <a:rect b="b" l="l" r="r" t="t"/>
              <a:pathLst>
                <a:path extrusionOk="0" h="501" w="520">
                  <a:moveTo>
                    <a:pt x="260" y="1"/>
                  </a:moveTo>
                  <a:cubicBezTo>
                    <a:pt x="121" y="1"/>
                    <a:pt x="1" y="102"/>
                    <a:pt x="1" y="260"/>
                  </a:cubicBezTo>
                  <a:cubicBezTo>
                    <a:pt x="1" y="404"/>
                    <a:pt x="121" y="501"/>
                    <a:pt x="260" y="501"/>
                  </a:cubicBezTo>
                  <a:cubicBezTo>
                    <a:pt x="400" y="501"/>
                    <a:pt x="520" y="404"/>
                    <a:pt x="520" y="260"/>
                  </a:cubicBezTo>
                  <a:cubicBezTo>
                    <a:pt x="520" y="102"/>
                    <a:pt x="400" y="1"/>
                    <a:pt x="26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750939" y="2737004"/>
              <a:ext cx="39327" cy="41288"/>
            </a:xfrm>
            <a:custGeom>
              <a:rect b="b" l="l" r="r" t="t"/>
              <a:pathLst>
                <a:path extrusionOk="0" h="400" w="381">
                  <a:moveTo>
                    <a:pt x="202" y="1"/>
                  </a:moveTo>
                  <a:cubicBezTo>
                    <a:pt x="82" y="1"/>
                    <a:pt x="1" y="102"/>
                    <a:pt x="1" y="198"/>
                  </a:cubicBezTo>
                  <a:cubicBezTo>
                    <a:pt x="1" y="318"/>
                    <a:pt x="82" y="399"/>
                    <a:pt x="202" y="399"/>
                  </a:cubicBezTo>
                  <a:cubicBezTo>
                    <a:pt x="303" y="399"/>
                    <a:pt x="380" y="318"/>
                    <a:pt x="380" y="198"/>
                  </a:cubicBezTo>
                  <a:cubicBezTo>
                    <a:pt x="380" y="102"/>
                    <a:pt x="30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608601" y="2875420"/>
              <a:ext cx="53674" cy="51610"/>
            </a:xfrm>
            <a:custGeom>
              <a:rect b="b" l="l" r="r" t="t"/>
              <a:pathLst>
                <a:path extrusionOk="0" h="500" w="520">
                  <a:moveTo>
                    <a:pt x="260" y="0"/>
                  </a:moveTo>
                  <a:cubicBezTo>
                    <a:pt x="121" y="0"/>
                    <a:pt x="1" y="101"/>
                    <a:pt x="1" y="240"/>
                  </a:cubicBezTo>
                  <a:cubicBezTo>
                    <a:pt x="1" y="380"/>
                    <a:pt x="121" y="500"/>
                    <a:pt x="260" y="500"/>
                  </a:cubicBezTo>
                  <a:cubicBezTo>
                    <a:pt x="400" y="500"/>
                    <a:pt x="520" y="380"/>
                    <a:pt x="520" y="240"/>
                  </a:cubicBezTo>
                  <a:cubicBezTo>
                    <a:pt x="520" y="101"/>
                    <a:pt x="400" y="0"/>
                    <a:pt x="26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858595" y="2904115"/>
              <a:ext cx="62035" cy="62138"/>
            </a:xfrm>
            <a:custGeom>
              <a:rect b="b" l="l" r="r" t="t"/>
              <a:pathLst>
                <a:path extrusionOk="0" h="602" w="601">
                  <a:moveTo>
                    <a:pt x="298" y="1"/>
                  </a:moveTo>
                  <a:cubicBezTo>
                    <a:pt x="139" y="1"/>
                    <a:pt x="0" y="121"/>
                    <a:pt x="0" y="303"/>
                  </a:cubicBezTo>
                  <a:cubicBezTo>
                    <a:pt x="0" y="462"/>
                    <a:pt x="139" y="601"/>
                    <a:pt x="298" y="601"/>
                  </a:cubicBezTo>
                  <a:cubicBezTo>
                    <a:pt x="461" y="601"/>
                    <a:pt x="601" y="462"/>
                    <a:pt x="601" y="303"/>
                  </a:cubicBezTo>
                  <a:cubicBezTo>
                    <a:pt x="601" y="121"/>
                    <a:pt x="461" y="1"/>
                    <a:pt x="29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494544" y="3617148"/>
              <a:ext cx="43765" cy="43249"/>
            </a:xfrm>
            <a:custGeom>
              <a:rect b="b" l="l" r="r" t="t"/>
              <a:pathLst>
                <a:path extrusionOk="0" h="419" w="424">
                  <a:moveTo>
                    <a:pt x="222" y="1"/>
                  </a:moveTo>
                  <a:cubicBezTo>
                    <a:pt x="102" y="1"/>
                    <a:pt x="1" y="102"/>
                    <a:pt x="1" y="222"/>
                  </a:cubicBezTo>
                  <a:cubicBezTo>
                    <a:pt x="1" y="342"/>
                    <a:pt x="102" y="419"/>
                    <a:pt x="222" y="419"/>
                  </a:cubicBezTo>
                  <a:cubicBezTo>
                    <a:pt x="323" y="419"/>
                    <a:pt x="424" y="342"/>
                    <a:pt x="424" y="222"/>
                  </a:cubicBezTo>
                  <a:cubicBezTo>
                    <a:pt x="424" y="102"/>
                    <a:pt x="323" y="1"/>
                    <a:pt x="22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246614" y="3621173"/>
              <a:ext cx="22915" cy="22915"/>
            </a:xfrm>
            <a:custGeom>
              <a:rect b="b" l="l" r="r" t="t"/>
              <a:pathLst>
                <a:path extrusionOk="0" h="222" w="222">
                  <a:moveTo>
                    <a:pt x="102" y="0"/>
                  </a:moveTo>
                  <a:cubicBezTo>
                    <a:pt x="44" y="0"/>
                    <a:pt x="1" y="39"/>
                    <a:pt x="1" y="101"/>
                  </a:cubicBezTo>
                  <a:cubicBezTo>
                    <a:pt x="1" y="183"/>
                    <a:pt x="44" y="221"/>
                    <a:pt x="102" y="221"/>
                  </a:cubicBezTo>
                  <a:cubicBezTo>
                    <a:pt x="164" y="221"/>
                    <a:pt x="222" y="183"/>
                    <a:pt x="222" y="101"/>
                  </a:cubicBezTo>
                  <a:cubicBezTo>
                    <a:pt x="222" y="39"/>
                    <a:pt x="164" y="0"/>
                    <a:pt x="102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6405777" y="3408440"/>
              <a:ext cx="54190" cy="53674"/>
            </a:xfrm>
            <a:custGeom>
              <a:rect b="b" l="l" r="r" t="t"/>
              <a:pathLst>
                <a:path extrusionOk="0" h="520" w="525">
                  <a:moveTo>
                    <a:pt x="260" y="0"/>
                  </a:moveTo>
                  <a:cubicBezTo>
                    <a:pt x="121" y="0"/>
                    <a:pt x="1" y="120"/>
                    <a:pt x="1" y="260"/>
                  </a:cubicBezTo>
                  <a:cubicBezTo>
                    <a:pt x="1" y="399"/>
                    <a:pt x="121" y="519"/>
                    <a:pt x="260" y="519"/>
                  </a:cubicBezTo>
                  <a:cubicBezTo>
                    <a:pt x="404" y="519"/>
                    <a:pt x="525" y="399"/>
                    <a:pt x="525" y="260"/>
                  </a:cubicBezTo>
                  <a:cubicBezTo>
                    <a:pt x="525" y="120"/>
                    <a:pt x="404" y="0"/>
                    <a:pt x="26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6343846" y="3538392"/>
              <a:ext cx="31379" cy="29314"/>
            </a:xfrm>
            <a:custGeom>
              <a:rect b="b" l="l" r="r" t="t"/>
              <a:pathLst>
                <a:path extrusionOk="0" h="284" w="304">
                  <a:moveTo>
                    <a:pt x="164" y="0"/>
                  </a:moveTo>
                  <a:cubicBezTo>
                    <a:pt x="82" y="0"/>
                    <a:pt x="0" y="63"/>
                    <a:pt x="0" y="144"/>
                  </a:cubicBezTo>
                  <a:cubicBezTo>
                    <a:pt x="0" y="221"/>
                    <a:pt x="82" y="283"/>
                    <a:pt x="164" y="283"/>
                  </a:cubicBezTo>
                  <a:cubicBezTo>
                    <a:pt x="221" y="283"/>
                    <a:pt x="303" y="221"/>
                    <a:pt x="303" y="144"/>
                  </a:cubicBezTo>
                  <a:cubicBezTo>
                    <a:pt x="303" y="63"/>
                    <a:pt x="221" y="0"/>
                    <a:pt x="1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5967925" y="2819372"/>
              <a:ext cx="43249" cy="43662"/>
            </a:xfrm>
            <a:custGeom>
              <a:rect b="b" l="l" r="r" t="t"/>
              <a:pathLst>
                <a:path extrusionOk="0" h="423" w="419">
                  <a:moveTo>
                    <a:pt x="222" y="0"/>
                  </a:moveTo>
                  <a:cubicBezTo>
                    <a:pt x="102" y="0"/>
                    <a:pt x="1" y="101"/>
                    <a:pt x="1" y="202"/>
                  </a:cubicBezTo>
                  <a:cubicBezTo>
                    <a:pt x="1" y="322"/>
                    <a:pt x="102" y="423"/>
                    <a:pt x="222" y="423"/>
                  </a:cubicBezTo>
                  <a:cubicBezTo>
                    <a:pt x="342" y="423"/>
                    <a:pt x="419" y="322"/>
                    <a:pt x="419" y="202"/>
                  </a:cubicBezTo>
                  <a:cubicBezTo>
                    <a:pt x="419" y="101"/>
                    <a:pt x="342" y="0"/>
                    <a:pt x="222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003226" y="3032518"/>
              <a:ext cx="32824" cy="32824"/>
            </a:xfrm>
            <a:custGeom>
              <a:rect b="b" l="l" r="r" t="t"/>
              <a:pathLst>
                <a:path extrusionOk="0" h="318" w="318">
                  <a:moveTo>
                    <a:pt x="159" y="1"/>
                  </a:moveTo>
                  <a:cubicBezTo>
                    <a:pt x="77" y="1"/>
                    <a:pt x="0" y="78"/>
                    <a:pt x="0" y="159"/>
                  </a:cubicBezTo>
                  <a:cubicBezTo>
                    <a:pt x="0" y="241"/>
                    <a:pt x="77" y="318"/>
                    <a:pt x="159" y="318"/>
                  </a:cubicBezTo>
                  <a:cubicBezTo>
                    <a:pt x="240" y="318"/>
                    <a:pt x="317" y="241"/>
                    <a:pt x="317" y="159"/>
                  </a:cubicBezTo>
                  <a:cubicBezTo>
                    <a:pt x="317" y="78"/>
                    <a:pt x="240" y="1"/>
                    <a:pt x="15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040384" y="2904115"/>
              <a:ext cx="49649" cy="49752"/>
            </a:xfrm>
            <a:custGeom>
              <a:rect b="b" l="l" r="r" t="t"/>
              <a:pathLst>
                <a:path extrusionOk="0" h="482" w="481">
                  <a:moveTo>
                    <a:pt x="241" y="1"/>
                  </a:moveTo>
                  <a:cubicBezTo>
                    <a:pt x="101" y="1"/>
                    <a:pt x="0" y="102"/>
                    <a:pt x="0" y="241"/>
                  </a:cubicBezTo>
                  <a:cubicBezTo>
                    <a:pt x="0" y="361"/>
                    <a:pt x="101" y="481"/>
                    <a:pt x="241" y="481"/>
                  </a:cubicBezTo>
                  <a:cubicBezTo>
                    <a:pt x="380" y="481"/>
                    <a:pt x="481" y="361"/>
                    <a:pt x="481" y="241"/>
                  </a:cubicBezTo>
                  <a:cubicBezTo>
                    <a:pt x="481" y="102"/>
                    <a:pt x="380" y="1"/>
                    <a:pt x="24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7565124" y="3584015"/>
              <a:ext cx="35301" cy="35301"/>
            </a:xfrm>
            <a:custGeom>
              <a:rect b="b" l="l" r="r" t="t"/>
              <a:pathLst>
                <a:path extrusionOk="0" h="342" w="342">
                  <a:moveTo>
                    <a:pt x="179" y="0"/>
                  </a:moveTo>
                  <a:cubicBezTo>
                    <a:pt x="78" y="0"/>
                    <a:pt x="1" y="82"/>
                    <a:pt x="1" y="183"/>
                  </a:cubicBezTo>
                  <a:cubicBezTo>
                    <a:pt x="1" y="279"/>
                    <a:pt x="78" y="341"/>
                    <a:pt x="179" y="341"/>
                  </a:cubicBezTo>
                  <a:cubicBezTo>
                    <a:pt x="279" y="341"/>
                    <a:pt x="342" y="279"/>
                    <a:pt x="342" y="183"/>
                  </a:cubicBezTo>
                  <a:cubicBezTo>
                    <a:pt x="342" y="82"/>
                    <a:pt x="279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7473879" y="3546753"/>
              <a:ext cx="22915" cy="24876"/>
            </a:xfrm>
            <a:custGeom>
              <a:rect b="b" l="l" r="r" t="t"/>
              <a:pathLst>
                <a:path extrusionOk="0" h="241" w="222">
                  <a:moveTo>
                    <a:pt x="102" y="1"/>
                  </a:moveTo>
                  <a:cubicBezTo>
                    <a:pt x="44" y="1"/>
                    <a:pt x="1" y="63"/>
                    <a:pt x="1" y="121"/>
                  </a:cubicBezTo>
                  <a:cubicBezTo>
                    <a:pt x="1" y="183"/>
                    <a:pt x="44" y="241"/>
                    <a:pt x="102" y="241"/>
                  </a:cubicBezTo>
                  <a:cubicBezTo>
                    <a:pt x="183" y="241"/>
                    <a:pt x="222" y="183"/>
                    <a:pt x="222" y="121"/>
                  </a:cubicBezTo>
                  <a:cubicBezTo>
                    <a:pt x="222" y="63"/>
                    <a:pt x="183" y="1"/>
                    <a:pt x="10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7527965" y="3513517"/>
              <a:ext cx="12490" cy="12490"/>
            </a:xfrm>
            <a:custGeom>
              <a:rect b="b" l="l" r="r" t="t"/>
              <a:pathLst>
                <a:path extrusionOk="0" h="121" w="121">
                  <a:moveTo>
                    <a:pt x="58" y="1"/>
                  </a:moveTo>
                  <a:cubicBezTo>
                    <a:pt x="39" y="1"/>
                    <a:pt x="1" y="25"/>
                    <a:pt x="1" y="63"/>
                  </a:cubicBezTo>
                  <a:cubicBezTo>
                    <a:pt x="1" y="102"/>
                    <a:pt x="39" y="121"/>
                    <a:pt x="58" y="121"/>
                  </a:cubicBezTo>
                  <a:cubicBezTo>
                    <a:pt x="101" y="121"/>
                    <a:pt x="121" y="102"/>
                    <a:pt x="121" y="63"/>
                  </a:cubicBezTo>
                  <a:cubicBezTo>
                    <a:pt x="121" y="25"/>
                    <a:pt x="101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7001913" y="1708245"/>
              <a:ext cx="332781" cy="150288"/>
            </a:xfrm>
            <a:custGeom>
              <a:rect b="b" l="l" r="r" t="t"/>
              <a:pathLst>
                <a:path extrusionOk="0" h="1456" w="3224">
                  <a:moveTo>
                    <a:pt x="2295" y="1"/>
                  </a:moveTo>
                  <a:cubicBezTo>
                    <a:pt x="2140" y="1"/>
                    <a:pt x="2001" y="38"/>
                    <a:pt x="1883" y="115"/>
                  </a:cubicBezTo>
                  <a:lnTo>
                    <a:pt x="0" y="1196"/>
                  </a:lnTo>
                  <a:cubicBezTo>
                    <a:pt x="126" y="1128"/>
                    <a:pt x="266" y="1092"/>
                    <a:pt x="418" y="1092"/>
                  </a:cubicBezTo>
                  <a:cubicBezTo>
                    <a:pt x="631" y="1092"/>
                    <a:pt x="867" y="1162"/>
                    <a:pt x="1124" y="1316"/>
                  </a:cubicBezTo>
                  <a:cubicBezTo>
                    <a:pt x="1201" y="1355"/>
                    <a:pt x="1283" y="1393"/>
                    <a:pt x="1345" y="1456"/>
                  </a:cubicBezTo>
                  <a:lnTo>
                    <a:pt x="3224" y="355"/>
                  </a:lnTo>
                  <a:cubicBezTo>
                    <a:pt x="3147" y="312"/>
                    <a:pt x="3084" y="255"/>
                    <a:pt x="3003" y="211"/>
                  </a:cubicBezTo>
                  <a:cubicBezTo>
                    <a:pt x="2749" y="72"/>
                    <a:pt x="2507" y="1"/>
                    <a:pt x="2295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7194312" y="1633412"/>
              <a:ext cx="499894" cy="375824"/>
            </a:xfrm>
            <a:custGeom>
              <a:rect b="b" l="l" r="r" t="t"/>
              <a:pathLst>
                <a:path extrusionOk="0" h="3641" w="4843">
                  <a:moveTo>
                    <a:pt x="9" y="1214"/>
                  </a:moveTo>
                  <a:cubicBezTo>
                    <a:pt x="6" y="1216"/>
                    <a:pt x="3" y="1218"/>
                    <a:pt x="0" y="1220"/>
                  </a:cubicBezTo>
                  <a:lnTo>
                    <a:pt x="9" y="1214"/>
                  </a:lnTo>
                  <a:close/>
                  <a:moveTo>
                    <a:pt x="2357" y="1"/>
                  </a:moveTo>
                  <a:cubicBezTo>
                    <a:pt x="2178" y="1"/>
                    <a:pt x="2018" y="42"/>
                    <a:pt x="1883" y="120"/>
                  </a:cubicBezTo>
                  <a:lnTo>
                    <a:pt x="9" y="1214"/>
                  </a:lnTo>
                  <a:lnTo>
                    <a:pt x="9" y="1214"/>
                  </a:lnTo>
                  <a:cubicBezTo>
                    <a:pt x="154" y="1131"/>
                    <a:pt x="315" y="1087"/>
                    <a:pt x="492" y="1087"/>
                  </a:cubicBezTo>
                  <a:cubicBezTo>
                    <a:pt x="730" y="1087"/>
                    <a:pt x="995" y="1167"/>
                    <a:pt x="1283" y="1340"/>
                  </a:cubicBezTo>
                  <a:cubicBezTo>
                    <a:pt x="2061" y="1777"/>
                    <a:pt x="2700" y="2719"/>
                    <a:pt x="2964" y="3641"/>
                  </a:cubicBezTo>
                  <a:lnTo>
                    <a:pt x="4843" y="2560"/>
                  </a:lnTo>
                  <a:cubicBezTo>
                    <a:pt x="4583" y="1618"/>
                    <a:pt x="3925" y="696"/>
                    <a:pt x="3161" y="240"/>
                  </a:cubicBezTo>
                  <a:cubicBezTo>
                    <a:pt x="2874" y="77"/>
                    <a:pt x="2599" y="1"/>
                    <a:pt x="2357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7500251" y="1897651"/>
              <a:ext cx="351154" cy="278694"/>
            </a:xfrm>
            <a:custGeom>
              <a:rect b="b" l="l" r="r" t="t"/>
              <a:pathLst>
                <a:path extrusionOk="0" h="2700" w="3402">
                  <a:moveTo>
                    <a:pt x="1879" y="0"/>
                  </a:moveTo>
                  <a:lnTo>
                    <a:pt x="0" y="1081"/>
                  </a:lnTo>
                  <a:cubicBezTo>
                    <a:pt x="77" y="1119"/>
                    <a:pt x="178" y="1163"/>
                    <a:pt x="260" y="1220"/>
                  </a:cubicBezTo>
                  <a:cubicBezTo>
                    <a:pt x="778" y="1523"/>
                    <a:pt x="1259" y="2080"/>
                    <a:pt x="1537" y="2700"/>
                  </a:cubicBezTo>
                  <a:lnTo>
                    <a:pt x="3401" y="1619"/>
                  </a:lnTo>
                  <a:cubicBezTo>
                    <a:pt x="3123" y="999"/>
                    <a:pt x="2662" y="418"/>
                    <a:pt x="2138" y="120"/>
                  </a:cubicBezTo>
                  <a:cubicBezTo>
                    <a:pt x="2042" y="82"/>
                    <a:pt x="1960" y="38"/>
                    <a:pt x="1879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6956703" y="1746126"/>
              <a:ext cx="946321" cy="846301"/>
            </a:xfrm>
            <a:custGeom>
              <a:rect b="b" l="l" r="r" t="t"/>
              <a:pathLst>
                <a:path extrusionOk="0" h="8199" w="9168">
                  <a:moveTo>
                    <a:pt x="2775" y="0"/>
                  </a:moveTo>
                  <a:cubicBezTo>
                    <a:pt x="2234" y="0"/>
                    <a:pt x="1850" y="396"/>
                    <a:pt x="1783" y="1089"/>
                  </a:cubicBezTo>
                  <a:cubicBezTo>
                    <a:pt x="1721" y="1026"/>
                    <a:pt x="1639" y="988"/>
                    <a:pt x="1562" y="949"/>
                  </a:cubicBezTo>
                  <a:cubicBezTo>
                    <a:pt x="1310" y="801"/>
                    <a:pt x="1071" y="731"/>
                    <a:pt x="860" y="731"/>
                  </a:cubicBezTo>
                  <a:cubicBezTo>
                    <a:pt x="351" y="731"/>
                    <a:pt x="1" y="1136"/>
                    <a:pt x="1" y="1828"/>
                  </a:cubicBezTo>
                  <a:lnTo>
                    <a:pt x="1" y="1867"/>
                  </a:lnTo>
                  <a:cubicBezTo>
                    <a:pt x="1" y="2847"/>
                    <a:pt x="702" y="4009"/>
                    <a:pt x="1519" y="4490"/>
                  </a:cubicBezTo>
                  <a:lnTo>
                    <a:pt x="7587" y="7992"/>
                  </a:lnTo>
                  <a:cubicBezTo>
                    <a:pt x="7837" y="8127"/>
                    <a:pt x="8076" y="8198"/>
                    <a:pt x="8288" y="8198"/>
                  </a:cubicBezTo>
                  <a:cubicBezTo>
                    <a:pt x="8483" y="8198"/>
                    <a:pt x="8654" y="8138"/>
                    <a:pt x="8788" y="8011"/>
                  </a:cubicBezTo>
                  <a:cubicBezTo>
                    <a:pt x="9028" y="7814"/>
                    <a:pt x="9167" y="7473"/>
                    <a:pt x="9167" y="7031"/>
                  </a:cubicBezTo>
                  <a:cubicBezTo>
                    <a:pt x="9167" y="6051"/>
                    <a:pt x="8485" y="4869"/>
                    <a:pt x="7625" y="4370"/>
                  </a:cubicBezTo>
                  <a:cubicBezTo>
                    <a:pt x="7383" y="4225"/>
                    <a:pt x="7151" y="4157"/>
                    <a:pt x="6943" y="4157"/>
                  </a:cubicBezTo>
                  <a:cubicBezTo>
                    <a:pt x="6895" y="4157"/>
                    <a:pt x="6849" y="4161"/>
                    <a:pt x="6803" y="4168"/>
                  </a:cubicBezTo>
                  <a:cubicBezTo>
                    <a:pt x="6525" y="3548"/>
                    <a:pt x="6044" y="2991"/>
                    <a:pt x="5526" y="2688"/>
                  </a:cubicBezTo>
                  <a:cubicBezTo>
                    <a:pt x="5444" y="2631"/>
                    <a:pt x="5343" y="2587"/>
                    <a:pt x="5266" y="2549"/>
                  </a:cubicBezTo>
                  <a:cubicBezTo>
                    <a:pt x="5002" y="1627"/>
                    <a:pt x="4363" y="685"/>
                    <a:pt x="3585" y="248"/>
                  </a:cubicBezTo>
                  <a:cubicBezTo>
                    <a:pt x="3293" y="80"/>
                    <a:pt x="3018" y="0"/>
                    <a:pt x="2775" y="0"/>
                  </a:cubicBez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7658897" y="2063626"/>
              <a:ext cx="438479" cy="517855"/>
            </a:xfrm>
            <a:custGeom>
              <a:rect b="b" l="l" r="r" t="t"/>
              <a:pathLst>
                <a:path extrusionOk="0" h="5017" w="4248">
                  <a:moveTo>
                    <a:pt x="2006" y="0"/>
                  </a:moveTo>
                  <a:cubicBezTo>
                    <a:pt x="1957" y="0"/>
                    <a:pt x="1910" y="4"/>
                    <a:pt x="1864" y="11"/>
                  </a:cubicBezTo>
                  <a:lnTo>
                    <a:pt x="0" y="1092"/>
                  </a:lnTo>
                  <a:cubicBezTo>
                    <a:pt x="46" y="1085"/>
                    <a:pt x="92" y="1081"/>
                    <a:pt x="140" y="1081"/>
                  </a:cubicBezTo>
                  <a:cubicBezTo>
                    <a:pt x="348" y="1081"/>
                    <a:pt x="580" y="1149"/>
                    <a:pt x="822" y="1294"/>
                  </a:cubicBezTo>
                  <a:cubicBezTo>
                    <a:pt x="1682" y="1793"/>
                    <a:pt x="2364" y="2975"/>
                    <a:pt x="2364" y="3955"/>
                  </a:cubicBezTo>
                  <a:cubicBezTo>
                    <a:pt x="2364" y="4397"/>
                    <a:pt x="2225" y="4738"/>
                    <a:pt x="1985" y="4935"/>
                  </a:cubicBezTo>
                  <a:cubicBezTo>
                    <a:pt x="1977" y="4953"/>
                    <a:pt x="1965" y="4967"/>
                    <a:pt x="1951" y="4978"/>
                  </a:cubicBezTo>
                  <a:lnTo>
                    <a:pt x="1951" y="4978"/>
                  </a:lnTo>
                  <a:lnTo>
                    <a:pt x="3748" y="3936"/>
                  </a:lnTo>
                  <a:cubicBezTo>
                    <a:pt x="3786" y="3917"/>
                    <a:pt x="3825" y="3878"/>
                    <a:pt x="3868" y="3854"/>
                  </a:cubicBezTo>
                  <a:cubicBezTo>
                    <a:pt x="4084" y="3657"/>
                    <a:pt x="4228" y="3316"/>
                    <a:pt x="4247" y="2874"/>
                  </a:cubicBezTo>
                  <a:cubicBezTo>
                    <a:pt x="4247" y="1894"/>
                    <a:pt x="3546" y="693"/>
                    <a:pt x="2705" y="213"/>
                  </a:cubicBezTo>
                  <a:cubicBezTo>
                    <a:pt x="2459" y="68"/>
                    <a:pt x="2217" y="0"/>
                    <a:pt x="2006" y="0"/>
                  </a:cubicBezTo>
                  <a:close/>
                  <a:moveTo>
                    <a:pt x="1951" y="4978"/>
                  </a:moveTo>
                  <a:lnTo>
                    <a:pt x="1884" y="5017"/>
                  </a:lnTo>
                  <a:cubicBezTo>
                    <a:pt x="1906" y="5006"/>
                    <a:pt x="1931" y="4994"/>
                    <a:pt x="1951" y="4978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7316056" y="2688412"/>
              <a:ext cx="31276" cy="31276"/>
            </a:xfrm>
            <a:custGeom>
              <a:rect b="b" l="l" r="r" t="t"/>
              <a:pathLst>
                <a:path extrusionOk="0" h="303" w="303">
                  <a:moveTo>
                    <a:pt x="163" y="0"/>
                  </a:moveTo>
                  <a:cubicBezTo>
                    <a:pt x="82" y="0"/>
                    <a:pt x="0" y="63"/>
                    <a:pt x="0" y="144"/>
                  </a:cubicBezTo>
                  <a:cubicBezTo>
                    <a:pt x="0" y="240"/>
                    <a:pt x="82" y="303"/>
                    <a:pt x="163" y="303"/>
                  </a:cubicBezTo>
                  <a:cubicBezTo>
                    <a:pt x="240" y="303"/>
                    <a:pt x="303" y="240"/>
                    <a:pt x="303" y="144"/>
                  </a:cubicBezTo>
                  <a:cubicBezTo>
                    <a:pt x="303" y="63"/>
                    <a:pt x="240" y="0"/>
                    <a:pt x="16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7033341" y="2676026"/>
              <a:ext cx="37366" cy="37262"/>
            </a:xfrm>
            <a:custGeom>
              <a:rect b="b" l="l" r="r" t="t"/>
              <a:pathLst>
                <a:path extrusionOk="0" h="361" w="362">
                  <a:moveTo>
                    <a:pt x="179" y="0"/>
                  </a:moveTo>
                  <a:cubicBezTo>
                    <a:pt x="78" y="0"/>
                    <a:pt x="1" y="82"/>
                    <a:pt x="1" y="183"/>
                  </a:cubicBezTo>
                  <a:cubicBezTo>
                    <a:pt x="1" y="283"/>
                    <a:pt x="78" y="360"/>
                    <a:pt x="179" y="360"/>
                  </a:cubicBezTo>
                  <a:cubicBezTo>
                    <a:pt x="279" y="360"/>
                    <a:pt x="361" y="283"/>
                    <a:pt x="361" y="183"/>
                  </a:cubicBezTo>
                  <a:cubicBezTo>
                    <a:pt x="361" y="82"/>
                    <a:pt x="279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7097337" y="2572807"/>
              <a:ext cx="28902" cy="28902"/>
            </a:xfrm>
            <a:custGeom>
              <a:rect b="b" l="l" r="r" t="t"/>
              <a:pathLst>
                <a:path extrusionOk="0" h="280" w="280">
                  <a:moveTo>
                    <a:pt x="140" y="1"/>
                  </a:moveTo>
                  <a:cubicBezTo>
                    <a:pt x="58" y="1"/>
                    <a:pt x="1" y="63"/>
                    <a:pt x="1" y="140"/>
                  </a:cubicBezTo>
                  <a:cubicBezTo>
                    <a:pt x="1" y="222"/>
                    <a:pt x="58" y="279"/>
                    <a:pt x="140" y="279"/>
                  </a:cubicBezTo>
                  <a:cubicBezTo>
                    <a:pt x="222" y="279"/>
                    <a:pt x="279" y="222"/>
                    <a:pt x="279" y="140"/>
                  </a:cubicBezTo>
                  <a:cubicBezTo>
                    <a:pt x="279" y="63"/>
                    <a:pt x="222" y="1"/>
                    <a:pt x="14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7678042" y="2765206"/>
              <a:ext cx="30760" cy="28902"/>
            </a:xfrm>
            <a:custGeom>
              <a:rect b="b" l="l" r="r" t="t"/>
              <a:pathLst>
                <a:path extrusionOk="0" h="280" w="298">
                  <a:moveTo>
                    <a:pt x="159" y="1"/>
                  </a:moveTo>
                  <a:cubicBezTo>
                    <a:pt x="77" y="1"/>
                    <a:pt x="0" y="58"/>
                    <a:pt x="0" y="140"/>
                  </a:cubicBezTo>
                  <a:cubicBezTo>
                    <a:pt x="0" y="217"/>
                    <a:pt x="77" y="279"/>
                    <a:pt x="159" y="279"/>
                  </a:cubicBezTo>
                  <a:cubicBezTo>
                    <a:pt x="216" y="279"/>
                    <a:pt x="298" y="217"/>
                    <a:pt x="298" y="140"/>
                  </a:cubicBezTo>
                  <a:cubicBezTo>
                    <a:pt x="298" y="58"/>
                    <a:pt x="216" y="1"/>
                    <a:pt x="15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7330920" y="3000751"/>
              <a:ext cx="28798" cy="28902"/>
            </a:xfrm>
            <a:custGeom>
              <a:rect b="b" l="l" r="r" t="t"/>
              <a:pathLst>
                <a:path extrusionOk="0" h="280" w="279">
                  <a:moveTo>
                    <a:pt x="140" y="1"/>
                  </a:moveTo>
                  <a:cubicBezTo>
                    <a:pt x="58" y="1"/>
                    <a:pt x="0" y="58"/>
                    <a:pt x="0" y="140"/>
                  </a:cubicBezTo>
                  <a:cubicBezTo>
                    <a:pt x="0" y="217"/>
                    <a:pt x="58" y="279"/>
                    <a:pt x="140" y="279"/>
                  </a:cubicBezTo>
                  <a:cubicBezTo>
                    <a:pt x="216" y="279"/>
                    <a:pt x="279" y="217"/>
                    <a:pt x="279" y="140"/>
                  </a:cubicBezTo>
                  <a:cubicBezTo>
                    <a:pt x="279" y="58"/>
                    <a:pt x="216" y="1"/>
                    <a:pt x="14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853329" y="1825092"/>
              <a:ext cx="62138" cy="62035"/>
            </a:xfrm>
            <a:custGeom>
              <a:rect b="b" l="l" r="r" t="t"/>
              <a:pathLst>
                <a:path extrusionOk="0" h="601" w="602">
                  <a:moveTo>
                    <a:pt x="304" y="0"/>
                  </a:moveTo>
                  <a:cubicBezTo>
                    <a:pt x="140" y="0"/>
                    <a:pt x="1" y="140"/>
                    <a:pt x="1" y="298"/>
                  </a:cubicBezTo>
                  <a:cubicBezTo>
                    <a:pt x="1" y="461"/>
                    <a:pt x="140" y="601"/>
                    <a:pt x="304" y="601"/>
                  </a:cubicBezTo>
                  <a:cubicBezTo>
                    <a:pt x="462" y="601"/>
                    <a:pt x="601" y="461"/>
                    <a:pt x="601" y="298"/>
                  </a:cubicBezTo>
                  <a:cubicBezTo>
                    <a:pt x="601" y="140"/>
                    <a:pt x="462" y="0"/>
                    <a:pt x="3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7987904" y="2546074"/>
              <a:ext cx="53674" cy="53674"/>
            </a:xfrm>
            <a:custGeom>
              <a:rect b="b" l="l" r="r" t="t"/>
              <a:pathLst>
                <a:path extrusionOk="0" h="520" w="520">
                  <a:moveTo>
                    <a:pt x="260" y="0"/>
                  </a:moveTo>
                  <a:cubicBezTo>
                    <a:pt x="121" y="0"/>
                    <a:pt x="1" y="120"/>
                    <a:pt x="1" y="260"/>
                  </a:cubicBezTo>
                  <a:cubicBezTo>
                    <a:pt x="1" y="418"/>
                    <a:pt x="121" y="519"/>
                    <a:pt x="260" y="519"/>
                  </a:cubicBezTo>
                  <a:cubicBezTo>
                    <a:pt x="399" y="519"/>
                    <a:pt x="519" y="418"/>
                    <a:pt x="519" y="260"/>
                  </a:cubicBezTo>
                  <a:cubicBezTo>
                    <a:pt x="519" y="120"/>
                    <a:pt x="399" y="0"/>
                    <a:pt x="26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8161517" y="2027401"/>
              <a:ext cx="39224" cy="39224"/>
            </a:xfrm>
            <a:custGeom>
              <a:rect b="b" l="l" r="r" t="t"/>
              <a:pathLst>
                <a:path extrusionOk="0" h="380" w="380">
                  <a:moveTo>
                    <a:pt x="197" y="0"/>
                  </a:moveTo>
                  <a:cubicBezTo>
                    <a:pt x="77" y="0"/>
                    <a:pt x="0" y="82"/>
                    <a:pt x="0" y="202"/>
                  </a:cubicBezTo>
                  <a:cubicBezTo>
                    <a:pt x="0" y="303"/>
                    <a:pt x="77" y="380"/>
                    <a:pt x="197" y="380"/>
                  </a:cubicBezTo>
                  <a:cubicBezTo>
                    <a:pt x="298" y="380"/>
                    <a:pt x="380" y="303"/>
                    <a:pt x="380" y="202"/>
                  </a:cubicBezTo>
                  <a:cubicBezTo>
                    <a:pt x="380" y="82"/>
                    <a:pt x="298" y="0"/>
                    <a:pt x="197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7274872" y="2215362"/>
              <a:ext cx="31379" cy="31276"/>
            </a:xfrm>
            <a:custGeom>
              <a:rect b="b" l="l" r="r" t="t"/>
              <a:pathLst>
                <a:path extrusionOk="0" h="303" w="304">
                  <a:moveTo>
                    <a:pt x="140" y="0"/>
                  </a:moveTo>
                  <a:cubicBezTo>
                    <a:pt x="63" y="0"/>
                    <a:pt x="0" y="63"/>
                    <a:pt x="0" y="163"/>
                  </a:cubicBezTo>
                  <a:cubicBezTo>
                    <a:pt x="0" y="240"/>
                    <a:pt x="63" y="303"/>
                    <a:pt x="140" y="303"/>
                  </a:cubicBezTo>
                  <a:cubicBezTo>
                    <a:pt x="241" y="303"/>
                    <a:pt x="303" y="240"/>
                    <a:pt x="303" y="163"/>
                  </a:cubicBezTo>
                  <a:cubicBezTo>
                    <a:pt x="303" y="63"/>
                    <a:pt x="241" y="0"/>
                    <a:pt x="14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7861461" y="1721461"/>
              <a:ext cx="27353" cy="27353"/>
            </a:xfrm>
            <a:custGeom>
              <a:rect b="b" l="l" r="r" t="t"/>
              <a:pathLst>
                <a:path extrusionOk="0" h="265" w="265">
                  <a:moveTo>
                    <a:pt x="145" y="0"/>
                  </a:moveTo>
                  <a:cubicBezTo>
                    <a:pt x="63" y="0"/>
                    <a:pt x="1" y="63"/>
                    <a:pt x="1" y="120"/>
                  </a:cubicBezTo>
                  <a:cubicBezTo>
                    <a:pt x="1" y="202"/>
                    <a:pt x="63" y="264"/>
                    <a:pt x="145" y="264"/>
                  </a:cubicBezTo>
                  <a:cubicBezTo>
                    <a:pt x="202" y="264"/>
                    <a:pt x="265" y="202"/>
                    <a:pt x="265" y="120"/>
                  </a:cubicBezTo>
                  <a:cubicBezTo>
                    <a:pt x="265" y="63"/>
                    <a:pt x="202" y="0"/>
                    <a:pt x="1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7142443" y="1533500"/>
              <a:ext cx="29418" cy="29314"/>
            </a:xfrm>
            <a:custGeom>
              <a:rect b="b" l="l" r="r" t="t"/>
              <a:pathLst>
                <a:path extrusionOk="0" h="284" w="285">
                  <a:moveTo>
                    <a:pt x="145" y="0"/>
                  </a:moveTo>
                  <a:cubicBezTo>
                    <a:pt x="63" y="0"/>
                    <a:pt x="1" y="63"/>
                    <a:pt x="1" y="140"/>
                  </a:cubicBezTo>
                  <a:cubicBezTo>
                    <a:pt x="1" y="221"/>
                    <a:pt x="63" y="284"/>
                    <a:pt x="145" y="284"/>
                  </a:cubicBezTo>
                  <a:cubicBezTo>
                    <a:pt x="222" y="284"/>
                    <a:pt x="284" y="221"/>
                    <a:pt x="284" y="140"/>
                  </a:cubicBezTo>
                  <a:cubicBezTo>
                    <a:pt x="284" y="63"/>
                    <a:pt x="222" y="0"/>
                    <a:pt x="1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7065293" y="2829453"/>
              <a:ext cx="152869" cy="504436"/>
            </a:xfrm>
            <a:custGeom>
              <a:rect b="b" l="l" r="r" t="t"/>
              <a:pathLst>
                <a:path extrusionOk="0" h="4887" w="1481">
                  <a:moveTo>
                    <a:pt x="740" y="0"/>
                  </a:moveTo>
                  <a:lnTo>
                    <a:pt x="1" y="442"/>
                  </a:lnTo>
                  <a:lnTo>
                    <a:pt x="1" y="4468"/>
                  </a:lnTo>
                  <a:lnTo>
                    <a:pt x="740" y="4886"/>
                  </a:lnTo>
                  <a:lnTo>
                    <a:pt x="1480" y="4468"/>
                  </a:lnTo>
                  <a:lnTo>
                    <a:pt x="1480" y="442"/>
                  </a:lnTo>
                  <a:lnTo>
                    <a:pt x="740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7335519" y="2850303"/>
              <a:ext cx="380469" cy="745868"/>
            </a:xfrm>
            <a:custGeom>
              <a:rect b="b" l="l" r="r" t="t"/>
              <a:pathLst>
                <a:path extrusionOk="0" h="7226" w="3686">
                  <a:moveTo>
                    <a:pt x="1826" y="0"/>
                  </a:moveTo>
                  <a:lnTo>
                    <a:pt x="1" y="1081"/>
                  </a:lnTo>
                  <a:lnTo>
                    <a:pt x="1" y="6164"/>
                  </a:lnTo>
                  <a:lnTo>
                    <a:pt x="1846" y="7225"/>
                  </a:lnTo>
                  <a:lnTo>
                    <a:pt x="3685" y="6164"/>
                  </a:lnTo>
                  <a:lnTo>
                    <a:pt x="3685" y="1081"/>
                  </a:lnTo>
                  <a:lnTo>
                    <a:pt x="182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6569433" y="2412450"/>
              <a:ext cx="379953" cy="745868"/>
            </a:xfrm>
            <a:custGeom>
              <a:rect b="b" l="l" r="r" t="t"/>
              <a:pathLst>
                <a:path extrusionOk="0" h="7226" w="3681">
                  <a:moveTo>
                    <a:pt x="1840" y="0"/>
                  </a:moveTo>
                  <a:lnTo>
                    <a:pt x="0" y="1062"/>
                  </a:lnTo>
                  <a:lnTo>
                    <a:pt x="0" y="6164"/>
                  </a:lnTo>
                  <a:lnTo>
                    <a:pt x="1860" y="7225"/>
                  </a:lnTo>
                  <a:lnTo>
                    <a:pt x="3680" y="6164"/>
                  </a:lnTo>
                  <a:lnTo>
                    <a:pt x="3680" y="1062"/>
                  </a:lnTo>
                  <a:lnTo>
                    <a:pt x="1840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6207446" y="3112581"/>
              <a:ext cx="380469" cy="745868"/>
            </a:xfrm>
            <a:custGeom>
              <a:rect b="b" l="l" r="r" t="t"/>
              <a:pathLst>
                <a:path extrusionOk="0" h="7226" w="3686">
                  <a:moveTo>
                    <a:pt x="1845" y="0"/>
                  </a:moveTo>
                  <a:lnTo>
                    <a:pt x="1" y="1062"/>
                  </a:lnTo>
                  <a:lnTo>
                    <a:pt x="1" y="6169"/>
                  </a:lnTo>
                  <a:lnTo>
                    <a:pt x="1864" y="7226"/>
                  </a:lnTo>
                  <a:lnTo>
                    <a:pt x="3685" y="6169"/>
                  </a:lnTo>
                  <a:lnTo>
                    <a:pt x="3685" y="1062"/>
                  </a:lnTo>
                  <a:lnTo>
                    <a:pt x="1845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5969941" y="2734698"/>
              <a:ext cx="155346" cy="501959"/>
            </a:xfrm>
            <a:custGeom>
              <a:rect b="b" l="l" r="r" t="t"/>
              <a:pathLst>
                <a:path extrusionOk="0" h="4863" w="1505">
                  <a:moveTo>
                    <a:pt x="740" y="1"/>
                  </a:moveTo>
                  <a:lnTo>
                    <a:pt x="0" y="419"/>
                  </a:lnTo>
                  <a:lnTo>
                    <a:pt x="0" y="4444"/>
                  </a:lnTo>
                  <a:lnTo>
                    <a:pt x="740" y="4862"/>
                  </a:lnTo>
                  <a:lnTo>
                    <a:pt x="1504" y="4444"/>
                  </a:lnTo>
                  <a:lnTo>
                    <a:pt x="1504" y="419"/>
                  </a:lnTo>
                  <a:lnTo>
                    <a:pt x="740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7459484" y="3622790"/>
              <a:ext cx="153385" cy="502475"/>
            </a:xfrm>
            <a:custGeom>
              <a:rect b="b" l="l" r="r" t="t"/>
              <a:pathLst>
                <a:path extrusionOk="0" h="4868" w="1486">
                  <a:moveTo>
                    <a:pt x="745" y="1"/>
                  </a:moveTo>
                  <a:lnTo>
                    <a:pt x="1" y="424"/>
                  </a:lnTo>
                  <a:lnTo>
                    <a:pt x="1" y="4445"/>
                  </a:lnTo>
                  <a:lnTo>
                    <a:pt x="745" y="4867"/>
                  </a:lnTo>
                  <a:lnTo>
                    <a:pt x="1485" y="4445"/>
                  </a:lnTo>
                  <a:lnTo>
                    <a:pt x="1485" y="424"/>
                  </a:lnTo>
                  <a:lnTo>
                    <a:pt x="745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46"/>
          <p:cNvSpPr txBox="1"/>
          <p:nvPr>
            <p:ph idx="1" type="subTitle"/>
          </p:nvPr>
        </p:nvSpPr>
        <p:spPr>
          <a:xfrm>
            <a:off x="943250" y="1825050"/>
            <a:ext cx="24507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eko"/>
                <a:ea typeface="Teko"/>
                <a:cs typeface="Teko"/>
                <a:sym typeface="Teko"/>
              </a:rPr>
              <a:t>Containerization : </a:t>
            </a:r>
            <a:endParaRPr sz="1700">
              <a:latin typeface="Teko"/>
              <a:ea typeface="Teko"/>
              <a:cs typeface="Teko"/>
              <a:sym typeface="Tek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eko"/>
              <a:buChar char="●"/>
            </a:pPr>
            <a:r>
              <a:rPr lang="en" sz="1700">
                <a:latin typeface="Teko"/>
                <a:ea typeface="Teko"/>
                <a:cs typeface="Teko"/>
                <a:sym typeface="Teko"/>
              </a:rPr>
              <a:t>Ensures all users can access a service regardless of working environment</a:t>
            </a:r>
            <a:endParaRPr sz="1700">
              <a:latin typeface="Teko"/>
              <a:ea typeface="Teko"/>
              <a:cs typeface="Teko"/>
              <a:sym typeface="Tek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eko"/>
              <a:buChar char="●"/>
            </a:pPr>
            <a:r>
              <a:rPr lang="en" sz="1700">
                <a:latin typeface="Teko"/>
                <a:ea typeface="Teko"/>
                <a:cs typeface="Teko"/>
                <a:sym typeface="Teko"/>
              </a:rPr>
              <a:t>Your project is portable and scalable</a:t>
            </a:r>
            <a:endParaRPr sz="1700">
              <a:latin typeface="Teko"/>
              <a:ea typeface="Teko"/>
              <a:cs typeface="Teko"/>
              <a:sym typeface="Tek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eko"/>
              <a:buChar char="●"/>
            </a:pPr>
            <a:r>
              <a:rPr lang="en" sz="1700">
                <a:latin typeface="Teko"/>
                <a:ea typeface="Teko"/>
                <a:cs typeface="Teko"/>
                <a:sym typeface="Teko"/>
              </a:rPr>
              <a:t>Run your projects in isolation</a:t>
            </a:r>
            <a:endParaRPr sz="1700">
              <a:latin typeface="Teko"/>
              <a:ea typeface="Teko"/>
              <a:cs typeface="Teko"/>
              <a:sym typeface="Tek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eko"/>
              <a:buChar char="●"/>
            </a:pPr>
            <a:r>
              <a:rPr lang="en" sz="1700">
                <a:latin typeface="Teko"/>
                <a:ea typeface="Teko"/>
                <a:cs typeface="Teko"/>
                <a:sym typeface="Teko"/>
              </a:rPr>
              <a:t>Lightweight solution as opposed to virtualization</a:t>
            </a:r>
            <a:endParaRPr sz="17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38" name="Google Shape;1038;p46"/>
          <p:cNvSpPr txBox="1"/>
          <p:nvPr>
            <p:ph type="title"/>
          </p:nvPr>
        </p:nvSpPr>
        <p:spPr>
          <a:xfrm>
            <a:off x="943250" y="1213675"/>
            <a:ext cx="23160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Docker</a:t>
            </a:r>
            <a:endParaRPr sz="2800"/>
          </a:p>
        </p:txBody>
      </p:sp>
      <p:cxnSp>
        <p:nvCxnSpPr>
          <p:cNvPr id="1039" name="Google Shape;1039;p46"/>
          <p:cNvCxnSpPr/>
          <p:nvPr/>
        </p:nvCxnSpPr>
        <p:spPr>
          <a:xfrm>
            <a:off x="3238225" y="1643200"/>
            <a:ext cx="3613200" cy="503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0" name="Google Shape;1040;p46"/>
          <p:cNvCxnSpPr>
            <a:stCxn id="1041" idx="3"/>
          </p:cNvCxnSpPr>
          <p:nvPr/>
        </p:nvCxnSpPr>
        <p:spPr>
          <a:xfrm>
            <a:off x="3259262" y="2730805"/>
            <a:ext cx="2640600" cy="37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2" name="Google Shape;1042;p46"/>
          <p:cNvCxnSpPr>
            <a:stCxn id="1043" idx="3"/>
          </p:cNvCxnSpPr>
          <p:nvPr/>
        </p:nvCxnSpPr>
        <p:spPr>
          <a:xfrm>
            <a:off x="3259300" y="3825410"/>
            <a:ext cx="2309100" cy="37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044" name="Google Shape;10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300" y="1706025"/>
            <a:ext cx="3280400" cy="118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Google Shape;10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62" y="1057963"/>
            <a:ext cx="1465969" cy="9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038" y="2878418"/>
            <a:ext cx="1017000" cy="1048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47"/>
          <p:cNvSpPr/>
          <p:nvPr/>
        </p:nvSpPr>
        <p:spPr>
          <a:xfrm>
            <a:off x="5279463" y="3714888"/>
            <a:ext cx="755100" cy="75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2" name="Google Shape;1052;p47"/>
          <p:cNvSpPr/>
          <p:nvPr/>
        </p:nvSpPr>
        <p:spPr>
          <a:xfrm>
            <a:off x="5279463" y="2643875"/>
            <a:ext cx="755100" cy="75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53" name="Google Shape;1053;p47"/>
          <p:cNvCxnSpPr>
            <a:stCxn id="1052" idx="2"/>
          </p:cNvCxnSpPr>
          <p:nvPr/>
        </p:nvCxnSpPr>
        <p:spPr>
          <a:xfrm flipH="1">
            <a:off x="4382763" y="3021425"/>
            <a:ext cx="896700" cy="3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47"/>
          <p:cNvCxnSpPr>
            <a:stCxn id="1051" idx="2"/>
            <a:endCxn id="1055" idx="3"/>
          </p:cNvCxnSpPr>
          <p:nvPr/>
        </p:nvCxnSpPr>
        <p:spPr>
          <a:xfrm rot="10800000">
            <a:off x="3492363" y="3402738"/>
            <a:ext cx="1787100" cy="68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47"/>
          <p:cNvSpPr/>
          <p:nvPr/>
        </p:nvSpPr>
        <p:spPr>
          <a:xfrm>
            <a:off x="5279463" y="1787613"/>
            <a:ext cx="755100" cy="75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7" name="Google Shape;1057;p47"/>
          <p:cNvSpPr/>
          <p:nvPr/>
        </p:nvSpPr>
        <p:spPr>
          <a:xfrm>
            <a:off x="5279463" y="793575"/>
            <a:ext cx="755100" cy="75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8" name="Google Shape;1058;p47"/>
          <p:cNvSpPr txBox="1"/>
          <p:nvPr/>
        </p:nvSpPr>
        <p:spPr>
          <a:xfrm>
            <a:off x="2026125" y="1235288"/>
            <a:ext cx="1466100" cy="56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MySQL</a:t>
            </a:r>
            <a:endParaRPr sz="1600">
              <a:solidFill>
                <a:schemeClr val="accent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55" name="Google Shape;1055;p47"/>
          <p:cNvSpPr txBox="1"/>
          <p:nvPr/>
        </p:nvSpPr>
        <p:spPr>
          <a:xfrm>
            <a:off x="2026275" y="3122013"/>
            <a:ext cx="1466100" cy="56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PostgreSQL</a:t>
            </a:r>
            <a:endParaRPr sz="1600">
              <a:solidFill>
                <a:schemeClr val="accent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59" name="Google Shape;1059;p47"/>
          <p:cNvSpPr/>
          <p:nvPr/>
        </p:nvSpPr>
        <p:spPr>
          <a:xfrm>
            <a:off x="5479373" y="2810193"/>
            <a:ext cx="403279" cy="422483"/>
          </a:xfrm>
          <a:custGeom>
            <a:rect b="b" l="l" r="r" t="t"/>
            <a:pathLst>
              <a:path extrusionOk="0" h="689768" w="658415">
                <a:moveTo>
                  <a:pt x="454620" y="31353"/>
                </a:moveTo>
                <a:lnTo>
                  <a:pt x="376238" y="31353"/>
                </a:lnTo>
                <a:lnTo>
                  <a:pt x="376238" y="94059"/>
                </a:lnTo>
                <a:lnTo>
                  <a:pt x="423267" y="94059"/>
                </a:lnTo>
                <a:cubicBezTo>
                  <a:pt x="431925" y="94059"/>
                  <a:pt x="438944" y="101078"/>
                  <a:pt x="438944" y="109736"/>
                </a:cubicBezTo>
                <a:lnTo>
                  <a:pt x="438944" y="391914"/>
                </a:lnTo>
                <a:lnTo>
                  <a:pt x="501650" y="391914"/>
                </a:lnTo>
                <a:lnTo>
                  <a:pt x="501650" y="78383"/>
                </a:lnTo>
                <a:cubicBezTo>
                  <a:pt x="501650" y="52409"/>
                  <a:pt x="480594" y="31353"/>
                  <a:pt x="454620" y="31353"/>
                </a:cubicBezTo>
                <a:close/>
                <a:moveTo>
                  <a:pt x="62706" y="611386"/>
                </a:moveTo>
                <a:lnTo>
                  <a:pt x="62706" y="109736"/>
                </a:lnTo>
                <a:cubicBezTo>
                  <a:pt x="62706" y="101078"/>
                  <a:pt x="69725" y="94059"/>
                  <a:pt x="78383" y="94059"/>
                </a:cubicBezTo>
                <a:lnTo>
                  <a:pt x="125413" y="94059"/>
                </a:lnTo>
                <a:lnTo>
                  <a:pt x="125413" y="31353"/>
                </a:lnTo>
                <a:lnTo>
                  <a:pt x="47030" y="31353"/>
                </a:lnTo>
                <a:cubicBezTo>
                  <a:pt x="21056" y="31353"/>
                  <a:pt x="0" y="52409"/>
                  <a:pt x="0" y="78383"/>
                </a:cubicBezTo>
                <a:lnTo>
                  <a:pt x="0" y="642739"/>
                </a:lnTo>
                <a:cubicBezTo>
                  <a:pt x="0" y="668713"/>
                  <a:pt x="21056" y="689769"/>
                  <a:pt x="47030" y="689769"/>
                </a:cubicBezTo>
                <a:lnTo>
                  <a:pt x="376238" y="689769"/>
                </a:lnTo>
                <a:lnTo>
                  <a:pt x="376238" y="627063"/>
                </a:lnTo>
                <a:lnTo>
                  <a:pt x="78383" y="627063"/>
                </a:lnTo>
                <a:cubicBezTo>
                  <a:pt x="69725" y="627063"/>
                  <a:pt x="62706" y="620044"/>
                  <a:pt x="62706" y="611386"/>
                </a:cubicBezTo>
                <a:close/>
                <a:moveTo>
                  <a:pt x="313531" y="0"/>
                </a:moveTo>
                <a:lnTo>
                  <a:pt x="188119" y="0"/>
                </a:lnTo>
                <a:cubicBezTo>
                  <a:pt x="162145" y="0"/>
                  <a:pt x="141089" y="21056"/>
                  <a:pt x="141089" y="47030"/>
                </a:cubicBezTo>
                <a:lnTo>
                  <a:pt x="141089" y="109736"/>
                </a:lnTo>
                <a:cubicBezTo>
                  <a:pt x="141089" y="135710"/>
                  <a:pt x="162145" y="156766"/>
                  <a:pt x="188119" y="156766"/>
                </a:cubicBezTo>
                <a:lnTo>
                  <a:pt x="313531" y="156766"/>
                </a:lnTo>
                <a:cubicBezTo>
                  <a:pt x="339505" y="156766"/>
                  <a:pt x="360561" y="135710"/>
                  <a:pt x="360561" y="109736"/>
                </a:cubicBezTo>
                <a:lnTo>
                  <a:pt x="360561" y="47030"/>
                </a:lnTo>
                <a:cubicBezTo>
                  <a:pt x="360561" y="21056"/>
                  <a:pt x="339505" y="0"/>
                  <a:pt x="313531" y="0"/>
                </a:cubicBezTo>
                <a:close/>
                <a:moveTo>
                  <a:pt x="282178" y="94059"/>
                </a:moveTo>
                <a:lnTo>
                  <a:pt x="219472" y="94059"/>
                </a:lnTo>
                <a:lnTo>
                  <a:pt x="219472" y="62706"/>
                </a:lnTo>
                <a:lnTo>
                  <a:pt x="282178" y="62706"/>
                </a:lnTo>
                <a:close/>
                <a:moveTo>
                  <a:pt x="376238" y="235148"/>
                </a:moveTo>
                <a:lnTo>
                  <a:pt x="266502" y="235148"/>
                </a:lnTo>
                <a:lnTo>
                  <a:pt x="266502" y="203795"/>
                </a:lnTo>
                <a:lnTo>
                  <a:pt x="376238" y="203795"/>
                </a:lnTo>
                <a:close/>
                <a:moveTo>
                  <a:pt x="376238" y="360561"/>
                </a:moveTo>
                <a:lnTo>
                  <a:pt x="266502" y="360561"/>
                </a:lnTo>
                <a:lnTo>
                  <a:pt x="266502" y="329208"/>
                </a:lnTo>
                <a:lnTo>
                  <a:pt x="376238" y="329208"/>
                </a:lnTo>
                <a:close/>
                <a:moveTo>
                  <a:pt x="376238" y="297855"/>
                </a:moveTo>
                <a:lnTo>
                  <a:pt x="266502" y="297855"/>
                </a:lnTo>
                <a:lnTo>
                  <a:pt x="266502" y="266502"/>
                </a:lnTo>
                <a:lnTo>
                  <a:pt x="376238" y="266502"/>
                </a:lnTo>
                <a:close/>
                <a:moveTo>
                  <a:pt x="376238" y="423267"/>
                </a:moveTo>
                <a:lnTo>
                  <a:pt x="266502" y="423267"/>
                </a:lnTo>
                <a:lnTo>
                  <a:pt x="266502" y="391914"/>
                </a:lnTo>
                <a:lnTo>
                  <a:pt x="376238" y="391914"/>
                </a:lnTo>
                <a:close/>
                <a:moveTo>
                  <a:pt x="344884" y="485973"/>
                </a:moveTo>
                <a:lnTo>
                  <a:pt x="266502" y="485973"/>
                </a:lnTo>
                <a:lnTo>
                  <a:pt x="266502" y="454620"/>
                </a:lnTo>
                <a:lnTo>
                  <a:pt x="344884" y="454620"/>
                </a:lnTo>
                <a:close/>
                <a:moveTo>
                  <a:pt x="344884" y="548680"/>
                </a:moveTo>
                <a:lnTo>
                  <a:pt x="266502" y="548680"/>
                </a:lnTo>
                <a:lnTo>
                  <a:pt x="266502" y="517327"/>
                </a:lnTo>
                <a:lnTo>
                  <a:pt x="344884" y="517327"/>
                </a:lnTo>
                <a:close/>
                <a:moveTo>
                  <a:pt x="172442" y="297855"/>
                </a:moveTo>
                <a:cubicBezTo>
                  <a:pt x="168275" y="297879"/>
                  <a:pt x="164270" y="296243"/>
                  <a:pt x="161312" y="293308"/>
                </a:cubicBezTo>
                <a:lnTo>
                  <a:pt x="129959" y="261955"/>
                </a:lnTo>
                <a:lnTo>
                  <a:pt x="152219" y="239695"/>
                </a:lnTo>
                <a:lnTo>
                  <a:pt x="170718" y="258350"/>
                </a:lnTo>
                <a:lnTo>
                  <a:pt x="206931" y="210066"/>
                </a:lnTo>
                <a:lnTo>
                  <a:pt x="232013" y="228878"/>
                </a:lnTo>
                <a:lnTo>
                  <a:pt x="184983" y="291584"/>
                </a:lnTo>
                <a:cubicBezTo>
                  <a:pt x="182261" y="295238"/>
                  <a:pt x="178084" y="297527"/>
                  <a:pt x="173540" y="297855"/>
                </a:cubicBezTo>
                <a:close/>
                <a:moveTo>
                  <a:pt x="172442" y="423267"/>
                </a:moveTo>
                <a:cubicBezTo>
                  <a:pt x="168275" y="423291"/>
                  <a:pt x="164270" y="421655"/>
                  <a:pt x="161312" y="418721"/>
                </a:cubicBezTo>
                <a:lnTo>
                  <a:pt x="129959" y="387368"/>
                </a:lnTo>
                <a:lnTo>
                  <a:pt x="152219" y="365107"/>
                </a:lnTo>
                <a:lnTo>
                  <a:pt x="170718" y="383762"/>
                </a:lnTo>
                <a:lnTo>
                  <a:pt x="206931" y="335478"/>
                </a:lnTo>
                <a:lnTo>
                  <a:pt x="232013" y="354290"/>
                </a:lnTo>
                <a:lnTo>
                  <a:pt x="184983" y="416997"/>
                </a:lnTo>
                <a:cubicBezTo>
                  <a:pt x="182261" y="420651"/>
                  <a:pt x="178084" y="422939"/>
                  <a:pt x="173540" y="423267"/>
                </a:cubicBezTo>
                <a:close/>
                <a:moveTo>
                  <a:pt x="172442" y="548680"/>
                </a:moveTo>
                <a:cubicBezTo>
                  <a:pt x="168275" y="548704"/>
                  <a:pt x="164270" y="547068"/>
                  <a:pt x="161312" y="544134"/>
                </a:cubicBezTo>
                <a:lnTo>
                  <a:pt x="129959" y="512780"/>
                </a:lnTo>
                <a:lnTo>
                  <a:pt x="152219" y="490520"/>
                </a:lnTo>
                <a:lnTo>
                  <a:pt x="170718" y="509175"/>
                </a:lnTo>
                <a:lnTo>
                  <a:pt x="206931" y="460891"/>
                </a:lnTo>
                <a:lnTo>
                  <a:pt x="232013" y="479703"/>
                </a:lnTo>
                <a:lnTo>
                  <a:pt x="184983" y="542409"/>
                </a:lnTo>
                <a:cubicBezTo>
                  <a:pt x="182261" y="546063"/>
                  <a:pt x="178084" y="548352"/>
                  <a:pt x="173540" y="548680"/>
                </a:cubicBezTo>
                <a:close/>
                <a:moveTo>
                  <a:pt x="517327" y="407591"/>
                </a:moveTo>
                <a:cubicBezTo>
                  <a:pt x="439405" y="407591"/>
                  <a:pt x="376238" y="470758"/>
                  <a:pt x="376238" y="548680"/>
                </a:cubicBezTo>
                <a:cubicBezTo>
                  <a:pt x="376238" y="626601"/>
                  <a:pt x="439405" y="689769"/>
                  <a:pt x="517327" y="689769"/>
                </a:cubicBezTo>
                <a:cubicBezTo>
                  <a:pt x="595248" y="689769"/>
                  <a:pt x="658416" y="626601"/>
                  <a:pt x="658416" y="548680"/>
                </a:cubicBezTo>
                <a:cubicBezTo>
                  <a:pt x="658416" y="470758"/>
                  <a:pt x="595248" y="407591"/>
                  <a:pt x="517327" y="407591"/>
                </a:cubicBezTo>
                <a:close/>
                <a:moveTo>
                  <a:pt x="533003" y="627063"/>
                </a:moveTo>
                <a:lnTo>
                  <a:pt x="501650" y="627063"/>
                </a:lnTo>
                <a:lnTo>
                  <a:pt x="501650" y="533003"/>
                </a:lnTo>
                <a:lnTo>
                  <a:pt x="533003" y="533003"/>
                </a:lnTo>
                <a:close/>
                <a:moveTo>
                  <a:pt x="533003" y="501650"/>
                </a:moveTo>
                <a:lnTo>
                  <a:pt x="501650" y="501650"/>
                </a:lnTo>
                <a:lnTo>
                  <a:pt x="501650" y="470297"/>
                </a:lnTo>
                <a:lnTo>
                  <a:pt x="533003" y="4702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0" name="Google Shape;1060;p47"/>
          <p:cNvCxnSpPr>
            <a:stCxn id="1057" idx="2"/>
          </p:cNvCxnSpPr>
          <p:nvPr/>
        </p:nvCxnSpPr>
        <p:spPr>
          <a:xfrm flipH="1">
            <a:off x="4389663" y="1171125"/>
            <a:ext cx="889800" cy="34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47"/>
          <p:cNvCxnSpPr>
            <a:stCxn id="1056" idx="2"/>
            <a:endCxn id="1058" idx="3"/>
          </p:cNvCxnSpPr>
          <p:nvPr/>
        </p:nvCxnSpPr>
        <p:spPr>
          <a:xfrm rot="10800000">
            <a:off x="3492363" y="1515963"/>
            <a:ext cx="1787100" cy="649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62" name="Google Shape;1062;p47"/>
          <p:cNvGraphicFramePr/>
          <p:nvPr/>
        </p:nvGraphicFramePr>
        <p:xfrm>
          <a:off x="6232875" y="65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{C8DA371C-311A-4583-84FB-1ABAA38033E6}</a:tableStyleId>
              </a:tblPr>
              <a:tblGrid>
                <a:gridCol w="1983325"/>
                <a:gridCol w="408150"/>
              </a:tblGrid>
              <a:tr h="29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Easily Managed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9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Faster for Simple Queries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3" name="Google Shape;1063;p47"/>
          <p:cNvGraphicFramePr/>
          <p:nvPr/>
        </p:nvGraphicFramePr>
        <p:xfrm>
          <a:off x="6232875" y="17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{C8DA371C-311A-4583-84FB-1ABAA38033E6}</a:tableStyleId>
              </a:tblPr>
              <a:tblGrid>
                <a:gridCol w="1983300"/>
                <a:gridCol w="408175"/>
              </a:tblGrid>
              <a:tr h="2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Scalability Issues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Limited Support for Advanced Features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4" name="Google Shape;1064;p47"/>
          <p:cNvGraphicFramePr/>
          <p:nvPr/>
        </p:nvGraphicFramePr>
        <p:xfrm>
          <a:off x="6232875" y="272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{C8DA371C-311A-4583-84FB-1ABAA38033E6}</a:tableStyleId>
              </a:tblPr>
              <a:tblGrid>
                <a:gridCol w="1983325"/>
                <a:gridCol w="408150"/>
              </a:tblGrid>
              <a:tr h="2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Advanced Features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Extensibility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5" name="Google Shape;1065;p47"/>
          <p:cNvGraphicFramePr/>
          <p:nvPr/>
        </p:nvGraphicFramePr>
        <p:xfrm>
          <a:off x="6232975" y="360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{C8DA371C-311A-4583-84FB-1ABAA38033E6}</a:tableStyleId>
              </a:tblPr>
              <a:tblGrid>
                <a:gridCol w="1983325"/>
                <a:gridCol w="408150"/>
              </a:tblGrid>
              <a:tr h="2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Slower in simple readheavy scenarios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More Complex to Set Up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66" name="Google Shape;1066;p47"/>
          <p:cNvSpPr/>
          <p:nvPr/>
        </p:nvSpPr>
        <p:spPr>
          <a:xfrm>
            <a:off x="8304100" y="736526"/>
            <a:ext cx="245843" cy="223380"/>
          </a:xfrm>
          <a:custGeom>
            <a:rect b="b" l="l" r="r" t="t"/>
            <a:pathLst>
              <a:path extrusionOk="0" h="624838" w="687673">
                <a:moveTo>
                  <a:pt x="312418" y="624838"/>
                </a:moveTo>
                <a:cubicBezTo>
                  <a:pt x="139873" y="624837"/>
                  <a:pt x="-1" y="484962"/>
                  <a:pt x="0" y="312418"/>
                </a:cubicBezTo>
                <a:cubicBezTo>
                  <a:pt x="1" y="139873"/>
                  <a:pt x="139877" y="-1"/>
                  <a:pt x="312421" y="0"/>
                </a:cubicBezTo>
                <a:cubicBezTo>
                  <a:pt x="385786" y="0"/>
                  <a:pt x="456812" y="25820"/>
                  <a:pt x="513050" y="72934"/>
                </a:cubicBezTo>
                <a:cubicBezTo>
                  <a:pt x="526407" y="83857"/>
                  <a:pt x="528381" y="103539"/>
                  <a:pt x="517458" y="116897"/>
                </a:cubicBezTo>
                <a:cubicBezTo>
                  <a:pt x="506536" y="130254"/>
                  <a:pt x="486853" y="132227"/>
                  <a:pt x="473496" y="121305"/>
                </a:cubicBezTo>
                <a:cubicBezTo>
                  <a:pt x="473294" y="121140"/>
                  <a:pt x="473095" y="120973"/>
                  <a:pt x="472898" y="120803"/>
                </a:cubicBezTo>
                <a:cubicBezTo>
                  <a:pt x="367057" y="32216"/>
                  <a:pt x="209442" y="46202"/>
                  <a:pt x="120855" y="152043"/>
                </a:cubicBezTo>
                <a:cubicBezTo>
                  <a:pt x="32267" y="257883"/>
                  <a:pt x="46254" y="415499"/>
                  <a:pt x="152094" y="504086"/>
                </a:cubicBezTo>
                <a:cubicBezTo>
                  <a:pt x="257935" y="592674"/>
                  <a:pt x="415550" y="578687"/>
                  <a:pt x="504138" y="472846"/>
                </a:cubicBezTo>
                <a:cubicBezTo>
                  <a:pt x="537173" y="433377"/>
                  <a:pt x="557216" y="384669"/>
                  <a:pt x="561528" y="333379"/>
                </a:cubicBezTo>
                <a:cubicBezTo>
                  <a:pt x="562742" y="316361"/>
                  <a:pt x="577521" y="303549"/>
                  <a:pt x="594539" y="304763"/>
                </a:cubicBezTo>
                <a:cubicBezTo>
                  <a:pt x="594773" y="304780"/>
                  <a:pt x="595007" y="304799"/>
                  <a:pt x="595241" y="304821"/>
                </a:cubicBezTo>
                <a:cubicBezTo>
                  <a:pt x="612426" y="306250"/>
                  <a:pt x="625198" y="321340"/>
                  <a:pt x="623769" y="338525"/>
                </a:cubicBezTo>
                <a:cubicBezTo>
                  <a:pt x="623769" y="338528"/>
                  <a:pt x="623769" y="338531"/>
                  <a:pt x="623768" y="338534"/>
                </a:cubicBezTo>
                <a:cubicBezTo>
                  <a:pt x="609442" y="500028"/>
                  <a:pt x="474543" y="624074"/>
                  <a:pt x="312418" y="624838"/>
                </a:cubicBezTo>
                <a:close/>
                <a:moveTo>
                  <a:pt x="382834" y="411087"/>
                </a:moveTo>
                <a:lnTo>
                  <a:pt x="678135" y="115814"/>
                </a:lnTo>
                <a:cubicBezTo>
                  <a:pt x="690546" y="103827"/>
                  <a:pt x="690890" y="84049"/>
                  <a:pt x="678903" y="71638"/>
                </a:cubicBezTo>
                <a:cubicBezTo>
                  <a:pt x="666916" y="59227"/>
                  <a:pt x="647138" y="58883"/>
                  <a:pt x="634727" y="70870"/>
                </a:cubicBezTo>
                <a:cubicBezTo>
                  <a:pt x="634467" y="71121"/>
                  <a:pt x="634211" y="71377"/>
                  <a:pt x="633959" y="71638"/>
                </a:cubicBezTo>
                <a:lnTo>
                  <a:pt x="338654" y="366908"/>
                </a:lnTo>
                <a:cubicBezTo>
                  <a:pt x="332471" y="373160"/>
                  <a:pt x="323915" y="376479"/>
                  <a:pt x="315132" y="376031"/>
                </a:cubicBezTo>
                <a:cubicBezTo>
                  <a:pt x="306661" y="375752"/>
                  <a:pt x="298689" y="371955"/>
                  <a:pt x="293135" y="365552"/>
                </a:cubicBezTo>
                <a:lnTo>
                  <a:pt x="211978" y="261910"/>
                </a:lnTo>
                <a:cubicBezTo>
                  <a:pt x="201168" y="248462"/>
                  <a:pt x="181503" y="246323"/>
                  <a:pt x="168054" y="257132"/>
                </a:cubicBezTo>
                <a:cubicBezTo>
                  <a:pt x="154842" y="267752"/>
                  <a:pt x="152509" y="286971"/>
                  <a:pt x="162797" y="300444"/>
                </a:cubicBezTo>
                <a:lnTo>
                  <a:pt x="244532" y="404817"/>
                </a:lnTo>
                <a:cubicBezTo>
                  <a:pt x="261408" y="425031"/>
                  <a:pt x="285992" y="437234"/>
                  <a:pt x="312296" y="438455"/>
                </a:cubicBezTo>
                <a:cubicBezTo>
                  <a:pt x="313699" y="438516"/>
                  <a:pt x="315102" y="438546"/>
                  <a:pt x="316504" y="438546"/>
                </a:cubicBezTo>
                <a:cubicBezTo>
                  <a:pt x="341377" y="438534"/>
                  <a:pt x="365230" y="428660"/>
                  <a:pt x="382834" y="41108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47"/>
          <p:cNvSpPr/>
          <p:nvPr/>
        </p:nvSpPr>
        <p:spPr>
          <a:xfrm>
            <a:off x="8304100" y="1171126"/>
            <a:ext cx="245843" cy="223380"/>
          </a:xfrm>
          <a:custGeom>
            <a:rect b="b" l="l" r="r" t="t"/>
            <a:pathLst>
              <a:path extrusionOk="0" h="624838" w="687673">
                <a:moveTo>
                  <a:pt x="312418" y="624838"/>
                </a:moveTo>
                <a:cubicBezTo>
                  <a:pt x="139873" y="624837"/>
                  <a:pt x="-1" y="484962"/>
                  <a:pt x="0" y="312418"/>
                </a:cubicBezTo>
                <a:cubicBezTo>
                  <a:pt x="1" y="139873"/>
                  <a:pt x="139877" y="-1"/>
                  <a:pt x="312421" y="0"/>
                </a:cubicBezTo>
                <a:cubicBezTo>
                  <a:pt x="385786" y="0"/>
                  <a:pt x="456812" y="25820"/>
                  <a:pt x="513050" y="72934"/>
                </a:cubicBezTo>
                <a:cubicBezTo>
                  <a:pt x="526407" y="83857"/>
                  <a:pt x="528381" y="103539"/>
                  <a:pt x="517458" y="116897"/>
                </a:cubicBezTo>
                <a:cubicBezTo>
                  <a:pt x="506536" y="130254"/>
                  <a:pt x="486853" y="132227"/>
                  <a:pt x="473496" y="121305"/>
                </a:cubicBezTo>
                <a:cubicBezTo>
                  <a:pt x="473294" y="121140"/>
                  <a:pt x="473095" y="120973"/>
                  <a:pt x="472898" y="120803"/>
                </a:cubicBezTo>
                <a:cubicBezTo>
                  <a:pt x="367057" y="32216"/>
                  <a:pt x="209442" y="46202"/>
                  <a:pt x="120855" y="152043"/>
                </a:cubicBezTo>
                <a:cubicBezTo>
                  <a:pt x="32267" y="257883"/>
                  <a:pt x="46254" y="415499"/>
                  <a:pt x="152094" y="504086"/>
                </a:cubicBezTo>
                <a:cubicBezTo>
                  <a:pt x="257935" y="592674"/>
                  <a:pt x="415550" y="578687"/>
                  <a:pt x="504138" y="472846"/>
                </a:cubicBezTo>
                <a:cubicBezTo>
                  <a:pt x="537173" y="433377"/>
                  <a:pt x="557216" y="384669"/>
                  <a:pt x="561528" y="333379"/>
                </a:cubicBezTo>
                <a:cubicBezTo>
                  <a:pt x="562742" y="316361"/>
                  <a:pt x="577521" y="303549"/>
                  <a:pt x="594539" y="304763"/>
                </a:cubicBezTo>
                <a:cubicBezTo>
                  <a:pt x="594773" y="304780"/>
                  <a:pt x="595007" y="304799"/>
                  <a:pt x="595241" y="304821"/>
                </a:cubicBezTo>
                <a:cubicBezTo>
                  <a:pt x="612426" y="306250"/>
                  <a:pt x="625198" y="321340"/>
                  <a:pt x="623769" y="338525"/>
                </a:cubicBezTo>
                <a:cubicBezTo>
                  <a:pt x="623769" y="338528"/>
                  <a:pt x="623769" y="338531"/>
                  <a:pt x="623768" y="338534"/>
                </a:cubicBezTo>
                <a:cubicBezTo>
                  <a:pt x="609442" y="500028"/>
                  <a:pt x="474543" y="624074"/>
                  <a:pt x="312418" y="624838"/>
                </a:cubicBezTo>
                <a:close/>
                <a:moveTo>
                  <a:pt x="382834" y="411087"/>
                </a:moveTo>
                <a:lnTo>
                  <a:pt x="678135" y="115814"/>
                </a:lnTo>
                <a:cubicBezTo>
                  <a:pt x="690546" y="103827"/>
                  <a:pt x="690890" y="84049"/>
                  <a:pt x="678903" y="71638"/>
                </a:cubicBezTo>
                <a:cubicBezTo>
                  <a:pt x="666916" y="59227"/>
                  <a:pt x="647138" y="58883"/>
                  <a:pt x="634727" y="70870"/>
                </a:cubicBezTo>
                <a:cubicBezTo>
                  <a:pt x="634467" y="71121"/>
                  <a:pt x="634211" y="71377"/>
                  <a:pt x="633959" y="71638"/>
                </a:cubicBezTo>
                <a:lnTo>
                  <a:pt x="338654" y="366908"/>
                </a:lnTo>
                <a:cubicBezTo>
                  <a:pt x="332471" y="373160"/>
                  <a:pt x="323915" y="376479"/>
                  <a:pt x="315132" y="376031"/>
                </a:cubicBezTo>
                <a:cubicBezTo>
                  <a:pt x="306661" y="375752"/>
                  <a:pt x="298689" y="371955"/>
                  <a:pt x="293135" y="365552"/>
                </a:cubicBezTo>
                <a:lnTo>
                  <a:pt x="211978" y="261910"/>
                </a:lnTo>
                <a:cubicBezTo>
                  <a:pt x="201168" y="248462"/>
                  <a:pt x="181503" y="246323"/>
                  <a:pt x="168054" y="257132"/>
                </a:cubicBezTo>
                <a:cubicBezTo>
                  <a:pt x="154842" y="267752"/>
                  <a:pt x="152509" y="286971"/>
                  <a:pt x="162797" y="300444"/>
                </a:cubicBezTo>
                <a:lnTo>
                  <a:pt x="244532" y="404817"/>
                </a:lnTo>
                <a:cubicBezTo>
                  <a:pt x="261408" y="425031"/>
                  <a:pt x="285992" y="437234"/>
                  <a:pt x="312296" y="438455"/>
                </a:cubicBezTo>
                <a:cubicBezTo>
                  <a:pt x="313699" y="438516"/>
                  <a:pt x="315102" y="438546"/>
                  <a:pt x="316504" y="438546"/>
                </a:cubicBezTo>
                <a:cubicBezTo>
                  <a:pt x="341377" y="438534"/>
                  <a:pt x="365230" y="428660"/>
                  <a:pt x="382834" y="41108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47"/>
          <p:cNvSpPr/>
          <p:nvPr/>
        </p:nvSpPr>
        <p:spPr>
          <a:xfrm>
            <a:off x="5479373" y="959893"/>
            <a:ext cx="403279" cy="422483"/>
          </a:xfrm>
          <a:custGeom>
            <a:rect b="b" l="l" r="r" t="t"/>
            <a:pathLst>
              <a:path extrusionOk="0" h="689768" w="658415">
                <a:moveTo>
                  <a:pt x="454620" y="31353"/>
                </a:moveTo>
                <a:lnTo>
                  <a:pt x="376238" y="31353"/>
                </a:lnTo>
                <a:lnTo>
                  <a:pt x="376238" y="94059"/>
                </a:lnTo>
                <a:lnTo>
                  <a:pt x="423267" y="94059"/>
                </a:lnTo>
                <a:cubicBezTo>
                  <a:pt x="431925" y="94059"/>
                  <a:pt x="438944" y="101078"/>
                  <a:pt x="438944" y="109736"/>
                </a:cubicBezTo>
                <a:lnTo>
                  <a:pt x="438944" y="391914"/>
                </a:lnTo>
                <a:lnTo>
                  <a:pt x="501650" y="391914"/>
                </a:lnTo>
                <a:lnTo>
                  <a:pt x="501650" y="78383"/>
                </a:lnTo>
                <a:cubicBezTo>
                  <a:pt x="501650" y="52409"/>
                  <a:pt x="480594" y="31353"/>
                  <a:pt x="454620" y="31353"/>
                </a:cubicBezTo>
                <a:close/>
                <a:moveTo>
                  <a:pt x="62706" y="611386"/>
                </a:moveTo>
                <a:lnTo>
                  <a:pt x="62706" y="109736"/>
                </a:lnTo>
                <a:cubicBezTo>
                  <a:pt x="62706" y="101078"/>
                  <a:pt x="69725" y="94059"/>
                  <a:pt x="78383" y="94059"/>
                </a:cubicBezTo>
                <a:lnTo>
                  <a:pt x="125413" y="94059"/>
                </a:lnTo>
                <a:lnTo>
                  <a:pt x="125413" y="31353"/>
                </a:lnTo>
                <a:lnTo>
                  <a:pt x="47030" y="31353"/>
                </a:lnTo>
                <a:cubicBezTo>
                  <a:pt x="21056" y="31353"/>
                  <a:pt x="0" y="52409"/>
                  <a:pt x="0" y="78383"/>
                </a:cubicBezTo>
                <a:lnTo>
                  <a:pt x="0" y="642739"/>
                </a:lnTo>
                <a:cubicBezTo>
                  <a:pt x="0" y="668713"/>
                  <a:pt x="21056" y="689769"/>
                  <a:pt x="47030" y="689769"/>
                </a:cubicBezTo>
                <a:lnTo>
                  <a:pt x="376238" y="689769"/>
                </a:lnTo>
                <a:lnTo>
                  <a:pt x="376238" y="627063"/>
                </a:lnTo>
                <a:lnTo>
                  <a:pt x="78383" y="627063"/>
                </a:lnTo>
                <a:cubicBezTo>
                  <a:pt x="69725" y="627063"/>
                  <a:pt x="62706" y="620044"/>
                  <a:pt x="62706" y="611386"/>
                </a:cubicBezTo>
                <a:close/>
                <a:moveTo>
                  <a:pt x="313531" y="0"/>
                </a:moveTo>
                <a:lnTo>
                  <a:pt x="188119" y="0"/>
                </a:lnTo>
                <a:cubicBezTo>
                  <a:pt x="162145" y="0"/>
                  <a:pt x="141089" y="21056"/>
                  <a:pt x="141089" y="47030"/>
                </a:cubicBezTo>
                <a:lnTo>
                  <a:pt x="141089" y="109736"/>
                </a:lnTo>
                <a:cubicBezTo>
                  <a:pt x="141089" y="135710"/>
                  <a:pt x="162145" y="156766"/>
                  <a:pt x="188119" y="156766"/>
                </a:cubicBezTo>
                <a:lnTo>
                  <a:pt x="313531" y="156766"/>
                </a:lnTo>
                <a:cubicBezTo>
                  <a:pt x="339505" y="156766"/>
                  <a:pt x="360561" y="135710"/>
                  <a:pt x="360561" y="109736"/>
                </a:cubicBezTo>
                <a:lnTo>
                  <a:pt x="360561" y="47030"/>
                </a:lnTo>
                <a:cubicBezTo>
                  <a:pt x="360561" y="21056"/>
                  <a:pt x="339505" y="0"/>
                  <a:pt x="313531" y="0"/>
                </a:cubicBezTo>
                <a:close/>
                <a:moveTo>
                  <a:pt x="282178" y="94059"/>
                </a:moveTo>
                <a:lnTo>
                  <a:pt x="219472" y="94059"/>
                </a:lnTo>
                <a:lnTo>
                  <a:pt x="219472" y="62706"/>
                </a:lnTo>
                <a:lnTo>
                  <a:pt x="282178" y="62706"/>
                </a:lnTo>
                <a:close/>
                <a:moveTo>
                  <a:pt x="376238" y="235148"/>
                </a:moveTo>
                <a:lnTo>
                  <a:pt x="266502" y="235148"/>
                </a:lnTo>
                <a:lnTo>
                  <a:pt x="266502" y="203795"/>
                </a:lnTo>
                <a:lnTo>
                  <a:pt x="376238" y="203795"/>
                </a:lnTo>
                <a:close/>
                <a:moveTo>
                  <a:pt x="376238" y="360561"/>
                </a:moveTo>
                <a:lnTo>
                  <a:pt x="266502" y="360561"/>
                </a:lnTo>
                <a:lnTo>
                  <a:pt x="266502" y="329208"/>
                </a:lnTo>
                <a:lnTo>
                  <a:pt x="376238" y="329208"/>
                </a:lnTo>
                <a:close/>
                <a:moveTo>
                  <a:pt x="376238" y="297855"/>
                </a:moveTo>
                <a:lnTo>
                  <a:pt x="266502" y="297855"/>
                </a:lnTo>
                <a:lnTo>
                  <a:pt x="266502" y="266502"/>
                </a:lnTo>
                <a:lnTo>
                  <a:pt x="376238" y="266502"/>
                </a:lnTo>
                <a:close/>
                <a:moveTo>
                  <a:pt x="376238" y="423267"/>
                </a:moveTo>
                <a:lnTo>
                  <a:pt x="266502" y="423267"/>
                </a:lnTo>
                <a:lnTo>
                  <a:pt x="266502" y="391914"/>
                </a:lnTo>
                <a:lnTo>
                  <a:pt x="376238" y="391914"/>
                </a:lnTo>
                <a:close/>
                <a:moveTo>
                  <a:pt x="344884" y="485973"/>
                </a:moveTo>
                <a:lnTo>
                  <a:pt x="266502" y="485973"/>
                </a:lnTo>
                <a:lnTo>
                  <a:pt x="266502" y="454620"/>
                </a:lnTo>
                <a:lnTo>
                  <a:pt x="344884" y="454620"/>
                </a:lnTo>
                <a:close/>
                <a:moveTo>
                  <a:pt x="344884" y="548680"/>
                </a:moveTo>
                <a:lnTo>
                  <a:pt x="266502" y="548680"/>
                </a:lnTo>
                <a:lnTo>
                  <a:pt x="266502" y="517327"/>
                </a:lnTo>
                <a:lnTo>
                  <a:pt x="344884" y="517327"/>
                </a:lnTo>
                <a:close/>
                <a:moveTo>
                  <a:pt x="172442" y="297855"/>
                </a:moveTo>
                <a:cubicBezTo>
                  <a:pt x="168275" y="297879"/>
                  <a:pt x="164270" y="296243"/>
                  <a:pt x="161312" y="293308"/>
                </a:cubicBezTo>
                <a:lnTo>
                  <a:pt x="129959" y="261955"/>
                </a:lnTo>
                <a:lnTo>
                  <a:pt x="152219" y="239695"/>
                </a:lnTo>
                <a:lnTo>
                  <a:pt x="170718" y="258350"/>
                </a:lnTo>
                <a:lnTo>
                  <a:pt x="206931" y="210066"/>
                </a:lnTo>
                <a:lnTo>
                  <a:pt x="232013" y="228878"/>
                </a:lnTo>
                <a:lnTo>
                  <a:pt x="184983" y="291584"/>
                </a:lnTo>
                <a:cubicBezTo>
                  <a:pt x="182261" y="295238"/>
                  <a:pt x="178084" y="297527"/>
                  <a:pt x="173540" y="297855"/>
                </a:cubicBezTo>
                <a:close/>
                <a:moveTo>
                  <a:pt x="172442" y="423267"/>
                </a:moveTo>
                <a:cubicBezTo>
                  <a:pt x="168275" y="423291"/>
                  <a:pt x="164270" y="421655"/>
                  <a:pt x="161312" y="418721"/>
                </a:cubicBezTo>
                <a:lnTo>
                  <a:pt x="129959" y="387368"/>
                </a:lnTo>
                <a:lnTo>
                  <a:pt x="152219" y="365107"/>
                </a:lnTo>
                <a:lnTo>
                  <a:pt x="170718" y="383762"/>
                </a:lnTo>
                <a:lnTo>
                  <a:pt x="206931" y="335478"/>
                </a:lnTo>
                <a:lnTo>
                  <a:pt x="232013" y="354290"/>
                </a:lnTo>
                <a:lnTo>
                  <a:pt x="184983" y="416997"/>
                </a:lnTo>
                <a:cubicBezTo>
                  <a:pt x="182261" y="420651"/>
                  <a:pt x="178084" y="422939"/>
                  <a:pt x="173540" y="423267"/>
                </a:cubicBezTo>
                <a:close/>
                <a:moveTo>
                  <a:pt x="172442" y="548680"/>
                </a:moveTo>
                <a:cubicBezTo>
                  <a:pt x="168275" y="548704"/>
                  <a:pt x="164270" y="547068"/>
                  <a:pt x="161312" y="544134"/>
                </a:cubicBezTo>
                <a:lnTo>
                  <a:pt x="129959" y="512780"/>
                </a:lnTo>
                <a:lnTo>
                  <a:pt x="152219" y="490520"/>
                </a:lnTo>
                <a:lnTo>
                  <a:pt x="170718" y="509175"/>
                </a:lnTo>
                <a:lnTo>
                  <a:pt x="206931" y="460891"/>
                </a:lnTo>
                <a:lnTo>
                  <a:pt x="232013" y="479703"/>
                </a:lnTo>
                <a:lnTo>
                  <a:pt x="184983" y="542409"/>
                </a:lnTo>
                <a:cubicBezTo>
                  <a:pt x="182261" y="546063"/>
                  <a:pt x="178084" y="548352"/>
                  <a:pt x="173540" y="548680"/>
                </a:cubicBezTo>
                <a:close/>
                <a:moveTo>
                  <a:pt x="517327" y="407591"/>
                </a:moveTo>
                <a:cubicBezTo>
                  <a:pt x="439405" y="407591"/>
                  <a:pt x="376238" y="470758"/>
                  <a:pt x="376238" y="548680"/>
                </a:cubicBezTo>
                <a:cubicBezTo>
                  <a:pt x="376238" y="626601"/>
                  <a:pt x="439405" y="689769"/>
                  <a:pt x="517327" y="689769"/>
                </a:cubicBezTo>
                <a:cubicBezTo>
                  <a:pt x="595248" y="689769"/>
                  <a:pt x="658416" y="626601"/>
                  <a:pt x="658416" y="548680"/>
                </a:cubicBezTo>
                <a:cubicBezTo>
                  <a:pt x="658416" y="470758"/>
                  <a:pt x="595248" y="407591"/>
                  <a:pt x="517327" y="407591"/>
                </a:cubicBezTo>
                <a:close/>
                <a:moveTo>
                  <a:pt x="533003" y="627063"/>
                </a:moveTo>
                <a:lnTo>
                  <a:pt x="501650" y="627063"/>
                </a:lnTo>
                <a:lnTo>
                  <a:pt x="501650" y="533003"/>
                </a:lnTo>
                <a:lnTo>
                  <a:pt x="533003" y="533003"/>
                </a:lnTo>
                <a:close/>
                <a:moveTo>
                  <a:pt x="533003" y="501650"/>
                </a:moveTo>
                <a:lnTo>
                  <a:pt x="501650" y="501650"/>
                </a:lnTo>
                <a:lnTo>
                  <a:pt x="501650" y="470297"/>
                </a:lnTo>
                <a:lnTo>
                  <a:pt x="533003" y="4702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47"/>
          <p:cNvSpPr/>
          <p:nvPr/>
        </p:nvSpPr>
        <p:spPr>
          <a:xfrm>
            <a:off x="5479386" y="1913064"/>
            <a:ext cx="355270" cy="422483"/>
          </a:xfrm>
          <a:custGeom>
            <a:rect b="b" l="l" r="r" t="t"/>
            <a:pathLst>
              <a:path extrusionOk="0" h="689768" w="580032">
                <a:moveTo>
                  <a:pt x="423267" y="94059"/>
                </a:moveTo>
                <a:lnTo>
                  <a:pt x="376238" y="94059"/>
                </a:lnTo>
                <a:lnTo>
                  <a:pt x="376238" y="31353"/>
                </a:lnTo>
                <a:lnTo>
                  <a:pt x="454620" y="31353"/>
                </a:lnTo>
                <a:cubicBezTo>
                  <a:pt x="480594" y="31353"/>
                  <a:pt x="501650" y="52409"/>
                  <a:pt x="501650" y="78383"/>
                </a:cubicBezTo>
                <a:lnTo>
                  <a:pt x="501650" y="329208"/>
                </a:lnTo>
                <a:lnTo>
                  <a:pt x="438944" y="329208"/>
                </a:lnTo>
                <a:lnTo>
                  <a:pt x="438944" y="109736"/>
                </a:lnTo>
                <a:cubicBezTo>
                  <a:pt x="438944" y="101078"/>
                  <a:pt x="431925" y="94059"/>
                  <a:pt x="423267" y="94059"/>
                </a:cubicBezTo>
                <a:close/>
                <a:moveTo>
                  <a:pt x="62706" y="611386"/>
                </a:moveTo>
                <a:lnTo>
                  <a:pt x="62706" y="109736"/>
                </a:lnTo>
                <a:cubicBezTo>
                  <a:pt x="62706" y="101078"/>
                  <a:pt x="69725" y="94059"/>
                  <a:pt x="78383" y="94059"/>
                </a:cubicBezTo>
                <a:lnTo>
                  <a:pt x="125413" y="94059"/>
                </a:lnTo>
                <a:lnTo>
                  <a:pt x="125413" y="31353"/>
                </a:lnTo>
                <a:lnTo>
                  <a:pt x="47030" y="31353"/>
                </a:lnTo>
                <a:cubicBezTo>
                  <a:pt x="21056" y="31353"/>
                  <a:pt x="0" y="52409"/>
                  <a:pt x="0" y="78383"/>
                </a:cubicBezTo>
                <a:lnTo>
                  <a:pt x="0" y="642739"/>
                </a:lnTo>
                <a:cubicBezTo>
                  <a:pt x="0" y="668713"/>
                  <a:pt x="21056" y="689769"/>
                  <a:pt x="47030" y="689769"/>
                </a:cubicBezTo>
                <a:lnTo>
                  <a:pt x="329208" y="689769"/>
                </a:lnTo>
                <a:lnTo>
                  <a:pt x="329208" y="627063"/>
                </a:lnTo>
                <a:lnTo>
                  <a:pt x="78383" y="627063"/>
                </a:lnTo>
                <a:cubicBezTo>
                  <a:pt x="69725" y="627063"/>
                  <a:pt x="62706" y="620044"/>
                  <a:pt x="62706" y="611386"/>
                </a:cubicBezTo>
                <a:close/>
                <a:moveTo>
                  <a:pt x="141089" y="109736"/>
                </a:moveTo>
                <a:lnTo>
                  <a:pt x="141089" y="47030"/>
                </a:lnTo>
                <a:cubicBezTo>
                  <a:pt x="141089" y="21056"/>
                  <a:pt x="162145" y="0"/>
                  <a:pt x="188119" y="0"/>
                </a:cubicBezTo>
                <a:lnTo>
                  <a:pt x="313531" y="0"/>
                </a:lnTo>
                <a:cubicBezTo>
                  <a:pt x="339505" y="0"/>
                  <a:pt x="360561" y="21056"/>
                  <a:pt x="360561" y="47030"/>
                </a:cubicBezTo>
                <a:lnTo>
                  <a:pt x="360561" y="109736"/>
                </a:lnTo>
                <a:cubicBezTo>
                  <a:pt x="360561" y="135710"/>
                  <a:pt x="339505" y="156766"/>
                  <a:pt x="313531" y="156766"/>
                </a:cubicBezTo>
                <a:lnTo>
                  <a:pt x="188119" y="156766"/>
                </a:lnTo>
                <a:cubicBezTo>
                  <a:pt x="162145" y="156766"/>
                  <a:pt x="141089" y="135710"/>
                  <a:pt x="141089" y="109736"/>
                </a:cubicBezTo>
                <a:close/>
                <a:moveTo>
                  <a:pt x="219472" y="94059"/>
                </a:moveTo>
                <a:lnTo>
                  <a:pt x="282178" y="94059"/>
                </a:lnTo>
                <a:lnTo>
                  <a:pt x="282178" y="62706"/>
                </a:lnTo>
                <a:lnTo>
                  <a:pt x="219472" y="62706"/>
                </a:lnTo>
                <a:close/>
                <a:moveTo>
                  <a:pt x="376238" y="219472"/>
                </a:moveTo>
                <a:lnTo>
                  <a:pt x="266502" y="219472"/>
                </a:lnTo>
                <a:lnTo>
                  <a:pt x="266502" y="250825"/>
                </a:lnTo>
                <a:lnTo>
                  <a:pt x="376238" y="250825"/>
                </a:lnTo>
                <a:close/>
                <a:moveTo>
                  <a:pt x="125413" y="297855"/>
                </a:moveTo>
                <a:cubicBezTo>
                  <a:pt x="125413" y="306513"/>
                  <a:pt x="132431" y="313531"/>
                  <a:pt x="141089" y="313531"/>
                </a:cubicBezTo>
                <a:lnTo>
                  <a:pt x="219472" y="313531"/>
                </a:lnTo>
                <a:cubicBezTo>
                  <a:pt x="228130" y="313531"/>
                  <a:pt x="235148" y="306513"/>
                  <a:pt x="235148" y="297855"/>
                </a:cubicBezTo>
                <a:lnTo>
                  <a:pt x="235148" y="235148"/>
                </a:lnTo>
                <a:cubicBezTo>
                  <a:pt x="235148" y="226491"/>
                  <a:pt x="228130" y="219472"/>
                  <a:pt x="219472" y="219472"/>
                </a:cubicBezTo>
                <a:lnTo>
                  <a:pt x="141089" y="219472"/>
                </a:lnTo>
                <a:cubicBezTo>
                  <a:pt x="132431" y="219472"/>
                  <a:pt x="125413" y="226491"/>
                  <a:pt x="125413" y="235148"/>
                </a:cubicBezTo>
                <a:close/>
                <a:moveTo>
                  <a:pt x="219472" y="438944"/>
                </a:moveTo>
                <a:cubicBezTo>
                  <a:pt x="228130" y="438944"/>
                  <a:pt x="235148" y="431925"/>
                  <a:pt x="235148" y="423267"/>
                </a:cubicBezTo>
                <a:lnTo>
                  <a:pt x="235148" y="360561"/>
                </a:lnTo>
                <a:cubicBezTo>
                  <a:pt x="235148" y="351903"/>
                  <a:pt x="228130" y="344884"/>
                  <a:pt x="219472" y="344884"/>
                </a:cubicBezTo>
                <a:lnTo>
                  <a:pt x="141089" y="344884"/>
                </a:lnTo>
                <a:cubicBezTo>
                  <a:pt x="132431" y="344884"/>
                  <a:pt x="125413" y="351903"/>
                  <a:pt x="125413" y="360561"/>
                </a:cubicBezTo>
                <a:lnTo>
                  <a:pt x="125413" y="423267"/>
                </a:lnTo>
                <a:cubicBezTo>
                  <a:pt x="125413" y="431925"/>
                  <a:pt x="132431" y="438944"/>
                  <a:pt x="141089" y="438944"/>
                </a:cubicBezTo>
                <a:close/>
                <a:moveTo>
                  <a:pt x="376238" y="344884"/>
                </a:moveTo>
                <a:lnTo>
                  <a:pt x="266502" y="344884"/>
                </a:lnTo>
                <a:lnTo>
                  <a:pt x="266502" y="376238"/>
                </a:lnTo>
                <a:lnTo>
                  <a:pt x="376238" y="376238"/>
                </a:lnTo>
                <a:close/>
                <a:moveTo>
                  <a:pt x="376238" y="282178"/>
                </a:moveTo>
                <a:lnTo>
                  <a:pt x="266502" y="282178"/>
                </a:lnTo>
                <a:lnTo>
                  <a:pt x="266502" y="313531"/>
                </a:lnTo>
                <a:lnTo>
                  <a:pt x="376238" y="313531"/>
                </a:lnTo>
                <a:close/>
                <a:moveTo>
                  <a:pt x="376238" y="407591"/>
                </a:moveTo>
                <a:lnTo>
                  <a:pt x="266502" y="407591"/>
                </a:lnTo>
                <a:lnTo>
                  <a:pt x="266502" y="438944"/>
                </a:lnTo>
                <a:lnTo>
                  <a:pt x="376238" y="438944"/>
                </a:lnTo>
                <a:close/>
                <a:moveTo>
                  <a:pt x="313531" y="470297"/>
                </a:moveTo>
                <a:lnTo>
                  <a:pt x="125413" y="470297"/>
                </a:lnTo>
                <a:lnTo>
                  <a:pt x="125413" y="501650"/>
                </a:lnTo>
                <a:lnTo>
                  <a:pt x="313531" y="501650"/>
                </a:lnTo>
                <a:close/>
                <a:moveTo>
                  <a:pt x="125413" y="564356"/>
                </a:moveTo>
                <a:lnTo>
                  <a:pt x="313531" y="564356"/>
                </a:lnTo>
                <a:lnTo>
                  <a:pt x="313531" y="533003"/>
                </a:lnTo>
                <a:lnTo>
                  <a:pt x="125413" y="533003"/>
                </a:lnTo>
                <a:close/>
                <a:moveTo>
                  <a:pt x="580033" y="517327"/>
                </a:moveTo>
                <a:lnTo>
                  <a:pt x="580033" y="642739"/>
                </a:lnTo>
                <a:cubicBezTo>
                  <a:pt x="580033" y="668713"/>
                  <a:pt x="558977" y="689769"/>
                  <a:pt x="533003" y="689769"/>
                </a:cubicBezTo>
                <a:lnTo>
                  <a:pt x="407591" y="689769"/>
                </a:lnTo>
                <a:cubicBezTo>
                  <a:pt x="381617" y="689769"/>
                  <a:pt x="360561" y="668713"/>
                  <a:pt x="360561" y="642739"/>
                </a:cubicBezTo>
                <a:lnTo>
                  <a:pt x="360561" y="517327"/>
                </a:lnTo>
                <a:cubicBezTo>
                  <a:pt x="360561" y="491353"/>
                  <a:pt x="381617" y="470297"/>
                  <a:pt x="407591" y="470297"/>
                </a:cubicBezTo>
                <a:lnTo>
                  <a:pt x="407591" y="423267"/>
                </a:lnTo>
                <a:cubicBezTo>
                  <a:pt x="407591" y="388635"/>
                  <a:pt x="435665" y="360561"/>
                  <a:pt x="470297" y="360561"/>
                </a:cubicBezTo>
                <a:cubicBezTo>
                  <a:pt x="504929" y="360561"/>
                  <a:pt x="533003" y="388635"/>
                  <a:pt x="533003" y="423267"/>
                </a:cubicBezTo>
                <a:lnTo>
                  <a:pt x="533003" y="470297"/>
                </a:lnTo>
                <a:cubicBezTo>
                  <a:pt x="558977" y="470297"/>
                  <a:pt x="580033" y="491353"/>
                  <a:pt x="580033" y="517327"/>
                </a:cubicBezTo>
                <a:close/>
                <a:moveTo>
                  <a:pt x="438944" y="470297"/>
                </a:moveTo>
                <a:lnTo>
                  <a:pt x="501650" y="470297"/>
                </a:lnTo>
                <a:lnTo>
                  <a:pt x="501650" y="423267"/>
                </a:lnTo>
                <a:cubicBezTo>
                  <a:pt x="501650" y="405951"/>
                  <a:pt x="487613" y="391914"/>
                  <a:pt x="470297" y="391914"/>
                </a:cubicBezTo>
                <a:cubicBezTo>
                  <a:pt x="452981" y="391914"/>
                  <a:pt x="438944" y="405951"/>
                  <a:pt x="438944" y="423267"/>
                </a:cubicBezTo>
                <a:close/>
                <a:moveTo>
                  <a:pt x="485973" y="548680"/>
                </a:moveTo>
                <a:lnTo>
                  <a:pt x="454620" y="548680"/>
                </a:lnTo>
                <a:lnTo>
                  <a:pt x="454620" y="611386"/>
                </a:lnTo>
                <a:lnTo>
                  <a:pt x="485973" y="61138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47"/>
          <p:cNvSpPr/>
          <p:nvPr/>
        </p:nvSpPr>
        <p:spPr>
          <a:xfrm>
            <a:off x="5503386" y="3914577"/>
            <a:ext cx="355270" cy="422483"/>
          </a:xfrm>
          <a:custGeom>
            <a:rect b="b" l="l" r="r" t="t"/>
            <a:pathLst>
              <a:path extrusionOk="0" h="689768" w="580032">
                <a:moveTo>
                  <a:pt x="423267" y="94059"/>
                </a:moveTo>
                <a:lnTo>
                  <a:pt x="376238" y="94059"/>
                </a:lnTo>
                <a:lnTo>
                  <a:pt x="376238" y="31353"/>
                </a:lnTo>
                <a:lnTo>
                  <a:pt x="454620" y="31353"/>
                </a:lnTo>
                <a:cubicBezTo>
                  <a:pt x="480594" y="31353"/>
                  <a:pt x="501650" y="52409"/>
                  <a:pt x="501650" y="78383"/>
                </a:cubicBezTo>
                <a:lnTo>
                  <a:pt x="501650" y="329208"/>
                </a:lnTo>
                <a:lnTo>
                  <a:pt x="438944" y="329208"/>
                </a:lnTo>
                <a:lnTo>
                  <a:pt x="438944" y="109736"/>
                </a:lnTo>
                <a:cubicBezTo>
                  <a:pt x="438944" y="101078"/>
                  <a:pt x="431925" y="94059"/>
                  <a:pt x="423267" y="94059"/>
                </a:cubicBezTo>
                <a:close/>
                <a:moveTo>
                  <a:pt x="62706" y="611386"/>
                </a:moveTo>
                <a:lnTo>
                  <a:pt x="62706" y="109736"/>
                </a:lnTo>
                <a:cubicBezTo>
                  <a:pt x="62706" y="101078"/>
                  <a:pt x="69725" y="94059"/>
                  <a:pt x="78383" y="94059"/>
                </a:cubicBezTo>
                <a:lnTo>
                  <a:pt x="125413" y="94059"/>
                </a:lnTo>
                <a:lnTo>
                  <a:pt x="125413" y="31353"/>
                </a:lnTo>
                <a:lnTo>
                  <a:pt x="47030" y="31353"/>
                </a:lnTo>
                <a:cubicBezTo>
                  <a:pt x="21056" y="31353"/>
                  <a:pt x="0" y="52409"/>
                  <a:pt x="0" y="78383"/>
                </a:cubicBezTo>
                <a:lnTo>
                  <a:pt x="0" y="642739"/>
                </a:lnTo>
                <a:cubicBezTo>
                  <a:pt x="0" y="668713"/>
                  <a:pt x="21056" y="689769"/>
                  <a:pt x="47030" y="689769"/>
                </a:cubicBezTo>
                <a:lnTo>
                  <a:pt x="329208" y="689769"/>
                </a:lnTo>
                <a:lnTo>
                  <a:pt x="329208" y="627063"/>
                </a:lnTo>
                <a:lnTo>
                  <a:pt x="78383" y="627063"/>
                </a:lnTo>
                <a:cubicBezTo>
                  <a:pt x="69725" y="627063"/>
                  <a:pt x="62706" y="620044"/>
                  <a:pt x="62706" y="611386"/>
                </a:cubicBezTo>
                <a:close/>
                <a:moveTo>
                  <a:pt x="141089" y="109736"/>
                </a:moveTo>
                <a:lnTo>
                  <a:pt x="141089" y="47030"/>
                </a:lnTo>
                <a:cubicBezTo>
                  <a:pt x="141089" y="21056"/>
                  <a:pt x="162145" y="0"/>
                  <a:pt x="188119" y="0"/>
                </a:cubicBezTo>
                <a:lnTo>
                  <a:pt x="313531" y="0"/>
                </a:lnTo>
                <a:cubicBezTo>
                  <a:pt x="339505" y="0"/>
                  <a:pt x="360561" y="21056"/>
                  <a:pt x="360561" y="47030"/>
                </a:cubicBezTo>
                <a:lnTo>
                  <a:pt x="360561" y="109736"/>
                </a:lnTo>
                <a:cubicBezTo>
                  <a:pt x="360561" y="135710"/>
                  <a:pt x="339505" y="156766"/>
                  <a:pt x="313531" y="156766"/>
                </a:cubicBezTo>
                <a:lnTo>
                  <a:pt x="188119" y="156766"/>
                </a:lnTo>
                <a:cubicBezTo>
                  <a:pt x="162145" y="156766"/>
                  <a:pt x="141089" y="135710"/>
                  <a:pt x="141089" y="109736"/>
                </a:cubicBezTo>
                <a:close/>
                <a:moveTo>
                  <a:pt x="219472" y="94059"/>
                </a:moveTo>
                <a:lnTo>
                  <a:pt x="282178" y="94059"/>
                </a:lnTo>
                <a:lnTo>
                  <a:pt x="282178" y="62706"/>
                </a:lnTo>
                <a:lnTo>
                  <a:pt x="219472" y="62706"/>
                </a:lnTo>
                <a:close/>
                <a:moveTo>
                  <a:pt x="376238" y="219472"/>
                </a:moveTo>
                <a:lnTo>
                  <a:pt x="266502" y="219472"/>
                </a:lnTo>
                <a:lnTo>
                  <a:pt x="266502" y="250825"/>
                </a:lnTo>
                <a:lnTo>
                  <a:pt x="376238" y="250825"/>
                </a:lnTo>
                <a:close/>
                <a:moveTo>
                  <a:pt x="125413" y="297855"/>
                </a:moveTo>
                <a:cubicBezTo>
                  <a:pt x="125413" y="306513"/>
                  <a:pt x="132431" y="313531"/>
                  <a:pt x="141089" y="313531"/>
                </a:cubicBezTo>
                <a:lnTo>
                  <a:pt x="219472" y="313531"/>
                </a:lnTo>
                <a:cubicBezTo>
                  <a:pt x="228130" y="313531"/>
                  <a:pt x="235148" y="306513"/>
                  <a:pt x="235148" y="297855"/>
                </a:cubicBezTo>
                <a:lnTo>
                  <a:pt x="235148" y="235148"/>
                </a:lnTo>
                <a:cubicBezTo>
                  <a:pt x="235148" y="226491"/>
                  <a:pt x="228130" y="219472"/>
                  <a:pt x="219472" y="219472"/>
                </a:cubicBezTo>
                <a:lnTo>
                  <a:pt x="141089" y="219472"/>
                </a:lnTo>
                <a:cubicBezTo>
                  <a:pt x="132431" y="219472"/>
                  <a:pt x="125413" y="226491"/>
                  <a:pt x="125413" y="235148"/>
                </a:cubicBezTo>
                <a:close/>
                <a:moveTo>
                  <a:pt x="219472" y="438944"/>
                </a:moveTo>
                <a:cubicBezTo>
                  <a:pt x="228130" y="438944"/>
                  <a:pt x="235148" y="431925"/>
                  <a:pt x="235148" y="423267"/>
                </a:cubicBezTo>
                <a:lnTo>
                  <a:pt x="235148" y="360561"/>
                </a:lnTo>
                <a:cubicBezTo>
                  <a:pt x="235148" y="351903"/>
                  <a:pt x="228130" y="344884"/>
                  <a:pt x="219472" y="344884"/>
                </a:cubicBezTo>
                <a:lnTo>
                  <a:pt x="141089" y="344884"/>
                </a:lnTo>
                <a:cubicBezTo>
                  <a:pt x="132431" y="344884"/>
                  <a:pt x="125413" y="351903"/>
                  <a:pt x="125413" y="360561"/>
                </a:cubicBezTo>
                <a:lnTo>
                  <a:pt x="125413" y="423267"/>
                </a:lnTo>
                <a:cubicBezTo>
                  <a:pt x="125413" y="431925"/>
                  <a:pt x="132431" y="438944"/>
                  <a:pt x="141089" y="438944"/>
                </a:cubicBezTo>
                <a:close/>
                <a:moveTo>
                  <a:pt x="376238" y="344884"/>
                </a:moveTo>
                <a:lnTo>
                  <a:pt x="266502" y="344884"/>
                </a:lnTo>
                <a:lnTo>
                  <a:pt x="266502" y="376238"/>
                </a:lnTo>
                <a:lnTo>
                  <a:pt x="376238" y="376238"/>
                </a:lnTo>
                <a:close/>
                <a:moveTo>
                  <a:pt x="376238" y="282178"/>
                </a:moveTo>
                <a:lnTo>
                  <a:pt x="266502" y="282178"/>
                </a:lnTo>
                <a:lnTo>
                  <a:pt x="266502" y="313531"/>
                </a:lnTo>
                <a:lnTo>
                  <a:pt x="376238" y="313531"/>
                </a:lnTo>
                <a:close/>
                <a:moveTo>
                  <a:pt x="376238" y="407591"/>
                </a:moveTo>
                <a:lnTo>
                  <a:pt x="266502" y="407591"/>
                </a:lnTo>
                <a:lnTo>
                  <a:pt x="266502" y="438944"/>
                </a:lnTo>
                <a:lnTo>
                  <a:pt x="376238" y="438944"/>
                </a:lnTo>
                <a:close/>
                <a:moveTo>
                  <a:pt x="313531" y="470297"/>
                </a:moveTo>
                <a:lnTo>
                  <a:pt x="125413" y="470297"/>
                </a:lnTo>
                <a:lnTo>
                  <a:pt x="125413" y="501650"/>
                </a:lnTo>
                <a:lnTo>
                  <a:pt x="313531" y="501650"/>
                </a:lnTo>
                <a:close/>
                <a:moveTo>
                  <a:pt x="125413" y="564356"/>
                </a:moveTo>
                <a:lnTo>
                  <a:pt x="313531" y="564356"/>
                </a:lnTo>
                <a:lnTo>
                  <a:pt x="313531" y="533003"/>
                </a:lnTo>
                <a:lnTo>
                  <a:pt x="125413" y="533003"/>
                </a:lnTo>
                <a:close/>
                <a:moveTo>
                  <a:pt x="580033" y="517327"/>
                </a:moveTo>
                <a:lnTo>
                  <a:pt x="580033" y="642739"/>
                </a:lnTo>
                <a:cubicBezTo>
                  <a:pt x="580033" y="668713"/>
                  <a:pt x="558977" y="689769"/>
                  <a:pt x="533003" y="689769"/>
                </a:cubicBezTo>
                <a:lnTo>
                  <a:pt x="407591" y="689769"/>
                </a:lnTo>
                <a:cubicBezTo>
                  <a:pt x="381617" y="689769"/>
                  <a:pt x="360561" y="668713"/>
                  <a:pt x="360561" y="642739"/>
                </a:cubicBezTo>
                <a:lnTo>
                  <a:pt x="360561" y="517327"/>
                </a:lnTo>
                <a:cubicBezTo>
                  <a:pt x="360561" y="491353"/>
                  <a:pt x="381617" y="470297"/>
                  <a:pt x="407591" y="470297"/>
                </a:cubicBezTo>
                <a:lnTo>
                  <a:pt x="407591" y="423267"/>
                </a:lnTo>
                <a:cubicBezTo>
                  <a:pt x="407591" y="388635"/>
                  <a:pt x="435665" y="360561"/>
                  <a:pt x="470297" y="360561"/>
                </a:cubicBezTo>
                <a:cubicBezTo>
                  <a:pt x="504929" y="360561"/>
                  <a:pt x="533003" y="388635"/>
                  <a:pt x="533003" y="423267"/>
                </a:cubicBezTo>
                <a:lnTo>
                  <a:pt x="533003" y="470297"/>
                </a:lnTo>
                <a:cubicBezTo>
                  <a:pt x="558977" y="470297"/>
                  <a:pt x="580033" y="491353"/>
                  <a:pt x="580033" y="517327"/>
                </a:cubicBezTo>
                <a:close/>
                <a:moveTo>
                  <a:pt x="438944" y="470297"/>
                </a:moveTo>
                <a:lnTo>
                  <a:pt x="501650" y="470297"/>
                </a:lnTo>
                <a:lnTo>
                  <a:pt x="501650" y="423267"/>
                </a:lnTo>
                <a:cubicBezTo>
                  <a:pt x="501650" y="405951"/>
                  <a:pt x="487613" y="391914"/>
                  <a:pt x="470297" y="391914"/>
                </a:cubicBezTo>
                <a:cubicBezTo>
                  <a:pt x="452981" y="391914"/>
                  <a:pt x="438944" y="405951"/>
                  <a:pt x="438944" y="423267"/>
                </a:cubicBezTo>
                <a:close/>
                <a:moveTo>
                  <a:pt x="485973" y="548680"/>
                </a:moveTo>
                <a:lnTo>
                  <a:pt x="454620" y="548680"/>
                </a:lnTo>
                <a:lnTo>
                  <a:pt x="454620" y="611386"/>
                </a:lnTo>
                <a:lnTo>
                  <a:pt x="485973" y="61138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47"/>
          <p:cNvSpPr txBox="1"/>
          <p:nvPr>
            <p:ph type="title"/>
          </p:nvPr>
        </p:nvSpPr>
        <p:spPr>
          <a:xfrm>
            <a:off x="3197250" y="198600"/>
            <a:ext cx="2749500" cy="422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Pros &amp; Cons (SQL DBs)      </a:t>
            </a:r>
            <a:r>
              <a:rPr lang="en" sz="2400">
                <a:highlight>
                  <a:schemeClr val="accent5"/>
                </a:highlight>
              </a:rPr>
              <a:t>                </a:t>
            </a:r>
            <a:endParaRPr sz="2400">
              <a:highlight>
                <a:schemeClr val="accent5"/>
              </a:highlight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8304100" y="2792663"/>
            <a:ext cx="245843" cy="223380"/>
          </a:xfrm>
          <a:custGeom>
            <a:rect b="b" l="l" r="r" t="t"/>
            <a:pathLst>
              <a:path extrusionOk="0" h="624838" w="687673">
                <a:moveTo>
                  <a:pt x="312418" y="624838"/>
                </a:moveTo>
                <a:cubicBezTo>
                  <a:pt x="139873" y="624837"/>
                  <a:pt x="-1" y="484962"/>
                  <a:pt x="0" y="312418"/>
                </a:cubicBezTo>
                <a:cubicBezTo>
                  <a:pt x="1" y="139873"/>
                  <a:pt x="139877" y="-1"/>
                  <a:pt x="312421" y="0"/>
                </a:cubicBezTo>
                <a:cubicBezTo>
                  <a:pt x="385786" y="0"/>
                  <a:pt x="456812" y="25820"/>
                  <a:pt x="513050" y="72934"/>
                </a:cubicBezTo>
                <a:cubicBezTo>
                  <a:pt x="526407" y="83857"/>
                  <a:pt x="528381" y="103539"/>
                  <a:pt x="517458" y="116897"/>
                </a:cubicBezTo>
                <a:cubicBezTo>
                  <a:pt x="506536" y="130254"/>
                  <a:pt x="486853" y="132227"/>
                  <a:pt x="473496" y="121305"/>
                </a:cubicBezTo>
                <a:cubicBezTo>
                  <a:pt x="473294" y="121140"/>
                  <a:pt x="473095" y="120973"/>
                  <a:pt x="472898" y="120803"/>
                </a:cubicBezTo>
                <a:cubicBezTo>
                  <a:pt x="367057" y="32216"/>
                  <a:pt x="209442" y="46202"/>
                  <a:pt x="120855" y="152043"/>
                </a:cubicBezTo>
                <a:cubicBezTo>
                  <a:pt x="32267" y="257883"/>
                  <a:pt x="46254" y="415499"/>
                  <a:pt x="152094" y="504086"/>
                </a:cubicBezTo>
                <a:cubicBezTo>
                  <a:pt x="257935" y="592674"/>
                  <a:pt x="415550" y="578687"/>
                  <a:pt x="504138" y="472846"/>
                </a:cubicBezTo>
                <a:cubicBezTo>
                  <a:pt x="537173" y="433377"/>
                  <a:pt x="557216" y="384669"/>
                  <a:pt x="561528" y="333379"/>
                </a:cubicBezTo>
                <a:cubicBezTo>
                  <a:pt x="562742" y="316361"/>
                  <a:pt x="577521" y="303549"/>
                  <a:pt x="594539" y="304763"/>
                </a:cubicBezTo>
                <a:cubicBezTo>
                  <a:pt x="594773" y="304780"/>
                  <a:pt x="595007" y="304799"/>
                  <a:pt x="595241" y="304821"/>
                </a:cubicBezTo>
                <a:cubicBezTo>
                  <a:pt x="612426" y="306250"/>
                  <a:pt x="625198" y="321340"/>
                  <a:pt x="623769" y="338525"/>
                </a:cubicBezTo>
                <a:cubicBezTo>
                  <a:pt x="623769" y="338528"/>
                  <a:pt x="623769" y="338531"/>
                  <a:pt x="623768" y="338534"/>
                </a:cubicBezTo>
                <a:cubicBezTo>
                  <a:pt x="609442" y="500028"/>
                  <a:pt x="474543" y="624074"/>
                  <a:pt x="312418" y="624838"/>
                </a:cubicBezTo>
                <a:close/>
                <a:moveTo>
                  <a:pt x="382834" y="411087"/>
                </a:moveTo>
                <a:lnTo>
                  <a:pt x="678135" y="115814"/>
                </a:lnTo>
                <a:cubicBezTo>
                  <a:pt x="690546" y="103827"/>
                  <a:pt x="690890" y="84049"/>
                  <a:pt x="678903" y="71638"/>
                </a:cubicBezTo>
                <a:cubicBezTo>
                  <a:pt x="666916" y="59227"/>
                  <a:pt x="647138" y="58883"/>
                  <a:pt x="634727" y="70870"/>
                </a:cubicBezTo>
                <a:cubicBezTo>
                  <a:pt x="634467" y="71121"/>
                  <a:pt x="634211" y="71377"/>
                  <a:pt x="633959" y="71638"/>
                </a:cubicBezTo>
                <a:lnTo>
                  <a:pt x="338654" y="366908"/>
                </a:lnTo>
                <a:cubicBezTo>
                  <a:pt x="332471" y="373160"/>
                  <a:pt x="323915" y="376479"/>
                  <a:pt x="315132" y="376031"/>
                </a:cubicBezTo>
                <a:cubicBezTo>
                  <a:pt x="306661" y="375752"/>
                  <a:pt x="298689" y="371955"/>
                  <a:pt x="293135" y="365552"/>
                </a:cubicBezTo>
                <a:lnTo>
                  <a:pt x="211978" y="261910"/>
                </a:lnTo>
                <a:cubicBezTo>
                  <a:pt x="201168" y="248462"/>
                  <a:pt x="181503" y="246323"/>
                  <a:pt x="168054" y="257132"/>
                </a:cubicBezTo>
                <a:cubicBezTo>
                  <a:pt x="154842" y="267752"/>
                  <a:pt x="152509" y="286971"/>
                  <a:pt x="162797" y="300444"/>
                </a:cubicBezTo>
                <a:lnTo>
                  <a:pt x="244532" y="404817"/>
                </a:lnTo>
                <a:cubicBezTo>
                  <a:pt x="261408" y="425031"/>
                  <a:pt x="285992" y="437234"/>
                  <a:pt x="312296" y="438455"/>
                </a:cubicBezTo>
                <a:cubicBezTo>
                  <a:pt x="313699" y="438516"/>
                  <a:pt x="315102" y="438546"/>
                  <a:pt x="316504" y="438546"/>
                </a:cubicBezTo>
                <a:cubicBezTo>
                  <a:pt x="341377" y="438534"/>
                  <a:pt x="365230" y="428660"/>
                  <a:pt x="382834" y="41108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8304100" y="3175601"/>
            <a:ext cx="245843" cy="223380"/>
          </a:xfrm>
          <a:custGeom>
            <a:rect b="b" l="l" r="r" t="t"/>
            <a:pathLst>
              <a:path extrusionOk="0" h="624838" w="687673">
                <a:moveTo>
                  <a:pt x="312418" y="624838"/>
                </a:moveTo>
                <a:cubicBezTo>
                  <a:pt x="139873" y="624837"/>
                  <a:pt x="-1" y="484962"/>
                  <a:pt x="0" y="312418"/>
                </a:cubicBezTo>
                <a:cubicBezTo>
                  <a:pt x="1" y="139873"/>
                  <a:pt x="139877" y="-1"/>
                  <a:pt x="312421" y="0"/>
                </a:cubicBezTo>
                <a:cubicBezTo>
                  <a:pt x="385786" y="0"/>
                  <a:pt x="456812" y="25820"/>
                  <a:pt x="513050" y="72934"/>
                </a:cubicBezTo>
                <a:cubicBezTo>
                  <a:pt x="526407" y="83857"/>
                  <a:pt x="528381" y="103539"/>
                  <a:pt x="517458" y="116897"/>
                </a:cubicBezTo>
                <a:cubicBezTo>
                  <a:pt x="506536" y="130254"/>
                  <a:pt x="486853" y="132227"/>
                  <a:pt x="473496" y="121305"/>
                </a:cubicBezTo>
                <a:cubicBezTo>
                  <a:pt x="473294" y="121140"/>
                  <a:pt x="473095" y="120973"/>
                  <a:pt x="472898" y="120803"/>
                </a:cubicBezTo>
                <a:cubicBezTo>
                  <a:pt x="367057" y="32216"/>
                  <a:pt x="209442" y="46202"/>
                  <a:pt x="120855" y="152043"/>
                </a:cubicBezTo>
                <a:cubicBezTo>
                  <a:pt x="32267" y="257883"/>
                  <a:pt x="46254" y="415499"/>
                  <a:pt x="152094" y="504086"/>
                </a:cubicBezTo>
                <a:cubicBezTo>
                  <a:pt x="257935" y="592674"/>
                  <a:pt x="415550" y="578687"/>
                  <a:pt x="504138" y="472846"/>
                </a:cubicBezTo>
                <a:cubicBezTo>
                  <a:pt x="537173" y="433377"/>
                  <a:pt x="557216" y="384669"/>
                  <a:pt x="561528" y="333379"/>
                </a:cubicBezTo>
                <a:cubicBezTo>
                  <a:pt x="562742" y="316361"/>
                  <a:pt x="577521" y="303549"/>
                  <a:pt x="594539" y="304763"/>
                </a:cubicBezTo>
                <a:cubicBezTo>
                  <a:pt x="594773" y="304780"/>
                  <a:pt x="595007" y="304799"/>
                  <a:pt x="595241" y="304821"/>
                </a:cubicBezTo>
                <a:cubicBezTo>
                  <a:pt x="612426" y="306250"/>
                  <a:pt x="625198" y="321340"/>
                  <a:pt x="623769" y="338525"/>
                </a:cubicBezTo>
                <a:cubicBezTo>
                  <a:pt x="623769" y="338528"/>
                  <a:pt x="623769" y="338531"/>
                  <a:pt x="623768" y="338534"/>
                </a:cubicBezTo>
                <a:cubicBezTo>
                  <a:pt x="609442" y="500028"/>
                  <a:pt x="474543" y="624074"/>
                  <a:pt x="312418" y="624838"/>
                </a:cubicBezTo>
                <a:close/>
                <a:moveTo>
                  <a:pt x="382834" y="411087"/>
                </a:moveTo>
                <a:lnTo>
                  <a:pt x="678135" y="115814"/>
                </a:lnTo>
                <a:cubicBezTo>
                  <a:pt x="690546" y="103827"/>
                  <a:pt x="690890" y="84049"/>
                  <a:pt x="678903" y="71638"/>
                </a:cubicBezTo>
                <a:cubicBezTo>
                  <a:pt x="666916" y="59227"/>
                  <a:pt x="647138" y="58883"/>
                  <a:pt x="634727" y="70870"/>
                </a:cubicBezTo>
                <a:cubicBezTo>
                  <a:pt x="634467" y="71121"/>
                  <a:pt x="634211" y="71377"/>
                  <a:pt x="633959" y="71638"/>
                </a:cubicBezTo>
                <a:lnTo>
                  <a:pt x="338654" y="366908"/>
                </a:lnTo>
                <a:cubicBezTo>
                  <a:pt x="332471" y="373160"/>
                  <a:pt x="323915" y="376479"/>
                  <a:pt x="315132" y="376031"/>
                </a:cubicBezTo>
                <a:cubicBezTo>
                  <a:pt x="306661" y="375752"/>
                  <a:pt x="298689" y="371955"/>
                  <a:pt x="293135" y="365552"/>
                </a:cubicBezTo>
                <a:lnTo>
                  <a:pt x="211978" y="261910"/>
                </a:lnTo>
                <a:cubicBezTo>
                  <a:pt x="201168" y="248462"/>
                  <a:pt x="181503" y="246323"/>
                  <a:pt x="168054" y="257132"/>
                </a:cubicBezTo>
                <a:cubicBezTo>
                  <a:pt x="154842" y="267752"/>
                  <a:pt x="152509" y="286971"/>
                  <a:pt x="162797" y="300444"/>
                </a:cubicBezTo>
                <a:lnTo>
                  <a:pt x="244532" y="404817"/>
                </a:lnTo>
                <a:cubicBezTo>
                  <a:pt x="261408" y="425031"/>
                  <a:pt x="285992" y="437234"/>
                  <a:pt x="312296" y="438455"/>
                </a:cubicBezTo>
                <a:cubicBezTo>
                  <a:pt x="313699" y="438516"/>
                  <a:pt x="315102" y="438546"/>
                  <a:pt x="316504" y="438546"/>
                </a:cubicBezTo>
                <a:cubicBezTo>
                  <a:pt x="341377" y="438534"/>
                  <a:pt x="365230" y="428660"/>
                  <a:pt x="382834" y="41108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" name="Google Shape;1078;p48"/>
          <p:cNvGraphicFramePr/>
          <p:nvPr/>
        </p:nvGraphicFramePr>
        <p:xfrm>
          <a:off x="487513" y="231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{C8DA371C-311A-4583-84FB-1ABAA38033E6}</a:tableStyleId>
              </a:tblPr>
              <a:tblGrid>
                <a:gridCol w="1421500"/>
                <a:gridCol w="382850"/>
              </a:tblGrid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Flexible Schema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Very scalable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High storage overhead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ACID limitations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9" name="Google Shape;1079;p48"/>
          <p:cNvGraphicFramePr/>
          <p:nvPr/>
        </p:nvGraphicFramePr>
        <p:xfrm>
          <a:off x="2609054" y="231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{C8DA371C-311A-4583-84FB-1ABAA38033E6}</a:tableStyleId>
              </a:tblPr>
              <a:tblGrid>
                <a:gridCol w="1421500"/>
                <a:gridCol w="382850"/>
              </a:tblGrid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Highly scalable storage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Low cost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Latency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Limited querying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0" name="Google Shape;1080;p48"/>
          <p:cNvGraphicFramePr/>
          <p:nvPr/>
        </p:nvGraphicFramePr>
        <p:xfrm>
          <a:off x="4730596" y="231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{C8DA371C-311A-4583-84FB-1ABAA38033E6}</a:tableStyleId>
              </a:tblPr>
              <a:tblGrid>
                <a:gridCol w="1421500"/>
                <a:gridCol w="382850"/>
              </a:tblGrid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Full Text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search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Real time indexing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High memory usage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Complex setup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1" name="Google Shape;1081;p48"/>
          <p:cNvGraphicFramePr/>
          <p:nvPr/>
        </p:nvGraphicFramePr>
        <p:xfrm>
          <a:off x="6852138" y="231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{C8DA371C-311A-4583-84FB-1ABAA38033E6}</a:tableStyleId>
              </a:tblPr>
              <a:tblGrid>
                <a:gridCol w="1421500"/>
                <a:gridCol w="382850"/>
              </a:tblGrid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In Memory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data store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Versatile use cases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Data persistence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Memory limitations</a:t>
                      </a:r>
                      <a:endParaRPr sz="12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82" name="Google Shape;1082;p48"/>
          <p:cNvSpPr/>
          <p:nvPr/>
        </p:nvSpPr>
        <p:spPr>
          <a:xfrm>
            <a:off x="542763" y="1291663"/>
            <a:ext cx="1686600" cy="756600"/>
          </a:xfrm>
          <a:prstGeom prst="roundRect">
            <a:avLst>
              <a:gd fmla="val 1734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3" name="Google Shape;1083;p48"/>
          <p:cNvSpPr txBox="1"/>
          <p:nvPr/>
        </p:nvSpPr>
        <p:spPr>
          <a:xfrm>
            <a:off x="542763" y="1403413"/>
            <a:ext cx="1686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MongoDB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4" name="Google Shape;1084;p48"/>
          <p:cNvSpPr/>
          <p:nvPr/>
        </p:nvSpPr>
        <p:spPr>
          <a:xfrm>
            <a:off x="675088" y="1843556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5" name="Google Shape;1085;p48"/>
          <p:cNvSpPr/>
          <p:nvPr/>
        </p:nvSpPr>
        <p:spPr>
          <a:xfrm>
            <a:off x="675075" y="2201575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6" name="Google Shape;1086;p48"/>
          <p:cNvSpPr/>
          <p:nvPr/>
        </p:nvSpPr>
        <p:spPr>
          <a:xfrm>
            <a:off x="1316913" y="1843556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7" name="Google Shape;1087;p48"/>
          <p:cNvSpPr/>
          <p:nvPr/>
        </p:nvSpPr>
        <p:spPr>
          <a:xfrm>
            <a:off x="1316900" y="2201575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8" name="Google Shape;1088;p48"/>
          <p:cNvSpPr/>
          <p:nvPr/>
        </p:nvSpPr>
        <p:spPr>
          <a:xfrm>
            <a:off x="1346763" y="1877121"/>
            <a:ext cx="78600" cy="407700"/>
          </a:xfrm>
          <a:prstGeom prst="roundRect">
            <a:avLst>
              <a:gd fmla="val 50000" name="adj"/>
            </a:avLst>
          </a:prstGeom>
          <a:solidFill>
            <a:srgbClr val="0055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9" name="Google Shape;1089;p48"/>
          <p:cNvSpPr/>
          <p:nvPr/>
        </p:nvSpPr>
        <p:spPr>
          <a:xfrm>
            <a:off x="1958738" y="1843556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0" name="Google Shape;1090;p48"/>
          <p:cNvSpPr/>
          <p:nvPr/>
        </p:nvSpPr>
        <p:spPr>
          <a:xfrm>
            <a:off x="1958725" y="2201575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1" name="Google Shape;1091;p48"/>
          <p:cNvSpPr/>
          <p:nvPr/>
        </p:nvSpPr>
        <p:spPr>
          <a:xfrm>
            <a:off x="1988588" y="1877121"/>
            <a:ext cx="78600" cy="407700"/>
          </a:xfrm>
          <a:prstGeom prst="roundRect">
            <a:avLst>
              <a:gd fmla="val 50000" name="adj"/>
            </a:avLst>
          </a:prstGeom>
          <a:solidFill>
            <a:srgbClr val="0055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2" name="Google Shape;1092;p48"/>
          <p:cNvSpPr/>
          <p:nvPr/>
        </p:nvSpPr>
        <p:spPr>
          <a:xfrm>
            <a:off x="2666721" y="1291663"/>
            <a:ext cx="1686600" cy="756600"/>
          </a:xfrm>
          <a:prstGeom prst="roundRect">
            <a:avLst>
              <a:gd fmla="val 1734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3" name="Google Shape;1093;p48"/>
          <p:cNvSpPr txBox="1"/>
          <p:nvPr/>
        </p:nvSpPr>
        <p:spPr>
          <a:xfrm>
            <a:off x="2666713" y="1417925"/>
            <a:ext cx="1686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AWS S3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4" name="Google Shape;1094;p48"/>
          <p:cNvSpPr/>
          <p:nvPr/>
        </p:nvSpPr>
        <p:spPr>
          <a:xfrm>
            <a:off x="2799050" y="1843556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5" name="Google Shape;1095;p48"/>
          <p:cNvSpPr/>
          <p:nvPr/>
        </p:nvSpPr>
        <p:spPr>
          <a:xfrm>
            <a:off x="2799038" y="2201575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6" name="Google Shape;1096;p48"/>
          <p:cNvSpPr/>
          <p:nvPr/>
        </p:nvSpPr>
        <p:spPr>
          <a:xfrm>
            <a:off x="2828900" y="1877121"/>
            <a:ext cx="78600" cy="407700"/>
          </a:xfrm>
          <a:prstGeom prst="roundRect">
            <a:avLst>
              <a:gd fmla="val 50000" name="adj"/>
            </a:avLst>
          </a:prstGeom>
          <a:solidFill>
            <a:srgbClr val="0055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7" name="Google Shape;1097;p48"/>
          <p:cNvSpPr/>
          <p:nvPr/>
        </p:nvSpPr>
        <p:spPr>
          <a:xfrm>
            <a:off x="3440875" y="1843556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8" name="Google Shape;1098;p48"/>
          <p:cNvSpPr/>
          <p:nvPr/>
        </p:nvSpPr>
        <p:spPr>
          <a:xfrm>
            <a:off x="3440863" y="2201575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9" name="Google Shape;1099;p48"/>
          <p:cNvSpPr/>
          <p:nvPr/>
        </p:nvSpPr>
        <p:spPr>
          <a:xfrm>
            <a:off x="3470725" y="1877121"/>
            <a:ext cx="78600" cy="407700"/>
          </a:xfrm>
          <a:prstGeom prst="roundRect">
            <a:avLst>
              <a:gd fmla="val 50000" name="adj"/>
            </a:avLst>
          </a:prstGeom>
          <a:solidFill>
            <a:srgbClr val="0055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0" name="Google Shape;1100;p48"/>
          <p:cNvSpPr/>
          <p:nvPr/>
        </p:nvSpPr>
        <p:spPr>
          <a:xfrm>
            <a:off x="4082700" y="1843556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1" name="Google Shape;1101;p48"/>
          <p:cNvSpPr/>
          <p:nvPr/>
        </p:nvSpPr>
        <p:spPr>
          <a:xfrm>
            <a:off x="4082688" y="2201575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2" name="Google Shape;1102;p48"/>
          <p:cNvSpPr/>
          <p:nvPr/>
        </p:nvSpPr>
        <p:spPr>
          <a:xfrm>
            <a:off x="4112550" y="1877121"/>
            <a:ext cx="78600" cy="407700"/>
          </a:xfrm>
          <a:prstGeom prst="roundRect">
            <a:avLst>
              <a:gd fmla="val 50000" name="adj"/>
            </a:avLst>
          </a:prstGeom>
          <a:solidFill>
            <a:srgbClr val="0055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3" name="Google Shape;1103;p48"/>
          <p:cNvSpPr/>
          <p:nvPr/>
        </p:nvSpPr>
        <p:spPr>
          <a:xfrm>
            <a:off x="4790679" y="1291663"/>
            <a:ext cx="1686600" cy="756600"/>
          </a:xfrm>
          <a:prstGeom prst="roundRect">
            <a:avLst>
              <a:gd fmla="val 1734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4" name="Google Shape;1104;p48"/>
          <p:cNvSpPr txBox="1"/>
          <p:nvPr/>
        </p:nvSpPr>
        <p:spPr>
          <a:xfrm>
            <a:off x="4790688" y="1403413"/>
            <a:ext cx="1686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ElasticSearch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05" name="Google Shape;1105;p48"/>
          <p:cNvSpPr/>
          <p:nvPr/>
        </p:nvSpPr>
        <p:spPr>
          <a:xfrm>
            <a:off x="4923038" y="1843556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6" name="Google Shape;1106;p48"/>
          <p:cNvSpPr/>
          <p:nvPr/>
        </p:nvSpPr>
        <p:spPr>
          <a:xfrm>
            <a:off x="4923025" y="2201575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7" name="Google Shape;1107;p48"/>
          <p:cNvSpPr/>
          <p:nvPr/>
        </p:nvSpPr>
        <p:spPr>
          <a:xfrm>
            <a:off x="4952888" y="1877121"/>
            <a:ext cx="78600" cy="407700"/>
          </a:xfrm>
          <a:prstGeom prst="roundRect">
            <a:avLst>
              <a:gd fmla="val 50000" name="adj"/>
            </a:avLst>
          </a:prstGeom>
          <a:solidFill>
            <a:srgbClr val="0055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8" name="Google Shape;1108;p48"/>
          <p:cNvSpPr/>
          <p:nvPr/>
        </p:nvSpPr>
        <p:spPr>
          <a:xfrm>
            <a:off x="5564863" y="1843556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9" name="Google Shape;1109;p48"/>
          <p:cNvSpPr/>
          <p:nvPr/>
        </p:nvSpPr>
        <p:spPr>
          <a:xfrm>
            <a:off x="5564850" y="2201575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0" name="Google Shape;1110;p48"/>
          <p:cNvSpPr/>
          <p:nvPr/>
        </p:nvSpPr>
        <p:spPr>
          <a:xfrm>
            <a:off x="5594713" y="1877121"/>
            <a:ext cx="78600" cy="407700"/>
          </a:xfrm>
          <a:prstGeom prst="roundRect">
            <a:avLst>
              <a:gd fmla="val 50000" name="adj"/>
            </a:avLst>
          </a:prstGeom>
          <a:solidFill>
            <a:srgbClr val="0055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1" name="Google Shape;1111;p48"/>
          <p:cNvSpPr/>
          <p:nvPr/>
        </p:nvSpPr>
        <p:spPr>
          <a:xfrm>
            <a:off x="6206688" y="1843556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2" name="Google Shape;1112;p48"/>
          <p:cNvSpPr/>
          <p:nvPr/>
        </p:nvSpPr>
        <p:spPr>
          <a:xfrm>
            <a:off x="6206675" y="2201575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3" name="Google Shape;1113;p48"/>
          <p:cNvSpPr/>
          <p:nvPr/>
        </p:nvSpPr>
        <p:spPr>
          <a:xfrm>
            <a:off x="6236538" y="1877121"/>
            <a:ext cx="78600" cy="407700"/>
          </a:xfrm>
          <a:prstGeom prst="roundRect">
            <a:avLst>
              <a:gd fmla="val 50000" name="adj"/>
            </a:avLst>
          </a:prstGeom>
          <a:solidFill>
            <a:srgbClr val="0055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4" name="Google Shape;1114;p48"/>
          <p:cNvSpPr/>
          <p:nvPr/>
        </p:nvSpPr>
        <p:spPr>
          <a:xfrm>
            <a:off x="6914638" y="1291663"/>
            <a:ext cx="1686600" cy="756600"/>
          </a:xfrm>
          <a:prstGeom prst="roundRect">
            <a:avLst>
              <a:gd fmla="val 1734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5" name="Google Shape;1115;p48"/>
          <p:cNvSpPr txBox="1"/>
          <p:nvPr/>
        </p:nvSpPr>
        <p:spPr>
          <a:xfrm>
            <a:off x="6914638" y="1403413"/>
            <a:ext cx="1686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Redis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6" name="Google Shape;1116;p48"/>
          <p:cNvSpPr/>
          <p:nvPr/>
        </p:nvSpPr>
        <p:spPr>
          <a:xfrm>
            <a:off x="7046988" y="1843556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7" name="Google Shape;1117;p48"/>
          <p:cNvSpPr/>
          <p:nvPr/>
        </p:nvSpPr>
        <p:spPr>
          <a:xfrm>
            <a:off x="7046975" y="2201575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8" name="Google Shape;1118;p48"/>
          <p:cNvSpPr/>
          <p:nvPr/>
        </p:nvSpPr>
        <p:spPr>
          <a:xfrm>
            <a:off x="7076838" y="1877121"/>
            <a:ext cx="78600" cy="407700"/>
          </a:xfrm>
          <a:prstGeom prst="roundRect">
            <a:avLst>
              <a:gd fmla="val 50000" name="adj"/>
            </a:avLst>
          </a:prstGeom>
          <a:solidFill>
            <a:srgbClr val="0055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9" name="Google Shape;1119;p48"/>
          <p:cNvSpPr/>
          <p:nvPr/>
        </p:nvSpPr>
        <p:spPr>
          <a:xfrm>
            <a:off x="7688813" y="1843556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0" name="Google Shape;1120;p48"/>
          <p:cNvSpPr/>
          <p:nvPr/>
        </p:nvSpPr>
        <p:spPr>
          <a:xfrm>
            <a:off x="7688800" y="2201575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1" name="Google Shape;1121;p48"/>
          <p:cNvSpPr/>
          <p:nvPr/>
        </p:nvSpPr>
        <p:spPr>
          <a:xfrm>
            <a:off x="7718663" y="1877121"/>
            <a:ext cx="78600" cy="407700"/>
          </a:xfrm>
          <a:prstGeom prst="roundRect">
            <a:avLst>
              <a:gd fmla="val 50000" name="adj"/>
            </a:avLst>
          </a:prstGeom>
          <a:solidFill>
            <a:srgbClr val="0055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2" name="Google Shape;1122;p48"/>
          <p:cNvSpPr/>
          <p:nvPr/>
        </p:nvSpPr>
        <p:spPr>
          <a:xfrm>
            <a:off x="8330638" y="1843556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3" name="Google Shape;1123;p48"/>
          <p:cNvSpPr/>
          <p:nvPr/>
        </p:nvSpPr>
        <p:spPr>
          <a:xfrm>
            <a:off x="8330625" y="2201575"/>
            <a:ext cx="138300" cy="138300"/>
          </a:xfrm>
          <a:prstGeom prst="ellipse">
            <a:avLst/>
          </a:prstGeom>
          <a:solidFill>
            <a:srgbClr val="FFFF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4" name="Google Shape;1124;p48"/>
          <p:cNvSpPr/>
          <p:nvPr/>
        </p:nvSpPr>
        <p:spPr>
          <a:xfrm>
            <a:off x="8360488" y="1877121"/>
            <a:ext cx="78600" cy="407700"/>
          </a:xfrm>
          <a:prstGeom prst="roundRect">
            <a:avLst>
              <a:gd fmla="val 50000" name="adj"/>
            </a:avLst>
          </a:prstGeom>
          <a:solidFill>
            <a:srgbClr val="0055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5" name="Google Shape;1125;p48"/>
          <p:cNvSpPr txBox="1"/>
          <p:nvPr>
            <p:ph type="title"/>
          </p:nvPr>
        </p:nvSpPr>
        <p:spPr>
          <a:xfrm>
            <a:off x="2891263" y="436325"/>
            <a:ext cx="3361500" cy="422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Pros &amp; Cons (NoSQL DBs &amp; Others)      </a:t>
            </a:r>
            <a:r>
              <a:rPr lang="en" sz="2400">
                <a:highlight>
                  <a:schemeClr val="accent5"/>
                </a:highlight>
              </a:rPr>
              <a:t>                </a:t>
            </a:r>
            <a:endParaRPr sz="2400">
              <a:highlight>
                <a:schemeClr val="accent5"/>
              </a:highlight>
            </a:endParaRPr>
          </a:p>
        </p:txBody>
      </p:sp>
      <p:sp>
        <p:nvSpPr>
          <p:cNvPr id="1126" name="Google Shape;1126;p48"/>
          <p:cNvSpPr/>
          <p:nvPr/>
        </p:nvSpPr>
        <p:spPr>
          <a:xfrm>
            <a:off x="1977475" y="2504676"/>
            <a:ext cx="245843" cy="223380"/>
          </a:xfrm>
          <a:custGeom>
            <a:rect b="b" l="l" r="r" t="t"/>
            <a:pathLst>
              <a:path extrusionOk="0" h="624838" w="687673">
                <a:moveTo>
                  <a:pt x="312418" y="624838"/>
                </a:moveTo>
                <a:cubicBezTo>
                  <a:pt x="139873" y="624837"/>
                  <a:pt x="-1" y="484962"/>
                  <a:pt x="0" y="312418"/>
                </a:cubicBezTo>
                <a:cubicBezTo>
                  <a:pt x="1" y="139873"/>
                  <a:pt x="139877" y="-1"/>
                  <a:pt x="312421" y="0"/>
                </a:cubicBezTo>
                <a:cubicBezTo>
                  <a:pt x="385786" y="0"/>
                  <a:pt x="456812" y="25820"/>
                  <a:pt x="513050" y="72934"/>
                </a:cubicBezTo>
                <a:cubicBezTo>
                  <a:pt x="526407" y="83857"/>
                  <a:pt x="528381" y="103539"/>
                  <a:pt x="517458" y="116897"/>
                </a:cubicBezTo>
                <a:cubicBezTo>
                  <a:pt x="506536" y="130254"/>
                  <a:pt x="486853" y="132227"/>
                  <a:pt x="473496" y="121305"/>
                </a:cubicBezTo>
                <a:cubicBezTo>
                  <a:pt x="473294" y="121140"/>
                  <a:pt x="473095" y="120973"/>
                  <a:pt x="472898" y="120803"/>
                </a:cubicBezTo>
                <a:cubicBezTo>
                  <a:pt x="367057" y="32216"/>
                  <a:pt x="209442" y="46202"/>
                  <a:pt x="120855" y="152043"/>
                </a:cubicBezTo>
                <a:cubicBezTo>
                  <a:pt x="32267" y="257883"/>
                  <a:pt x="46254" y="415499"/>
                  <a:pt x="152094" y="504086"/>
                </a:cubicBezTo>
                <a:cubicBezTo>
                  <a:pt x="257935" y="592674"/>
                  <a:pt x="415550" y="578687"/>
                  <a:pt x="504138" y="472846"/>
                </a:cubicBezTo>
                <a:cubicBezTo>
                  <a:pt x="537173" y="433377"/>
                  <a:pt x="557216" y="384669"/>
                  <a:pt x="561528" y="333379"/>
                </a:cubicBezTo>
                <a:cubicBezTo>
                  <a:pt x="562742" y="316361"/>
                  <a:pt x="577521" y="303549"/>
                  <a:pt x="594539" y="304763"/>
                </a:cubicBezTo>
                <a:cubicBezTo>
                  <a:pt x="594773" y="304780"/>
                  <a:pt x="595007" y="304799"/>
                  <a:pt x="595241" y="304821"/>
                </a:cubicBezTo>
                <a:cubicBezTo>
                  <a:pt x="612426" y="306250"/>
                  <a:pt x="625198" y="321340"/>
                  <a:pt x="623769" y="338525"/>
                </a:cubicBezTo>
                <a:cubicBezTo>
                  <a:pt x="623769" y="338528"/>
                  <a:pt x="623769" y="338531"/>
                  <a:pt x="623768" y="338534"/>
                </a:cubicBezTo>
                <a:cubicBezTo>
                  <a:pt x="609442" y="500028"/>
                  <a:pt x="474543" y="624074"/>
                  <a:pt x="312418" y="624838"/>
                </a:cubicBezTo>
                <a:close/>
                <a:moveTo>
                  <a:pt x="382834" y="411087"/>
                </a:moveTo>
                <a:lnTo>
                  <a:pt x="678135" y="115814"/>
                </a:lnTo>
                <a:cubicBezTo>
                  <a:pt x="690546" y="103827"/>
                  <a:pt x="690890" y="84049"/>
                  <a:pt x="678903" y="71638"/>
                </a:cubicBezTo>
                <a:cubicBezTo>
                  <a:pt x="666916" y="59227"/>
                  <a:pt x="647138" y="58883"/>
                  <a:pt x="634727" y="70870"/>
                </a:cubicBezTo>
                <a:cubicBezTo>
                  <a:pt x="634467" y="71121"/>
                  <a:pt x="634211" y="71377"/>
                  <a:pt x="633959" y="71638"/>
                </a:cubicBezTo>
                <a:lnTo>
                  <a:pt x="338654" y="366908"/>
                </a:lnTo>
                <a:cubicBezTo>
                  <a:pt x="332471" y="373160"/>
                  <a:pt x="323915" y="376479"/>
                  <a:pt x="315132" y="376031"/>
                </a:cubicBezTo>
                <a:cubicBezTo>
                  <a:pt x="306661" y="375752"/>
                  <a:pt x="298689" y="371955"/>
                  <a:pt x="293135" y="365552"/>
                </a:cubicBezTo>
                <a:lnTo>
                  <a:pt x="211978" y="261910"/>
                </a:lnTo>
                <a:cubicBezTo>
                  <a:pt x="201168" y="248462"/>
                  <a:pt x="181503" y="246323"/>
                  <a:pt x="168054" y="257132"/>
                </a:cubicBezTo>
                <a:cubicBezTo>
                  <a:pt x="154842" y="267752"/>
                  <a:pt x="152509" y="286971"/>
                  <a:pt x="162797" y="300444"/>
                </a:cubicBezTo>
                <a:lnTo>
                  <a:pt x="244532" y="404817"/>
                </a:lnTo>
                <a:cubicBezTo>
                  <a:pt x="261408" y="425031"/>
                  <a:pt x="285992" y="437234"/>
                  <a:pt x="312296" y="438455"/>
                </a:cubicBezTo>
                <a:cubicBezTo>
                  <a:pt x="313699" y="438516"/>
                  <a:pt x="315102" y="438546"/>
                  <a:pt x="316504" y="438546"/>
                </a:cubicBezTo>
                <a:cubicBezTo>
                  <a:pt x="341377" y="438534"/>
                  <a:pt x="365230" y="428660"/>
                  <a:pt x="382834" y="41108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48"/>
          <p:cNvSpPr/>
          <p:nvPr/>
        </p:nvSpPr>
        <p:spPr>
          <a:xfrm>
            <a:off x="1977500" y="2947901"/>
            <a:ext cx="245843" cy="223380"/>
          </a:xfrm>
          <a:custGeom>
            <a:rect b="b" l="l" r="r" t="t"/>
            <a:pathLst>
              <a:path extrusionOk="0" h="624838" w="687673">
                <a:moveTo>
                  <a:pt x="312418" y="624838"/>
                </a:moveTo>
                <a:cubicBezTo>
                  <a:pt x="139873" y="624837"/>
                  <a:pt x="-1" y="484962"/>
                  <a:pt x="0" y="312418"/>
                </a:cubicBezTo>
                <a:cubicBezTo>
                  <a:pt x="1" y="139873"/>
                  <a:pt x="139877" y="-1"/>
                  <a:pt x="312421" y="0"/>
                </a:cubicBezTo>
                <a:cubicBezTo>
                  <a:pt x="385786" y="0"/>
                  <a:pt x="456812" y="25820"/>
                  <a:pt x="513050" y="72934"/>
                </a:cubicBezTo>
                <a:cubicBezTo>
                  <a:pt x="526407" y="83857"/>
                  <a:pt x="528381" y="103539"/>
                  <a:pt x="517458" y="116897"/>
                </a:cubicBezTo>
                <a:cubicBezTo>
                  <a:pt x="506536" y="130254"/>
                  <a:pt x="486853" y="132227"/>
                  <a:pt x="473496" y="121305"/>
                </a:cubicBezTo>
                <a:cubicBezTo>
                  <a:pt x="473294" y="121140"/>
                  <a:pt x="473095" y="120973"/>
                  <a:pt x="472898" y="120803"/>
                </a:cubicBezTo>
                <a:cubicBezTo>
                  <a:pt x="367057" y="32216"/>
                  <a:pt x="209442" y="46202"/>
                  <a:pt x="120855" y="152043"/>
                </a:cubicBezTo>
                <a:cubicBezTo>
                  <a:pt x="32267" y="257883"/>
                  <a:pt x="46254" y="415499"/>
                  <a:pt x="152094" y="504086"/>
                </a:cubicBezTo>
                <a:cubicBezTo>
                  <a:pt x="257935" y="592674"/>
                  <a:pt x="415550" y="578687"/>
                  <a:pt x="504138" y="472846"/>
                </a:cubicBezTo>
                <a:cubicBezTo>
                  <a:pt x="537173" y="433377"/>
                  <a:pt x="557216" y="384669"/>
                  <a:pt x="561528" y="333379"/>
                </a:cubicBezTo>
                <a:cubicBezTo>
                  <a:pt x="562742" y="316361"/>
                  <a:pt x="577521" y="303549"/>
                  <a:pt x="594539" y="304763"/>
                </a:cubicBezTo>
                <a:cubicBezTo>
                  <a:pt x="594773" y="304780"/>
                  <a:pt x="595007" y="304799"/>
                  <a:pt x="595241" y="304821"/>
                </a:cubicBezTo>
                <a:cubicBezTo>
                  <a:pt x="612426" y="306250"/>
                  <a:pt x="625198" y="321340"/>
                  <a:pt x="623769" y="338525"/>
                </a:cubicBezTo>
                <a:cubicBezTo>
                  <a:pt x="623769" y="338528"/>
                  <a:pt x="623769" y="338531"/>
                  <a:pt x="623768" y="338534"/>
                </a:cubicBezTo>
                <a:cubicBezTo>
                  <a:pt x="609442" y="500028"/>
                  <a:pt x="474543" y="624074"/>
                  <a:pt x="312418" y="624838"/>
                </a:cubicBezTo>
                <a:close/>
                <a:moveTo>
                  <a:pt x="382834" y="411087"/>
                </a:moveTo>
                <a:lnTo>
                  <a:pt x="678135" y="115814"/>
                </a:lnTo>
                <a:cubicBezTo>
                  <a:pt x="690546" y="103827"/>
                  <a:pt x="690890" y="84049"/>
                  <a:pt x="678903" y="71638"/>
                </a:cubicBezTo>
                <a:cubicBezTo>
                  <a:pt x="666916" y="59227"/>
                  <a:pt x="647138" y="58883"/>
                  <a:pt x="634727" y="70870"/>
                </a:cubicBezTo>
                <a:cubicBezTo>
                  <a:pt x="634467" y="71121"/>
                  <a:pt x="634211" y="71377"/>
                  <a:pt x="633959" y="71638"/>
                </a:cubicBezTo>
                <a:lnTo>
                  <a:pt x="338654" y="366908"/>
                </a:lnTo>
                <a:cubicBezTo>
                  <a:pt x="332471" y="373160"/>
                  <a:pt x="323915" y="376479"/>
                  <a:pt x="315132" y="376031"/>
                </a:cubicBezTo>
                <a:cubicBezTo>
                  <a:pt x="306661" y="375752"/>
                  <a:pt x="298689" y="371955"/>
                  <a:pt x="293135" y="365552"/>
                </a:cubicBezTo>
                <a:lnTo>
                  <a:pt x="211978" y="261910"/>
                </a:lnTo>
                <a:cubicBezTo>
                  <a:pt x="201168" y="248462"/>
                  <a:pt x="181503" y="246323"/>
                  <a:pt x="168054" y="257132"/>
                </a:cubicBezTo>
                <a:cubicBezTo>
                  <a:pt x="154842" y="267752"/>
                  <a:pt x="152509" y="286971"/>
                  <a:pt x="162797" y="300444"/>
                </a:cubicBezTo>
                <a:lnTo>
                  <a:pt x="244532" y="404817"/>
                </a:lnTo>
                <a:cubicBezTo>
                  <a:pt x="261408" y="425031"/>
                  <a:pt x="285992" y="437234"/>
                  <a:pt x="312296" y="438455"/>
                </a:cubicBezTo>
                <a:cubicBezTo>
                  <a:pt x="313699" y="438516"/>
                  <a:pt x="315102" y="438546"/>
                  <a:pt x="316504" y="438546"/>
                </a:cubicBezTo>
                <a:cubicBezTo>
                  <a:pt x="341377" y="438534"/>
                  <a:pt x="365230" y="428660"/>
                  <a:pt x="382834" y="41108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48"/>
          <p:cNvSpPr/>
          <p:nvPr/>
        </p:nvSpPr>
        <p:spPr>
          <a:xfrm>
            <a:off x="4096538" y="2493176"/>
            <a:ext cx="245843" cy="223380"/>
          </a:xfrm>
          <a:custGeom>
            <a:rect b="b" l="l" r="r" t="t"/>
            <a:pathLst>
              <a:path extrusionOk="0" h="624838" w="687673">
                <a:moveTo>
                  <a:pt x="312418" y="624838"/>
                </a:moveTo>
                <a:cubicBezTo>
                  <a:pt x="139873" y="624837"/>
                  <a:pt x="-1" y="484962"/>
                  <a:pt x="0" y="312418"/>
                </a:cubicBezTo>
                <a:cubicBezTo>
                  <a:pt x="1" y="139873"/>
                  <a:pt x="139877" y="-1"/>
                  <a:pt x="312421" y="0"/>
                </a:cubicBezTo>
                <a:cubicBezTo>
                  <a:pt x="385786" y="0"/>
                  <a:pt x="456812" y="25820"/>
                  <a:pt x="513050" y="72934"/>
                </a:cubicBezTo>
                <a:cubicBezTo>
                  <a:pt x="526407" y="83857"/>
                  <a:pt x="528381" y="103539"/>
                  <a:pt x="517458" y="116897"/>
                </a:cubicBezTo>
                <a:cubicBezTo>
                  <a:pt x="506536" y="130254"/>
                  <a:pt x="486853" y="132227"/>
                  <a:pt x="473496" y="121305"/>
                </a:cubicBezTo>
                <a:cubicBezTo>
                  <a:pt x="473294" y="121140"/>
                  <a:pt x="473095" y="120973"/>
                  <a:pt x="472898" y="120803"/>
                </a:cubicBezTo>
                <a:cubicBezTo>
                  <a:pt x="367057" y="32216"/>
                  <a:pt x="209442" y="46202"/>
                  <a:pt x="120855" y="152043"/>
                </a:cubicBezTo>
                <a:cubicBezTo>
                  <a:pt x="32267" y="257883"/>
                  <a:pt x="46254" y="415499"/>
                  <a:pt x="152094" y="504086"/>
                </a:cubicBezTo>
                <a:cubicBezTo>
                  <a:pt x="257935" y="592674"/>
                  <a:pt x="415550" y="578687"/>
                  <a:pt x="504138" y="472846"/>
                </a:cubicBezTo>
                <a:cubicBezTo>
                  <a:pt x="537173" y="433377"/>
                  <a:pt x="557216" y="384669"/>
                  <a:pt x="561528" y="333379"/>
                </a:cubicBezTo>
                <a:cubicBezTo>
                  <a:pt x="562742" y="316361"/>
                  <a:pt x="577521" y="303549"/>
                  <a:pt x="594539" y="304763"/>
                </a:cubicBezTo>
                <a:cubicBezTo>
                  <a:pt x="594773" y="304780"/>
                  <a:pt x="595007" y="304799"/>
                  <a:pt x="595241" y="304821"/>
                </a:cubicBezTo>
                <a:cubicBezTo>
                  <a:pt x="612426" y="306250"/>
                  <a:pt x="625198" y="321340"/>
                  <a:pt x="623769" y="338525"/>
                </a:cubicBezTo>
                <a:cubicBezTo>
                  <a:pt x="623769" y="338528"/>
                  <a:pt x="623769" y="338531"/>
                  <a:pt x="623768" y="338534"/>
                </a:cubicBezTo>
                <a:cubicBezTo>
                  <a:pt x="609442" y="500028"/>
                  <a:pt x="474543" y="624074"/>
                  <a:pt x="312418" y="624838"/>
                </a:cubicBezTo>
                <a:close/>
                <a:moveTo>
                  <a:pt x="382834" y="411087"/>
                </a:moveTo>
                <a:lnTo>
                  <a:pt x="678135" y="115814"/>
                </a:lnTo>
                <a:cubicBezTo>
                  <a:pt x="690546" y="103827"/>
                  <a:pt x="690890" y="84049"/>
                  <a:pt x="678903" y="71638"/>
                </a:cubicBezTo>
                <a:cubicBezTo>
                  <a:pt x="666916" y="59227"/>
                  <a:pt x="647138" y="58883"/>
                  <a:pt x="634727" y="70870"/>
                </a:cubicBezTo>
                <a:cubicBezTo>
                  <a:pt x="634467" y="71121"/>
                  <a:pt x="634211" y="71377"/>
                  <a:pt x="633959" y="71638"/>
                </a:cubicBezTo>
                <a:lnTo>
                  <a:pt x="338654" y="366908"/>
                </a:lnTo>
                <a:cubicBezTo>
                  <a:pt x="332471" y="373160"/>
                  <a:pt x="323915" y="376479"/>
                  <a:pt x="315132" y="376031"/>
                </a:cubicBezTo>
                <a:cubicBezTo>
                  <a:pt x="306661" y="375752"/>
                  <a:pt x="298689" y="371955"/>
                  <a:pt x="293135" y="365552"/>
                </a:cubicBezTo>
                <a:lnTo>
                  <a:pt x="211978" y="261910"/>
                </a:lnTo>
                <a:cubicBezTo>
                  <a:pt x="201168" y="248462"/>
                  <a:pt x="181503" y="246323"/>
                  <a:pt x="168054" y="257132"/>
                </a:cubicBezTo>
                <a:cubicBezTo>
                  <a:pt x="154842" y="267752"/>
                  <a:pt x="152509" y="286971"/>
                  <a:pt x="162797" y="300444"/>
                </a:cubicBezTo>
                <a:lnTo>
                  <a:pt x="244532" y="404817"/>
                </a:lnTo>
                <a:cubicBezTo>
                  <a:pt x="261408" y="425031"/>
                  <a:pt x="285992" y="437234"/>
                  <a:pt x="312296" y="438455"/>
                </a:cubicBezTo>
                <a:cubicBezTo>
                  <a:pt x="313699" y="438516"/>
                  <a:pt x="315102" y="438546"/>
                  <a:pt x="316504" y="438546"/>
                </a:cubicBezTo>
                <a:cubicBezTo>
                  <a:pt x="341377" y="438534"/>
                  <a:pt x="365230" y="428660"/>
                  <a:pt x="382834" y="41108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48"/>
          <p:cNvSpPr/>
          <p:nvPr/>
        </p:nvSpPr>
        <p:spPr>
          <a:xfrm>
            <a:off x="4096550" y="2954726"/>
            <a:ext cx="245843" cy="223380"/>
          </a:xfrm>
          <a:custGeom>
            <a:rect b="b" l="l" r="r" t="t"/>
            <a:pathLst>
              <a:path extrusionOk="0" h="624838" w="687673">
                <a:moveTo>
                  <a:pt x="312418" y="624838"/>
                </a:moveTo>
                <a:cubicBezTo>
                  <a:pt x="139873" y="624837"/>
                  <a:pt x="-1" y="484962"/>
                  <a:pt x="0" y="312418"/>
                </a:cubicBezTo>
                <a:cubicBezTo>
                  <a:pt x="1" y="139873"/>
                  <a:pt x="139877" y="-1"/>
                  <a:pt x="312421" y="0"/>
                </a:cubicBezTo>
                <a:cubicBezTo>
                  <a:pt x="385786" y="0"/>
                  <a:pt x="456812" y="25820"/>
                  <a:pt x="513050" y="72934"/>
                </a:cubicBezTo>
                <a:cubicBezTo>
                  <a:pt x="526407" y="83857"/>
                  <a:pt x="528381" y="103539"/>
                  <a:pt x="517458" y="116897"/>
                </a:cubicBezTo>
                <a:cubicBezTo>
                  <a:pt x="506536" y="130254"/>
                  <a:pt x="486853" y="132227"/>
                  <a:pt x="473496" y="121305"/>
                </a:cubicBezTo>
                <a:cubicBezTo>
                  <a:pt x="473294" y="121140"/>
                  <a:pt x="473095" y="120973"/>
                  <a:pt x="472898" y="120803"/>
                </a:cubicBezTo>
                <a:cubicBezTo>
                  <a:pt x="367057" y="32216"/>
                  <a:pt x="209442" y="46202"/>
                  <a:pt x="120855" y="152043"/>
                </a:cubicBezTo>
                <a:cubicBezTo>
                  <a:pt x="32267" y="257883"/>
                  <a:pt x="46254" y="415499"/>
                  <a:pt x="152094" y="504086"/>
                </a:cubicBezTo>
                <a:cubicBezTo>
                  <a:pt x="257935" y="592674"/>
                  <a:pt x="415550" y="578687"/>
                  <a:pt x="504138" y="472846"/>
                </a:cubicBezTo>
                <a:cubicBezTo>
                  <a:pt x="537173" y="433377"/>
                  <a:pt x="557216" y="384669"/>
                  <a:pt x="561528" y="333379"/>
                </a:cubicBezTo>
                <a:cubicBezTo>
                  <a:pt x="562742" y="316361"/>
                  <a:pt x="577521" y="303549"/>
                  <a:pt x="594539" y="304763"/>
                </a:cubicBezTo>
                <a:cubicBezTo>
                  <a:pt x="594773" y="304780"/>
                  <a:pt x="595007" y="304799"/>
                  <a:pt x="595241" y="304821"/>
                </a:cubicBezTo>
                <a:cubicBezTo>
                  <a:pt x="612426" y="306250"/>
                  <a:pt x="625198" y="321340"/>
                  <a:pt x="623769" y="338525"/>
                </a:cubicBezTo>
                <a:cubicBezTo>
                  <a:pt x="623769" y="338528"/>
                  <a:pt x="623769" y="338531"/>
                  <a:pt x="623768" y="338534"/>
                </a:cubicBezTo>
                <a:cubicBezTo>
                  <a:pt x="609442" y="500028"/>
                  <a:pt x="474543" y="624074"/>
                  <a:pt x="312418" y="624838"/>
                </a:cubicBezTo>
                <a:close/>
                <a:moveTo>
                  <a:pt x="382834" y="411087"/>
                </a:moveTo>
                <a:lnTo>
                  <a:pt x="678135" y="115814"/>
                </a:lnTo>
                <a:cubicBezTo>
                  <a:pt x="690546" y="103827"/>
                  <a:pt x="690890" y="84049"/>
                  <a:pt x="678903" y="71638"/>
                </a:cubicBezTo>
                <a:cubicBezTo>
                  <a:pt x="666916" y="59227"/>
                  <a:pt x="647138" y="58883"/>
                  <a:pt x="634727" y="70870"/>
                </a:cubicBezTo>
                <a:cubicBezTo>
                  <a:pt x="634467" y="71121"/>
                  <a:pt x="634211" y="71377"/>
                  <a:pt x="633959" y="71638"/>
                </a:cubicBezTo>
                <a:lnTo>
                  <a:pt x="338654" y="366908"/>
                </a:lnTo>
                <a:cubicBezTo>
                  <a:pt x="332471" y="373160"/>
                  <a:pt x="323915" y="376479"/>
                  <a:pt x="315132" y="376031"/>
                </a:cubicBezTo>
                <a:cubicBezTo>
                  <a:pt x="306661" y="375752"/>
                  <a:pt x="298689" y="371955"/>
                  <a:pt x="293135" y="365552"/>
                </a:cubicBezTo>
                <a:lnTo>
                  <a:pt x="211978" y="261910"/>
                </a:lnTo>
                <a:cubicBezTo>
                  <a:pt x="201168" y="248462"/>
                  <a:pt x="181503" y="246323"/>
                  <a:pt x="168054" y="257132"/>
                </a:cubicBezTo>
                <a:cubicBezTo>
                  <a:pt x="154842" y="267752"/>
                  <a:pt x="152509" y="286971"/>
                  <a:pt x="162797" y="300444"/>
                </a:cubicBezTo>
                <a:lnTo>
                  <a:pt x="244532" y="404817"/>
                </a:lnTo>
                <a:cubicBezTo>
                  <a:pt x="261408" y="425031"/>
                  <a:pt x="285992" y="437234"/>
                  <a:pt x="312296" y="438455"/>
                </a:cubicBezTo>
                <a:cubicBezTo>
                  <a:pt x="313699" y="438516"/>
                  <a:pt x="315102" y="438546"/>
                  <a:pt x="316504" y="438546"/>
                </a:cubicBezTo>
                <a:cubicBezTo>
                  <a:pt x="341377" y="438534"/>
                  <a:pt x="365230" y="428660"/>
                  <a:pt x="382834" y="41108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48"/>
          <p:cNvSpPr/>
          <p:nvPr/>
        </p:nvSpPr>
        <p:spPr>
          <a:xfrm>
            <a:off x="6215600" y="2381626"/>
            <a:ext cx="245843" cy="223380"/>
          </a:xfrm>
          <a:custGeom>
            <a:rect b="b" l="l" r="r" t="t"/>
            <a:pathLst>
              <a:path extrusionOk="0" h="624838" w="687673">
                <a:moveTo>
                  <a:pt x="312418" y="624838"/>
                </a:moveTo>
                <a:cubicBezTo>
                  <a:pt x="139873" y="624837"/>
                  <a:pt x="-1" y="484962"/>
                  <a:pt x="0" y="312418"/>
                </a:cubicBezTo>
                <a:cubicBezTo>
                  <a:pt x="1" y="139873"/>
                  <a:pt x="139877" y="-1"/>
                  <a:pt x="312421" y="0"/>
                </a:cubicBezTo>
                <a:cubicBezTo>
                  <a:pt x="385786" y="0"/>
                  <a:pt x="456812" y="25820"/>
                  <a:pt x="513050" y="72934"/>
                </a:cubicBezTo>
                <a:cubicBezTo>
                  <a:pt x="526407" y="83857"/>
                  <a:pt x="528381" y="103539"/>
                  <a:pt x="517458" y="116897"/>
                </a:cubicBezTo>
                <a:cubicBezTo>
                  <a:pt x="506536" y="130254"/>
                  <a:pt x="486853" y="132227"/>
                  <a:pt x="473496" y="121305"/>
                </a:cubicBezTo>
                <a:cubicBezTo>
                  <a:pt x="473294" y="121140"/>
                  <a:pt x="473095" y="120973"/>
                  <a:pt x="472898" y="120803"/>
                </a:cubicBezTo>
                <a:cubicBezTo>
                  <a:pt x="367057" y="32216"/>
                  <a:pt x="209442" y="46202"/>
                  <a:pt x="120855" y="152043"/>
                </a:cubicBezTo>
                <a:cubicBezTo>
                  <a:pt x="32267" y="257883"/>
                  <a:pt x="46254" y="415499"/>
                  <a:pt x="152094" y="504086"/>
                </a:cubicBezTo>
                <a:cubicBezTo>
                  <a:pt x="257935" y="592674"/>
                  <a:pt x="415550" y="578687"/>
                  <a:pt x="504138" y="472846"/>
                </a:cubicBezTo>
                <a:cubicBezTo>
                  <a:pt x="537173" y="433377"/>
                  <a:pt x="557216" y="384669"/>
                  <a:pt x="561528" y="333379"/>
                </a:cubicBezTo>
                <a:cubicBezTo>
                  <a:pt x="562742" y="316361"/>
                  <a:pt x="577521" y="303549"/>
                  <a:pt x="594539" y="304763"/>
                </a:cubicBezTo>
                <a:cubicBezTo>
                  <a:pt x="594773" y="304780"/>
                  <a:pt x="595007" y="304799"/>
                  <a:pt x="595241" y="304821"/>
                </a:cubicBezTo>
                <a:cubicBezTo>
                  <a:pt x="612426" y="306250"/>
                  <a:pt x="625198" y="321340"/>
                  <a:pt x="623769" y="338525"/>
                </a:cubicBezTo>
                <a:cubicBezTo>
                  <a:pt x="623769" y="338528"/>
                  <a:pt x="623769" y="338531"/>
                  <a:pt x="623768" y="338534"/>
                </a:cubicBezTo>
                <a:cubicBezTo>
                  <a:pt x="609442" y="500028"/>
                  <a:pt x="474543" y="624074"/>
                  <a:pt x="312418" y="624838"/>
                </a:cubicBezTo>
                <a:close/>
                <a:moveTo>
                  <a:pt x="382834" y="411087"/>
                </a:moveTo>
                <a:lnTo>
                  <a:pt x="678135" y="115814"/>
                </a:lnTo>
                <a:cubicBezTo>
                  <a:pt x="690546" y="103827"/>
                  <a:pt x="690890" y="84049"/>
                  <a:pt x="678903" y="71638"/>
                </a:cubicBezTo>
                <a:cubicBezTo>
                  <a:pt x="666916" y="59227"/>
                  <a:pt x="647138" y="58883"/>
                  <a:pt x="634727" y="70870"/>
                </a:cubicBezTo>
                <a:cubicBezTo>
                  <a:pt x="634467" y="71121"/>
                  <a:pt x="634211" y="71377"/>
                  <a:pt x="633959" y="71638"/>
                </a:cubicBezTo>
                <a:lnTo>
                  <a:pt x="338654" y="366908"/>
                </a:lnTo>
                <a:cubicBezTo>
                  <a:pt x="332471" y="373160"/>
                  <a:pt x="323915" y="376479"/>
                  <a:pt x="315132" y="376031"/>
                </a:cubicBezTo>
                <a:cubicBezTo>
                  <a:pt x="306661" y="375752"/>
                  <a:pt x="298689" y="371955"/>
                  <a:pt x="293135" y="365552"/>
                </a:cubicBezTo>
                <a:lnTo>
                  <a:pt x="211978" y="261910"/>
                </a:lnTo>
                <a:cubicBezTo>
                  <a:pt x="201168" y="248462"/>
                  <a:pt x="181503" y="246323"/>
                  <a:pt x="168054" y="257132"/>
                </a:cubicBezTo>
                <a:cubicBezTo>
                  <a:pt x="154842" y="267752"/>
                  <a:pt x="152509" y="286971"/>
                  <a:pt x="162797" y="300444"/>
                </a:cubicBezTo>
                <a:lnTo>
                  <a:pt x="244532" y="404817"/>
                </a:lnTo>
                <a:cubicBezTo>
                  <a:pt x="261408" y="425031"/>
                  <a:pt x="285992" y="437234"/>
                  <a:pt x="312296" y="438455"/>
                </a:cubicBezTo>
                <a:cubicBezTo>
                  <a:pt x="313699" y="438516"/>
                  <a:pt x="315102" y="438546"/>
                  <a:pt x="316504" y="438546"/>
                </a:cubicBezTo>
                <a:cubicBezTo>
                  <a:pt x="341377" y="438534"/>
                  <a:pt x="365230" y="428660"/>
                  <a:pt x="382834" y="41108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48"/>
          <p:cNvSpPr/>
          <p:nvPr/>
        </p:nvSpPr>
        <p:spPr>
          <a:xfrm>
            <a:off x="6215600" y="2862426"/>
            <a:ext cx="245843" cy="223380"/>
          </a:xfrm>
          <a:custGeom>
            <a:rect b="b" l="l" r="r" t="t"/>
            <a:pathLst>
              <a:path extrusionOk="0" h="624838" w="687673">
                <a:moveTo>
                  <a:pt x="312418" y="624838"/>
                </a:moveTo>
                <a:cubicBezTo>
                  <a:pt x="139873" y="624837"/>
                  <a:pt x="-1" y="484962"/>
                  <a:pt x="0" y="312418"/>
                </a:cubicBezTo>
                <a:cubicBezTo>
                  <a:pt x="1" y="139873"/>
                  <a:pt x="139877" y="-1"/>
                  <a:pt x="312421" y="0"/>
                </a:cubicBezTo>
                <a:cubicBezTo>
                  <a:pt x="385786" y="0"/>
                  <a:pt x="456812" y="25820"/>
                  <a:pt x="513050" y="72934"/>
                </a:cubicBezTo>
                <a:cubicBezTo>
                  <a:pt x="526407" y="83857"/>
                  <a:pt x="528381" y="103539"/>
                  <a:pt x="517458" y="116897"/>
                </a:cubicBezTo>
                <a:cubicBezTo>
                  <a:pt x="506536" y="130254"/>
                  <a:pt x="486853" y="132227"/>
                  <a:pt x="473496" y="121305"/>
                </a:cubicBezTo>
                <a:cubicBezTo>
                  <a:pt x="473294" y="121140"/>
                  <a:pt x="473095" y="120973"/>
                  <a:pt x="472898" y="120803"/>
                </a:cubicBezTo>
                <a:cubicBezTo>
                  <a:pt x="367057" y="32216"/>
                  <a:pt x="209442" y="46202"/>
                  <a:pt x="120855" y="152043"/>
                </a:cubicBezTo>
                <a:cubicBezTo>
                  <a:pt x="32267" y="257883"/>
                  <a:pt x="46254" y="415499"/>
                  <a:pt x="152094" y="504086"/>
                </a:cubicBezTo>
                <a:cubicBezTo>
                  <a:pt x="257935" y="592674"/>
                  <a:pt x="415550" y="578687"/>
                  <a:pt x="504138" y="472846"/>
                </a:cubicBezTo>
                <a:cubicBezTo>
                  <a:pt x="537173" y="433377"/>
                  <a:pt x="557216" y="384669"/>
                  <a:pt x="561528" y="333379"/>
                </a:cubicBezTo>
                <a:cubicBezTo>
                  <a:pt x="562742" y="316361"/>
                  <a:pt x="577521" y="303549"/>
                  <a:pt x="594539" y="304763"/>
                </a:cubicBezTo>
                <a:cubicBezTo>
                  <a:pt x="594773" y="304780"/>
                  <a:pt x="595007" y="304799"/>
                  <a:pt x="595241" y="304821"/>
                </a:cubicBezTo>
                <a:cubicBezTo>
                  <a:pt x="612426" y="306250"/>
                  <a:pt x="625198" y="321340"/>
                  <a:pt x="623769" y="338525"/>
                </a:cubicBezTo>
                <a:cubicBezTo>
                  <a:pt x="623769" y="338528"/>
                  <a:pt x="623769" y="338531"/>
                  <a:pt x="623768" y="338534"/>
                </a:cubicBezTo>
                <a:cubicBezTo>
                  <a:pt x="609442" y="500028"/>
                  <a:pt x="474543" y="624074"/>
                  <a:pt x="312418" y="624838"/>
                </a:cubicBezTo>
                <a:close/>
                <a:moveTo>
                  <a:pt x="382834" y="411087"/>
                </a:moveTo>
                <a:lnTo>
                  <a:pt x="678135" y="115814"/>
                </a:lnTo>
                <a:cubicBezTo>
                  <a:pt x="690546" y="103827"/>
                  <a:pt x="690890" y="84049"/>
                  <a:pt x="678903" y="71638"/>
                </a:cubicBezTo>
                <a:cubicBezTo>
                  <a:pt x="666916" y="59227"/>
                  <a:pt x="647138" y="58883"/>
                  <a:pt x="634727" y="70870"/>
                </a:cubicBezTo>
                <a:cubicBezTo>
                  <a:pt x="634467" y="71121"/>
                  <a:pt x="634211" y="71377"/>
                  <a:pt x="633959" y="71638"/>
                </a:cubicBezTo>
                <a:lnTo>
                  <a:pt x="338654" y="366908"/>
                </a:lnTo>
                <a:cubicBezTo>
                  <a:pt x="332471" y="373160"/>
                  <a:pt x="323915" y="376479"/>
                  <a:pt x="315132" y="376031"/>
                </a:cubicBezTo>
                <a:cubicBezTo>
                  <a:pt x="306661" y="375752"/>
                  <a:pt x="298689" y="371955"/>
                  <a:pt x="293135" y="365552"/>
                </a:cubicBezTo>
                <a:lnTo>
                  <a:pt x="211978" y="261910"/>
                </a:lnTo>
                <a:cubicBezTo>
                  <a:pt x="201168" y="248462"/>
                  <a:pt x="181503" y="246323"/>
                  <a:pt x="168054" y="257132"/>
                </a:cubicBezTo>
                <a:cubicBezTo>
                  <a:pt x="154842" y="267752"/>
                  <a:pt x="152509" y="286971"/>
                  <a:pt x="162797" y="300444"/>
                </a:cubicBezTo>
                <a:lnTo>
                  <a:pt x="244532" y="404817"/>
                </a:lnTo>
                <a:cubicBezTo>
                  <a:pt x="261408" y="425031"/>
                  <a:pt x="285992" y="437234"/>
                  <a:pt x="312296" y="438455"/>
                </a:cubicBezTo>
                <a:cubicBezTo>
                  <a:pt x="313699" y="438516"/>
                  <a:pt x="315102" y="438546"/>
                  <a:pt x="316504" y="438546"/>
                </a:cubicBezTo>
                <a:cubicBezTo>
                  <a:pt x="341377" y="438534"/>
                  <a:pt x="365230" y="428660"/>
                  <a:pt x="382834" y="41108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48"/>
          <p:cNvSpPr/>
          <p:nvPr/>
        </p:nvSpPr>
        <p:spPr>
          <a:xfrm>
            <a:off x="8334650" y="2414826"/>
            <a:ext cx="245843" cy="223380"/>
          </a:xfrm>
          <a:custGeom>
            <a:rect b="b" l="l" r="r" t="t"/>
            <a:pathLst>
              <a:path extrusionOk="0" h="624838" w="687673">
                <a:moveTo>
                  <a:pt x="312418" y="624838"/>
                </a:moveTo>
                <a:cubicBezTo>
                  <a:pt x="139873" y="624837"/>
                  <a:pt x="-1" y="484962"/>
                  <a:pt x="0" y="312418"/>
                </a:cubicBezTo>
                <a:cubicBezTo>
                  <a:pt x="1" y="139873"/>
                  <a:pt x="139877" y="-1"/>
                  <a:pt x="312421" y="0"/>
                </a:cubicBezTo>
                <a:cubicBezTo>
                  <a:pt x="385786" y="0"/>
                  <a:pt x="456812" y="25820"/>
                  <a:pt x="513050" y="72934"/>
                </a:cubicBezTo>
                <a:cubicBezTo>
                  <a:pt x="526407" y="83857"/>
                  <a:pt x="528381" y="103539"/>
                  <a:pt x="517458" y="116897"/>
                </a:cubicBezTo>
                <a:cubicBezTo>
                  <a:pt x="506536" y="130254"/>
                  <a:pt x="486853" y="132227"/>
                  <a:pt x="473496" y="121305"/>
                </a:cubicBezTo>
                <a:cubicBezTo>
                  <a:pt x="473294" y="121140"/>
                  <a:pt x="473095" y="120973"/>
                  <a:pt x="472898" y="120803"/>
                </a:cubicBezTo>
                <a:cubicBezTo>
                  <a:pt x="367057" y="32216"/>
                  <a:pt x="209442" y="46202"/>
                  <a:pt x="120855" y="152043"/>
                </a:cubicBezTo>
                <a:cubicBezTo>
                  <a:pt x="32267" y="257883"/>
                  <a:pt x="46254" y="415499"/>
                  <a:pt x="152094" y="504086"/>
                </a:cubicBezTo>
                <a:cubicBezTo>
                  <a:pt x="257935" y="592674"/>
                  <a:pt x="415550" y="578687"/>
                  <a:pt x="504138" y="472846"/>
                </a:cubicBezTo>
                <a:cubicBezTo>
                  <a:pt x="537173" y="433377"/>
                  <a:pt x="557216" y="384669"/>
                  <a:pt x="561528" y="333379"/>
                </a:cubicBezTo>
                <a:cubicBezTo>
                  <a:pt x="562742" y="316361"/>
                  <a:pt x="577521" y="303549"/>
                  <a:pt x="594539" y="304763"/>
                </a:cubicBezTo>
                <a:cubicBezTo>
                  <a:pt x="594773" y="304780"/>
                  <a:pt x="595007" y="304799"/>
                  <a:pt x="595241" y="304821"/>
                </a:cubicBezTo>
                <a:cubicBezTo>
                  <a:pt x="612426" y="306250"/>
                  <a:pt x="625198" y="321340"/>
                  <a:pt x="623769" y="338525"/>
                </a:cubicBezTo>
                <a:cubicBezTo>
                  <a:pt x="623769" y="338528"/>
                  <a:pt x="623769" y="338531"/>
                  <a:pt x="623768" y="338534"/>
                </a:cubicBezTo>
                <a:cubicBezTo>
                  <a:pt x="609442" y="500028"/>
                  <a:pt x="474543" y="624074"/>
                  <a:pt x="312418" y="624838"/>
                </a:cubicBezTo>
                <a:close/>
                <a:moveTo>
                  <a:pt x="382834" y="411087"/>
                </a:moveTo>
                <a:lnTo>
                  <a:pt x="678135" y="115814"/>
                </a:lnTo>
                <a:cubicBezTo>
                  <a:pt x="690546" y="103827"/>
                  <a:pt x="690890" y="84049"/>
                  <a:pt x="678903" y="71638"/>
                </a:cubicBezTo>
                <a:cubicBezTo>
                  <a:pt x="666916" y="59227"/>
                  <a:pt x="647138" y="58883"/>
                  <a:pt x="634727" y="70870"/>
                </a:cubicBezTo>
                <a:cubicBezTo>
                  <a:pt x="634467" y="71121"/>
                  <a:pt x="634211" y="71377"/>
                  <a:pt x="633959" y="71638"/>
                </a:cubicBezTo>
                <a:lnTo>
                  <a:pt x="338654" y="366908"/>
                </a:lnTo>
                <a:cubicBezTo>
                  <a:pt x="332471" y="373160"/>
                  <a:pt x="323915" y="376479"/>
                  <a:pt x="315132" y="376031"/>
                </a:cubicBezTo>
                <a:cubicBezTo>
                  <a:pt x="306661" y="375752"/>
                  <a:pt x="298689" y="371955"/>
                  <a:pt x="293135" y="365552"/>
                </a:cubicBezTo>
                <a:lnTo>
                  <a:pt x="211978" y="261910"/>
                </a:lnTo>
                <a:cubicBezTo>
                  <a:pt x="201168" y="248462"/>
                  <a:pt x="181503" y="246323"/>
                  <a:pt x="168054" y="257132"/>
                </a:cubicBezTo>
                <a:cubicBezTo>
                  <a:pt x="154842" y="267752"/>
                  <a:pt x="152509" y="286971"/>
                  <a:pt x="162797" y="300444"/>
                </a:cubicBezTo>
                <a:lnTo>
                  <a:pt x="244532" y="404817"/>
                </a:lnTo>
                <a:cubicBezTo>
                  <a:pt x="261408" y="425031"/>
                  <a:pt x="285992" y="437234"/>
                  <a:pt x="312296" y="438455"/>
                </a:cubicBezTo>
                <a:cubicBezTo>
                  <a:pt x="313699" y="438516"/>
                  <a:pt x="315102" y="438546"/>
                  <a:pt x="316504" y="438546"/>
                </a:cubicBezTo>
                <a:cubicBezTo>
                  <a:pt x="341377" y="438534"/>
                  <a:pt x="365230" y="428660"/>
                  <a:pt x="382834" y="41108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48"/>
          <p:cNvSpPr/>
          <p:nvPr/>
        </p:nvSpPr>
        <p:spPr>
          <a:xfrm>
            <a:off x="8334650" y="3004776"/>
            <a:ext cx="245843" cy="223380"/>
          </a:xfrm>
          <a:custGeom>
            <a:rect b="b" l="l" r="r" t="t"/>
            <a:pathLst>
              <a:path extrusionOk="0" h="624838" w="687673">
                <a:moveTo>
                  <a:pt x="312418" y="624838"/>
                </a:moveTo>
                <a:cubicBezTo>
                  <a:pt x="139873" y="624837"/>
                  <a:pt x="-1" y="484962"/>
                  <a:pt x="0" y="312418"/>
                </a:cubicBezTo>
                <a:cubicBezTo>
                  <a:pt x="1" y="139873"/>
                  <a:pt x="139877" y="-1"/>
                  <a:pt x="312421" y="0"/>
                </a:cubicBezTo>
                <a:cubicBezTo>
                  <a:pt x="385786" y="0"/>
                  <a:pt x="456812" y="25820"/>
                  <a:pt x="513050" y="72934"/>
                </a:cubicBezTo>
                <a:cubicBezTo>
                  <a:pt x="526407" y="83857"/>
                  <a:pt x="528381" y="103539"/>
                  <a:pt x="517458" y="116897"/>
                </a:cubicBezTo>
                <a:cubicBezTo>
                  <a:pt x="506536" y="130254"/>
                  <a:pt x="486853" y="132227"/>
                  <a:pt x="473496" y="121305"/>
                </a:cubicBezTo>
                <a:cubicBezTo>
                  <a:pt x="473294" y="121140"/>
                  <a:pt x="473095" y="120973"/>
                  <a:pt x="472898" y="120803"/>
                </a:cubicBezTo>
                <a:cubicBezTo>
                  <a:pt x="367057" y="32216"/>
                  <a:pt x="209442" y="46202"/>
                  <a:pt x="120855" y="152043"/>
                </a:cubicBezTo>
                <a:cubicBezTo>
                  <a:pt x="32267" y="257883"/>
                  <a:pt x="46254" y="415499"/>
                  <a:pt x="152094" y="504086"/>
                </a:cubicBezTo>
                <a:cubicBezTo>
                  <a:pt x="257935" y="592674"/>
                  <a:pt x="415550" y="578687"/>
                  <a:pt x="504138" y="472846"/>
                </a:cubicBezTo>
                <a:cubicBezTo>
                  <a:pt x="537173" y="433377"/>
                  <a:pt x="557216" y="384669"/>
                  <a:pt x="561528" y="333379"/>
                </a:cubicBezTo>
                <a:cubicBezTo>
                  <a:pt x="562742" y="316361"/>
                  <a:pt x="577521" y="303549"/>
                  <a:pt x="594539" y="304763"/>
                </a:cubicBezTo>
                <a:cubicBezTo>
                  <a:pt x="594773" y="304780"/>
                  <a:pt x="595007" y="304799"/>
                  <a:pt x="595241" y="304821"/>
                </a:cubicBezTo>
                <a:cubicBezTo>
                  <a:pt x="612426" y="306250"/>
                  <a:pt x="625198" y="321340"/>
                  <a:pt x="623769" y="338525"/>
                </a:cubicBezTo>
                <a:cubicBezTo>
                  <a:pt x="623769" y="338528"/>
                  <a:pt x="623769" y="338531"/>
                  <a:pt x="623768" y="338534"/>
                </a:cubicBezTo>
                <a:cubicBezTo>
                  <a:pt x="609442" y="500028"/>
                  <a:pt x="474543" y="624074"/>
                  <a:pt x="312418" y="624838"/>
                </a:cubicBezTo>
                <a:close/>
                <a:moveTo>
                  <a:pt x="382834" y="411087"/>
                </a:moveTo>
                <a:lnTo>
                  <a:pt x="678135" y="115814"/>
                </a:lnTo>
                <a:cubicBezTo>
                  <a:pt x="690546" y="103827"/>
                  <a:pt x="690890" y="84049"/>
                  <a:pt x="678903" y="71638"/>
                </a:cubicBezTo>
                <a:cubicBezTo>
                  <a:pt x="666916" y="59227"/>
                  <a:pt x="647138" y="58883"/>
                  <a:pt x="634727" y="70870"/>
                </a:cubicBezTo>
                <a:cubicBezTo>
                  <a:pt x="634467" y="71121"/>
                  <a:pt x="634211" y="71377"/>
                  <a:pt x="633959" y="71638"/>
                </a:cubicBezTo>
                <a:lnTo>
                  <a:pt x="338654" y="366908"/>
                </a:lnTo>
                <a:cubicBezTo>
                  <a:pt x="332471" y="373160"/>
                  <a:pt x="323915" y="376479"/>
                  <a:pt x="315132" y="376031"/>
                </a:cubicBezTo>
                <a:cubicBezTo>
                  <a:pt x="306661" y="375752"/>
                  <a:pt x="298689" y="371955"/>
                  <a:pt x="293135" y="365552"/>
                </a:cubicBezTo>
                <a:lnTo>
                  <a:pt x="211978" y="261910"/>
                </a:lnTo>
                <a:cubicBezTo>
                  <a:pt x="201168" y="248462"/>
                  <a:pt x="181503" y="246323"/>
                  <a:pt x="168054" y="257132"/>
                </a:cubicBezTo>
                <a:cubicBezTo>
                  <a:pt x="154842" y="267752"/>
                  <a:pt x="152509" y="286971"/>
                  <a:pt x="162797" y="300444"/>
                </a:cubicBezTo>
                <a:lnTo>
                  <a:pt x="244532" y="404817"/>
                </a:lnTo>
                <a:cubicBezTo>
                  <a:pt x="261408" y="425031"/>
                  <a:pt x="285992" y="437234"/>
                  <a:pt x="312296" y="438455"/>
                </a:cubicBezTo>
                <a:cubicBezTo>
                  <a:pt x="313699" y="438516"/>
                  <a:pt x="315102" y="438546"/>
                  <a:pt x="316504" y="438546"/>
                </a:cubicBezTo>
                <a:cubicBezTo>
                  <a:pt x="341377" y="438534"/>
                  <a:pt x="365230" y="428660"/>
                  <a:pt x="382834" y="41108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48"/>
          <p:cNvSpPr/>
          <p:nvPr/>
        </p:nvSpPr>
        <p:spPr>
          <a:xfrm>
            <a:off x="704888" y="1877121"/>
            <a:ext cx="78600" cy="407700"/>
          </a:xfrm>
          <a:prstGeom prst="roundRect">
            <a:avLst>
              <a:gd fmla="val 50000" name="adj"/>
            </a:avLst>
          </a:prstGeom>
          <a:solidFill>
            <a:srgbClr val="0055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9"/>
          <p:cNvSpPr txBox="1"/>
          <p:nvPr>
            <p:ph type="title"/>
          </p:nvPr>
        </p:nvSpPr>
        <p:spPr>
          <a:xfrm>
            <a:off x="1842300" y="540000"/>
            <a:ext cx="5317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Recommendations</a:t>
            </a:r>
            <a:endParaRPr/>
          </a:p>
        </p:txBody>
      </p:sp>
      <p:sp>
        <p:nvSpPr>
          <p:cNvPr id="1140" name="Google Shape;1140;p49"/>
          <p:cNvSpPr/>
          <p:nvPr/>
        </p:nvSpPr>
        <p:spPr>
          <a:xfrm>
            <a:off x="1142675" y="1755950"/>
            <a:ext cx="60174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274300" wrap="square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Char char="-"/>
            </a:pPr>
            <a:r>
              <a:rPr lang="en" sz="1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Recommended to use SQL databases for simple, structured projects, and  easier management</a:t>
            </a:r>
            <a:endParaRPr sz="1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41" name="Google Shape;1141;p49"/>
          <p:cNvSpPr/>
          <p:nvPr/>
        </p:nvSpPr>
        <p:spPr>
          <a:xfrm>
            <a:off x="1142675" y="3668575"/>
            <a:ext cx="60174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Char char="-"/>
            </a:pPr>
            <a:r>
              <a:rPr lang="en" sz="1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Should be used to avoid the “it works on my machine” problem</a:t>
            </a:r>
            <a:endParaRPr sz="1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Char char="-"/>
            </a:pPr>
            <a:r>
              <a:rPr lang="en" sz="1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Great for portability, scalability, and security</a:t>
            </a:r>
            <a:endParaRPr sz="1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Char char="-"/>
            </a:pPr>
            <a:r>
              <a:rPr lang="en" sz="1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Very lightweight and easy to orchestrate</a:t>
            </a:r>
            <a:endParaRPr sz="1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42" name="Google Shape;1142;p49"/>
          <p:cNvSpPr/>
          <p:nvPr/>
        </p:nvSpPr>
        <p:spPr>
          <a:xfrm>
            <a:off x="1142675" y="2712250"/>
            <a:ext cx="60174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Char char="-"/>
            </a:pPr>
            <a:r>
              <a:rPr lang="en" sz="1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Recommended to use NoSQL databases or cloud solutions for better scalability </a:t>
            </a:r>
            <a:endParaRPr sz="1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43" name="Google Shape;1143;p49"/>
          <p:cNvSpPr txBox="1"/>
          <p:nvPr/>
        </p:nvSpPr>
        <p:spPr>
          <a:xfrm>
            <a:off x="1142675" y="136340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Small Projects: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44" name="Google Shape;1144;p49"/>
          <p:cNvSpPr txBox="1"/>
          <p:nvPr/>
        </p:nvSpPr>
        <p:spPr>
          <a:xfrm>
            <a:off x="1142668" y="2319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Large Projects: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45" name="Google Shape;1145;p49"/>
          <p:cNvSpPr txBox="1"/>
          <p:nvPr/>
        </p:nvSpPr>
        <p:spPr>
          <a:xfrm>
            <a:off x="1142675" y="32760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Docker: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1146" name="Google Shape;1146;p49"/>
          <p:cNvGrpSpPr/>
          <p:nvPr/>
        </p:nvGrpSpPr>
        <p:grpSpPr>
          <a:xfrm>
            <a:off x="744125" y="2484362"/>
            <a:ext cx="317400" cy="423999"/>
            <a:chOff x="744125" y="2484362"/>
            <a:chExt cx="317400" cy="423999"/>
          </a:xfrm>
        </p:grpSpPr>
        <p:sp>
          <p:nvSpPr>
            <p:cNvPr id="1147" name="Google Shape;1147;p49"/>
            <p:cNvSpPr/>
            <p:nvPr/>
          </p:nvSpPr>
          <p:spPr>
            <a:xfrm rot="5400000">
              <a:off x="666101" y="2562387"/>
              <a:ext cx="423999" cy="267950"/>
            </a:xfrm>
            <a:custGeom>
              <a:rect b="b" l="l" r="r" t="t"/>
              <a:pathLst>
                <a:path extrusionOk="0" h="1063" w="1682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rgbClr val="FF66AE"/>
                </a:gs>
                <a:gs pos="100000">
                  <a:srgbClr val="DA086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 rot="5400000">
              <a:off x="715551" y="2562387"/>
              <a:ext cx="423999" cy="267950"/>
            </a:xfrm>
            <a:custGeom>
              <a:rect b="b" l="l" r="r" t="t"/>
              <a:pathLst>
                <a:path extrusionOk="0" h="1063" w="1682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 rot="5400000">
              <a:off x="750590" y="2583057"/>
              <a:ext cx="353920" cy="226611"/>
            </a:xfrm>
            <a:custGeom>
              <a:rect b="b" l="l" r="r" t="t"/>
              <a:pathLst>
                <a:path extrusionOk="0" h="899" w="1404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49"/>
          <p:cNvGrpSpPr/>
          <p:nvPr/>
        </p:nvGrpSpPr>
        <p:grpSpPr>
          <a:xfrm>
            <a:off x="744125" y="1540200"/>
            <a:ext cx="317400" cy="423999"/>
            <a:chOff x="744125" y="1540200"/>
            <a:chExt cx="317400" cy="423999"/>
          </a:xfrm>
        </p:grpSpPr>
        <p:sp>
          <p:nvSpPr>
            <p:cNvPr id="1151" name="Google Shape;1151;p49"/>
            <p:cNvSpPr/>
            <p:nvPr/>
          </p:nvSpPr>
          <p:spPr>
            <a:xfrm rot="5400000">
              <a:off x="666101" y="1618224"/>
              <a:ext cx="423999" cy="267950"/>
            </a:xfrm>
            <a:custGeom>
              <a:rect b="b" l="l" r="r" t="t"/>
              <a:pathLst>
                <a:path extrusionOk="0" h="1063" w="1682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 rot="5400000">
              <a:off x="715550" y="1618224"/>
              <a:ext cx="423999" cy="267950"/>
            </a:xfrm>
            <a:custGeom>
              <a:rect b="b" l="l" r="r" t="t"/>
              <a:pathLst>
                <a:path extrusionOk="0" h="1063" w="1682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 rot="5400000">
              <a:off x="750590" y="1638894"/>
              <a:ext cx="353920" cy="226611"/>
            </a:xfrm>
            <a:custGeom>
              <a:rect b="b" l="l" r="r" t="t"/>
              <a:pathLst>
                <a:path extrusionOk="0" h="899" w="1404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49"/>
          <p:cNvGrpSpPr/>
          <p:nvPr/>
        </p:nvGrpSpPr>
        <p:grpSpPr>
          <a:xfrm>
            <a:off x="720001" y="3428526"/>
            <a:ext cx="317399" cy="423948"/>
            <a:chOff x="720001" y="3428526"/>
            <a:chExt cx="317399" cy="423948"/>
          </a:xfrm>
        </p:grpSpPr>
        <p:sp>
          <p:nvSpPr>
            <p:cNvPr id="1155" name="Google Shape;1155;p49"/>
            <p:cNvSpPr/>
            <p:nvPr/>
          </p:nvSpPr>
          <p:spPr>
            <a:xfrm rot="5400000">
              <a:off x="642002" y="3506525"/>
              <a:ext cx="423948" cy="267950"/>
            </a:xfrm>
            <a:custGeom>
              <a:rect b="b" l="l" r="r" t="t"/>
              <a:pathLst>
                <a:path extrusionOk="0" h="1063" w="1682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 rot="5400000">
              <a:off x="691451" y="3506525"/>
              <a:ext cx="423948" cy="267950"/>
            </a:xfrm>
            <a:custGeom>
              <a:rect b="b" l="l" r="r" t="t"/>
              <a:pathLst>
                <a:path extrusionOk="0" h="1063" w="1682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 rot="5400000">
              <a:off x="726486" y="3527195"/>
              <a:ext cx="353878" cy="226611"/>
            </a:xfrm>
            <a:custGeom>
              <a:rect b="b" l="l" r="r" t="t"/>
              <a:pathLst>
                <a:path extrusionOk="0" h="899" w="1404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0"/>
          <p:cNvSpPr txBox="1"/>
          <p:nvPr>
            <p:ph idx="1" type="subTitle"/>
          </p:nvPr>
        </p:nvSpPr>
        <p:spPr>
          <a:xfrm>
            <a:off x="7025275" y="1722675"/>
            <a:ext cx="12258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 presentation presented by Small Data</a:t>
            </a:r>
            <a:endParaRPr/>
          </a:p>
        </p:txBody>
      </p:sp>
      <p:grpSp>
        <p:nvGrpSpPr>
          <p:cNvPr id="1163" name="Google Shape;1163;p50"/>
          <p:cNvGrpSpPr/>
          <p:nvPr/>
        </p:nvGrpSpPr>
        <p:grpSpPr>
          <a:xfrm>
            <a:off x="7128190" y="2872476"/>
            <a:ext cx="1027628" cy="274781"/>
            <a:chOff x="5999865" y="3387914"/>
            <a:chExt cx="1027628" cy="274781"/>
          </a:xfrm>
        </p:grpSpPr>
        <p:grpSp>
          <p:nvGrpSpPr>
            <p:cNvPr id="1164" name="Google Shape;1164;p50"/>
            <p:cNvGrpSpPr/>
            <p:nvPr/>
          </p:nvGrpSpPr>
          <p:grpSpPr>
            <a:xfrm>
              <a:off x="6752713" y="3387914"/>
              <a:ext cx="274780" cy="274780"/>
              <a:chOff x="4200515" y="1723250"/>
              <a:chExt cx="397887" cy="397887"/>
            </a:xfrm>
          </p:grpSpPr>
          <p:sp>
            <p:nvSpPr>
              <p:cNvPr id="1165" name="Google Shape;1165;p50"/>
              <p:cNvSpPr/>
              <p:nvPr/>
            </p:nvSpPr>
            <p:spPr>
              <a:xfrm>
                <a:off x="4282887" y="1793977"/>
                <a:ext cx="23354" cy="23312"/>
              </a:xfrm>
              <a:custGeom>
                <a:rect b="b" l="l" r="r" t="t"/>
                <a:pathLst>
                  <a:path extrusionOk="0" h="1117" w="1119">
                    <a:moveTo>
                      <a:pt x="559" y="1"/>
                    </a:moveTo>
                    <a:cubicBezTo>
                      <a:pt x="251" y="1"/>
                      <a:pt x="0" y="250"/>
                      <a:pt x="0" y="558"/>
                    </a:cubicBezTo>
                    <a:cubicBezTo>
                      <a:pt x="0" y="866"/>
                      <a:pt x="251" y="1117"/>
                      <a:pt x="559" y="1117"/>
                    </a:cubicBezTo>
                    <a:cubicBezTo>
                      <a:pt x="867" y="1117"/>
                      <a:pt x="1118" y="866"/>
                      <a:pt x="1118" y="558"/>
                    </a:cubicBezTo>
                    <a:cubicBezTo>
                      <a:pt x="1118" y="250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166" name="Google Shape;1166;p50"/>
              <p:cNvSpPr/>
              <p:nvPr/>
            </p:nvSpPr>
            <p:spPr>
              <a:xfrm>
                <a:off x="4200515" y="1723250"/>
                <a:ext cx="397887" cy="397887"/>
              </a:xfrm>
              <a:custGeom>
                <a:rect b="b" l="l" r="r" t="t"/>
                <a:pathLst>
                  <a:path extrusionOk="0" h="19065" w="19065">
                    <a:moveTo>
                      <a:pt x="4506" y="2271"/>
                    </a:moveTo>
                    <a:cubicBezTo>
                      <a:pt x="5429" y="2271"/>
                      <a:pt x="6181" y="3023"/>
                      <a:pt x="6181" y="3947"/>
                    </a:cubicBezTo>
                    <a:cubicBezTo>
                      <a:pt x="6181" y="4872"/>
                      <a:pt x="5429" y="5622"/>
                      <a:pt x="4506" y="5622"/>
                    </a:cubicBezTo>
                    <a:cubicBezTo>
                      <a:pt x="3583" y="5622"/>
                      <a:pt x="2831" y="4872"/>
                      <a:pt x="2831" y="3947"/>
                    </a:cubicBezTo>
                    <a:cubicBezTo>
                      <a:pt x="2831" y="3023"/>
                      <a:pt x="3583" y="2271"/>
                      <a:pt x="4506" y="2271"/>
                    </a:cubicBezTo>
                    <a:close/>
                    <a:moveTo>
                      <a:pt x="5622" y="6740"/>
                    </a:moveTo>
                    <a:cubicBezTo>
                      <a:pt x="5932" y="6740"/>
                      <a:pt x="6181" y="6989"/>
                      <a:pt x="6181" y="7299"/>
                    </a:cubicBezTo>
                    <a:lnTo>
                      <a:pt x="6181" y="16234"/>
                    </a:lnTo>
                    <a:cubicBezTo>
                      <a:pt x="6181" y="16544"/>
                      <a:pt x="5932" y="16793"/>
                      <a:pt x="5622" y="16793"/>
                    </a:cubicBezTo>
                    <a:lnTo>
                      <a:pt x="3388" y="16793"/>
                    </a:lnTo>
                    <a:cubicBezTo>
                      <a:pt x="3080" y="16793"/>
                      <a:pt x="2831" y="16544"/>
                      <a:pt x="2831" y="16234"/>
                    </a:cubicBezTo>
                    <a:lnTo>
                      <a:pt x="2831" y="7299"/>
                    </a:lnTo>
                    <a:cubicBezTo>
                      <a:pt x="2831" y="6989"/>
                      <a:pt x="3080" y="6740"/>
                      <a:pt x="3388" y="6740"/>
                    </a:cubicBezTo>
                    <a:close/>
                    <a:moveTo>
                      <a:pt x="12596" y="6721"/>
                    </a:moveTo>
                    <a:cubicBezTo>
                      <a:pt x="12811" y="6721"/>
                      <a:pt x="13027" y="6739"/>
                      <a:pt x="13241" y="6774"/>
                    </a:cubicBezTo>
                    <a:cubicBezTo>
                      <a:pt x="15058" y="7069"/>
                      <a:pt x="16235" y="8557"/>
                      <a:pt x="16235" y="10223"/>
                    </a:cubicBezTo>
                    <a:lnTo>
                      <a:pt x="16235" y="16234"/>
                    </a:lnTo>
                    <a:cubicBezTo>
                      <a:pt x="16235" y="16544"/>
                      <a:pt x="15985" y="16793"/>
                      <a:pt x="15676" y="16793"/>
                    </a:cubicBezTo>
                    <a:lnTo>
                      <a:pt x="13441" y="16793"/>
                    </a:lnTo>
                    <a:cubicBezTo>
                      <a:pt x="13133" y="16793"/>
                      <a:pt x="12884" y="16544"/>
                      <a:pt x="12884" y="16234"/>
                    </a:cubicBezTo>
                    <a:lnTo>
                      <a:pt x="12884" y="11209"/>
                    </a:lnTo>
                    <a:cubicBezTo>
                      <a:pt x="12884" y="10593"/>
                      <a:pt x="12382" y="10091"/>
                      <a:pt x="11766" y="10091"/>
                    </a:cubicBezTo>
                    <a:cubicBezTo>
                      <a:pt x="11150" y="10091"/>
                      <a:pt x="10650" y="10593"/>
                      <a:pt x="10650" y="11209"/>
                    </a:cubicBezTo>
                    <a:lnTo>
                      <a:pt x="10650" y="16234"/>
                    </a:lnTo>
                    <a:cubicBezTo>
                      <a:pt x="10650" y="16544"/>
                      <a:pt x="10399" y="16793"/>
                      <a:pt x="10091" y="16793"/>
                    </a:cubicBezTo>
                    <a:lnTo>
                      <a:pt x="7857" y="16793"/>
                    </a:lnTo>
                    <a:cubicBezTo>
                      <a:pt x="7547" y="16793"/>
                      <a:pt x="7298" y="16544"/>
                      <a:pt x="7298" y="16234"/>
                    </a:cubicBezTo>
                    <a:lnTo>
                      <a:pt x="7298" y="7299"/>
                    </a:lnTo>
                    <a:cubicBezTo>
                      <a:pt x="7298" y="6989"/>
                      <a:pt x="7547" y="6740"/>
                      <a:pt x="7857" y="6740"/>
                    </a:cubicBezTo>
                    <a:lnTo>
                      <a:pt x="10091" y="6740"/>
                    </a:lnTo>
                    <a:cubicBezTo>
                      <a:pt x="10377" y="6740"/>
                      <a:pt x="10613" y="6956"/>
                      <a:pt x="10644" y="7234"/>
                    </a:cubicBezTo>
                    <a:cubicBezTo>
                      <a:pt x="11219" y="6901"/>
                      <a:pt x="11901" y="6721"/>
                      <a:pt x="12596" y="6721"/>
                    </a:cubicBezTo>
                    <a:close/>
                    <a:moveTo>
                      <a:pt x="2831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31" y="19065"/>
                    </a:cubicBezTo>
                    <a:lnTo>
                      <a:pt x="16235" y="19065"/>
                    </a:lnTo>
                    <a:cubicBezTo>
                      <a:pt x="17774" y="19065"/>
                      <a:pt x="19065" y="17775"/>
                      <a:pt x="19065" y="16234"/>
                    </a:cubicBezTo>
                    <a:lnTo>
                      <a:pt x="19065" y="2831"/>
                    </a:lnTo>
                    <a:cubicBezTo>
                      <a:pt x="19065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167" name="Google Shape;1167;p50"/>
              <p:cNvSpPr/>
              <p:nvPr/>
            </p:nvSpPr>
            <p:spPr>
              <a:xfrm>
                <a:off x="4376131" y="1886846"/>
                <a:ext cx="139912" cy="163558"/>
              </a:xfrm>
              <a:custGeom>
                <a:rect b="b" l="l" r="r" t="t"/>
                <a:pathLst>
                  <a:path extrusionOk="0" h="7837" w="6704">
                    <a:moveTo>
                      <a:pt x="4182" y="0"/>
                    </a:moveTo>
                    <a:cubicBezTo>
                      <a:pt x="3474" y="0"/>
                      <a:pt x="2782" y="261"/>
                      <a:pt x="2332" y="711"/>
                    </a:cubicBezTo>
                    <a:cubicBezTo>
                      <a:pt x="2108" y="935"/>
                      <a:pt x="1938" y="1142"/>
                      <a:pt x="1686" y="1142"/>
                    </a:cubicBezTo>
                    <a:cubicBezTo>
                      <a:pt x="1618" y="1142"/>
                      <a:pt x="1544" y="1127"/>
                      <a:pt x="1462" y="1093"/>
                    </a:cubicBezTo>
                    <a:cubicBezTo>
                      <a:pt x="1253" y="1006"/>
                      <a:pt x="1117" y="803"/>
                      <a:pt x="1117" y="576"/>
                    </a:cubicBezTo>
                    <a:lnTo>
                      <a:pt x="1117" y="17"/>
                    </a:lnTo>
                    <a:lnTo>
                      <a:pt x="1" y="17"/>
                    </a:lnTo>
                    <a:lnTo>
                      <a:pt x="1" y="7836"/>
                    </a:lnTo>
                    <a:lnTo>
                      <a:pt x="1117" y="7836"/>
                    </a:lnTo>
                    <a:lnTo>
                      <a:pt x="1117" y="3370"/>
                    </a:lnTo>
                    <a:cubicBezTo>
                      <a:pt x="1117" y="2137"/>
                      <a:pt x="2120" y="1135"/>
                      <a:pt x="3351" y="1135"/>
                    </a:cubicBezTo>
                    <a:cubicBezTo>
                      <a:pt x="4584" y="1135"/>
                      <a:pt x="5585" y="2137"/>
                      <a:pt x="5585" y="3370"/>
                    </a:cubicBezTo>
                    <a:lnTo>
                      <a:pt x="5585" y="7836"/>
                    </a:lnTo>
                    <a:lnTo>
                      <a:pt x="6703" y="7836"/>
                    </a:lnTo>
                    <a:lnTo>
                      <a:pt x="6703" y="2384"/>
                    </a:lnTo>
                    <a:cubicBezTo>
                      <a:pt x="6703" y="1266"/>
                      <a:pt x="5932" y="245"/>
                      <a:pt x="4648" y="38"/>
                    </a:cubicBezTo>
                    <a:cubicBezTo>
                      <a:pt x="4493" y="13"/>
                      <a:pt x="4337" y="0"/>
                      <a:pt x="41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168" name="Google Shape;1168;p50"/>
              <p:cNvSpPr/>
              <p:nvPr/>
            </p:nvSpPr>
            <p:spPr>
              <a:xfrm>
                <a:off x="4282887" y="1887200"/>
                <a:ext cx="23354" cy="163203"/>
              </a:xfrm>
              <a:custGeom>
                <a:rect b="b" l="l" r="r" t="t"/>
                <a:pathLst>
                  <a:path extrusionOk="0" h="7820" w="1119">
                    <a:moveTo>
                      <a:pt x="0" y="0"/>
                    </a:moveTo>
                    <a:lnTo>
                      <a:pt x="0" y="7819"/>
                    </a:lnTo>
                    <a:lnTo>
                      <a:pt x="1118" y="781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169" name="Google Shape;1169;p50"/>
            <p:cNvGrpSpPr/>
            <p:nvPr/>
          </p:nvGrpSpPr>
          <p:grpSpPr>
            <a:xfrm>
              <a:off x="5999865" y="3387914"/>
              <a:ext cx="274795" cy="274780"/>
              <a:chOff x="3087486" y="1721375"/>
              <a:chExt cx="397907" cy="397887"/>
            </a:xfrm>
          </p:grpSpPr>
          <p:sp>
            <p:nvSpPr>
              <p:cNvPr id="1170" name="Google Shape;1170;p50"/>
              <p:cNvSpPr/>
              <p:nvPr/>
            </p:nvSpPr>
            <p:spPr>
              <a:xfrm>
                <a:off x="3275560" y="1791037"/>
                <a:ext cx="136218" cy="328222"/>
              </a:xfrm>
              <a:custGeom>
                <a:rect b="b" l="l" r="r" t="t"/>
                <a:pathLst>
                  <a:path extrusionOk="0" h="15727" w="6527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171" name="Google Shape;1171;p50"/>
              <p:cNvSpPr/>
              <p:nvPr/>
            </p:nvSpPr>
            <p:spPr>
              <a:xfrm>
                <a:off x="3087486" y="1721375"/>
                <a:ext cx="397907" cy="397887"/>
              </a:xfrm>
              <a:custGeom>
                <a:rect b="b" l="l" r="r" t="t"/>
                <a:pathLst>
                  <a:path extrusionOk="0" h="19065" w="19066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172" name="Google Shape;1172;p50"/>
            <p:cNvGrpSpPr/>
            <p:nvPr/>
          </p:nvGrpSpPr>
          <p:grpSpPr>
            <a:xfrm>
              <a:off x="6376302" y="3387914"/>
              <a:ext cx="274766" cy="274780"/>
              <a:chOff x="3685209" y="1723250"/>
              <a:chExt cx="397866" cy="397887"/>
            </a:xfrm>
          </p:grpSpPr>
          <p:sp>
            <p:nvSpPr>
              <p:cNvPr id="1173" name="Google Shape;1173;p50"/>
              <p:cNvSpPr/>
              <p:nvPr/>
            </p:nvSpPr>
            <p:spPr>
              <a:xfrm>
                <a:off x="3755914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174" name="Google Shape;1174;p50"/>
              <p:cNvSpPr/>
              <p:nvPr/>
            </p:nvSpPr>
            <p:spPr>
              <a:xfrm>
                <a:off x="3825827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175" name="Google Shape;1175;p50"/>
              <p:cNvSpPr/>
              <p:nvPr/>
            </p:nvSpPr>
            <p:spPr>
              <a:xfrm>
                <a:off x="3685209" y="1723250"/>
                <a:ext cx="397866" cy="397887"/>
              </a:xfrm>
              <a:custGeom>
                <a:rect b="b" l="l" r="r" t="t"/>
                <a:pathLst>
                  <a:path extrusionOk="0" h="19065" w="19064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</p:grpSp>
      <p:sp>
        <p:nvSpPr>
          <p:cNvPr id="1176" name="Google Shape;1176;p50"/>
          <p:cNvSpPr txBox="1"/>
          <p:nvPr>
            <p:ph type="ctrTitle"/>
          </p:nvPr>
        </p:nvSpPr>
        <p:spPr>
          <a:xfrm flipH="1">
            <a:off x="4399125" y="6489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177" name="Google Shape;1177;p50"/>
          <p:cNvGrpSpPr/>
          <p:nvPr/>
        </p:nvGrpSpPr>
        <p:grpSpPr>
          <a:xfrm>
            <a:off x="898758" y="2549525"/>
            <a:ext cx="4000417" cy="1983250"/>
            <a:chOff x="898758" y="2549525"/>
            <a:chExt cx="4000417" cy="1983250"/>
          </a:xfrm>
        </p:grpSpPr>
        <p:sp>
          <p:nvSpPr>
            <p:cNvPr id="1178" name="Google Shape;1178;p50"/>
            <p:cNvSpPr/>
            <p:nvPr/>
          </p:nvSpPr>
          <p:spPr>
            <a:xfrm flipH="1">
              <a:off x="2358409" y="3526304"/>
              <a:ext cx="2540765" cy="634127"/>
            </a:xfrm>
            <a:prstGeom prst="flowChartDecision">
              <a:avLst/>
            </a:pr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 flipH="1">
              <a:off x="2789178" y="3817452"/>
              <a:ext cx="1309818" cy="203374"/>
            </a:xfrm>
            <a:custGeom>
              <a:rect b="b" l="l" r="r" t="t"/>
              <a:pathLst>
                <a:path extrusionOk="0" h="1746" w="11245">
                  <a:moveTo>
                    <a:pt x="2311" y="0"/>
                  </a:moveTo>
                  <a:lnTo>
                    <a:pt x="1" y="545"/>
                  </a:lnTo>
                  <a:lnTo>
                    <a:pt x="1" y="591"/>
                  </a:lnTo>
                  <a:lnTo>
                    <a:pt x="2311" y="41"/>
                  </a:lnTo>
                  <a:lnTo>
                    <a:pt x="11245" y="1746"/>
                  </a:lnTo>
                  <a:lnTo>
                    <a:pt x="11245" y="1700"/>
                  </a:lnTo>
                  <a:lnTo>
                    <a:pt x="11225" y="170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 flipH="1">
              <a:off x="2816194" y="3761078"/>
              <a:ext cx="1515405" cy="203374"/>
            </a:xfrm>
            <a:custGeom>
              <a:rect b="b" l="l" r="r" t="t"/>
              <a:pathLst>
                <a:path extrusionOk="0" h="1746" w="13010">
                  <a:moveTo>
                    <a:pt x="4056" y="0"/>
                  </a:moveTo>
                  <a:lnTo>
                    <a:pt x="0" y="843"/>
                  </a:lnTo>
                  <a:lnTo>
                    <a:pt x="20" y="883"/>
                  </a:lnTo>
                  <a:lnTo>
                    <a:pt x="4056" y="41"/>
                  </a:lnTo>
                  <a:lnTo>
                    <a:pt x="13010" y="1746"/>
                  </a:lnTo>
                  <a:lnTo>
                    <a:pt x="13010" y="1705"/>
                  </a:lnTo>
                  <a:lnTo>
                    <a:pt x="12990" y="1705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 flipH="1">
              <a:off x="2808519" y="3675235"/>
              <a:ext cx="1109472" cy="218167"/>
            </a:xfrm>
            <a:custGeom>
              <a:rect b="b" l="l" r="r" t="t"/>
              <a:pathLst>
                <a:path extrusionOk="0" h="1873" w="9525">
                  <a:moveTo>
                    <a:pt x="21" y="1"/>
                  </a:moveTo>
                  <a:lnTo>
                    <a:pt x="0" y="46"/>
                  </a:lnTo>
                  <a:lnTo>
                    <a:pt x="9499" y="1872"/>
                  </a:lnTo>
                  <a:lnTo>
                    <a:pt x="9524" y="183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 flipH="1">
              <a:off x="4067079" y="3868585"/>
              <a:ext cx="58939" cy="29469"/>
            </a:xfrm>
            <a:custGeom>
              <a:rect b="b" l="l" r="r" t="t"/>
              <a:pathLst>
                <a:path extrusionOk="0" h="253" w="506">
                  <a:moveTo>
                    <a:pt x="253" y="0"/>
                  </a:moveTo>
                  <a:cubicBezTo>
                    <a:pt x="107" y="0"/>
                    <a:pt x="1" y="46"/>
                    <a:pt x="1" y="126"/>
                  </a:cubicBezTo>
                  <a:cubicBezTo>
                    <a:pt x="1" y="192"/>
                    <a:pt x="107" y="253"/>
                    <a:pt x="253" y="253"/>
                  </a:cubicBezTo>
                  <a:cubicBezTo>
                    <a:pt x="399" y="253"/>
                    <a:pt x="505" y="192"/>
                    <a:pt x="505" y="126"/>
                  </a:cubicBezTo>
                  <a:cubicBezTo>
                    <a:pt x="505" y="46"/>
                    <a:pt x="399" y="0"/>
                    <a:pt x="253" y="0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 flipH="1">
              <a:off x="4299798" y="3846804"/>
              <a:ext cx="58822" cy="29469"/>
            </a:xfrm>
            <a:custGeom>
              <a:rect b="b" l="l" r="r" t="t"/>
              <a:pathLst>
                <a:path extrusionOk="0" h="253" w="505">
                  <a:moveTo>
                    <a:pt x="252" y="1"/>
                  </a:moveTo>
                  <a:cubicBezTo>
                    <a:pt x="126" y="1"/>
                    <a:pt x="0" y="61"/>
                    <a:pt x="0" y="127"/>
                  </a:cubicBezTo>
                  <a:cubicBezTo>
                    <a:pt x="0" y="213"/>
                    <a:pt x="126" y="253"/>
                    <a:pt x="252" y="253"/>
                  </a:cubicBezTo>
                  <a:cubicBezTo>
                    <a:pt x="399" y="253"/>
                    <a:pt x="504" y="213"/>
                    <a:pt x="504" y="127"/>
                  </a:cubicBezTo>
                  <a:cubicBezTo>
                    <a:pt x="504" y="61"/>
                    <a:pt x="399" y="1"/>
                    <a:pt x="252" y="1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 flipH="1">
              <a:off x="3886191" y="3658230"/>
              <a:ext cx="58822" cy="29469"/>
            </a:xfrm>
            <a:custGeom>
              <a:rect b="b" l="l" r="r" t="t"/>
              <a:pathLst>
                <a:path extrusionOk="0" h="253" w="505">
                  <a:moveTo>
                    <a:pt x="253" y="0"/>
                  </a:moveTo>
                  <a:cubicBezTo>
                    <a:pt x="106" y="0"/>
                    <a:pt x="0" y="41"/>
                    <a:pt x="0" y="127"/>
                  </a:cubicBezTo>
                  <a:cubicBezTo>
                    <a:pt x="0" y="192"/>
                    <a:pt x="106" y="253"/>
                    <a:pt x="253" y="253"/>
                  </a:cubicBezTo>
                  <a:cubicBezTo>
                    <a:pt x="379" y="253"/>
                    <a:pt x="505" y="192"/>
                    <a:pt x="505" y="127"/>
                  </a:cubicBezTo>
                  <a:cubicBezTo>
                    <a:pt x="505" y="41"/>
                    <a:pt x="379" y="0"/>
                    <a:pt x="253" y="0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 flipH="1">
              <a:off x="4057401" y="3751285"/>
              <a:ext cx="543612" cy="220497"/>
            </a:xfrm>
            <a:custGeom>
              <a:rect b="b" l="l" r="r" t="t"/>
              <a:pathLst>
                <a:path extrusionOk="0" h="1893" w="4667">
                  <a:moveTo>
                    <a:pt x="2336" y="1"/>
                  </a:moveTo>
                  <a:cubicBezTo>
                    <a:pt x="1049" y="1"/>
                    <a:pt x="0" y="420"/>
                    <a:pt x="0" y="944"/>
                  </a:cubicBezTo>
                  <a:cubicBezTo>
                    <a:pt x="0" y="1474"/>
                    <a:pt x="1049" y="1893"/>
                    <a:pt x="2336" y="1893"/>
                  </a:cubicBezTo>
                  <a:cubicBezTo>
                    <a:pt x="3617" y="1893"/>
                    <a:pt x="4666" y="1474"/>
                    <a:pt x="4666" y="944"/>
                  </a:cubicBezTo>
                  <a:cubicBezTo>
                    <a:pt x="4666" y="420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 flipH="1">
              <a:off x="4290137" y="3844116"/>
              <a:ext cx="61268" cy="29586"/>
            </a:xfrm>
            <a:custGeom>
              <a:rect b="b" l="l" r="r" t="t"/>
              <a:pathLst>
                <a:path extrusionOk="0" h="254" w="526">
                  <a:moveTo>
                    <a:pt x="253" y="1"/>
                  </a:moveTo>
                  <a:cubicBezTo>
                    <a:pt x="127" y="1"/>
                    <a:pt x="1" y="46"/>
                    <a:pt x="1" y="127"/>
                  </a:cubicBezTo>
                  <a:cubicBezTo>
                    <a:pt x="1" y="193"/>
                    <a:pt x="127" y="253"/>
                    <a:pt x="253" y="253"/>
                  </a:cubicBezTo>
                  <a:cubicBezTo>
                    <a:pt x="399" y="253"/>
                    <a:pt x="526" y="193"/>
                    <a:pt x="526" y="127"/>
                  </a:cubicBezTo>
                  <a:cubicBezTo>
                    <a:pt x="526" y="46"/>
                    <a:pt x="39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 flipH="1">
              <a:off x="898758" y="4053110"/>
              <a:ext cx="2203569" cy="479665"/>
            </a:xfrm>
            <a:custGeom>
              <a:rect b="b" l="l" r="r" t="t"/>
              <a:pathLst>
                <a:path extrusionOk="0" h="4118" w="18918">
                  <a:moveTo>
                    <a:pt x="10070" y="1"/>
                  </a:moveTo>
                  <a:lnTo>
                    <a:pt x="1" y="1872"/>
                  </a:lnTo>
                  <a:lnTo>
                    <a:pt x="12299" y="4117"/>
                  </a:lnTo>
                  <a:lnTo>
                    <a:pt x="18918" y="1368"/>
                  </a:lnTo>
                  <a:lnTo>
                    <a:pt x="10070" y="1"/>
                  </a:ln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 flipH="1">
              <a:off x="2240155" y="4194745"/>
              <a:ext cx="428530" cy="157015"/>
            </a:xfrm>
            <a:custGeom>
              <a:rect b="b" l="l" r="r" t="t"/>
              <a:pathLst>
                <a:path extrusionOk="0" h="1348" w="3679">
                  <a:moveTo>
                    <a:pt x="1" y="0"/>
                  </a:moveTo>
                  <a:lnTo>
                    <a:pt x="1" y="46"/>
                  </a:lnTo>
                  <a:lnTo>
                    <a:pt x="21" y="46"/>
                  </a:lnTo>
                  <a:lnTo>
                    <a:pt x="3491" y="656"/>
                  </a:lnTo>
                  <a:lnTo>
                    <a:pt x="1282" y="1307"/>
                  </a:lnTo>
                  <a:lnTo>
                    <a:pt x="1302" y="1347"/>
                  </a:lnTo>
                  <a:lnTo>
                    <a:pt x="3678" y="6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 flipH="1">
              <a:off x="1789498" y="4168305"/>
              <a:ext cx="766322" cy="225156"/>
            </a:xfrm>
            <a:custGeom>
              <a:rect b="b" l="l" r="r" t="t"/>
              <a:pathLst>
                <a:path extrusionOk="0" h="1933" w="6579">
                  <a:moveTo>
                    <a:pt x="0" y="0"/>
                  </a:moveTo>
                  <a:lnTo>
                    <a:pt x="0" y="41"/>
                  </a:lnTo>
                  <a:lnTo>
                    <a:pt x="20" y="41"/>
                  </a:lnTo>
                  <a:lnTo>
                    <a:pt x="6387" y="1176"/>
                  </a:lnTo>
                  <a:lnTo>
                    <a:pt x="3612" y="1892"/>
                  </a:lnTo>
                  <a:lnTo>
                    <a:pt x="3632" y="1933"/>
                  </a:lnTo>
                  <a:lnTo>
                    <a:pt x="6578" y="1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 flipH="1">
              <a:off x="1253693" y="4145941"/>
              <a:ext cx="1189960" cy="213391"/>
            </a:xfrm>
            <a:custGeom>
              <a:rect b="b" l="l" r="r" t="t"/>
              <a:pathLst>
                <a:path extrusionOk="0" h="1832" w="10216">
                  <a:moveTo>
                    <a:pt x="21" y="1"/>
                  </a:moveTo>
                  <a:lnTo>
                    <a:pt x="1" y="21"/>
                  </a:lnTo>
                  <a:lnTo>
                    <a:pt x="10216" y="1832"/>
                  </a:lnTo>
                  <a:lnTo>
                    <a:pt x="10216" y="1787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 flipH="1">
              <a:off x="1239020" y="4121249"/>
              <a:ext cx="1099455" cy="132321"/>
            </a:xfrm>
            <a:custGeom>
              <a:rect b="b" l="l" r="r" t="t"/>
              <a:pathLst>
                <a:path extrusionOk="0" h="1136" w="9439">
                  <a:moveTo>
                    <a:pt x="1" y="1"/>
                  </a:moveTo>
                  <a:lnTo>
                    <a:pt x="1" y="46"/>
                  </a:lnTo>
                  <a:lnTo>
                    <a:pt x="6432" y="1136"/>
                  </a:lnTo>
                  <a:lnTo>
                    <a:pt x="9439" y="379"/>
                  </a:lnTo>
                  <a:lnTo>
                    <a:pt x="9439" y="339"/>
                  </a:lnTo>
                  <a:lnTo>
                    <a:pt x="9419" y="339"/>
                  </a:lnTo>
                  <a:lnTo>
                    <a:pt x="6432" y="10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 flipH="1">
              <a:off x="1640298" y="4091897"/>
              <a:ext cx="585312" cy="78857"/>
            </a:xfrm>
            <a:custGeom>
              <a:rect b="b" l="l" r="r" t="t"/>
              <a:pathLst>
                <a:path extrusionOk="0" h="677" w="5025">
                  <a:moveTo>
                    <a:pt x="20" y="1"/>
                  </a:moveTo>
                  <a:lnTo>
                    <a:pt x="0" y="46"/>
                  </a:lnTo>
                  <a:lnTo>
                    <a:pt x="20" y="46"/>
                  </a:lnTo>
                  <a:lnTo>
                    <a:pt x="3572" y="677"/>
                  </a:lnTo>
                  <a:lnTo>
                    <a:pt x="5025" y="339"/>
                  </a:lnTo>
                  <a:lnTo>
                    <a:pt x="5004" y="298"/>
                  </a:lnTo>
                  <a:lnTo>
                    <a:pt x="3572" y="63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 flipH="1">
              <a:off x="3099164" y="2767567"/>
              <a:ext cx="543729" cy="1503757"/>
            </a:xfrm>
            <a:custGeom>
              <a:rect b="b" l="l" r="r" t="t"/>
              <a:pathLst>
                <a:path extrusionOk="0" h="12910" w="4668">
                  <a:moveTo>
                    <a:pt x="1" y="0"/>
                  </a:moveTo>
                  <a:lnTo>
                    <a:pt x="82" y="12153"/>
                  </a:lnTo>
                  <a:lnTo>
                    <a:pt x="4667" y="12909"/>
                  </a:lnTo>
                  <a:lnTo>
                    <a:pt x="4561" y="75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 flipH="1">
              <a:off x="3140981" y="2831629"/>
              <a:ext cx="460678" cy="1375629"/>
            </a:xfrm>
            <a:custGeom>
              <a:rect b="b" l="l" r="r" t="t"/>
              <a:pathLst>
                <a:path extrusionOk="0" h="11810" w="3955">
                  <a:moveTo>
                    <a:pt x="0" y="0"/>
                  </a:moveTo>
                  <a:lnTo>
                    <a:pt x="86" y="11159"/>
                  </a:lnTo>
                  <a:lnTo>
                    <a:pt x="3955" y="11809"/>
                  </a:lnTo>
                  <a:lnTo>
                    <a:pt x="3955" y="11809"/>
                  </a:lnTo>
                  <a:lnTo>
                    <a:pt x="3869" y="6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 flipH="1">
              <a:off x="3140982" y="3134815"/>
              <a:ext cx="453107" cy="266856"/>
            </a:xfrm>
            <a:custGeom>
              <a:rect b="b" l="l" r="r" t="t"/>
              <a:pathLst>
                <a:path extrusionOk="0" h="2291" w="3890">
                  <a:moveTo>
                    <a:pt x="1" y="0"/>
                  </a:moveTo>
                  <a:lnTo>
                    <a:pt x="21" y="1640"/>
                  </a:lnTo>
                  <a:lnTo>
                    <a:pt x="3890" y="2290"/>
                  </a:lnTo>
                  <a:lnTo>
                    <a:pt x="3870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 flipH="1">
              <a:off x="3140982" y="3409232"/>
              <a:ext cx="453107" cy="266856"/>
            </a:xfrm>
            <a:custGeom>
              <a:rect b="b" l="l" r="r" t="t"/>
              <a:pathLst>
                <a:path extrusionOk="0" h="2291" w="3890">
                  <a:moveTo>
                    <a:pt x="1" y="0"/>
                  </a:moveTo>
                  <a:lnTo>
                    <a:pt x="21" y="1639"/>
                  </a:lnTo>
                  <a:lnTo>
                    <a:pt x="3890" y="2290"/>
                  </a:lnTo>
                  <a:lnTo>
                    <a:pt x="3890" y="2290"/>
                  </a:lnTo>
                  <a:lnTo>
                    <a:pt x="3870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 flipH="1">
              <a:off x="3140981" y="3360429"/>
              <a:ext cx="463124" cy="124634"/>
            </a:xfrm>
            <a:custGeom>
              <a:rect b="b" l="l" r="r" t="t"/>
              <a:pathLst>
                <a:path extrusionOk="0" h="1070" w="3976">
                  <a:moveTo>
                    <a:pt x="1" y="0"/>
                  </a:moveTo>
                  <a:lnTo>
                    <a:pt x="1" y="399"/>
                  </a:lnTo>
                  <a:lnTo>
                    <a:pt x="3976" y="1070"/>
                  </a:lnTo>
                  <a:lnTo>
                    <a:pt x="3976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 flipH="1">
              <a:off x="3140981" y="3044314"/>
              <a:ext cx="463124" cy="122304"/>
            </a:xfrm>
            <a:custGeom>
              <a:rect b="b" l="l" r="r" t="t"/>
              <a:pathLst>
                <a:path extrusionOk="0" h="1050" w="3976">
                  <a:moveTo>
                    <a:pt x="1" y="0"/>
                  </a:moveTo>
                  <a:lnTo>
                    <a:pt x="1" y="399"/>
                  </a:lnTo>
                  <a:lnTo>
                    <a:pt x="3976" y="1050"/>
                  </a:lnTo>
                  <a:lnTo>
                    <a:pt x="3976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 flipH="1">
              <a:off x="3140981" y="3621917"/>
              <a:ext cx="463124" cy="122886"/>
            </a:xfrm>
            <a:custGeom>
              <a:rect b="b" l="l" r="r" t="t"/>
              <a:pathLst>
                <a:path extrusionOk="0" h="1055" w="3976">
                  <a:moveTo>
                    <a:pt x="1" y="0"/>
                  </a:moveTo>
                  <a:lnTo>
                    <a:pt x="1" y="404"/>
                  </a:lnTo>
                  <a:lnTo>
                    <a:pt x="3976" y="1054"/>
                  </a:lnTo>
                  <a:lnTo>
                    <a:pt x="3976" y="65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 flipH="1">
              <a:off x="3140982" y="3700655"/>
              <a:ext cx="453107" cy="266856"/>
            </a:xfrm>
            <a:custGeom>
              <a:rect b="b" l="l" r="r" t="t"/>
              <a:pathLst>
                <a:path extrusionOk="0" h="2291" w="3890">
                  <a:moveTo>
                    <a:pt x="1" y="0"/>
                  </a:moveTo>
                  <a:lnTo>
                    <a:pt x="21" y="1640"/>
                  </a:lnTo>
                  <a:lnTo>
                    <a:pt x="3890" y="2290"/>
                  </a:lnTo>
                  <a:lnTo>
                    <a:pt x="3890" y="2290"/>
                  </a:lnTo>
                  <a:lnTo>
                    <a:pt x="3870" y="63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 flipH="1">
              <a:off x="3204931" y="2958471"/>
              <a:ext cx="342684" cy="88292"/>
            </a:xfrm>
            <a:custGeom>
              <a:rect b="b" l="l" r="r" t="t"/>
              <a:pathLst>
                <a:path extrusionOk="0" h="758" w="2942">
                  <a:moveTo>
                    <a:pt x="0" y="1"/>
                  </a:moveTo>
                  <a:lnTo>
                    <a:pt x="0" y="273"/>
                  </a:lnTo>
                  <a:lnTo>
                    <a:pt x="2941" y="758"/>
                  </a:lnTo>
                  <a:lnTo>
                    <a:pt x="2941" y="48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 flipH="1">
              <a:off x="1927026" y="2549525"/>
              <a:ext cx="1715867" cy="306342"/>
            </a:xfrm>
            <a:custGeom>
              <a:rect b="b" l="l" r="r" t="t"/>
              <a:pathLst>
                <a:path extrusionOk="0" h="2630" w="14731">
                  <a:moveTo>
                    <a:pt x="10171" y="1"/>
                  </a:moveTo>
                  <a:lnTo>
                    <a:pt x="1" y="1872"/>
                  </a:lnTo>
                  <a:lnTo>
                    <a:pt x="4561" y="2629"/>
                  </a:lnTo>
                  <a:lnTo>
                    <a:pt x="14731" y="783"/>
                  </a:lnTo>
                  <a:lnTo>
                    <a:pt x="101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 flipH="1">
              <a:off x="1914696" y="2640609"/>
              <a:ext cx="1196948" cy="1630720"/>
            </a:xfrm>
            <a:custGeom>
              <a:rect b="b" l="l" r="r" t="t"/>
              <a:pathLst>
                <a:path extrusionOk="0" h="14000" w="10276">
                  <a:moveTo>
                    <a:pt x="10170" y="1"/>
                  </a:moveTo>
                  <a:lnTo>
                    <a:pt x="0" y="1847"/>
                  </a:lnTo>
                  <a:lnTo>
                    <a:pt x="106" y="13999"/>
                  </a:lnTo>
                  <a:lnTo>
                    <a:pt x="10276" y="12148"/>
                  </a:ln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 flipH="1">
              <a:off x="1975733" y="2725869"/>
              <a:ext cx="1072548" cy="1459611"/>
            </a:xfrm>
            <a:custGeom>
              <a:rect b="b" l="l" r="r" t="t"/>
              <a:pathLst>
                <a:path extrusionOk="0" h="12531" w="9208">
                  <a:moveTo>
                    <a:pt x="9101" y="0"/>
                  </a:moveTo>
                  <a:lnTo>
                    <a:pt x="1" y="1665"/>
                  </a:lnTo>
                  <a:lnTo>
                    <a:pt x="87" y="12531"/>
                  </a:lnTo>
                  <a:lnTo>
                    <a:pt x="9207" y="10871"/>
                  </a:lnTo>
                  <a:lnTo>
                    <a:pt x="91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 flipH="1">
              <a:off x="2156749" y="2863311"/>
              <a:ext cx="722292" cy="159345"/>
            </a:xfrm>
            <a:custGeom>
              <a:rect b="b" l="l" r="r" t="t"/>
              <a:pathLst>
                <a:path extrusionOk="0" h="1368" w="6201">
                  <a:moveTo>
                    <a:pt x="6200" y="1"/>
                  </a:moveTo>
                  <a:lnTo>
                    <a:pt x="1" y="1136"/>
                  </a:lnTo>
                  <a:lnTo>
                    <a:pt x="1" y="136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 flipH="1">
              <a:off x="2156749" y="3010186"/>
              <a:ext cx="722292" cy="161791"/>
            </a:xfrm>
            <a:custGeom>
              <a:rect b="b" l="l" r="r" t="t"/>
              <a:pathLst>
                <a:path extrusionOk="0" h="1389" w="6201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 flipH="1">
              <a:off x="2156749" y="3157062"/>
              <a:ext cx="722292" cy="161791"/>
            </a:xfrm>
            <a:custGeom>
              <a:rect b="b" l="l" r="r" t="t"/>
              <a:pathLst>
                <a:path extrusionOk="0" h="1389" w="6201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 flipH="1">
              <a:off x="2156749" y="3306384"/>
              <a:ext cx="722292" cy="159345"/>
            </a:xfrm>
            <a:custGeom>
              <a:rect b="b" l="l" r="r" t="t"/>
              <a:pathLst>
                <a:path extrusionOk="0" h="1368" w="6201">
                  <a:moveTo>
                    <a:pt x="6200" y="0"/>
                  </a:moveTo>
                  <a:lnTo>
                    <a:pt x="1" y="1115"/>
                  </a:lnTo>
                  <a:lnTo>
                    <a:pt x="1" y="1367"/>
                  </a:lnTo>
                  <a:lnTo>
                    <a:pt x="6200" y="232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 flipH="1">
              <a:off x="2156749" y="3453260"/>
              <a:ext cx="722292" cy="159345"/>
            </a:xfrm>
            <a:custGeom>
              <a:rect b="b" l="l" r="r" t="t"/>
              <a:pathLst>
                <a:path extrusionOk="0" h="1368" w="6201">
                  <a:moveTo>
                    <a:pt x="6200" y="0"/>
                  </a:moveTo>
                  <a:lnTo>
                    <a:pt x="1" y="1135"/>
                  </a:lnTo>
                  <a:lnTo>
                    <a:pt x="1" y="1367"/>
                  </a:lnTo>
                  <a:lnTo>
                    <a:pt x="6200" y="232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 flipH="1">
              <a:off x="2156749" y="3600136"/>
              <a:ext cx="722292" cy="161674"/>
            </a:xfrm>
            <a:custGeom>
              <a:rect b="b" l="l" r="r" t="t"/>
              <a:pathLst>
                <a:path extrusionOk="0" h="1388" w="6201">
                  <a:moveTo>
                    <a:pt x="6200" y="0"/>
                  </a:moveTo>
                  <a:lnTo>
                    <a:pt x="1" y="1135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 flipH="1">
              <a:off x="2156749" y="3747012"/>
              <a:ext cx="722292" cy="161674"/>
            </a:xfrm>
            <a:custGeom>
              <a:rect b="b" l="l" r="r" t="t"/>
              <a:pathLst>
                <a:path extrusionOk="0" h="1388" w="6201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 flipH="1">
              <a:off x="2156749" y="3893888"/>
              <a:ext cx="722292" cy="161674"/>
            </a:xfrm>
            <a:custGeom>
              <a:rect b="b" l="l" r="r" t="t"/>
              <a:pathLst>
                <a:path extrusionOk="0" h="1388" w="6201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 flipH="1">
              <a:off x="2932969" y="3007857"/>
              <a:ext cx="29469" cy="29469"/>
            </a:xfrm>
            <a:custGeom>
              <a:rect b="b" l="l" r="r" t="t"/>
              <a:pathLst>
                <a:path extrusionOk="0" h="253" w="253">
                  <a:moveTo>
                    <a:pt x="127" y="1"/>
                  </a:moveTo>
                  <a:cubicBezTo>
                    <a:pt x="61" y="1"/>
                    <a:pt x="0" y="41"/>
                    <a:pt x="0" y="127"/>
                  </a:cubicBezTo>
                  <a:cubicBezTo>
                    <a:pt x="0" y="187"/>
                    <a:pt x="61" y="253"/>
                    <a:pt x="127" y="253"/>
                  </a:cubicBezTo>
                  <a:cubicBezTo>
                    <a:pt x="212" y="253"/>
                    <a:pt x="253" y="187"/>
                    <a:pt x="253" y="127"/>
                  </a:cubicBezTo>
                  <a:cubicBezTo>
                    <a:pt x="253" y="41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 flipH="1">
              <a:off x="2932969" y="3149491"/>
              <a:ext cx="29469" cy="29469"/>
            </a:xfrm>
            <a:custGeom>
              <a:rect b="b" l="l" r="r" t="t"/>
              <a:pathLst>
                <a:path extrusionOk="0" h="253" w="253">
                  <a:moveTo>
                    <a:pt x="127" y="0"/>
                  </a:moveTo>
                  <a:cubicBezTo>
                    <a:pt x="61" y="0"/>
                    <a:pt x="0" y="66"/>
                    <a:pt x="0" y="126"/>
                  </a:cubicBezTo>
                  <a:cubicBezTo>
                    <a:pt x="0" y="192"/>
                    <a:pt x="61" y="253"/>
                    <a:pt x="127" y="253"/>
                  </a:cubicBezTo>
                  <a:cubicBezTo>
                    <a:pt x="212" y="253"/>
                    <a:pt x="253" y="192"/>
                    <a:pt x="253" y="126"/>
                  </a:cubicBezTo>
                  <a:cubicBezTo>
                    <a:pt x="253" y="66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 flipH="1">
              <a:off x="2932969" y="3291708"/>
              <a:ext cx="29469" cy="31799"/>
            </a:xfrm>
            <a:custGeom>
              <a:rect b="b" l="l" r="r" t="t"/>
              <a:pathLst>
                <a:path extrusionOk="0" h="273" w="253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212"/>
                    <a:pt x="61" y="273"/>
                    <a:pt x="127" y="273"/>
                  </a:cubicBezTo>
                  <a:cubicBezTo>
                    <a:pt x="212" y="273"/>
                    <a:pt x="253" y="212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 flipH="1">
              <a:off x="2932969" y="3436255"/>
              <a:ext cx="29469" cy="29469"/>
            </a:xfrm>
            <a:custGeom>
              <a:rect b="b" l="l" r="r" t="t"/>
              <a:pathLst>
                <a:path extrusionOk="0" h="253" w="253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187"/>
                    <a:pt x="61" y="252"/>
                    <a:pt x="127" y="252"/>
                  </a:cubicBezTo>
                  <a:cubicBezTo>
                    <a:pt x="212" y="252"/>
                    <a:pt x="253" y="187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 flipH="1">
              <a:off x="2932969" y="3577773"/>
              <a:ext cx="29469" cy="29469"/>
            </a:xfrm>
            <a:custGeom>
              <a:rect b="b" l="l" r="r" t="t"/>
              <a:pathLst>
                <a:path extrusionOk="0" h="253" w="253">
                  <a:moveTo>
                    <a:pt x="127" y="1"/>
                  </a:moveTo>
                  <a:cubicBezTo>
                    <a:pt x="61" y="1"/>
                    <a:pt x="0" y="66"/>
                    <a:pt x="0" y="127"/>
                  </a:cubicBezTo>
                  <a:cubicBezTo>
                    <a:pt x="0" y="213"/>
                    <a:pt x="61" y="253"/>
                    <a:pt x="127" y="253"/>
                  </a:cubicBezTo>
                  <a:cubicBezTo>
                    <a:pt x="212" y="253"/>
                    <a:pt x="253" y="213"/>
                    <a:pt x="253" y="127"/>
                  </a:cubicBezTo>
                  <a:cubicBezTo>
                    <a:pt x="253" y="66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 flipH="1">
              <a:off x="2932969" y="3722319"/>
              <a:ext cx="29469" cy="29469"/>
            </a:xfrm>
            <a:custGeom>
              <a:rect b="b" l="l" r="r" t="t"/>
              <a:pathLst>
                <a:path extrusionOk="0" h="253" w="253">
                  <a:moveTo>
                    <a:pt x="127" y="1"/>
                  </a:moveTo>
                  <a:cubicBezTo>
                    <a:pt x="61" y="1"/>
                    <a:pt x="0" y="46"/>
                    <a:pt x="0" y="127"/>
                  </a:cubicBezTo>
                  <a:cubicBezTo>
                    <a:pt x="0" y="192"/>
                    <a:pt x="61" y="253"/>
                    <a:pt x="127" y="253"/>
                  </a:cubicBezTo>
                  <a:cubicBezTo>
                    <a:pt x="212" y="253"/>
                    <a:pt x="253" y="192"/>
                    <a:pt x="253" y="127"/>
                  </a:cubicBezTo>
                  <a:cubicBezTo>
                    <a:pt x="253" y="46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 flipH="1">
              <a:off x="2932969" y="3864536"/>
              <a:ext cx="29469" cy="29469"/>
            </a:xfrm>
            <a:custGeom>
              <a:rect b="b" l="l" r="r" t="t"/>
              <a:pathLst>
                <a:path extrusionOk="0" h="253" w="253">
                  <a:moveTo>
                    <a:pt x="127" y="0"/>
                  </a:moveTo>
                  <a:cubicBezTo>
                    <a:pt x="61" y="0"/>
                    <a:pt x="0" y="61"/>
                    <a:pt x="0" y="127"/>
                  </a:cubicBezTo>
                  <a:cubicBezTo>
                    <a:pt x="0" y="187"/>
                    <a:pt x="61" y="253"/>
                    <a:pt x="127" y="253"/>
                  </a:cubicBezTo>
                  <a:cubicBezTo>
                    <a:pt x="212" y="253"/>
                    <a:pt x="253" y="187"/>
                    <a:pt x="253" y="127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 flipH="1">
              <a:off x="2932969" y="4006753"/>
              <a:ext cx="29469" cy="31799"/>
            </a:xfrm>
            <a:custGeom>
              <a:rect b="b" l="l" r="r" t="t"/>
              <a:pathLst>
                <a:path extrusionOk="0" h="273" w="253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207"/>
                    <a:pt x="61" y="273"/>
                    <a:pt x="127" y="273"/>
                  </a:cubicBezTo>
                  <a:cubicBezTo>
                    <a:pt x="212" y="273"/>
                    <a:pt x="253" y="207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 flipH="1">
              <a:off x="1880601" y="4292948"/>
              <a:ext cx="543612" cy="222826"/>
            </a:xfrm>
            <a:custGeom>
              <a:rect b="b" l="l" r="r" t="t"/>
              <a:pathLst>
                <a:path extrusionOk="0" h="1913" w="4667">
                  <a:moveTo>
                    <a:pt x="2336" y="1"/>
                  </a:moveTo>
                  <a:cubicBezTo>
                    <a:pt x="1055" y="1"/>
                    <a:pt x="1" y="445"/>
                    <a:pt x="1" y="949"/>
                  </a:cubicBezTo>
                  <a:cubicBezTo>
                    <a:pt x="1" y="1474"/>
                    <a:pt x="1055" y="1913"/>
                    <a:pt x="2336" y="1913"/>
                  </a:cubicBezTo>
                  <a:cubicBezTo>
                    <a:pt x="3617" y="1913"/>
                    <a:pt x="4667" y="1474"/>
                    <a:pt x="4667" y="949"/>
                  </a:cubicBezTo>
                  <a:cubicBezTo>
                    <a:pt x="4667" y="445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 flipH="1">
              <a:off x="989208" y="4055570"/>
              <a:ext cx="543612" cy="220497"/>
            </a:xfrm>
            <a:custGeom>
              <a:rect b="b" l="l" r="r" t="t"/>
              <a:pathLst>
                <a:path extrusionOk="0" h="1893" w="4667">
                  <a:moveTo>
                    <a:pt x="2336" y="1"/>
                  </a:moveTo>
                  <a:cubicBezTo>
                    <a:pt x="1049" y="1"/>
                    <a:pt x="0" y="420"/>
                    <a:pt x="0" y="944"/>
                  </a:cubicBezTo>
                  <a:cubicBezTo>
                    <a:pt x="0" y="1474"/>
                    <a:pt x="1049" y="1893"/>
                    <a:pt x="2336" y="1893"/>
                  </a:cubicBezTo>
                  <a:cubicBezTo>
                    <a:pt x="3617" y="1893"/>
                    <a:pt x="4666" y="1474"/>
                    <a:pt x="4666" y="944"/>
                  </a:cubicBezTo>
                  <a:cubicBezTo>
                    <a:pt x="4666" y="420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 flipH="1">
              <a:off x="1204938" y="4346993"/>
              <a:ext cx="73499" cy="36575"/>
            </a:xfrm>
            <a:custGeom>
              <a:rect b="b" l="l" r="r" t="t"/>
              <a:pathLst>
                <a:path extrusionOk="0" h="314" w="631">
                  <a:moveTo>
                    <a:pt x="318" y="1"/>
                  </a:moveTo>
                  <a:cubicBezTo>
                    <a:pt x="126" y="1"/>
                    <a:pt x="0" y="62"/>
                    <a:pt x="0" y="147"/>
                  </a:cubicBezTo>
                  <a:cubicBezTo>
                    <a:pt x="0" y="233"/>
                    <a:pt x="126" y="314"/>
                    <a:pt x="318" y="314"/>
                  </a:cubicBezTo>
                  <a:cubicBezTo>
                    <a:pt x="485" y="314"/>
                    <a:pt x="631" y="233"/>
                    <a:pt x="631" y="147"/>
                  </a:cubicBezTo>
                  <a:cubicBezTo>
                    <a:pt x="631" y="62"/>
                    <a:pt x="485" y="1"/>
                    <a:pt x="318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 flipH="1">
              <a:off x="1221944" y="4148402"/>
              <a:ext cx="61268" cy="29586"/>
            </a:xfrm>
            <a:custGeom>
              <a:rect b="b" l="l" r="r" t="t"/>
              <a:pathLst>
                <a:path extrusionOk="0" h="254" w="526">
                  <a:moveTo>
                    <a:pt x="253" y="1"/>
                  </a:moveTo>
                  <a:cubicBezTo>
                    <a:pt x="127" y="1"/>
                    <a:pt x="1" y="46"/>
                    <a:pt x="1" y="127"/>
                  </a:cubicBezTo>
                  <a:cubicBezTo>
                    <a:pt x="1" y="193"/>
                    <a:pt x="127" y="253"/>
                    <a:pt x="253" y="253"/>
                  </a:cubicBezTo>
                  <a:cubicBezTo>
                    <a:pt x="399" y="253"/>
                    <a:pt x="526" y="193"/>
                    <a:pt x="526" y="127"/>
                  </a:cubicBezTo>
                  <a:cubicBezTo>
                    <a:pt x="526" y="46"/>
                    <a:pt x="39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 flipH="1">
              <a:off x="2127430" y="4381120"/>
              <a:ext cx="61734" cy="29469"/>
            </a:xfrm>
            <a:custGeom>
              <a:rect b="b" l="l" r="r" t="t"/>
              <a:pathLst>
                <a:path extrusionOk="0" h="253" w="530">
                  <a:moveTo>
                    <a:pt x="278" y="1"/>
                  </a:moveTo>
                  <a:cubicBezTo>
                    <a:pt x="126" y="1"/>
                    <a:pt x="0" y="66"/>
                    <a:pt x="0" y="127"/>
                  </a:cubicBezTo>
                  <a:cubicBezTo>
                    <a:pt x="0" y="192"/>
                    <a:pt x="126" y="253"/>
                    <a:pt x="278" y="253"/>
                  </a:cubicBezTo>
                  <a:cubicBezTo>
                    <a:pt x="404" y="253"/>
                    <a:pt x="530" y="192"/>
                    <a:pt x="530" y="127"/>
                  </a:cubicBezTo>
                  <a:cubicBezTo>
                    <a:pt x="530" y="66"/>
                    <a:pt x="404" y="1"/>
                    <a:pt x="278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 flipH="1">
              <a:off x="1618545" y="4109732"/>
              <a:ext cx="58822" cy="29469"/>
            </a:xfrm>
            <a:custGeom>
              <a:rect b="b" l="l" r="r" t="t"/>
              <a:pathLst>
                <a:path extrusionOk="0" h="253" w="505">
                  <a:moveTo>
                    <a:pt x="252" y="0"/>
                  </a:moveTo>
                  <a:cubicBezTo>
                    <a:pt x="106" y="0"/>
                    <a:pt x="0" y="40"/>
                    <a:pt x="0" y="126"/>
                  </a:cubicBezTo>
                  <a:cubicBezTo>
                    <a:pt x="0" y="187"/>
                    <a:pt x="106" y="252"/>
                    <a:pt x="252" y="252"/>
                  </a:cubicBezTo>
                  <a:cubicBezTo>
                    <a:pt x="399" y="252"/>
                    <a:pt x="505" y="187"/>
                    <a:pt x="505" y="126"/>
                  </a:cubicBezTo>
                  <a:cubicBezTo>
                    <a:pt x="505" y="40"/>
                    <a:pt x="399" y="0"/>
                    <a:pt x="252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 flipH="1">
              <a:off x="2506910" y="4341751"/>
              <a:ext cx="58939" cy="29469"/>
            </a:xfrm>
            <a:custGeom>
              <a:rect b="b" l="l" r="r" t="t"/>
              <a:pathLst>
                <a:path extrusionOk="0" h="253" w="506">
                  <a:moveTo>
                    <a:pt x="253" y="1"/>
                  </a:moveTo>
                  <a:cubicBezTo>
                    <a:pt x="107" y="1"/>
                    <a:pt x="1" y="66"/>
                    <a:pt x="1" y="127"/>
                  </a:cubicBezTo>
                  <a:cubicBezTo>
                    <a:pt x="1" y="212"/>
                    <a:pt x="107" y="253"/>
                    <a:pt x="253" y="253"/>
                  </a:cubicBezTo>
                  <a:cubicBezTo>
                    <a:pt x="379" y="253"/>
                    <a:pt x="505" y="212"/>
                    <a:pt x="505" y="127"/>
                  </a:cubicBezTo>
                  <a:cubicBezTo>
                    <a:pt x="505" y="66"/>
                    <a:pt x="37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 flipH="1">
              <a:off x="2192198" y="3672020"/>
              <a:ext cx="213391" cy="585428"/>
            </a:xfrm>
            <a:custGeom>
              <a:rect b="b" l="l" r="r" t="t"/>
              <a:pathLst>
                <a:path extrusionOk="0" h="5026" w="1832">
                  <a:moveTo>
                    <a:pt x="0" y="1"/>
                  </a:moveTo>
                  <a:lnTo>
                    <a:pt x="46" y="4732"/>
                  </a:lnTo>
                  <a:lnTo>
                    <a:pt x="1832" y="5025"/>
                  </a:lnTo>
                  <a:lnTo>
                    <a:pt x="1832" y="5025"/>
                  </a:lnTo>
                  <a:lnTo>
                    <a:pt x="1786" y="29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 flipH="1">
              <a:off x="2209204" y="3696713"/>
              <a:ext cx="179379" cy="536041"/>
            </a:xfrm>
            <a:custGeom>
              <a:rect b="b" l="l" r="r" t="t"/>
              <a:pathLst>
                <a:path extrusionOk="0" h="4602" w="1540">
                  <a:moveTo>
                    <a:pt x="1" y="1"/>
                  </a:moveTo>
                  <a:lnTo>
                    <a:pt x="46" y="4349"/>
                  </a:lnTo>
                  <a:lnTo>
                    <a:pt x="1539" y="4601"/>
                  </a:lnTo>
                  <a:lnTo>
                    <a:pt x="149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 flipH="1">
              <a:off x="2209204" y="3816566"/>
              <a:ext cx="176467" cy="102968"/>
            </a:xfrm>
            <a:custGeom>
              <a:rect b="b" l="l" r="r" t="t"/>
              <a:pathLst>
                <a:path extrusionOk="0" h="884" w="1515">
                  <a:moveTo>
                    <a:pt x="1" y="1"/>
                  </a:moveTo>
                  <a:lnTo>
                    <a:pt x="21" y="631"/>
                  </a:lnTo>
                  <a:lnTo>
                    <a:pt x="1514" y="883"/>
                  </a:lnTo>
                  <a:lnTo>
                    <a:pt x="151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 flipH="1">
              <a:off x="2209204" y="3921744"/>
              <a:ext cx="176467" cy="105298"/>
            </a:xfrm>
            <a:custGeom>
              <a:rect b="b" l="l" r="r" t="t"/>
              <a:pathLst>
                <a:path extrusionOk="0" h="904" w="1515">
                  <a:moveTo>
                    <a:pt x="1" y="1"/>
                  </a:moveTo>
                  <a:lnTo>
                    <a:pt x="21" y="651"/>
                  </a:lnTo>
                  <a:lnTo>
                    <a:pt x="1514" y="904"/>
                  </a:lnTo>
                  <a:lnTo>
                    <a:pt x="151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 flipH="1">
              <a:off x="2209204" y="3902409"/>
              <a:ext cx="179379" cy="48805"/>
            </a:xfrm>
            <a:custGeom>
              <a:rect b="b" l="l" r="r" t="t"/>
              <a:pathLst>
                <a:path extrusionOk="0" h="419" w="1540">
                  <a:moveTo>
                    <a:pt x="1" y="0"/>
                  </a:moveTo>
                  <a:lnTo>
                    <a:pt x="1" y="167"/>
                  </a:lnTo>
                  <a:lnTo>
                    <a:pt x="1539" y="419"/>
                  </a:lnTo>
                  <a:lnTo>
                    <a:pt x="1539" y="27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 flipH="1">
              <a:off x="2209204" y="3779527"/>
              <a:ext cx="179379" cy="49504"/>
            </a:xfrm>
            <a:custGeom>
              <a:rect b="b" l="l" r="r" t="t"/>
              <a:pathLst>
                <a:path extrusionOk="0" h="425" w="1540">
                  <a:moveTo>
                    <a:pt x="1" y="1"/>
                  </a:moveTo>
                  <a:lnTo>
                    <a:pt x="1" y="172"/>
                  </a:lnTo>
                  <a:lnTo>
                    <a:pt x="1539" y="425"/>
                  </a:lnTo>
                  <a:lnTo>
                    <a:pt x="1539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 flipH="1">
              <a:off x="2209204" y="4005141"/>
              <a:ext cx="179379" cy="46592"/>
            </a:xfrm>
            <a:custGeom>
              <a:rect b="b" l="l" r="r" t="t"/>
              <a:pathLst>
                <a:path extrusionOk="0" h="400" w="1540">
                  <a:moveTo>
                    <a:pt x="1" y="1"/>
                  </a:moveTo>
                  <a:lnTo>
                    <a:pt x="1" y="147"/>
                  </a:lnTo>
                  <a:lnTo>
                    <a:pt x="1539" y="399"/>
                  </a:lnTo>
                  <a:lnTo>
                    <a:pt x="1539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 flipH="1">
              <a:off x="2209204" y="4034609"/>
              <a:ext cx="176467" cy="105298"/>
            </a:xfrm>
            <a:custGeom>
              <a:rect b="b" l="l" r="r" t="t"/>
              <a:pathLst>
                <a:path extrusionOk="0" h="904" w="1515">
                  <a:moveTo>
                    <a:pt x="1" y="0"/>
                  </a:moveTo>
                  <a:lnTo>
                    <a:pt x="21" y="651"/>
                  </a:lnTo>
                  <a:lnTo>
                    <a:pt x="1514" y="903"/>
                  </a:lnTo>
                  <a:lnTo>
                    <a:pt x="1514" y="25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 flipH="1">
              <a:off x="2233899" y="3745516"/>
              <a:ext cx="132321" cy="37157"/>
            </a:xfrm>
            <a:custGeom>
              <a:rect b="b" l="l" r="r" t="t"/>
              <a:pathLst>
                <a:path extrusionOk="0" h="319" w="1136">
                  <a:moveTo>
                    <a:pt x="0" y="0"/>
                  </a:moveTo>
                  <a:lnTo>
                    <a:pt x="0" y="126"/>
                  </a:lnTo>
                  <a:lnTo>
                    <a:pt x="1135" y="318"/>
                  </a:lnTo>
                  <a:lnTo>
                    <a:pt x="1135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 flipH="1">
              <a:off x="1736761" y="3588623"/>
              <a:ext cx="668828" cy="117645"/>
            </a:xfrm>
            <a:custGeom>
              <a:rect b="b" l="l" r="r" t="t"/>
              <a:pathLst>
                <a:path extrusionOk="0" h="1010" w="5742">
                  <a:moveTo>
                    <a:pt x="3976" y="0"/>
                  </a:moveTo>
                  <a:lnTo>
                    <a:pt x="0" y="717"/>
                  </a:lnTo>
                  <a:lnTo>
                    <a:pt x="1786" y="1009"/>
                  </a:lnTo>
                  <a:lnTo>
                    <a:pt x="5741" y="298"/>
                  </a:lnTo>
                  <a:lnTo>
                    <a:pt x="3976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 flipH="1">
              <a:off x="1732108" y="3623333"/>
              <a:ext cx="465454" cy="634117"/>
            </a:xfrm>
            <a:custGeom>
              <a:rect b="b" l="l" r="r" t="t"/>
              <a:pathLst>
                <a:path extrusionOk="0" h="5444" w="3996">
                  <a:moveTo>
                    <a:pt x="3955" y="0"/>
                  </a:moveTo>
                  <a:lnTo>
                    <a:pt x="0" y="711"/>
                  </a:lnTo>
                  <a:lnTo>
                    <a:pt x="46" y="5443"/>
                  </a:lnTo>
                  <a:lnTo>
                    <a:pt x="3995" y="4727"/>
                  </a:lnTo>
                  <a:lnTo>
                    <a:pt x="395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 flipH="1">
              <a:off x="1756803" y="3657344"/>
              <a:ext cx="416067" cy="568306"/>
            </a:xfrm>
            <a:custGeom>
              <a:rect b="b" l="l" r="r" t="t"/>
              <a:pathLst>
                <a:path extrusionOk="0" h="4879" w="3572">
                  <a:moveTo>
                    <a:pt x="3531" y="1"/>
                  </a:moveTo>
                  <a:lnTo>
                    <a:pt x="0" y="631"/>
                  </a:lnTo>
                  <a:lnTo>
                    <a:pt x="20" y="4879"/>
                  </a:lnTo>
                  <a:lnTo>
                    <a:pt x="3572" y="4228"/>
                  </a:lnTo>
                  <a:lnTo>
                    <a:pt x="3531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 flipH="1">
              <a:off x="1827276" y="3709059"/>
              <a:ext cx="279203" cy="63598"/>
            </a:xfrm>
            <a:custGeom>
              <a:rect b="b" l="l" r="r" t="t"/>
              <a:pathLst>
                <a:path extrusionOk="0" h="546" w="2397">
                  <a:moveTo>
                    <a:pt x="2396" y="1"/>
                  </a:moveTo>
                  <a:lnTo>
                    <a:pt x="0" y="439"/>
                  </a:lnTo>
                  <a:lnTo>
                    <a:pt x="0" y="545"/>
                  </a:lnTo>
                  <a:lnTo>
                    <a:pt x="2396" y="101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 flipH="1">
              <a:off x="1827276" y="3767880"/>
              <a:ext cx="279203" cy="61152"/>
            </a:xfrm>
            <a:custGeom>
              <a:rect b="b" l="l" r="r" t="t"/>
              <a:pathLst>
                <a:path extrusionOk="0" h="525" w="2397">
                  <a:moveTo>
                    <a:pt x="2396" y="0"/>
                  </a:moveTo>
                  <a:lnTo>
                    <a:pt x="0" y="439"/>
                  </a:lnTo>
                  <a:lnTo>
                    <a:pt x="0" y="525"/>
                  </a:lnTo>
                  <a:lnTo>
                    <a:pt x="2396" y="81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 flipH="1">
              <a:off x="1827276" y="3823671"/>
              <a:ext cx="279203" cy="64180"/>
            </a:xfrm>
            <a:custGeom>
              <a:rect b="b" l="l" r="r" t="t"/>
              <a:pathLst>
                <a:path extrusionOk="0" h="551" w="2397">
                  <a:moveTo>
                    <a:pt x="2396" y="0"/>
                  </a:moveTo>
                  <a:lnTo>
                    <a:pt x="0" y="444"/>
                  </a:lnTo>
                  <a:lnTo>
                    <a:pt x="0" y="550"/>
                  </a:lnTo>
                  <a:lnTo>
                    <a:pt x="2396" y="106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 flipH="1">
              <a:off x="1827276" y="3882375"/>
              <a:ext cx="279203" cy="61851"/>
            </a:xfrm>
            <a:custGeom>
              <a:rect b="b" l="l" r="r" t="t"/>
              <a:pathLst>
                <a:path extrusionOk="0" h="531" w="2397">
                  <a:moveTo>
                    <a:pt x="2396" y="1"/>
                  </a:moveTo>
                  <a:lnTo>
                    <a:pt x="0" y="445"/>
                  </a:lnTo>
                  <a:lnTo>
                    <a:pt x="0" y="530"/>
                  </a:lnTo>
                  <a:lnTo>
                    <a:pt x="2396" y="86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 flipH="1">
              <a:off x="1827276" y="3938749"/>
              <a:ext cx="279203" cy="64180"/>
            </a:xfrm>
            <a:custGeom>
              <a:rect b="b" l="l" r="r" t="t"/>
              <a:pathLst>
                <a:path extrusionOk="0" h="551" w="2397">
                  <a:moveTo>
                    <a:pt x="2396" y="1"/>
                  </a:moveTo>
                  <a:lnTo>
                    <a:pt x="0" y="445"/>
                  </a:lnTo>
                  <a:lnTo>
                    <a:pt x="0" y="551"/>
                  </a:lnTo>
                  <a:lnTo>
                    <a:pt x="2396" y="107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 flipH="1">
              <a:off x="1827276" y="3995240"/>
              <a:ext cx="279203" cy="63598"/>
            </a:xfrm>
            <a:custGeom>
              <a:rect b="b" l="l" r="r" t="t"/>
              <a:pathLst>
                <a:path extrusionOk="0" h="546" w="2397">
                  <a:moveTo>
                    <a:pt x="2396" y="0"/>
                  </a:moveTo>
                  <a:lnTo>
                    <a:pt x="0" y="444"/>
                  </a:lnTo>
                  <a:lnTo>
                    <a:pt x="0" y="545"/>
                  </a:lnTo>
                  <a:lnTo>
                    <a:pt x="2396" y="106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 flipH="1">
              <a:off x="1827276" y="4053944"/>
              <a:ext cx="279203" cy="61268"/>
            </a:xfrm>
            <a:custGeom>
              <a:rect b="b" l="l" r="r" t="t"/>
              <a:pathLst>
                <a:path extrusionOk="0" h="526" w="2397">
                  <a:moveTo>
                    <a:pt x="2396" y="1"/>
                  </a:moveTo>
                  <a:lnTo>
                    <a:pt x="0" y="445"/>
                  </a:lnTo>
                  <a:lnTo>
                    <a:pt x="0" y="525"/>
                  </a:lnTo>
                  <a:lnTo>
                    <a:pt x="2396" y="86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 flipH="1">
              <a:off x="1827276" y="4110318"/>
              <a:ext cx="279203" cy="63598"/>
            </a:xfrm>
            <a:custGeom>
              <a:rect b="b" l="l" r="r" t="t"/>
              <a:pathLst>
                <a:path extrusionOk="0" h="546" w="2397">
                  <a:moveTo>
                    <a:pt x="2396" y="1"/>
                  </a:moveTo>
                  <a:lnTo>
                    <a:pt x="0" y="440"/>
                  </a:lnTo>
                  <a:lnTo>
                    <a:pt x="0" y="546"/>
                  </a:lnTo>
                  <a:lnTo>
                    <a:pt x="2396" y="107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 flipH="1">
              <a:off x="2128725" y="3764851"/>
              <a:ext cx="10134" cy="12463"/>
            </a:xfrm>
            <a:custGeom>
              <a:rect b="b" l="l" r="r" t="t"/>
              <a:pathLst>
                <a:path extrusionOk="0" h="107" w="87">
                  <a:moveTo>
                    <a:pt x="46" y="1"/>
                  </a:moveTo>
                  <a:cubicBezTo>
                    <a:pt x="26" y="1"/>
                    <a:pt x="1" y="26"/>
                    <a:pt x="1" y="66"/>
                  </a:cubicBezTo>
                  <a:cubicBezTo>
                    <a:pt x="1" y="87"/>
                    <a:pt x="26" y="107"/>
                    <a:pt x="46" y="107"/>
                  </a:cubicBezTo>
                  <a:cubicBezTo>
                    <a:pt x="66" y="107"/>
                    <a:pt x="86" y="87"/>
                    <a:pt x="86" y="66"/>
                  </a:cubicBezTo>
                  <a:cubicBezTo>
                    <a:pt x="86" y="26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 flipH="1">
              <a:off x="2128725" y="3821342"/>
              <a:ext cx="10134" cy="12347"/>
            </a:xfrm>
            <a:custGeom>
              <a:rect b="b" l="l" r="r" t="t"/>
              <a:pathLst>
                <a:path extrusionOk="0" h="106" w="87">
                  <a:moveTo>
                    <a:pt x="46" y="0"/>
                  </a:moveTo>
                  <a:cubicBezTo>
                    <a:pt x="26" y="0"/>
                    <a:pt x="1" y="20"/>
                    <a:pt x="1" y="45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45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 flipH="1">
              <a:off x="2128725" y="3877716"/>
              <a:ext cx="10134" cy="10134"/>
            </a:xfrm>
            <a:custGeom>
              <a:rect b="b" l="l" r="r" t="t"/>
              <a:pathLst>
                <a:path extrusionOk="0" h="87" w="87">
                  <a:moveTo>
                    <a:pt x="46" y="0"/>
                  </a:moveTo>
                  <a:cubicBezTo>
                    <a:pt x="26" y="0"/>
                    <a:pt x="1" y="21"/>
                    <a:pt x="1" y="41"/>
                  </a:cubicBezTo>
                  <a:cubicBezTo>
                    <a:pt x="1" y="66"/>
                    <a:pt x="26" y="86"/>
                    <a:pt x="46" y="86"/>
                  </a:cubicBezTo>
                  <a:cubicBezTo>
                    <a:pt x="66" y="86"/>
                    <a:pt x="86" y="66"/>
                    <a:pt x="86" y="41"/>
                  </a:cubicBezTo>
                  <a:cubicBezTo>
                    <a:pt x="86" y="21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 flipH="1">
              <a:off x="2128725" y="3931761"/>
              <a:ext cx="10134" cy="12463"/>
            </a:xfrm>
            <a:custGeom>
              <a:rect b="b" l="l" r="r" t="t"/>
              <a:pathLst>
                <a:path extrusionOk="0" h="107" w="87">
                  <a:moveTo>
                    <a:pt x="46" y="0"/>
                  </a:moveTo>
                  <a:cubicBezTo>
                    <a:pt x="26" y="0"/>
                    <a:pt x="1" y="21"/>
                    <a:pt x="1" y="61"/>
                  </a:cubicBezTo>
                  <a:cubicBezTo>
                    <a:pt x="1" y="81"/>
                    <a:pt x="26" y="106"/>
                    <a:pt x="46" y="106"/>
                  </a:cubicBezTo>
                  <a:cubicBezTo>
                    <a:pt x="66" y="106"/>
                    <a:pt x="86" y="81"/>
                    <a:pt x="86" y="61"/>
                  </a:cubicBezTo>
                  <a:cubicBezTo>
                    <a:pt x="86" y="21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 flipH="1">
              <a:off x="2128725" y="3988135"/>
              <a:ext cx="10134" cy="11881"/>
            </a:xfrm>
            <a:custGeom>
              <a:rect b="b" l="l" r="r" t="t"/>
              <a:pathLst>
                <a:path extrusionOk="0" h="102" w="87">
                  <a:moveTo>
                    <a:pt x="46" y="1"/>
                  </a:moveTo>
                  <a:cubicBezTo>
                    <a:pt x="26" y="1"/>
                    <a:pt x="1" y="21"/>
                    <a:pt x="1" y="41"/>
                  </a:cubicBezTo>
                  <a:cubicBezTo>
                    <a:pt x="1" y="81"/>
                    <a:pt x="26" y="102"/>
                    <a:pt x="46" y="102"/>
                  </a:cubicBezTo>
                  <a:cubicBezTo>
                    <a:pt x="66" y="102"/>
                    <a:pt x="86" y="81"/>
                    <a:pt x="86" y="41"/>
                  </a:cubicBezTo>
                  <a:cubicBezTo>
                    <a:pt x="86" y="21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 flipH="1">
              <a:off x="2128725" y="4043927"/>
              <a:ext cx="10134" cy="10134"/>
            </a:xfrm>
            <a:custGeom>
              <a:rect b="b" l="l" r="r" t="t"/>
              <a:pathLst>
                <a:path extrusionOk="0" h="87" w="87">
                  <a:moveTo>
                    <a:pt x="46" y="1"/>
                  </a:moveTo>
                  <a:cubicBezTo>
                    <a:pt x="26" y="1"/>
                    <a:pt x="1" y="26"/>
                    <a:pt x="1" y="46"/>
                  </a:cubicBezTo>
                  <a:cubicBezTo>
                    <a:pt x="1" y="66"/>
                    <a:pt x="26" y="87"/>
                    <a:pt x="46" y="87"/>
                  </a:cubicBezTo>
                  <a:cubicBezTo>
                    <a:pt x="66" y="87"/>
                    <a:pt x="86" y="66"/>
                    <a:pt x="86" y="46"/>
                  </a:cubicBezTo>
                  <a:cubicBezTo>
                    <a:pt x="86" y="26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 flipH="1">
              <a:off x="2128725" y="4098088"/>
              <a:ext cx="10134" cy="12347"/>
            </a:xfrm>
            <a:custGeom>
              <a:rect b="b" l="l" r="r" t="t"/>
              <a:pathLst>
                <a:path extrusionOk="0" h="106" w="87">
                  <a:moveTo>
                    <a:pt x="46" y="0"/>
                  </a:moveTo>
                  <a:cubicBezTo>
                    <a:pt x="26" y="0"/>
                    <a:pt x="1" y="20"/>
                    <a:pt x="1" y="66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66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 flipH="1">
              <a:off x="2128725" y="4154463"/>
              <a:ext cx="10134" cy="12463"/>
            </a:xfrm>
            <a:custGeom>
              <a:rect b="b" l="l" r="r" t="t"/>
              <a:pathLst>
                <a:path extrusionOk="0" h="107" w="87">
                  <a:moveTo>
                    <a:pt x="46" y="0"/>
                  </a:moveTo>
                  <a:cubicBezTo>
                    <a:pt x="26" y="0"/>
                    <a:pt x="1" y="20"/>
                    <a:pt x="1" y="41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41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50"/>
          <p:cNvGrpSpPr/>
          <p:nvPr/>
        </p:nvGrpSpPr>
        <p:grpSpPr>
          <a:xfrm>
            <a:off x="1573875" y="635025"/>
            <a:ext cx="2353800" cy="2190300"/>
            <a:chOff x="1573875" y="635025"/>
            <a:chExt cx="2353800" cy="2190300"/>
          </a:xfrm>
        </p:grpSpPr>
        <p:sp>
          <p:nvSpPr>
            <p:cNvPr id="1257" name="Google Shape;1257;p50"/>
            <p:cNvSpPr/>
            <p:nvPr/>
          </p:nvSpPr>
          <p:spPr>
            <a:xfrm flipH="1">
              <a:off x="1793828" y="933812"/>
              <a:ext cx="19622" cy="101400"/>
            </a:xfrm>
            <a:custGeom>
              <a:rect b="b" l="l" r="r" t="t"/>
              <a:pathLst>
                <a:path extrusionOk="0" h="863" w="167">
                  <a:moveTo>
                    <a:pt x="86" y="0"/>
                  </a:moveTo>
                  <a:cubicBezTo>
                    <a:pt x="41" y="0"/>
                    <a:pt x="0" y="41"/>
                    <a:pt x="0" y="86"/>
                  </a:cubicBezTo>
                  <a:lnTo>
                    <a:pt x="0" y="777"/>
                  </a:lnTo>
                  <a:cubicBezTo>
                    <a:pt x="0" y="822"/>
                    <a:pt x="41" y="863"/>
                    <a:pt x="86" y="863"/>
                  </a:cubicBezTo>
                  <a:cubicBezTo>
                    <a:pt x="127" y="863"/>
                    <a:pt x="167" y="822"/>
                    <a:pt x="167" y="777"/>
                  </a:cubicBezTo>
                  <a:lnTo>
                    <a:pt x="167" y="86"/>
                  </a:lnTo>
                  <a:cubicBezTo>
                    <a:pt x="167" y="41"/>
                    <a:pt x="127" y="0"/>
                    <a:pt x="8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 flipH="1">
              <a:off x="1754115" y="975875"/>
              <a:ext cx="101398" cy="19622"/>
            </a:xfrm>
            <a:custGeom>
              <a:rect b="b" l="l" r="r" t="t"/>
              <a:pathLst>
                <a:path extrusionOk="0" h="167" w="863">
                  <a:moveTo>
                    <a:pt x="86" y="0"/>
                  </a:moveTo>
                  <a:cubicBezTo>
                    <a:pt x="41" y="0"/>
                    <a:pt x="0" y="20"/>
                    <a:pt x="0" y="86"/>
                  </a:cubicBezTo>
                  <a:cubicBezTo>
                    <a:pt x="0" y="126"/>
                    <a:pt x="41" y="167"/>
                    <a:pt x="86" y="167"/>
                  </a:cubicBezTo>
                  <a:lnTo>
                    <a:pt x="777" y="167"/>
                  </a:lnTo>
                  <a:cubicBezTo>
                    <a:pt x="823" y="167"/>
                    <a:pt x="863" y="126"/>
                    <a:pt x="863" y="86"/>
                  </a:cubicBezTo>
                  <a:cubicBezTo>
                    <a:pt x="863" y="20"/>
                    <a:pt x="823" y="0"/>
                    <a:pt x="77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 flipH="1">
              <a:off x="1667520" y="2038021"/>
              <a:ext cx="20327" cy="100813"/>
            </a:xfrm>
            <a:custGeom>
              <a:rect b="b" l="l" r="r" t="t"/>
              <a:pathLst>
                <a:path extrusionOk="0" h="858" w="173">
                  <a:moveTo>
                    <a:pt x="87" y="0"/>
                  </a:moveTo>
                  <a:cubicBezTo>
                    <a:pt x="46" y="0"/>
                    <a:pt x="1" y="40"/>
                    <a:pt x="1" y="81"/>
                  </a:cubicBezTo>
                  <a:lnTo>
                    <a:pt x="1" y="777"/>
                  </a:lnTo>
                  <a:cubicBezTo>
                    <a:pt x="1" y="817"/>
                    <a:pt x="46" y="858"/>
                    <a:pt x="87" y="858"/>
                  </a:cubicBezTo>
                  <a:cubicBezTo>
                    <a:pt x="152" y="858"/>
                    <a:pt x="172" y="817"/>
                    <a:pt x="172" y="777"/>
                  </a:cubicBezTo>
                  <a:lnTo>
                    <a:pt x="172" y="81"/>
                  </a:lnTo>
                  <a:cubicBezTo>
                    <a:pt x="172" y="40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 flipH="1">
              <a:off x="1625457" y="2079496"/>
              <a:ext cx="101516" cy="20210"/>
            </a:xfrm>
            <a:custGeom>
              <a:rect b="b" l="l" r="r" t="t"/>
              <a:pathLst>
                <a:path extrusionOk="0" h="172" w="864">
                  <a:moveTo>
                    <a:pt x="82" y="0"/>
                  </a:moveTo>
                  <a:cubicBezTo>
                    <a:pt x="41" y="0"/>
                    <a:pt x="1" y="46"/>
                    <a:pt x="1" y="86"/>
                  </a:cubicBezTo>
                  <a:cubicBezTo>
                    <a:pt x="1" y="126"/>
                    <a:pt x="41" y="172"/>
                    <a:pt x="82" y="172"/>
                  </a:cubicBezTo>
                  <a:lnTo>
                    <a:pt x="778" y="172"/>
                  </a:lnTo>
                  <a:cubicBezTo>
                    <a:pt x="818" y="172"/>
                    <a:pt x="864" y="126"/>
                    <a:pt x="864" y="86"/>
                  </a:cubicBezTo>
                  <a:cubicBezTo>
                    <a:pt x="864" y="46"/>
                    <a:pt x="818" y="0"/>
                    <a:pt x="77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 flipH="1">
              <a:off x="3865872" y="1538906"/>
              <a:ext cx="19739" cy="101518"/>
            </a:xfrm>
            <a:custGeom>
              <a:rect b="b" l="l" r="r" t="t"/>
              <a:pathLst>
                <a:path extrusionOk="0" h="864" w="168">
                  <a:moveTo>
                    <a:pt x="87" y="1"/>
                  </a:moveTo>
                  <a:cubicBezTo>
                    <a:pt x="41" y="1"/>
                    <a:pt x="1" y="21"/>
                    <a:pt x="1" y="86"/>
                  </a:cubicBezTo>
                  <a:lnTo>
                    <a:pt x="1" y="777"/>
                  </a:lnTo>
                  <a:cubicBezTo>
                    <a:pt x="1" y="818"/>
                    <a:pt x="41" y="863"/>
                    <a:pt x="87" y="863"/>
                  </a:cubicBezTo>
                  <a:cubicBezTo>
                    <a:pt x="127" y="863"/>
                    <a:pt x="167" y="818"/>
                    <a:pt x="167" y="777"/>
                  </a:cubicBezTo>
                  <a:lnTo>
                    <a:pt x="167" y="86"/>
                  </a:lnTo>
                  <a:cubicBezTo>
                    <a:pt x="167" y="21"/>
                    <a:pt x="127" y="1"/>
                    <a:pt x="87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 flipH="1">
              <a:off x="3826159" y="1578619"/>
              <a:ext cx="101516" cy="19740"/>
            </a:xfrm>
            <a:custGeom>
              <a:rect b="b" l="l" r="r" t="t"/>
              <a:pathLst>
                <a:path extrusionOk="0" h="168" w="864">
                  <a:moveTo>
                    <a:pt x="87" y="1"/>
                  </a:moveTo>
                  <a:cubicBezTo>
                    <a:pt x="46" y="1"/>
                    <a:pt x="1" y="41"/>
                    <a:pt x="1" y="81"/>
                  </a:cubicBezTo>
                  <a:cubicBezTo>
                    <a:pt x="1" y="127"/>
                    <a:pt x="46" y="167"/>
                    <a:pt x="87" y="167"/>
                  </a:cubicBezTo>
                  <a:lnTo>
                    <a:pt x="778" y="167"/>
                  </a:lnTo>
                  <a:cubicBezTo>
                    <a:pt x="843" y="167"/>
                    <a:pt x="863" y="127"/>
                    <a:pt x="863" y="81"/>
                  </a:cubicBezTo>
                  <a:cubicBezTo>
                    <a:pt x="863" y="41"/>
                    <a:pt x="843" y="1"/>
                    <a:pt x="778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 flipH="1">
              <a:off x="3354412" y="635025"/>
              <a:ext cx="19622" cy="84363"/>
            </a:xfrm>
            <a:custGeom>
              <a:rect b="b" l="l" r="r" t="t"/>
              <a:pathLst>
                <a:path extrusionOk="0" h="718" w="167">
                  <a:moveTo>
                    <a:pt x="81" y="1"/>
                  </a:moveTo>
                  <a:cubicBezTo>
                    <a:pt x="41" y="1"/>
                    <a:pt x="0" y="21"/>
                    <a:pt x="0" y="86"/>
                  </a:cubicBezTo>
                  <a:lnTo>
                    <a:pt x="0" y="631"/>
                  </a:lnTo>
                  <a:cubicBezTo>
                    <a:pt x="0" y="692"/>
                    <a:pt x="41" y="717"/>
                    <a:pt x="81" y="717"/>
                  </a:cubicBezTo>
                  <a:cubicBezTo>
                    <a:pt x="126" y="717"/>
                    <a:pt x="167" y="692"/>
                    <a:pt x="167" y="631"/>
                  </a:cubicBezTo>
                  <a:lnTo>
                    <a:pt x="167" y="86"/>
                  </a:lnTo>
                  <a:cubicBezTo>
                    <a:pt x="167" y="21"/>
                    <a:pt x="126" y="1"/>
                    <a:pt x="81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 flipH="1">
              <a:off x="3322336" y="667101"/>
              <a:ext cx="86711" cy="19622"/>
            </a:xfrm>
            <a:custGeom>
              <a:rect b="b" l="l" r="r" t="t"/>
              <a:pathLst>
                <a:path extrusionOk="0" h="167" w="738">
                  <a:moveTo>
                    <a:pt x="86" y="0"/>
                  </a:moveTo>
                  <a:cubicBezTo>
                    <a:pt x="46" y="0"/>
                    <a:pt x="1" y="41"/>
                    <a:pt x="1" y="86"/>
                  </a:cubicBezTo>
                  <a:cubicBezTo>
                    <a:pt x="1" y="126"/>
                    <a:pt x="46" y="167"/>
                    <a:pt x="86" y="167"/>
                  </a:cubicBezTo>
                  <a:lnTo>
                    <a:pt x="651" y="167"/>
                  </a:lnTo>
                  <a:cubicBezTo>
                    <a:pt x="697" y="167"/>
                    <a:pt x="737" y="126"/>
                    <a:pt x="737" y="86"/>
                  </a:cubicBezTo>
                  <a:cubicBezTo>
                    <a:pt x="737" y="41"/>
                    <a:pt x="697" y="0"/>
                    <a:pt x="65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 flipH="1">
              <a:off x="3415980" y="1375942"/>
              <a:ext cx="27376" cy="27377"/>
            </a:xfrm>
            <a:custGeom>
              <a:rect b="b" l="l" r="r" t="t"/>
              <a:pathLst>
                <a:path extrusionOk="0" h="233" w="233">
                  <a:moveTo>
                    <a:pt x="126" y="0"/>
                  </a:moveTo>
                  <a:cubicBezTo>
                    <a:pt x="61" y="0"/>
                    <a:pt x="0" y="41"/>
                    <a:pt x="0" y="106"/>
                  </a:cubicBezTo>
                  <a:cubicBezTo>
                    <a:pt x="0" y="167"/>
                    <a:pt x="61" y="232"/>
                    <a:pt x="126" y="232"/>
                  </a:cubicBezTo>
                  <a:cubicBezTo>
                    <a:pt x="187" y="232"/>
                    <a:pt x="232" y="167"/>
                    <a:pt x="232" y="106"/>
                  </a:cubicBezTo>
                  <a:cubicBezTo>
                    <a:pt x="232" y="41"/>
                    <a:pt x="187" y="0"/>
                    <a:pt x="12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 flipH="1">
              <a:off x="1702533" y="1697171"/>
              <a:ext cx="26789" cy="26789"/>
            </a:xfrm>
            <a:custGeom>
              <a:rect b="b" l="l" r="r" t="t"/>
              <a:pathLst>
                <a:path extrusionOk="0" h="228" w="228">
                  <a:moveTo>
                    <a:pt x="102" y="0"/>
                  </a:moveTo>
                  <a:cubicBezTo>
                    <a:pt x="41" y="0"/>
                    <a:pt x="1" y="61"/>
                    <a:pt x="1" y="127"/>
                  </a:cubicBezTo>
                  <a:cubicBezTo>
                    <a:pt x="1" y="187"/>
                    <a:pt x="41" y="227"/>
                    <a:pt x="102" y="227"/>
                  </a:cubicBezTo>
                  <a:cubicBezTo>
                    <a:pt x="187" y="227"/>
                    <a:pt x="228" y="187"/>
                    <a:pt x="228" y="127"/>
                  </a:cubicBezTo>
                  <a:cubicBezTo>
                    <a:pt x="228" y="61"/>
                    <a:pt x="187" y="0"/>
                    <a:pt x="102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 flipH="1">
              <a:off x="1988754" y="699059"/>
              <a:ext cx="27376" cy="27377"/>
            </a:xfrm>
            <a:custGeom>
              <a:rect b="b" l="l" r="r" t="t"/>
              <a:pathLst>
                <a:path extrusionOk="0" h="233" w="233">
                  <a:moveTo>
                    <a:pt x="106" y="1"/>
                  </a:moveTo>
                  <a:cubicBezTo>
                    <a:pt x="46" y="1"/>
                    <a:pt x="0" y="66"/>
                    <a:pt x="0" y="127"/>
                  </a:cubicBezTo>
                  <a:cubicBezTo>
                    <a:pt x="0" y="192"/>
                    <a:pt x="46" y="233"/>
                    <a:pt x="106" y="233"/>
                  </a:cubicBezTo>
                  <a:cubicBezTo>
                    <a:pt x="192" y="233"/>
                    <a:pt x="232" y="192"/>
                    <a:pt x="232" y="127"/>
                  </a:cubicBezTo>
                  <a:cubicBezTo>
                    <a:pt x="232" y="66"/>
                    <a:pt x="192" y="1"/>
                    <a:pt x="106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 flipH="1">
              <a:off x="1880305" y="1400851"/>
              <a:ext cx="26789" cy="26789"/>
            </a:xfrm>
            <a:custGeom>
              <a:rect b="b" l="l" r="r" t="t"/>
              <a:pathLst>
                <a:path extrusionOk="0" h="228" w="228">
                  <a:moveTo>
                    <a:pt x="101" y="0"/>
                  </a:moveTo>
                  <a:cubicBezTo>
                    <a:pt x="41" y="0"/>
                    <a:pt x="0" y="61"/>
                    <a:pt x="0" y="126"/>
                  </a:cubicBezTo>
                  <a:cubicBezTo>
                    <a:pt x="0" y="187"/>
                    <a:pt x="41" y="227"/>
                    <a:pt x="101" y="227"/>
                  </a:cubicBezTo>
                  <a:cubicBezTo>
                    <a:pt x="187" y="227"/>
                    <a:pt x="227" y="187"/>
                    <a:pt x="227" y="126"/>
                  </a:cubicBezTo>
                  <a:cubicBezTo>
                    <a:pt x="227" y="61"/>
                    <a:pt x="187" y="0"/>
                    <a:pt x="10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 flipH="1">
              <a:off x="3742031" y="2097238"/>
              <a:ext cx="27376" cy="26789"/>
            </a:xfrm>
            <a:custGeom>
              <a:rect b="b" l="l" r="r" t="t"/>
              <a:pathLst>
                <a:path extrusionOk="0" h="228" w="233">
                  <a:moveTo>
                    <a:pt x="127" y="0"/>
                  </a:moveTo>
                  <a:cubicBezTo>
                    <a:pt x="61" y="0"/>
                    <a:pt x="1" y="41"/>
                    <a:pt x="1" y="101"/>
                  </a:cubicBezTo>
                  <a:cubicBezTo>
                    <a:pt x="1" y="167"/>
                    <a:pt x="61" y="227"/>
                    <a:pt x="127" y="227"/>
                  </a:cubicBezTo>
                  <a:cubicBezTo>
                    <a:pt x="187" y="227"/>
                    <a:pt x="233" y="167"/>
                    <a:pt x="233" y="101"/>
                  </a:cubicBezTo>
                  <a:cubicBezTo>
                    <a:pt x="233" y="41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 flipH="1">
              <a:off x="1573875" y="1321425"/>
              <a:ext cx="46998" cy="46882"/>
            </a:xfrm>
            <a:custGeom>
              <a:rect b="b" l="l" r="r" t="t"/>
              <a:pathLst>
                <a:path extrusionOk="0" h="399" w="400">
                  <a:moveTo>
                    <a:pt x="188" y="0"/>
                  </a:moveTo>
                  <a:cubicBezTo>
                    <a:pt x="87" y="0"/>
                    <a:pt x="1" y="86"/>
                    <a:pt x="1" y="192"/>
                  </a:cubicBezTo>
                  <a:cubicBezTo>
                    <a:pt x="1" y="318"/>
                    <a:pt x="87" y="399"/>
                    <a:pt x="188" y="399"/>
                  </a:cubicBezTo>
                  <a:cubicBezTo>
                    <a:pt x="314" y="399"/>
                    <a:pt x="399" y="318"/>
                    <a:pt x="399" y="192"/>
                  </a:cubicBezTo>
                  <a:cubicBezTo>
                    <a:pt x="399" y="86"/>
                    <a:pt x="314" y="0"/>
                    <a:pt x="18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 flipH="1">
              <a:off x="3697501" y="1025105"/>
              <a:ext cx="46998" cy="46882"/>
            </a:xfrm>
            <a:custGeom>
              <a:rect b="b" l="l" r="r" t="t"/>
              <a:pathLst>
                <a:path extrusionOk="0" h="399" w="400">
                  <a:moveTo>
                    <a:pt x="187" y="0"/>
                  </a:moveTo>
                  <a:cubicBezTo>
                    <a:pt x="81" y="0"/>
                    <a:pt x="1" y="86"/>
                    <a:pt x="1" y="192"/>
                  </a:cubicBezTo>
                  <a:cubicBezTo>
                    <a:pt x="1" y="318"/>
                    <a:pt x="81" y="399"/>
                    <a:pt x="187" y="399"/>
                  </a:cubicBezTo>
                  <a:cubicBezTo>
                    <a:pt x="313" y="399"/>
                    <a:pt x="399" y="318"/>
                    <a:pt x="399" y="192"/>
                  </a:cubicBezTo>
                  <a:cubicBezTo>
                    <a:pt x="399" y="86"/>
                    <a:pt x="313" y="0"/>
                    <a:pt x="1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 flipH="1" rot="10800000">
              <a:off x="2769281" y="2151242"/>
              <a:ext cx="117" cy="652111"/>
            </a:xfrm>
            <a:custGeom>
              <a:rect b="b" l="l" r="r" t="t"/>
              <a:pathLst>
                <a:path extrusionOk="0" h="5550" w="1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 flipH="1" rot="10800000">
              <a:off x="2763993" y="2151242"/>
              <a:ext cx="10222" cy="652111"/>
            </a:xfrm>
            <a:custGeom>
              <a:rect b="b" l="l" r="r" t="t"/>
              <a:pathLst>
                <a:path extrusionOk="0" h="5550" w="87">
                  <a:moveTo>
                    <a:pt x="0" y="0"/>
                  </a:moveTo>
                  <a:lnTo>
                    <a:pt x="0" y="5549"/>
                  </a:lnTo>
                  <a:lnTo>
                    <a:pt x="86" y="5549"/>
                  </a:lnTo>
                  <a:lnTo>
                    <a:pt x="8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 flipH="1" rot="10800000">
              <a:off x="2860575" y="2138788"/>
              <a:ext cx="117" cy="652111"/>
            </a:xfrm>
            <a:custGeom>
              <a:rect b="b" l="l" r="r" t="t"/>
              <a:pathLst>
                <a:path extrusionOk="0" h="5550" w="1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 flipH="1" rot="10800000">
              <a:off x="2855288" y="2138788"/>
              <a:ext cx="12572" cy="652111"/>
            </a:xfrm>
            <a:custGeom>
              <a:rect b="b" l="l" r="r" t="t"/>
              <a:pathLst>
                <a:path extrusionOk="0" h="5550" w="107">
                  <a:moveTo>
                    <a:pt x="0" y="0"/>
                  </a:moveTo>
                  <a:lnTo>
                    <a:pt x="0" y="5549"/>
                  </a:lnTo>
                  <a:lnTo>
                    <a:pt x="106" y="5549"/>
                  </a:lnTo>
                  <a:lnTo>
                    <a:pt x="10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 flipH="1" rot="10800000">
              <a:off x="2687503" y="2173214"/>
              <a:ext cx="117" cy="652111"/>
            </a:xfrm>
            <a:custGeom>
              <a:rect b="b" l="l" r="r" t="t"/>
              <a:pathLst>
                <a:path extrusionOk="0" h="5550" w="1">
                  <a:moveTo>
                    <a:pt x="1" y="1"/>
                  </a:moveTo>
                  <a:lnTo>
                    <a:pt x="1" y="555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 flipH="1" rot="10800000">
              <a:off x="2682803" y="2173214"/>
              <a:ext cx="9635" cy="652111"/>
            </a:xfrm>
            <a:custGeom>
              <a:rect b="b" l="l" r="r" t="t"/>
              <a:pathLst>
                <a:path extrusionOk="0" h="5550" w="82">
                  <a:moveTo>
                    <a:pt x="0" y="1"/>
                  </a:moveTo>
                  <a:lnTo>
                    <a:pt x="0" y="5550"/>
                  </a:lnTo>
                  <a:lnTo>
                    <a:pt x="81" y="5550"/>
                  </a:lnTo>
                  <a:lnTo>
                    <a:pt x="81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 flipH="1">
              <a:off x="2464204" y="1269563"/>
              <a:ext cx="607567" cy="234878"/>
            </a:xfrm>
            <a:custGeom>
              <a:rect b="b" l="l" r="r" t="t"/>
              <a:pathLst>
                <a:path extrusionOk="0" h="1999" w="5171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 flipH="1">
              <a:off x="2185032" y="1444982"/>
              <a:ext cx="570908" cy="269304"/>
            </a:xfrm>
            <a:custGeom>
              <a:rect b="b" l="l" r="r" t="t"/>
              <a:pathLst>
                <a:path extrusionOk="0" h="2292" w="4859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 flipH="1">
              <a:off x="2042156" y="1677385"/>
              <a:ext cx="493831" cy="474220"/>
            </a:xfrm>
            <a:custGeom>
              <a:rect b="b" l="l" r="r" t="t"/>
              <a:pathLst>
                <a:path extrusionOk="0" h="4036" w="4203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 flipH="1">
              <a:off x="2388689" y="1302093"/>
              <a:ext cx="1070693" cy="849506"/>
            </a:xfrm>
            <a:custGeom>
              <a:rect b="b" l="l" r="r" t="t"/>
              <a:pathLst>
                <a:path extrusionOk="0" h="7189" w="9061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2" name="Google Shape;12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900" y="3183325"/>
            <a:ext cx="3035175" cy="15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66" name="Google Shape;466;p36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eko Light"/>
                <a:ea typeface="Teko Light"/>
                <a:cs typeface="Teko Light"/>
                <a:sym typeface="Teko Light"/>
              </a:rPr>
              <a:t>Agenda Overview:</a:t>
            </a:r>
            <a:endParaRPr sz="2000">
              <a:latin typeface="Teko Light"/>
              <a:ea typeface="Teko Light"/>
              <a:cs typeface="Teko Light"/>
              <a:sym typeface="Tek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en" sz="2000">
                <a:latin typeface="Teko Light"/>
                <a:ea typeface="Teko Light"/>
                <a:cs typeface="Teko Light"/>
                <a:sym typeface="Teko Light"/>
              </a:rPr>
              <a:t>Quick preview of each module: SQL, NoSQL,  Cloud DB, and Docker</a:t>
            </a:r>
            <a:endParaRPr sz="2000">
              <a:latin typeface="Teko Light"/>
              <a:ea typeface="Teko Light"/>
              <a:cs typeface="Teko Light"/>
              <a:sym typeface="Tek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 Light"/>
              <a:buChar char="○"/>
            </a:pPr>
            <a:r>
              <a:rPr lang="en" sz="2000">
                <a:latin typeface="Teko Light"/>
                <a:ea typeface="Teko Light"/>
                <a:cs typeface="Teko Light"/>
                <a:sym typeface="Teko Light"/>
              </a:rPr>
              <a:t>History and evolution of each database type.</a:t>
            </a:r>
            <a:endParaRPr sz="2000">
              <a:latin typeface="Teko Light"/>
              <a:ea typeface="Teko Light"/>
              <a:cs typeface="Teko Light"/>
              <a:sym typeface="Tek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 Light"/>
              <a:buChar char="○"/>
            </a:pPr>
            <a:r>
              <a:rPr lang="en" sz="2000">
                <a:latin typeface="Teko Light"/>
                <a:ea typeface="Teko Light"/>
                <a:cs typeface="Teko Light"/>
                <a:sym typeface="Teko Light"/>
              </a:rPr>
              <a:t>Overview of tabular comparison on features, use cases, and pros/cons.</a:t>
            </a:r>
            <a:endParaRPr sz="2000">
              <a:latin typeface="Teko Light"/>
              <a:ea typeface="Teko Light"/>
              <a:cs typeface="Teko Light"/>
              <a:sym typeface="Tek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 Light"/>
              <a:buChar char="○"/>
            </a:pPr>
            <a:r>
              <a:rPr lang="en" sz="2000">
                <a:latin typeface="Teko Light"/>
                <a:ea typeface="Teko Light"/>
                <a:cs typeface="Teko Light"/>
                <a:sym typeface="Teko Light"/>
              </a:rPr>
              <a:t>Discussion on industry relevance and recommendations.</a:t>
            </a:r>
            <a:endParaRPr sz="2000"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eko Light"/>
                <a:ea typeface="Teko Light"/>
                <a:cs typeface="Teko Light"/>
                <a:sym typeface="Teko Light"/>
              </a:rPr>
              <a:t>Goal:</a:t>
            </a:r>
            <a:endParaRPr sz="2000"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eko Light"/>
                <a:ea typeface="Teko Light"/>
                <a:cs typeface="Teko Light"/>
                <a:sym typeface="Teko Light"/>
              </a:rPr>
              <a:t> To explore how different databases serve varying needs and discuss hosting solutions for collaboration.</a:t>
            </a:r>
            <a:endParaRPr sz="2000"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eko Light"/>
              <a:ea typeface="Teko Light"/>
              <a:cs typeface="Teko Light"/>
              <a:sym typeface="Tek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2" name="Google Shape;472;p37"/>
          <p:cNvSpPr txBox="1"/>
          <p:nvPr>
            <p:ph idx="3" type="title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3" name="Google Shape;473;p37"/>
          <p:cNvSpPr txBox="1"/>
          <p:nvPr>
            <p:ph idx="5" type="title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vs NoSQL</a:t>
            </a:r>
            <a:endParaRPr/>
          </a:p>
        </p:txBody>
      </p:sp>
      <p:sp>
        <p:nvSpPr>
          <p:cNvPr id="474" name="Google Shape;474;p37"/>
          <p:cNvSpPr txBox="1"/>
          <p:nvPr>
            <p:ph idx="7" type="subTitle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Cloud Hosting and their uses for them?</a:t>
            </a:r>
            <a:endParaRPr/>
          </a:p>
        </p:txBody>
      </p:sp>
      <p:sp>
        <p:nvSpPr>
          <p:cNvPr id="475" name="Google Shape;475;p37"/>
          <p:cNvSpPr txBox="1"/>
          <p:nvPr>
            <p:ph idx="8" type="title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Hosting</a:t>
            </a:r>
            <a:endParaRPr/>
          </a:p>
        </p:txBody>
      </p:sp>
      <p:sp>
        <p:nvSpPr>
          <p:cNvPr id="476" name="Google Shape;476;p37"/>
          <p:cNvSpPr txBox="1"/>
          <p:nvPr>
            <p:ph idx="9" type="title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7" name="Google Shape;477;p37"/>
          <p:cNvSpPr txBox="1"/>
          <p:nvPr>
            <p:ph idx="13" type="subTitle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478" name="Google Shape;478;p37"/>
          <p:cNvSpPr txBox="1"/>
          <p:nvPr>
            <p:ph idx="14" type="title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Docker</a:t>
            </a:r>
            <a:endParaRPr/>
          </a:p>
        </p:txBody>
      </p:sp>
      <p:sp>
        <p:nvSpPr>
          <p:cNvPr id="479" name="Google Shape;479;p37"/>
          <p:cNvSpPr txBox="1"/>
          <p:nvPr>
            <p:ph idx="15" type="title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0" name="Google Shape;480;p37"/>
          <p:cNvSpPr txBox="1"/>
          <p:nvPr>
            <p:ph idx="4" type="subTitle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Differences of each category</a:t>
            </a:r>
            <a:endParaRPr/>
          </a:p>
        </p:txBody>
      </p:sp>
      <p:sp>
        <p:nvSpPr>
          <p:cNvPr id="481" name="Google Shape;481;p37"/>
          <p:cNvSpPr txBox="1"/>
          <p:nvPr>
            <p:ph idx="6" type="title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2" name="Google Shape;482;p37"/>
          <p:cNvSpPr txBox="1"/>
          <p:nvPr>
            <p:ph idx="1" type="subTitle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database?</a:t>
            </a:r>
            <a:endParaRPr/>
          </a:p>
        </p:txBody>
      </p:sp>
      <p:sp>
        <p:nvSpPr>
          <p:cNvPr id="483" name="Google Shape;483;p37"/>
          <p:cNvSpPr txBox="1"/>
          <p:nvPr>
            <p:ph idx="2" type="title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Databases</a:t>
            </a:r>
            <a:endParaRPr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1090574" y="1604225"/>
            <a:ext cx="1738026" cy="2823854"/>
            <a:chOff x="1090574" y="1604225"/>
            <a:chExt cx="1738026" cy="2823854"/>
          </a:xfrm>
        </p:grpSpPr>
        <p:sp>
          <p:nvSpPr>
            <p:cNvPr id="485" name="Google Shape;485;p37"/>
            <p:cNvSpPr/>
            <p:nvPr/>
          </p:nvSpPr>
          <p:spPr>
            <a:xfrm>
              <a:off x="1996241" y="2595554"/>
              <a:ext cx="414752" cy="1504829"/>
            </a:xfrm>
            <a:custGeom>
              <a:rect b="b" l="l" r="r" t="t"/>
              <a:pathLst>
                <a:path extrusionOk="0" h="12652" w="3487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038227" y="2672866"/>
              <a:ext cx="55308" cy="1190589"/>
            </a:xfrm>
            <a:custGeom>
              <a:rect b="b" l="l" r="r" t="t"/>
              <a:pathLst>
                <a:path extrusionOk="0" h="10010" w="465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131239" y="2728175"/>
              <a:ext cx="54714" cy="1187497"/>
            </a:xfrm>
            <a:custGeom>
              <a:rect b="b" l="l" r="r" t="t"/>
              <a:pathLst>
                <a:path extrusionOk="0" h="9984" w="46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223657" y="2780271"/>
              <a:ext cx="52335" cy="1188092"/>
            </a:xfrm>
            <a:custGeom>
              <a:rect b="b" l="l" r="r" t="t"/>
              <a:pathLst>
                <a:path extrusionOk="0" h="9989" w="44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313577" y="2833082"/>
              <a:ext cx="54832" cy="1187497"/>
            </a:xfrm>
            <a:custGeom>
              <a:rect b="b" l="l" r="r" t="t"/>
              <a:pathLst>
                <a:path extrusionOk="0" h="9984" w="461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410871" y="2595554"/>
              <a:ext cx="417726" cy="1504829"/>
            </a:xfrm>
            <a:custGeom>
              <a:rect b="b" l="l" r="r" t="t"/>
              <a:pathLst>
                <a:path extrusionOk="0" h="12652" w="3512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455831" y="2833082"/>
              <a:ext cx="52929" cy="1187497"/>
            </a:xfrm>
            <a:custGeom>
              <a:rect b="b" l="l" r="r" t="t"/>
              <a:pathLst>
                <a:path extrusionOk="0" h="9984" w="445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545869" y="2780271"/>
              <a:ext cx="55308" cy="1188092"/>
            </a:xfrm>
            <a:custGeom>
              <a:rect b="b" l="l" r="r" t="t"/>
              <a:pathLst>
                <a:path extrusionOk="0" h="9989" w="465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638287" y="2728175"/>
              <a:ext cx="55308" cy="1187497"/>
            </a:xfrm>
            <a:custGeom>
              <a:rect b="b" l="l" r="r" t="t"/>
              <a:pathLst>
                <a:path extrusionOk="0" h="9984" w="465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731180" y="2672866"/>
              <a:ext cx="54714" cy="1190589"/>
            </a:xfrm>
            <a:custGeom>
              <a:rect b="b" l="l" r="r" t="t"/>
              <a:pathLst>
                <a:path extrusionOk="0" h="10010" w="46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996241" y="2355528"/>
              <a:ext cx="832360" cy="480042"/>
            </a:xfrm>
            <a:custGeom>
              <a:rect b="b" l="l" r="r" t="t"/>
              <a:pathLst>
                <a:path extrusionOk="0" h="4036" w="6998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341290" y="2685474"/>
              <a:ext cx="147013" cy="85399"/>
            </a:xfrm>
            <a:custGeom>
              <a:rect b="b" l="l" r="r" t="t"/>
              <a:pathLst>
                <a:path extrusionOk="0" h="718" w="1236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358655" y="2402867"/>
              <a:ext cx="109903" cy="62562"/>
            </a:xfrm>
            <a:custGeom>
              <a:rect b="b" l="l" r="r" t="t"/>
              <a:pathLst>
                <a:path extrusionOk="0" h="526" w="924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358655" y="2432960"/>
              <a:ext cx="54714" cy="62444"/>
            </a:xfrm>
            <a:custGeom>
              <a:rect b="b" l="l" r="r" t="t"/>
              <a:pathLst>
                <a:path extrusionOk="0" h="525" w="46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413250" y="2432960"/>
              <a:ext cx="55308" cy="62444"/>
            </a:xfrm>
            <a:custGeom>
              <a:rect b="b" l="l" r="r" t="t"/>
              <a:pathLst>
                <a:path extrusionOk="0" h="525" w="465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283603" y="2445568"/>
              <a:ext cx="109903" cy="62444"/>
            </a:xfrm>
            <a:custGeom>
              <a:rect b="b" l="l" r="r" t="t"/>
              <a:pathLst>
                <a:path extrusionOk="0" h="525" w="924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283603" y="2475541"/>
              <a:ext cx="54714" cy="62444"/>
            </a:xfrm>
            <a:custGeom>
              <a:rect b="b" l="l" r="r" t="t"/>
              <a:pathLst>
                <a:path extrusionOk="0" h="525" w="46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338198" y="2475541"/>
              <a:ext cx="55308" cy="62444"/>
            </a:xfrm>
            <a:custGeom>
              <a:rect b="b" l="l" r="r" t="t"/>
              <a:pathLst>
                <a:path extrusionOk="0" h="525" w="465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208670" y="2488149"/>
              <a:ext cx="109903" cy="62444"/>
            </a:xfrm>
            <a:custGeom>
              <a:rect b="b" l="l" r="r" t="t"/>
              <a:pathLst>
                <a:path extrusionOk="0" h="525" w="924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208670" y="2520501"/>
              <a:ext cx="54714" cy="60184"/>
            </a:xfrm>
            <a:custGeom>
              <a:rect b="b" l="l" r="r" t="t"/>
              <a:pathLst>
                <a:path extrusionOk="0" h="506" w="46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263264" y="2520501"/>
              <a:ext cx="55308" cy="60184"/>
            </a:xfrm>
            <a:custGeom>
              <a:rect b="b" l="l" r="r" t="t"/>
              <a:pathLst>
                <a:path extrusionOk="0" h="506" w="465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996241" y="1604225"/>
              <a:ext cx="832360" cy="1232575"/>
            </a:xfrm>
            <a:custGeom>
              <a:rect b="b" l="l" r="r" t="t"/>
              <a:pathLst>
                <a:path extrusionOk="0" h="10363" w="6998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1090574" y="3355714"/>
              <a:ext cx="414752" cy="1072363"/>
            </a:xfrm>
            <a:custGeom>
              <a:rect b="b" l="l" r="r" t="t"/>
              <a:pathLst>
                <a:path extrusionOk="0" h="9016" w="3487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090574" y="3388067"/>
              <a:ext cx="414752" cy="292355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090574" y="3505701"/>
              <a:ext cx="414752" cy="292355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090574" y="3623335"/>
              <a:ext cx="414752" cy="292355"/>
            </a:xfrm>
            <a:custGeom>
              <a:rect b="b" l="l" r="r" t="t"/>
              <a:pathLst>
                <a:path extrusionOk="0" h="2458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090574" y="3740374"/>
              <a:ext cx="414752" cy="292830"/>
            </a:xfrm>
            <a:custGeom>
              <a:rect b="b" l="l" r="r" t="t"/>
              <a:pathLst>
                <a:path extrusionOk="0" h="2462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090574" y="3857889"/>
              <a:ext cx="414752" cy="292949"/>
            </a:xfrm>
            <a:custGeom>
              <a:rect b="b" l="l" r="r" t="t"/>
              <a:pathLst>
                <a:path extrusionOk="0" h="2463" w="3487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090574" y="3975523"/>
              <a:ext cx="414752" cy="292949"/>
            </a:xfrm>
            <a:custGeom>
              <a:rect b="b" l="l" r="r" t="t"/>
              <a:pathLst>
                <a:path extrusionOk="0" h="2463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090574" y="4093157"/>
              <a:ext cx="414752" cy="292236"/>
            </a:xfrm>
            <a:custGeom>
              <a:rect b="b" l="l" r="r" t="t"/>
              <a:pathLst>
                <a:path extrusionOk="0" h="2457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505204" y="3450511"/>
              <a:ext cx="252634" cy="977568"/>
            </a:xfrm>
            <a:custGeom>
              <a:rect b="b" l="l" r="r" t="t"/>
              <a:pathLst>
                <a:path extrusionOk="0" h="8219" w="2124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505204" y="3482864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505204" y="3600498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505204" y="3718132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05204" y="3835766"/>
              <a:ext cx="252634" cy="197440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05204" y="3953281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505204" y="4070320"/>
              <a:ext cx="252634" cy="198154"/>
            </a:xfrm>
            <a:custGeom>
              <a:rect b="b" l="l" r="r" t="t"/>
              <a:pathLst>
                <a:path extrusionOk="0" h="1666" w="2124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1505204" y="4187954"/>
              <a:ext cx="252634" cy="197440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090574" y="3210486"/>
              <a:ext cx="667267" cy="385366"/>
            </a:xfrm>
            <a:custGeom>
              <a:rect b="b" l="l" r="r" t="t"/>
              <a:pathLst>
                <a:path extrusionOk="0" h="3240" w="561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175141" y="3308375"/>
              <a:ext cx="167590" cy="97293"/>
            </a:xfrm>
            <a:custGeom>
              <a:rect b="b" l="l" r="r" t="t"/>
              <a:pathLst>
                <a:path extrusionOk="0" h="818" w="1409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472733" y="3405075"/>
              <a:ext cx="162713" cy="86232"/>
            </a:xfrm>
            <a:custGeom>
              <a:rect b="b" l="l" r="r" t="t"/>
              <a:pathLst>
                <a:path extrusionOk="0" h="725" w="1368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090574" y="2456923"/>
              <a:ext cx="667267" cy="1137066"/>
            </a:xfrm>
            <a:custGeom>
              <a:rect b="b" l="l" r="r" t="t"/>
              <a:pathLst>
                <a:path extrusionOk="0" h="9560" w="561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2" name="Google Shape;532;p38"/>
          <p:cNvSpPr txBox="1"/>
          <p:nvPr>
            <p:ph idx="3" type="title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33" name="Google Shape;533;p38"/>
          <p:cNvSpPr txBox="1"/>
          <p:nvPr>
            <p:ph idx="5" type="title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534" name="Google Shape;534;p38"/>
          <p:cNvSpPr txBox="1"/>
          <p:nvPr>
            <p:ph idx="7" type="subTitle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Opinions on what we think is best</a:t>
            </a:r>
            <a:endParaRPr/>
          </a:p>
        </p:txBody>
      </p:sp>
      <p:sp>
        <p:nvSpPr>
          <p:cNvPr id="535" name="Google Shape;535;p38"/>
          <p:cNvSpPr txBox="1"/>
          <p:nvPr>
            <p:ph idx="8" type="title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Recommendations</a:t>
            </a:r>
            <a:endParaRPr/>
          </a:p>
        </p:txBody>
      </p:sp>
      <p:sp>
        <p:nvSpPr>
          <p:cNvPr id="536" name="Google Shape;536;p38"/>
          <p:cNvSpPr txBox="1"/>
          <p:nvPr>
            <p:ph idx="9" type="title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37" name="Google Shape;537;p38"/>
          <p:cNvSpPr txBox="1"/>
          <p:nvPr>
            <p:ph idx="13" type="subTitle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Wrap it up with a following Q&amp;A session</a:t>
            </a:r>
            <a:endParaRPr/>
          </a:p>
        </p:txBody>
      </p:sp>
      <p:sp>
        <p:nvSpPr>
          <p:cNvPr id="538" name="Google Shape;538;p38"/>
          <p:cNvSpPr txBox="1"/>
          <p:nvPr>
            <p:ph idx="14" type="title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Q&amp;A</a:t>
            </a:r>
            <a:endParaRPr/>
          </a:p>
        </p:txBody>
      </p:sp>
      <p:sp>
        <p:nvSpPr>
          <p:cNvPr id="539" name="Google Shape;539;p38"/>
          <p:cNvSpPr txBox="1"/>
          <p:nvPr>
            <p:ph idx="15" type="title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40" name="Google Shape;540;p38"/>
          <p:cNvSpPr txBox="1"/>
          <p:nvPr>
            <p:ph idx="4" type="subTitle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Comparing each database</a:t>
            </a:r>
            <a:endParaRPr/>
          </a:p>
        </p:txBody>
      </p:sp>
      <p:sp>
        <p:nvSpPr>
          <p:cNvPr id="541" name="Google Shape;541;p38"/>
          <p:cNvSpPr txBox="1"/>
          <p:nvPr>
            <p:ph idx="6" type="title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42" name="Google Shape;542;p38"/>
          <p:cNvSpPr txBox="1"/>
          <p:nvPr>
            <p:ph idx="1" type="subTitle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Exploring database hosting options</a:t>
            </a:r>
            <a:endParaRPr/>
          </a:p>
        </p:txBody>
      </p:sp>
      <p:sp>
        <p:nvSpPr>
          <p:cNvPr id="543" name="Google Shape;543;p38"/>
          <p:cNvSpPr txBox="1"/>
          <p:nvPr>
            <p:ph idx="2" type="title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Databases Locally vs in the Cloud</a:t>
            </a:r>
            <a:endParaRPr/>
          </a:p>
        </p:txBody>
      </p:sp>
      <p:grpSp>
        <p:nvGrpSpPr>
          <p:cNvPr id="544" name="Google Shape;544;p38"/>
          <p:cNvGrpSpPr/>
          <p:nvPr/>
        </p:nvGrpSpPr>
        <p:grpSpPr>
          <a:xfrm>
            <a:off x="1090574" y="1604225"/>
            <a:ext cx="1738026" cy="2823854"/>
            <a:chOff x="1090574" y="1604225"/>
            <a:chExt cx="1738026" cy="2823854"/>
          </a:xfrm>
        </p:grpSpPr>
        <p:sp>
          <p:nvSpPr>
            <p:cNvPr id="545" name="Google Shape;545;p38"/>
            <p:cNvSpPr/>
            <p:nvPr/>
          </p:nvSpPr>
          <p:spPr>
            <a:xfrm>
              <a:off x="1996241" y="2595554"/>
              <a:ext cx="414752" cy="1504829"/>
            </a:xfrm>
            <a:custGeom>
              <a:rect b="b" l="l" r="r" t="t"/>
              <a:pathLst>
                <a:path extrusionOk="0" h="12652" w="3487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2038227" y="2672866"/>
              <a:ext cx="55308" cy="1190589"/>
            </a:xfrm>
            <a:custGeom>
              <a:rect b="b" l="l" r="r" t="t"/>
              <a:pathLst>
                <a:path extrusionOk="0" h="10010" w="465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2131239" y="2728175"/>
              <a:ext cx="54714" cy="1187497"/>
            </a:xfrm>
            <a:custGeom>
              <a:rect b="b" l="l" r="r" t="t"/>
              <a:pathLst>
                <a:path extrusionOk="0" h="9984" w="46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2223657" y="2780271"/>
              <a:ext cx="52335" cy="1188092"/>
            </a:xfrm>
            <a:custGeom>
              <a:rect b="b" l="l" r="r" t="t"/>
              <a:pathLst>
                <a:path extrusionOk="0" h="9989" w="44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2313577" y="2833082"/>
              <a:ext cx="54832" cy="1187497"/>
            </a:xfrm>
            <a:custGeom>
              <a:rect b="b" l="l" r="r" t="t"/>
              <a:pathLst>
                <a:path extrusionOk="0" h="9984" w="461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2410871" y="2595554"/>
              <a:ext cx="417726" cy="1504829"/>
            </a:xfrm>
            <a:custGeom>
              <a:rect b="b" l="l" r="r" t="t"/>
              <a:pathLst>
                <a:path extrusionOk="0" h="12652" w="3512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2455831" y="2833082"/>
              <a:ext cx="52929" cy="1187497"/>
            </a:xfrm>
            <a:custGeom>
              <a:rect b="b" l="l" r="r" t="t"/>
              <a:pathLst>
                <a:path extrusionOk="0" h="9984" w="445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2545869" y="2780271"/>
              <a:ext cx="55308" cy="1188092"/>
            </a:xfrm>
            <a:custGeom>
              <a:rect b="b" l="l" r="r" t="t"/>
              <a:pathLst>
                <a:path extrusionOk="0" h="9989" w="465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2638287" y="2728175"/>
              <a:ext cx="55308" cy="1187497"/>
            </a:xfrm>
            <a:custGeom>
              <a:rect b="b" l="l" r="r" t="t"/>
              <a:pathLst>
                <a:path extrusionOk="0" h="9984" w="465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2731180" y="2672866"/>
              <a:ext cx="54714" cy="1190589"/>
            </a:xfrm>
            <a:custGeom>
              <a:rect b="b" l="l" r="r" t="t"/>
              <a:pathLst>
                <a:path extrusionOk="0" h="10010" w="46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1996241" y="2355528"/>
              <a:ext cx="832360" cy="480042"/>
            </a:xfrm>
            <a:custGeom>
              <a:rect b="b" l="l" r="r" t="t"/>
              <a:pathLst>
                <a:path extrusionOk="0" h="4036" w="6998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2341290" y="2685474"/>
              <a:ext cx="147013" cy="85399"/>
            </a:xfrm>
            <a:custGeom>
              <a:rect b="b" l="l" r="r" t="t"/>
              <a:pathLst>
                <a:path extrusionOk="0" h="718" w="1236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2358655" y="2402867"/>
              <a:ext cx="109903" cy="62562"/>
            </a:xfrm>
            <a:custGeom>
              <a:rect b="b" l="l" r="r" t="t"/>
              <a:pathLst>
                <a:path extrusionOk="0" h="526" w="924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358655" y="2432960"/>
              <a:ext cx="54714" cy="62444"/>
            </a:xfrm>
            <a:custGeom>
              <a:rect b="b" l="l" r="r" t="t"/>
              <a:pathLst>
                <a:path extrusionOk="0" h="525" w="46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413250" y="2432960"/>
              <a:ext cx="55308" cy="62444"/>
            </a:xfrm>
            <a:custGeom>
              <a:rect b="b" l="l" r="r" t="t"/>
              <a:pathLst>
                <a:path extrusionOk="0" h="525" w="465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2283603" y="2445568"/>
              <a:ext cx="109903" cy="62444"/>
            </a:xfrm>
            <a:custGeom>
              <a:rect b="b" l="l" r="r" t="t"/>
              <a:pathLst>
                <a:path extrusionOk="0" h="525" w="924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283603" y="2475541"/>
              <a:ext cx="54714" cy="62444"/>
            </a:xfrm>
            <a:custGeom>
              <a:rect b="b" l="l" r="r" t="t"/>
              <a:pathLst>
                <a:path extrusionOk="0" h="525" w="46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2338198" y="2475541"/>
              <a:ext cx="55308" cy="62444"/>
            </a:xfrm>
            <a:custGeom>
              <a:rect b="b" l="l" r="r" t="t"/>
              <a:pathLst>
                <a:path extrusionOk="0" h="525" w="465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208670" y="2488149"/>
              <a:ext cx="109903" cy="62444"/>
            </a:xfrm>
            <a:custGeom>
              <a:rect b="b" l="l" r="r" t="t"/>
              <a:pathLst>
                <a:path extrusionOk="0" h="525" w="924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2208670" y="2520501"/>
              <a:ext cx="54714" cy="60184"/>
            </a:xfrm>
            <a:custGeom>
              <a:rect b="b" l="l" r="r" t="t"/>
              <a:pathLst>
                <a:path extrusionOk="0" h="506" w="46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2263264" y="2520501"/>
              <a:ext cx="55308" cy="60184"/>
            </a:xfrm>
            <a:custGeom>
              <a:rect b="b" l="l" r="r" t="t"/>
              <a:pathLst>
                <a:path extrusionOk="0" h="506" w="465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1996241" y="1604225"/>
              <a:ext cx="832360" cy="1232575"/>
            </a:xfrm>
            <a:custGeom>
              <a:rect b="b" l="l" r="r" t="t"/>
              <a:pathLst>
                <a:path extrusionOk="0" h="10363" w="6998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1090574" y="3355714"/>
              <a:ext cx="414752" cy="1072363"/>
            </a:xfrm>
            <a:custGeom>
              <a:rect b="b" l="l" r="r" t="t"/>
              <a:pathLst>
                <a:path extrusionOk="0" h="9016" w="3487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1090574" y="3388067"/>
              <a:ext cx="414752" cy="292355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1090574" y="3505701"/>
              <a:ext cx="414752" cy="292355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1090574" y="3623335"/>
              <a:ext cx="414752" cy="292355"/>
            </a:xfrm>
            <a:custGeom>
              <a:rect b="b" l="l" r="r" t="t"/>
              <a:pathLst>
                <a:path extrusionOk="0" h="2458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1090574" y="3740374"/>
              <a:ext cx="414752" cy="292830"/>
            </a:xfrm>
            <a:custGeom>
              <a:rect b="b" l="l" r="r" t="t"/>
              <a:pathLst>
                <a:path extrusionOk="0" h="2462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1090574" y="3857889"/>
              <a:ext cx="414752" cy="292949"/>
            </a:xfrm>
            <a:custGeom>
              <a:rect b="b" l="l" r="r" t="t"/>
              <a:pathLst>
                <a:path extrusionOk="0" h="2463" w="3487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1090574" y="3975523"/>
              <a:ext cx="414752" cy="292949"/>
            </a:xfrm>
            <a:custGeom>
              <a:rect b="b" l="l" r="r" t="t"/>
              <a:pathLst>
                <a:path extrusionOk="0" h="2463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1090574" y="4093157"/>
              <a:ext cx="414752" cy="292236"/>
            </a:xfrm>
            <a:custGeom>
              <a:rect b="b" l="l" r="r" t="t"/>
              <a:pathLst>
                <a:path extrusionOk="0" h="2457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505204" y="3450511"/>
              <a:ext cx="252634" cy="977568"/>
            </a:xfrm>
            <a:custGeom>
              <a:rect b="b" l="l" r="r" t="t"/>
              <a:pathLst>
                <a:path extrusionOk="0" h="8219" w="2124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505204" y="3482864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505204" y="3600498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505204" y="3718132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05204" y="3835766"/>
              <a:ext cx="252634" cy="197440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505204" y="3953281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505204" y="4070320"/>
              <a:ext cx="252634" cy="198154"/>
            </a:xfrm>
            <a:custGeom>
              <a:rect b="b" l="l" r="r" t="t"/>
              <a:pathLst>
                <a:path extrusionOk="0" h="1666" w="2124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05204" y="4187954"/>
              <a:ext cx="252634" cy="197440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090574" y="3210486"/>
              <a:ext cx="667267" cy="385366"/>
            </a:xfrm>
            <a:custGeom>
              <a:rect b="b" l="l" r="r" t="t"/>
              <a:pathLst>
                <a:path extrusionOk="0" h="3240" w="561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1175141" y="3308375"/>
              <a:ext cx="167590" cy="97293"/>
            </a:xfrm>
            <a:custGeom>
              <a:rect b="b" l="l" r="r" t="t"/>
              <a:pathLst>
                <a:path extrusionOk="0" h="818" w="1409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1472733" y="3405075"/>
              <a:ext cx="162713" cy="86232"/>
            </a:xfrm>
            <a:custGeom>
              <a:rect b="b" l="l" r="r" t="t"/>
              <a:pathLst>
                <a:path extrusionOk="0" h="725" w="1368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090574" y="2456923"/>
              <a:ext cx="667267" cy="1137066"/>
            </a:xfrm>
            <a:custGeom>
              <a:rect b="b" l="l" r="r" t="t"/>
              <a:pathLst>
                <a:path extrusionOk="0" h="9560" w="561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0175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>
            <a:hlinkClick r:id="rId3"/>
          </p:cNvPr>
          <p:cNvSpPr txBox="1"/>
          <p:nvPr/>
        </p:nvSpPr>
        <p:spPr>
          <a:xfrm>
            <a:off x="376228" y="3164450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Timson 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2" name="Google Shape;592;p39">
            <a:hlinkClick r:id="rId4"/>
          </p:cNvPr>
          <p:cNvSpPr txBox="1"/>
          <p:nvPr/>
        </p:nvSpPr>
        <p:spPr>
          <a:xfrm>
            <a:off x="1826894" y="3164450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William 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3" name="Google Shape;593;p39">
            <a:hlinkClick r:id="rId5"/>
          </p:cNvPr>
          <p:cNvSpPr txBox="1"/>
          <p:nvPr/>
        </p:nvSpPr>
        <p:spPr>
          <a:xfrm>
            <a:off x="3287241" y="3164450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Zakaria 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Google Shape;594;p39">
            <a:hlinkClick r:id="rId6"/>
          </p:cNvPr>
          <p:cNvSpPr txBox="1"/>
          <p:nvPr/>
        </p:nvSpPr>
        <p:spPr>
          <a:xfrm>
            <a:off x="4767351" y="3164450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Darren 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39">
            <a:hlinkClick r:id="rId7"/>
          </p:cNvPr>
          <p:cNvSpPr txBox="1"/>
          <p:nvPr/>
        </p:nvSpPr>
        <p:spPr>
          <a:xfrm>
            <a:off x="6131401" y="3164450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Jawad 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6" name="Google Shape;596;p39"/>
          <p:cNvSpPr txBox="1"/>
          <p:nvPr/>
        </p:nvSpPr>
        <p:spPr>
          <a:xfrm>
            <a:off x="9150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Small Data</a:t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97" name="Google Shape;597;p39">
            <a:hlinkClick r:id="rId8"/>
          </p:cNvPr>
          <p:cNvSpPr txBox="1"/>
          <p:nvPr/>
        </p:nvSpPr>
        <p:spPr>
          <a:xfrm>
            <a:off x="7495451" y="3164450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Jawad C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98" name="Google Shape;59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29450" y="1594250"/>
            <a:ext cx="1119964" cy="119299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9"/>
          <p:cNvSpPr txBox="1"/>
          <p:nvPr/>
        </p:nvSpPr>
        <p:spPr>
          <a:xfrm>
            <a:off x="2676200" y="995000"/>
            <a:ext cx="387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This presentation is brought to you by:</a:t>
            </a:r>
            <a:endParaRPr sz="1900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pic>
        <p:nvPicPr>
          <p:cNvPr id="600" name="Google Shape;600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225" y="1471125"/>
            <a:ext cx="974625" cy="13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87438" y="1569947"/>
            <a:ext cx="1144062" cy="12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33625" y="1594250"/>
            <a:ext cx="1057800" cy="11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89123" y="1548419"/>
            <a:ext cx="1144050" cy="1193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794488" y="1548413"/>
            <a:ext cx="1193000" cy="11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Database?</a:t>
            </a:r>
            <a:endParaRPr/>
          </a:p>
        </p:txBody>
      </p:sp>
      <p:sp>
        <p:nvSpPr>
          <p:cNvPr id="610" name="Google Shape;610;p40"/>
          <p:cNvSpPr txBox="1"/>
          <p:nvPr>
            <p:ph idx="1" type="subTitle"/>
          </p:nvPr>
        </p:nvSpPr>
        <p:spPr>
          <a:xfrm>
            <a:off x="720000" y="1383288"/>
            <a:ext cx="4236600" cy="23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eko Medium"/>
                <a:ea typeface="Teko Medium"/>
                <a:cs typeface="Teko Medium"/>
                <a:sym typeface="Teko Medium"/>
              </a:rPr>
              <a:t>A database is a system designed for storing, managing, and retrieving data efficiently. </a:t>
            </a:r>
            <a:r>
              <a:rPr lang="en" sz="1500">
                <a:latin typeface="Teko Medium"/>
                <a:ea typeface="Teko Medium"/>
                <a:cs typeface="Teko Medium"/>
                <a:sym typeface="Teko Medium"/>
              </a:rPr>
              <a:t>First</a:t>
            </a:r>
            <a:r>
              <a:rPr lang="en" sz="1500">
                <a:latin typeface="Teko Medium"/>
                <a:ea typeface="Teko Medium"/>
                <a:cs typeface="Teko Medium"/>
                <a:sym typeface="Teko Medium"/>
              </a:rPr>
              <a:t> Introduced in 1970, Edgar F. Codd, a computer scientist at IBM, introduces the relational database model in his paper "A Relational Model of Data for Large Shared Data Banks."</a:t>
            </a:r>
            <a:endParaRPr sz="1500"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eko Medium"/>
                <a:ea typeface="Teko Medium"/>
                <a:cs typeface="Teko Medium"/>
                <a:sym typeface="Teko Medium"/>
              </a:rPr>
              <a:t>It allows users to organize data in a structured format, ensuring easy access and manipulation. There are two types of databases that are relevant to current </a:t>
            </a:r>
            <a:r>
              <a:rPr lang="en" sz="1500">
                <a:latin typeface="Teko Medium"/>
                <a:ea typeface="Teko Medium"/>
                <a:cs typeface="Teko Medium"/>
                <a:sym typeface="Teko Medium"/>
              </a:rPr>
              <a:t>Industry, SQL and NoSQL databases.</a:t>
            </a:r>
            <a:endParaRPr sz="1500"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marR="245595" rtl="0" algn="l">
              <a:spcBef>
                <a:spcPts val="12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611" name="Google Shape;611;p40"/>
          <p:cNvGrpSpPr/>
          <p:nvPr/>
        </p:nvGrpSpPr>
        <p:grpSpPr>
          <a:xfrm>
            <a:off x="4956600" y="1003286"/>
            <a:ext cx="3371050" cy="3136925"/>
            <a:chOff x="5052950" y="1003286"/>
            <a:chExt cx="3371050" cy="3136925"/>
          </a:xfrm>
        </p:grpSpPr>
        <p:sp>
          <p:nvSpPr>
            <p:cNvPr id="612" name="Google Shape;612;p40"/>
            <p:cNvSpPr/>
            <p:nvPr/>
          </p:nvSpPr>
          <p:spPr>
            <a:xfrm>
              <a:off x="8080887" y="1431206"/>
              <a:ext cx="28102" cy="145221"/>
            </a:xfrm>
            <a:custGeom>
              <a:rect b="b" l="l" r="r" t="t"/>
              <a:pathLst>
                <a:path extrusionOk="0" h="863" w="167">
                  <a:moveTo>
                    <a:pt x="86" y="0"/>
                  </a:moveTo>
                  <a:cubicBezTo>
                    <a:pt x="41" y="0"/>
                    <a:pt x="0" y="41"/>
                    <a:pt x="0" y="86"/>
                  </a:cubicBezTo>
                  <a:lnTo>
                    <a:pt x="0" y="777"/>
                  </a:lnTo>
                  <a:cubicBezTo>
                    <a:pt x="0" y="822"/>
                    <a:pt x="41" y="863"/>
                    <a:pt x="86" y="863"/>
                  </a:cubicBezTo>
                  <a:cubicBezTo>
                    <a:pt x="127" y="863"/>
                    <a:pt x="167" y="822"/>
                    <a:pt x="167" y="777"/>
                  </a:cubicBezTo>
                  <a:lnTo>
                    <a:pt x="167" y="86"/>
                  </a:lnTo>
                  <a:cubicBezTo>
                    <a:pt x="167" y="41"/>
                    <a:pt x="127" y="0"/>
                    <a:pt x="8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8020644" y="1491448"/>
              <a:ext cx="145223" cy="28102"/>
            </a:xfrm>
            <a:custGeom>
              <a:rect b="b" l="l" r="r" t="t"/>
              <a:pathLst>
                <a:path extrusionOk="0" h="167" w="863">
                  <a:moveTo>
                    <a:pt x="86" y="0"/>
                  </a:moveTo>
                  <a:cubicBezTo>
                    <a:pt x="41" y="0"/>
                    <a:pt x="0" y="20"/>
                    <a:pt x="0" y="86"/>
                  </a:cubicBezTo>
                  <a:cubicBezTo>
                    <a:pt x="0" y="126"/>
                    <a:pt x="41" y="167"/>
                    <a:pt x="86" y="167"/>
                  </a:cubicBezTo>
                  <a:lnTo>
                    <a:pt x="777" y="167"/>
                  </a:lnTo>
                  <a:cubicBezTo>
                    <a:pt x="823" y="167"/>
                    <a:pt x="863" y="126"/>
                    <a:pt x="863" y="86"/>
                  </a:cubicBezTo>
                  <a:cubicBezTo>
                    <a:pt x="863" y="20"/>
                    <a:pt x="823" y="0"/>
                    <a:pt x="77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8260772" y="3012642"/>
              <a:ext cx="29112" cy="144380"/>
            </a:xfrm>
            <a:custGeom>
              <a:rect b="b" l="l" r="r" t="t"/>
              <a:pathLst>
                <a:path extrusionOk="0" h="858" w="173">
                  <a:moveTo>
                    <a:pt x="87" y="0"/>
                  </a:moveTo>
                  <a:cubicBezTo>
                    <a:pt x="46" y="0"/>
                    <a:pt x="1" y="40"/>
                    <a:pt x="1" y="81"/>
                  </a:cubicBezTo>
                  <a:lnTo>
                    <a:pt x="1" y="777"/>
                  </a:lnTo>
                  <a:cubicBezTo>
                    <a:pt x="1" y="817"/>
                    <a:pt x="46" y="858"/>
                    <a:pt x="87" y="858"/>
                  </a:cubicBezTo>
                  <a:cubicBezTo>
                    <a:pt x="152" y="858"/>
                    <a:pt x="172" y="817"/>
                    <a:pt x="172" y="777"/>
                  </a:cubicBezTo>
                  <a:lnTo>
                    <a:pt x="172" y="81"/>
                  </a:lnTo>
                  <a:cubicBezTo>
                    <a:pt x="172" y="40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204737" y="3072043"/>
              <a:ext cx="145392" cy="28943"/>
            </a:xfrm>
            <a:custGeom>
              <a:rect b="b" l="l" r="r" t="t"/>
              <a:pathLst>
                <a:path extrusionOk="0" h="172" w="864">
                  <a:moveTo>
                    <a:pt x="82" y="0"/>
                  </a:moveTo>
                  <a:cubicBezTo>
                    <a:pt x="41" y="0"/>
                    <a:pt x="1" y="46"/>
                    <a:pt x="1" y="86"/>
                  </a:cubicBezTo>
                  <a:cubicBezTo>
                    <a:pt x="1" y="126"/>
                    <a:pt x="41" y="172"/>
                    <a:pt x="82" y="172"/>
                  </a:cubicBezTo>
                  <a:lnTo>
                    <a:pt x="778" y="172"/>
                  </a:lnTo>
                  <a:cubicBezTo>
                    <a:pt x="818" y="172"/>
                    <a:pt x="864" y="126"/>
                    <a:pt x="864" y="86"/>
                  </a:cubicBezTo>
                  <a:cubicBezTo>
                    <a:pt x="864" y="46"/>
                    <a:pt x="818" y="0"/>
                    <a:pt x="77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5113192" y="2297816"/>
              <a:ext cx="28271" cy="145390"/>
            </a:xfrm>
            <a:custGeom>
              <a:rect b="b" l="l" r="r" t="t"/>
              <a:pathLst>
                <a:path extrusionOk="0" h="864" w="168">
                  <a:moveTo>
                    <a:pt x="87" y="1"/>
                  </a:moveTo>
                  <a:cubicBezTo>
                    <a:pt x="41" y="1"/>
                    <a:pt x="1" y="21"/>
                    <a:pt x="1" y="86"/>
                  </a:cubicBezTo>
                  <a:lnTo>
                    <a:pt x="1" y="777"/>
                  </a:lnTo>
                  <a:cubicBezTo>
                    <a:pt x="1" y="818"/>
                    <a:pt x="41" y="863"/>
                    <a:pt x="87" y="863"/>
                  </a:cubicBezTo>
                  <a:cubicBezTo>
                    <a:pt x="127" y="863"/>
                    <a:pt x="167" y="818"/>
                    <a:pt x="167" y="777"/>
                  </a:cubicBezTo>
                  <a:lnTo>
                    <a:pt x="167" y="86"/>
                  </a:lnTo>
                  <a:cubicBezTo>
                    <a:pt x="167" y="21"/>
                    <a:pt x="127" y="1"/>
                    <a:pt x="87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5052950" y="2354692"/>
              <a:ext cx="145392" cy="28270"/>
            </a:xfrm>
            <a:custGeom>
              <a:rect b="b" l="l" r="r" t="t"/>
              <a:pathLst>
                <a:path extrusionOk="0" h="168" w="864">
                  <a:moveTo>
                    <a:pt x="87" y="1"/>
                  </a:moveTo>
                  <a:cubicBezTo>
                    <a:pt x="46" y="1"/>
                    <a:pt x="1" y="41"/>
                    <a:pt x="1" y="81"/>
                  </a:cubicBezTo>
                  <a:cubicBezTo>
                    <a:pt x="1" y="127"/>
                    <a:pt x="46" y="167"/>
                    <a:pt x="87" y="167"/>
                  </a:cubicBezTo>
                  <a:lnTo>
                    <a:pt x="778" y="167"/>
                  </a:lnTo>
                  <a:cubicBezTo>
                    <a:pt x="843" y="167"/>
                    <a:pt x="863" y="127"/>
                    <a:pt x="863" y="81"/>
                  </a:cubicBezTo>
                  <a:cubicBezTo>
                    <a:pt x="863" y="41"/>
                    <a:pt x="843" y="1"/>
                    <a:pt x="778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5845861" y="1003286"/>
              <a:ext cx="28102" cy="120821"/>
            </a:xfrm>
            <a:custGeom>
              <a:rect b="b" l="l" r="r" t="t"/>
              <a:pathLst>
                <a:path extrusionOk="0" h="718" w="167">
                  <a:moveTo>
                    <a:pt x="81" y="1"/>
                  </a:moveTo>
                  <a:cubicBezTo>
                    <a:pt x="41" y="1"/>
                    <a:pt x="0" y="21"/>
                    <a:pt x="0" y="86"/>
                  </a:cubicBezTo>
                  <a:lnTo>
                    <a:pt x="0" y="631"/>
                  </a:lnTo>
                  <a:cubicBezTo>
                    <a:pt x="0" y="692"/>
                    <a:pt x="41" y="717"/>
                    <a:pt x="81" y="717"/>
                  </a:cubicBezTo>
                  <a:cubicBezTo>
                    <a:pt x="126" y="717"/>
                    <a:pt x="167" y="692"/>
                    <a:pt x="167" y="631"/>
                  </a:cubicBezTo>
                  <a:lnTo>
                    <a:pt x="167" y="86"/>
                  </a:lnTo>
                  <a:cubicBezTo>
                    <a:pt x="167" y="21"/>
                    <a:pt x="126" y="1"/>
                    <a:pt x="81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5795715" y="1049225"/>
              <a:ext cx="124189" cy="28102"/>
            </a:xfrm>
            <a:custGeom>
              <a:rect b="b" l="l" r="r" t="t"/>
              <a:pathLst>
                <a:path extrusionOk="0" h="167" w="738">
                  <a:moveTo>
                    <a:pt x="86" y="0"/>
                  </a:moveTo>
                  <a:cubicBezTo>
                    <a:pt x="46" y="0"/>
                    <a:pt x="1" y="41"/>
                    <a:pt x="1" y="86"/>
                  </a:cubicBezTo>
                  <a:cubicBezTo>
                    <a:pt x="1" y="126"/>
                    <a:pt x="46" y="167"/>
                    <a:pt x="86" y="167"/>
                  </a:cubicBezTo>
                  <a:lnTo>
                    <a:pt x="651" y="167"/>
                  </a:lnTo>
                  <a:cubicBezTo>
                    <a:pt x="697" y="167"/>
                    <a:pt x="737" y="126"/>
                    <a:pt x="737" y="86"/>
                  </a:cubicBezTo>
                  <a:cubicBezTo>
                    <a:pt x="737" y="41"/>
                    <a:pt x="697" y="0"/>
                    <a:pt x="65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5746579" y="2064420"/>
              <a:ext cx="39209" cy="39208"/>
            </a:xfrm>
            <a:custGeom>
              <a:rect b="b" l="l" r="r" t="t"/>
              <a:pathLst>
                <a:path extrusionOk="0" h="233" w="233">
                  <a:moveTo>
                    <a:pt x="126" y="0"/>
                  </a:moveTo>
                  <a:cubicBezTo>
                    <a:pt x="61" y="0"/>
                    <a:pt x="0" y="41"/>
                    <a:pt x="0" y="106"/>
                  </a:cubicBezTo>
                  <a:cubicBezTo>
                    <a:pt x="0" y="167"/>
                    <a:pt x="61" y="232"/>
                    <a:pt x="126" y="232"/>
                  </a:cubicBezTo>
                  <a:cubicBezTo>
                    <a:pt x="187" y="232"/>
                    <a:pt x="232" y="167"/>
                    <a:pt x="232" y="106"/>
                  </a:cubicBezTo>
                  <a:cubicBezTo>
                    <a:pt x="232" y="41"/>
                    <a:pt x="187" y="0"/>
                    <a:pt x="12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8201371" y="2524480"/>
              <a:ext cx="38367" cy="38367"/>
            </a:xfrm>
            <a:custGeom>
              <a:rect b="b" l="l" r="r" t="t"/>
              <a:pathLst>
                <a:path extrusionOk="0" h="228" w="228">
                  <a:moveTo>
                    <a:pt x="102" y="0"/>
                  </a:moveTo>
                  <a:cubicBezTo>
                    <a:pt x="41" y="0"/>
                    <a:pt x="1" y="61"/>
                    <a:pt x="1" y="127"/>
                  </a:cubicBezTo>
                  <a:cubicBezTo>
                    <a:pt x="1" y="187"/>
                    <a:pt x="41" y="227"/>
                    <a:pt x="102" y="227"/>
                  </a:cubicBezTo>
                  <a:cubicBezTo>
                    <a:pt x="187" y="227"/>
                    <a:pt x="228" y="187"/>
                    <a:pt x="228" y="127"/>
                  </a:cubicBezTo>
                  <a:cubicBezTo>
                    <a:pt x="228" y="61"/>
                    <a:pt x="187" y="0"/>
                    <a:pt x="102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790613" y="1094995"/>
              <a:ext cx="39209" cy="39208"/>
            </a:xfrm>
            <a:custGeom>
              <a:rect b="b" l="l" r="r" t="t"/>
              <a:pathLst>
                <a:path extrusionOk="0" h="233" w="233">
                  <a:moveTo>
                    <a:pt x="106" y="1"/>
                  </a:moveTo>
                  <a:cubicBezTo>
                    <a:pt x="46" y="1"/>
                    <a:pt x="0" y="66"/>
                    <a:pt x="0" y="127"/>
                  </a:cubicBezTo>
                  <a:cubicBezTo>
                    <a:pt x="0" y="192"/>
                    <a:pt x="46" y="233"/>
                    <a:pt x="106" y="233"/>
                  </a:cubicBezTo>
                  <a:cubicBezTo>
                    <a:pt x="192" y="233"/>
                    <a:pt x="232" y="192"/>
                    <a:pt x="232" y="127"/>
                  </a:cubicBezTo>
                  <a:cubicBezTo>
                    <a:pt x="232" y="66"/>
                    <a:pt x="192" y="1"/>
                    <a:pt x="106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946772" y="2100094"/>
              <a:ext cx="38367" cy="38367"/>
            </a:xfrm>
            <a:custGeom>
              <a:rect b="b" l="l" r="r" t="t"/>
              <a:pathLst>
                <a:path extrusionOk="0" h="228" w="228">
                  <a:moveTo>
                    <a:pt x="101" y="0"/>
                  </a:moveTo>
                  <a:cubicBezTo>
                    <a:pt x="41" y="0"/>
                    <a:pt x="0" y="61"/>
                    <a:pt x="0" y="126"/>
                  </a:cubicBezTo>
                  <a:cubicBezTo>
                    <a:pt x="0" y="187"/>
                    <a:pt x="41" y="227"/>
                    <a:pt x="101" y="227"/>
                  </a:cubicBezTo>
                  <a:cubicBezTo>
                    <a:pt x="187" y="227"/>
                    <a:pt x="227" y="187"/>
                    <a:pt x="227" y="126"/>
                  </a:cubicBezTo>
                  <a:cubicBezTo>
                    <a:pt x="227" y="61"/>
                    <a:pt x="187" y="0"/>
                    <a:pt x="10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5279616" y="3097452"/>
              <a:ext cx="39209" cy="38367"/>
            </a:xfrm>
            <a:custGeom>
              <a:rect b="b" l="l" r="r" t="t"/>
              <a:pathLst>
                <a:path extrusionOk="0" h="228" w="233">
                  <a:moveTo>
                    <a:pt x="127" y="0"/>
                  </a:moveTo>
                  <a:cubicBezTo>
                    <a:pt x="61" y="0"/>
                    <a:pt x="1" y="41"/>
                    <a:pt x="1" y="101"/>
                  </a:cubicBezTo>
                  <a:cubicBezTo>
                    <a:pt x="1" y="167"/>
                    <a:pt x="61" y="227"/>
                    <a:pt x="127" y="227"/>
                  </a:cubicBezTo>
                  <a:cubicBezTo>
                    <a:pt x="187" y="227"/>
                    <a:pt x="233" y="167"/>
                    <a:pt x="233" y="101"/>
                  </a:cubicBezTo>
                  <a:cubicBezTo>
                    <a:pt x="233" y="41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8356689" y="1986341"/>
              <a:ext cx="67311" cy="67142"/>
            </a:xfrm>
            <a:custGeom>
              <a:rect b="b" l="l" r="r" t="t"/>
              <a:pathLst>
                <a:path extrusionOk="0" h="399" w="400">
                  <a:moveTo>
                    <a:pt x="188" y="0"/>
                  </a:moveTo>
                  <a:cubicBezTo>
                    <a:pt x="87" y="0"/>
                    <a:pt x="1" y="86"/>
                    <a:pt x="1" y="192"/>
                  </a:cubicBezTo>
                  <a:cubicBezTo>
                    <a:pt x="1" y="318"/>
                    <a:pt x="87" y="399"/>
                    <a:pt x="188" y="399"/>
                  </a:cubicBezTo>
                  <a:cubicBezTo>
                    <a:pt x="314" y="399"/>
                    <a:pt x="399" y="318"/>
                    <a:pt x="399" y="192"/>
                  </a:cubicBezTo>
                  <a:cubicBezTo>
                    <a:pt x="399" y="86"/>
                    <a:pt x="314" y="0"/>
                    <a:pt x="18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5315290" y="1561955"/>
              <a:ext cx="67311" cy="67142"/>
            </a:xfrm>
            <a:custGeom>
              <a:rect b="b" l="l" r="r" t="t"/>
              <a:pathLst>
                <a:path extrusionOk="0" h="399" w="400">
                  <a:moveTo>
                    <a:pt x="187" y="0"/>
                  </a:moveTo>
                  <a:cubicBezTo>
                    <a:pt x="81" y="0"/>
                    <a:pt x="1" y="86"/>
                    <a:pt x="1" y="192"/>
                  </a:cubicBezTo>
                  <a:cubicBezTo>
                    <a:pt x="1" y="318"/>
                    <a:pt x="81" y="399"/>
                    <a:pt x="187" y="399"/>
                  </a:cubicBezTo>
                  <a:cubicBezTo>
                    <a:pt x="313" y="399"/>
                    <a:pt x="399" y="318"/>
                    <a:pt x="399" y="192"/>
                  </a:cubicBezTo>
                  <a:cubicBezTo>
                    <a:pt x="399" y="86"/>
                    <a:pt x="313" y="0"/>
                    <a:pt x="1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 rot="10800000">
              <a:off x="6711803" y="3174818"/>
              <a:ext cx="168" cy="933926"/>
            </a:xfrm>
            <a:custGeom>
              <a:rect b="b" l="l" r="r" t="t"/>
              <a:pathLst>
                <a:path extrusionOk="0" h="5550" w="1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 rot="10800000">
              <a:off x="6704904" y="3174818"/>
              <a:ext cx="14640" cy="933926"/>
            </a:xfrm>
            <a:custGeom>
              <a:rect b="b" l="l" r="r" t="t"/>
              <a:pathLst>
                <a:path extrusionOk="0" h="5550" w="87">
                  <a:moveTo>
                    <a:pt x="0" y="0"/>
                  </a:moveTo>
                  <a:lnTo>
                    <a:pt x="0" y="5549"/>
                  </a:lnTo>
                  <a:lnTo>
                    <a:pt x="86" y="5549"/>
                  </a:lnTo>
                  <a:lnTo>
                    <a:pt x="8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 rot="10800000">
              <a:off x="6581054" y="3156981"/>
              <a:ext cx="168" cy="933926"/>
            </a:xfrm>
            <a:custGeom>
              <a:rect b="b" l="l" r="r" t="t"/>
              <a:pathLst>
                <a:path extrusionOk="0" h="5550" w="1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 rot="10800000">
              <a:off x="6570788" y="3156981"/>
              <a:ext cx="18006" cy="933926"/>
            </a:xfrm>
            <a:custGeom>
              <a:rect b="b" l="l" r="r" t="t"/>
              <a:pathLst>
                <a:path extrusionOk="0" h="5550" w="107">
                  <a:moveTo>
                    <a:pt x="0" y="0"/>
                  </a:moveTo>
                  <a:lnTo>
                    <a:pt x="0" y="5549"/>
                  </a:lnTo>
                  <a:lnTo>
                    <a:pt x="106" y="5549"/>
                  </a:lnTo>
                  <a:lnTo>
                    <a:pt x="10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 rot="10800000">
              <a:off x="6828922" y="3206285"/>
              <a:ext cx="168" cy="933926"/>
            </a:xfrm>
            <a:custGeom>
              <a:rect b="b" l="l" r="r" t="t"/>
              <a:pathLst>
                <a:path extrusionOk="0" h="5550" w="1">
                  <a:moveTo>
                    <a:pt x="1" y="1"/>
                  </a:moveTo>
                  <a:lnTo>
                    <a:pt x="1" y="555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 rot="10800000">
              <a:off x="6822023" y="3206285"/>
              <a:ext cx="13799" cy="933926"/>
            </a:xfrm>
            <a:custGeom>
              <a:rect b="b" l="l" r="r" t="t"/>
              <a:pathLst>
                <a:path extrusionOk="0" h="5550" w="82">
                  <a:moveTo>
                    <a:pt x="0" y="1"/>
                  </a:moveTo>
                  <a:lnTo>
                    <a:pt x="0" y="5550"/>
                  </a:lnTo>
                  <a:lnTo>
                    <a:pt x="81" y="5550"/>
                  </a:lnTo>
                  <a:lnTo>
                    <a:pt x="81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3" name="Google Shape;6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613" y="1003275"/>
            <a:ext cx="2343025" cy="2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1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1"/>
          <p:cNvSpPr txBox="1"/>
          <p:nvPr>
            <p:ph idx="1" type="body"/>
          </p:nvPr>
        </p:nvSpPr>
        <p:spPr>
          <a:xfrm>
            <a:off x="769575" y="1199800"/>
            <a:ext cx="2808000" cy="31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eko Medium"/>
                <a:ea typeface="Teko Medium"/>
                <a:cs typeface="Teko Medium"/>
                <a:sym typeface="Teko Medium"/>
              </a:rPr>
              <a:t>SQL (Structured Query Language):</a:t>
            </a:r>
            <a:endParaRPr sz="1200">
              <a:latin typeface="Teko Medium"/>
              <a:ea typeface="Teko Medium"/>
              <a:cs typeface="Teko Medium"/>
              <a:sym typeface="Tek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eko Medium"/>
              <a:buChar char="●"/>
            </a:pPr>
            <a:r>
              <a:rPr lang="en" sz="1200">
                <a:latin typeface="Teko Medium"/>
                <a:ea typeface="Teko Medium"/>
                <a:cs typeface="Teko Medium"/>
                <a:sym typeface="Teko Medium"/>
              </a:rPr>
              <a:t>Relational databases that use structured schemas.</a:t>
            </a:r>
            <a:endParaRPr sz="1200">
              <a:latin typeface="Teko Medium"/>
              <a:ea typeface="Teko Medium"/>
              <a:cs typeface="Teko Medium"/>
              <a:sym typeface="Tek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eko Medium"/>
              <a:buChar char="●"/>
            </a:pPr>
            <a:r>
              <a:rPr lang="en" sz="1200">
                <a:latin typeface="Teko Medium"/>
                <a:ea typeface="Teko Medium"/>
                <a:cs typeface="Teko Medium"/>
                <a:sym typeface="Teko Medium"/>
              </a:rPr>
              <a:t>Ideal for structured data with predefined relationships (e.g., tables).</a:t>
            </a:r>
            <a:endParaRPr sz="1200">
              <a:latin typeface="Teko Medium"/>
              <a:ea typeface="Teko Medium"/>
              <a:cs typeface="Teko Medium"/>
              <a:sym typeface="Tek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eko Medium"/>
              <a:buChar char="●"/>
            </a:pPr>
            <a:r>
              <a:rPr lang="en" sz="1200">
                <a:latin typeface="Teko Medium"/>
                <a:ea typeface="Teko Medium"/>
                <a:cs typeface="Teko Medium"/>
                <a:sym typeface="Teko Medium"/>
              </a:rPr>
              <a:t>ACID Transaction (Atomicity, </a:t>
            </a:r>
            <a:r>
              <a:rPr lang="en" sz="1200">
                <a:latin typeface="Teko Medium"/>
                <a:ea typeface="Teko Medium"/>
                <a:cs typeface="Teko Medium"/>
                <a:sym typeface="Teko Medium"/>
              </a:rPr>
              <a:t>Consistency, Isolation, Durability)</a:t>
            </a:r>
            <a:endParaRPr sz="1200"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eko Medium"/>
                <a:ea typeface="Teko Medium"/>
                <a:cs typeface="Teko Medium"/>
                <a:sym typeface="Teko Medium"/>
              </a:rPr>
              <a:t>NoSQL (Not Only SQL):</a:t>
            </a:r>
            <a:endParaRPr sz="1200">
              <a:latin typeface="Teko Medium"/>
              <a:ea typeface="Teko Medium"/>
              <a:cs typeface="Teko Medium"/>
              <a:sym typeface="Tek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eko Medium"/>
              <a:buChar char="●"/>
            </a:pPr>
            <a:r>
              <a:rPr lang="en" sz="1200">
                <a:latin typeface="Teko Medium"/>
                <a:ea typeface="Teko Medium"/>
                <a:cs typeface="Teko Medium"/>
                <a:sym typeface="Teko Medium"/>
              </a:rPr>
              <a:t>Non Relational</a:t>
            </a:r>
            <a:r>
              <a:rPr lang="en" sz="1200">
                <a:latin typeface="Teko Medium"/>
                <a:ea typeface="Teko Medium"/>
                <a:cs typeface="Teko Medium"/>
                <a:sym typeface="Teko Medium"/>
              </a:rPr>
              <a:t> databases that allow for flexible schemas.</a:t>
            </a:r>
            <a:endParaRPr sz="1200">
              <a:latin typeface="Teko Medium"/>
              <a:ea typeface="Teko Medium"/>
              <a:cs typeface="Teko Medium"/>
              <a:sym typeface="Tek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eko Medium"/>
              <a:buChar char="●"/>
            </a:pPr>
            <a:r>
              <a:rPr lang="en" sz="1200">
                <a:latin typeface="Teko Medium"/>
                <a:ea typeface="Teko Medium"/>
                <a:cs typeface="Teko Medium"/>
                <a:sym typeface="Teko Medium"/>
              </a:rPr>
              <a:t>Suitable for unstructured or semistructured data, accommodating rapid changes.</a:t>
            </a:r>
            <a:endParaRPr sz="1200">
              <a:latin typeface="Teko Medium"/>
              <a:ea typeface="Teko Medium"/>
              <a:cs typeface="Teko Medium"/>
              <a:sym typeface="Tek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eko Medium"/>
              <a:buChar char="●"/>
            </a:pPr>
            <a:r>
              <a:rPr lang="en" sz="1200">
                <a:latin typeface="Teko Medium"/>
                <a:ea typeface="Teko Medium"/>
                <a:cs typeface="Teko Medium"/>
                <a:sym typeface="Teko Medium"/>
              </a:rPr>
              <a:t>BASE ( Basically Available, Soft State, Eventually Consistent)</a:t>
            </a:r>
            <a:endParaRPr sz="1200"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0" name="Google Shape;640;p41"/>
          <p:cNvSpPr txBox="1"/>
          <p:nvPr>
            <p:ph idx="2"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What is SQL and NoSQL?</a:t>
            </a:r>
            <a:endParaRPr sz="3000"/>
          </a:p>
        </p:txBody>
      </p:sp>
      <p:grpSp>
        <p:nvGrpSpPr>
          <p:cNvPr id="641" name="Google Shape;641;p41"/>
          <p:cNvGrpSpPr/>
          <p:nvPr/>
        </p:nvGrpSpPr>
        <p:grpSpPr>
          <a:xfrm>
            <a:off x="4225200" y="1123500"/>
            <a:ext cx="3986153" cy="3112300"/>
            <a:chOff x="720000" y="1504500"/>
            <a:chExt cx="3986153" cy="3112300"/>
          </a:xfrm>
        </p:grpSpPr>
        <p:sp>
          <p:nvSpPr>
            <p:cNvPr id="642" name="Google Shape;642;p41"/>
            <p:cNvSpPr/>
            <p:nvPr/>
          </p:nvSpPr>
          <p:spPr>
            <a:xfrm>
              <a:off x="3614670" y="1504500"/>
              <a:ext cx="1091483" cy="1753606"/>
            </a:xfrm>
            <a:custGeom>
              <a:rect b="b" l="l" r="r" t="t"/>
              <a:pathLst>
                <a:path extrusionOk="0" h="10329" w="6429">
                  <a:moveTo>
                    <a:pt x="202" y="0"/>
                  </a:moveTo>
                  <a:cubicBezTo>
                    <a:pt x="101" y="0"/>
                    <a:pt x="0" y="96"/>
                    <a:pt x="0" y="216"/>
                  </a:cubicBezTo>
                  <a:lnTo>
                    <a:pt x="0" y="3939"/>
                  </a:lnTo>
                  <a:lnTo>
                    <a:pt x="1643" y="4881"/>
                  </a:lnTo>
                  <a:cubicBezTo>
                    <a:pt x="1663" y="4900"/>
                    <a:pt x="1682" y="4924"/>
                    <a:pt x="1682" y="4963"/>
                  </a:cubicBezTo>
                  <a:lnTo>
                    <a:pt x="1706" y="4982"/>
                  </a:lnTo>
                  <a:lnTo>
                    <a:pt x="1706" y="7826"/>
                  </a:lnTo>
                  <a:lnTo>
                    <a:pt x="5986" y="10286"/>
                  </a:lnTo>
                  <a:cubicBezTo>
                    <a:pt x="6029" y="10329"/>
                    <a:pt x="6068" y="10329"/>
                    <a:pt x="6125" y="10329"/>
                  </a:cubicBezTo>
                  <a:cubicBezTo>
                    <a:pt x="6289" y="10329"/>
                    <a:pt x="6428" y="10209"/>
                    <a:pt x="6428" y="10045"/>
                  </a:cubicBezTo>
                  <a:lnTo>
                    <a:pt x="6409" y="3680"/>
                  </a:lnTo>
                  <a:lnTo>
                    <a:pt x="6409" y="3622"/>
                  </a:lnTo>
                  <a:cubicBezTo>
                    <a:pt x="6390" y="3579"/>
                    <a:pt x="6346" y="3521"/>
                    <a:pt x="6308" y="3502"/>
                  </a:cubicBezTo>
                  <a:lnTo>
                    <a:pt x="322" y="39"/>
                  </a:lnTo>
                  <a:cubicBezTo>
                    <a:pt x="284" y="19"/>
                    <a:pt x="241" y="0"/>
                    <a:pt x="202" y="0"/>
                  </a:cubicBezTo>
                  <a:close/>
                </a:path>
              </a:pathLst>
            </a:custGeom>
            <a:solidFill>
              <a:srgbClr val="B0A1FB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3295661" y="2003642"/>
              <a:ext cx="608643" cy="978923"/>
            </a:xfrm>
            <a:custGeom>
              <a:rect b="b" l="l" r="r" t="t"/>
              <a:pathLst>
                <a:path extrusionOk="0" h="5766" w="3585">
                  <a:moveTo>
                    <a:pt x="102" y="0"/>
                  </a:moveTo>
                  <a:cubicBezTo>
                    <a:pt x="39" y="0"/>
                    <a:pt x="1" y="39"/>
                    <a:pt x="1" y="101"/>
                  </a:cubicBezTo>
                  <a:lnTo>
                    <a:pt x="1" y="3382"/>
                  </a:lnTo>
                  <a:lnTo>
                    <a:pt x="1" y="3762"/>
                  </a:lnTo>
                  <a:cubicBezTo>
                    <a:pt x="1" y="3805"/>
                    <a:pt x="20" y="3843"/>
                    <a:pt x="39" y="3863"/>
                  </a:cubicBezTo>
                  <a:lnTo>
                    <a:pt x="3321" y="5746"/>
                  </a:lnTo>
                  <a:cubicBezTo>
                    <a:pt x="3364" y="5765"/>
                    <a:pt x="3383" y="5765"/>
                    <a:pt x="3421" y="5765"/>
                  </a:cubicBezTo>
                  <a:cubicBezTo>
                    <a:pt x="3503" y="5765"/>
                    <a:pt x="3585" y="5707"/>
                    <a:pt x="3585" y="5606"/>
                  </a:cubicBezTo>
                  <a:lnTo>
                    <a:pt x="3585" y="4886"/>
                  </a:lnTo>
                  <a:lnTo>
                    <a:pt x="1980" y="3964"/>
                  </a:lnTo>
                  <a:cubicBezTo>
                    <a:pt x="1923" y="3925"/>
                    <a:pt x="1879" y="3863"/>
                    <a:pt x="1879" y="3786"/>
                  </a:cubicBezTo>
                  <a:lnTo>
                    <a:pt x="1879" y="3123"/>
                  </a:lnTo>
                  <a:lnTo>
                    <a:pt x="1879" y="999"/>
                  </a:lnTo>
                  <a:lnTo>
                    <a:pt x="159" y="19"/>
                  </a:lnTo>
                  <a:cubicBezTo>
                    <a:pt x="140" y="0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B0A1FB">
                <a:alpha val="4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3614670" y="2173248"/>
              <a:ext cx="289636" cy="659915"/>
            </a:xfrm>
            <a:custGeom>
              <a:rect b="b" l="l" r="r" t="t"/>
              <a:pathLst>
                <a:path extrusionOk="0" h="3887" w="1706">
                  <a:moveTo>
                    <a:pt x="0" y="0"/>
                  </a:moveTo>
                  <a:lnTo>
                    <a:pt x="0" y="2124"/>
                  </a:lnTo>
                  <a:lnTo>
                    <a:pt x="0" y="2787"/>
                  </a:lnTo>
                  <a:cubicBezTo>
                    <a:pt x="0" y="2864"/>
                    <a:pt x="44" y="2926"/>
                    <a:pt x="101" y="2965"/>
                  </a:cubicBezTo>
                  <a:lnTo>
                    <a:pt x="1706" y="3887"/>
                  </a:lnTo>
                  <a:lnTo>
                    <a:pt x="1706" y="1043"/>
                  </a:lnTo>
                  <a:lnTo>
                    <a:pt x="1682" y="1024"/>
                  </a:lnTo>
                  <a:cubicBezTo>
                    <a:pt x="1682" y="985"/>
                    <a:pt x="1663" y="961"/>
                    <a:pt x="1643" y="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0A1FB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5" name="Google Shape;645;p41"/>
            <p:cNvGrpSpPr/>
            <p:nvPr/>
          </p:nvGrpSpPr>
          <p:grpSpPr>
            <a:xfrm>
              <a:off x="720000" y="1915473"/>
              <a:ext cx="1372805" cy="1712860"/>
              <a:chOff x="720000" y="1915473"/>
              <a:chExt cx="1372805" cy="1712860"/>
            </a:xfrm>
          </p:grpSpPr>
          <p:sp>
            <p:nvSpPr>
              <p:cNvPr id="646" name="Google Shape;646;p41"/>
              <p:cNvSpPr/>
              <p:nvPr/>
            </p:nvSpPr>
            <p:spPr>
              <a:xfrm>
                <a:off x="720000" y="1915473"/>
                <a:ext cx="1060415" cy="1712860"/>
              </a:xfrm>
              <a:custGeom>
                <a:rect b="b" l="l" r="r" t="t"/>
                <a:pathLst>
                  <a:path extrusionOk="0" h="10089" w="6246">
                    <a:moveTo>
                      <a:pt x="6044" y="0"/>
                    </a:moveTo>
                    <a:cubicBezTo>
                      <a:pt x="6006" y="0"/>
                      <a:pt x="5982" y="20"/>
                      <a:pt x="5943" y="39"/>
                    </a:cubicBezTo>
                    <a:lnTo>
                      <a:pt x="97" y="3421"/>
                    </a:lnTo>
                    <a:cubicBezTo>
                      <a:pt x="78" y="3421"/>
                      <a:pt x="78" y="3440"/>
                      <a:pt x="58" y="3440"/>
                    </a:cubicBezTo>
                    <a:cubicBezTo>
                      <a:pt x="39" y="3483"/>
                      <a:pt x="20" y="3503"/>
                      <a:pt x="1" y="3541"/>
                    </a:cubicBezTo>
                    <a:lnTo>
                      <a:pt x="1" y="3584"/>
                    </a:lnTo>
                    <a:lnTo>
                      <a:pt x="1" y="9786"/>
                    </a:lnTo>
                    <a:cubicBezTo>
                      <a:pt x="1" y="9969"/>
                      <a:pt x="140" y="10089"/>
                      <a:pt x="279" y="10089"/>
                    </a:cubicBezTo>
                    <a:cubicBezTo>
                      <a:pt x="318" y="10089"/>
                      <a:pt x="380" y="10070"/>
                      <a:pt x="419" y="10046"/>
                    </a:cubicBezTo>
                    <a:lnTo>
                      <a:pt x="4180" y="7865"/>
                    </a:lnTo>
                    <a:lnTo>
                      <a:pt x="4180" y="5703"/>
                    </a:lnTo>
                    <a:cubicBezTo>
                      <a:pt x="4180" y="5684"/>
                      <a:pt x="4204" y="5684"/>
                      <a:pt x="4204" y="5664"/>
                    </a:cubicBezTo>
                    <a:cubicBezTo>
                      <a:pt x="4204" y="5645"/>
                      <a:pt x="4223" y="5602"/>
                      <a:pt x="4262" y="5602"/>
                    </a:cubicBezTo>
                    <a:lnTo>
                      <a:pt x="6246" y="4444"/>
                    </a:lnTo>
                    <a:lnTo>
                      <a:pt x="6246" y="197"/>
                    </a:lnTo>
                    <a:cubicBezTo>
                      <a:pt x="6246" y="101"/>
                      <a:pt x="6145" y="0"/>
                      <a:pt x="6044" y="0"/>
                    </a:cubicBezTo>
                    <a:close/>
                  </a:path>
                </a:pathLst>
              </a:cu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41"/>
              <p:cNvSpPr/>
              <p:nvPr/>
            </p:nvSpPr>
            <p:spPr>
              <a:xfrm>
                <a:off x="1429664" y="2503577"/>
                <a:ext cx="663141" cy="1066866"/>
              </a:xfrm>
              <a:custGeom>
                <a:rect b="b" l="l" r="r" t="t"/>
                <a:pathLst>
                  <a:path extrusionOk="0" h="6284" w="3906">
                    <a:moveTo>
                      <a:pt x="3786" y="0"/>
                    </a:moveTo>
                    <a:cubicBezTo>
                      <a:pt x="3767" y="0"/>
                      <a:pt x="3747" y="19"/>
                      <a:pt x="3723" y="19"/>
                    </a:cubicBezTo>
                    <a:lnTo>
                      <a:pt x="2066" y="980"/>
                    </a:lnTo>
                    <a:lnTo>
                      <a:pt x="2066" y="2460"/>
                    </a:lnTo>
                    <a:lnTo>
                      <a:pt x="2066" y="3099"/>
                    </a:lnTo>
                    <a:cubicBezTo>
                      <a:pt x="2066" y="3180"/>
                      <a:pt x="2023" y="3243"/>
                      <a:pt x="1965" y="3281"/>
                    </a:cubicBezTo>
                    <a:lnTo>
                      <a:pt x="0" y="4401"/>
                    </a:lnTo>
                    <a:lnTo>
                      <a:pt x="0" y="6101"/>
                    </a:lnTo>
                    <a:cubicBezTo>
                      <a:pt x="0" y="6202"/>
                      <a:pt x="101" y="6284"/>
                      <a:pt x="183" y="6284"/>
                    </a:cubicBezTo>
                    <a:cubicBezTo>
                      <a:pt x="221" y="6284"/>
                      <a:pt x="240" y="6284"/>
                      <a:pt x="284" y="6265"/>
                    </a:cubicBezTo>
                    <a:lnTo>
                      <a:pt x="3843" y="4204"/>
                    </a:lnTo>
                    <a:cubicBezTo>
                      <a:pt x="3887" y="4180"/>
                      <a:pt x="3906" y="4141"/>
                      <a:pt x="3906" y="4084"/>
                    </a:cubicBezTo>
                    <a:lnTo>
                      <a:pt x="3906" y="3680"/>
                    </a:lnTo>
                    <a:lnTo>
                      <a:pt x="3906" y="140"/>
                    </a:lnTo>
                    <a:cubicBezTo>
                      <a:pt x="3906" y="58"/>
                      <a:pt x="3843" y="0"/>
                      <a:pt x="3786" y="0"/>
                    </a:cubicBezTo>
                    <a:close/>
                  </a:path>
                </a:pathLst>
              </a:custGeom>
              <a:solidFill>
                <a:srgbClr val="FFFFFF">
                  <a:alpha val="54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41"/>
              <p:cNvSpPr/>
              <p:nvPr/>
            </p:nvSpPr>
            <p:spPr>
              <a:xfrm>
                <a:off x="1429664" y="2669958"/>
                <a:ext cx="350755" cy="580800"/>
              </a:xfrm>
              <a:custGeom>
                <a:rect b="b" l="l" r="r" t="t"/>
                <a:pathLst>
                  <a:path extrusionOk="0" h="3421" w="2066">
                    <a:moveTo>
                      <a:pt x="2066" y="0"/>
                    </a:moveTo>
                    <a:lnTo>
                      <a:pt x="82" y="1158"/>
                    </a:lnTo>
                    <a:cubicBezTo>
                      <a:pt x="43" y="1158"/>
                      <a:pt x="24" y="1201"/>
                      <a:pt x="24" y="1220"/>
                    </a:cubicBezTo>
                    <a:cubicBezTo>
                      <a:pt x="24" y="1240"/>
                      <a:pt x="0" y="1240"/>
                      <a:pt x="0" y="1259"/>
                    </a:cubicBezTo>
                    <a:lnTo>
                      <a:pt x="0" y="3421"/>
                    </a:lnTo>
                    <a:lnTo>
                      <a:pt x="1965" y="2301"/>
                    </a:lnTo>
                    <a:cubicBezTo>
                      <a:pt x="2023" y="2263"/>
                      <a:pt x="2066" y="2200"/>
                      <a:pt x="2066" y="2119"/>
                    </a:cubicBezTo>
                    <a:lnTo>
                      <a:pt x="2066" y="1480"/>
                    </a:lnTo>
                    <a:lnTo>
                      <a:pt x="2066" y="0"/>
                    </a:lnTo>
                    <a:close/>
                  </a:path>
                </a:pathLst>
              </a:cu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9" name="Google Shape;649;p41"/>
            <p:cNvSpPr/>
            <p:nvPr/>
          </p:nvSpPr>
          <p:spPr>
            <a:xfrm>
              <a:off x="2789241" y="2717171"/>
              <a:ext cx="23769" cy="71136"/>
            </a:xfrm>
            <a:custGeom>
              <a:rect b="b" l="l" r="r" t="t"/>
              <a:pathLst>
                <a:path extrusionOk="0" h="419" w="140">
                  <a:moveTo>
                    <a:pt x="39" y="0"/>
                  </a:moveTo>
                  <a:cubicBezTo>
                    <a:pt x="20" y="0"/>
                    <a:pt x="1" y="19"/>
                    <a:pt x="1" y="39"/>
                  </a:cubicBezTo>
                  <a:lnTo>
                    <a:pt x="63" y="360"/>
                  </a:lnTo>
                  <a:cubicBezTo>
                    <a:pt x="63" y="380"/>
                    <a:pt x="82" y="380"/>
                    <a:pt x="101" y="399"/>
                  </a:cubicBezTo>
                  <a:lnTo>
                    <a:pt x="140" y="418"/>
                  </a:lnTo>
                  <a:lnTo>
                    <a:pt x="101" y="39"/>
                  </a:lnTo>
                  <a:cubicBezTo>
                    <a:pt x="101" y="19"/>
                    <a:pt x="63" y="0"/>
                    <a:pt x="39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2806388" y="2726848"/>
              <a:ext cx="17317" cy="71985"/>
            </a:xfrm>
            <a:custGeom>
              <a:rect b="b" l="l" r="r" t="t"/>
              <a:pathLst>
                <a:path extrusionOk="0" h="424" w="102">
                  <a:moveTo>
                    <a:pt x="58" y="1"/>
                  </a:moveTo>
                  <a:cubicBezTo>
                    <a:pt x="39" y="1"/>
                    <a:pt x="20" y="25"/>
                    <a:pt x="20" y="44"/>
                  </a:cubicBezTo>
                  <a:lnTo>
                    <a:pt x="0" y="342"/>
                  </a:lnTo>
                  <a:cubicBezTo>
                    <a:pt x="0" y="361"/>
                    <a:pt x="20" y="385"/>
                    <a:pt x="20" y="385"/>
                  </a:cubicBezTo>
                  <a:lnTo>
                    <a:pt x="82" y="424"/>
                  </a:lnTo>
                  <a:lnTo>
                    <a:pt x="101" y="63"/>
                  </a:lnTo>
                  <a:cubicBezTo>
                    <a:pt x="101" y="44"/>
                    <a:pt x="82" y="25"/>
                    <a:pt x="58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1868374" y="4212055"/>
              <a:ext cx="489631" cy="249569"/>
            </a:xfrm>
            <a:custGeom>
              <a:rect b="b" l="l" r="r" t="t"/>
              <a:pathLst>
                <a:path extrusionOk="0" h="1470" w="2884">
                  <a:moveTo>
                    <a:pt x="1682" y="1"/>
                  </a:moveTo>
                  <a:cubicBezTo>
                    <a:pt x="1283" y="1"/>
                    <a:pt x="822" y="102"/>
                    <a:pt x="443" y="260"/>
                  </a:cubicBezTo>
                  <a:cubicBezTo>
                    <a:pt x="400" y="284"/>
                    <a:pt x="361" y="323"/>
                    <a:pt x="323" y="342"/>
                  </a:cubicBezTo>
                  <a:cubicBezTo>
                    <a:pt x="159" y="462"/>
                    <a:pt x="1" y="645"/>
                    <a:pt x="20" y="842"/>
                  </a:cubicBezTo>
                  <a:cubicBezTo>
                    <a:pt x="39" y="1043"/>
                    <a:pt x="222" y="1202"/>
                    <a:pt x="419" y="1303"/>
                  </a:cubicBezTo>
                  <a:cubicBezTo>
                    <a:pt x="697" y="1414"/>
                    <a:pt x="1010" y="1470"/>
                    <a:pt x="1323" y="1470"/>
                  </a:cubicBezTo>
                  <a:cubicBezTo>
                    <a:pt x="1687" y="1470"/>
                    <a:pt x="2052" y="1395"/>
                    <a:pt x="2364" y="1245"/>
                  </a:cubicBezTo>
                  <a:cubicBezTo>
                    <a:pt x="2662" y="1125"/>
                    <a:pt x="2883" y="861"/>
                    <a:pt x="2821" y="544"/>
                  </a:cubicBezTo>
                  <a:cubicBezTo>
                    <a:pt x="2744" y="83"/>
                    <a:pt x="2124" y="1"/>
                    <a:pt x="1682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2051902" y="3856033"/>
              <a:ext cx="105430" cy="473502"/>
            </a:xfrm>
            <a:custGeom>
              <a:rect b="b" l="l" r="r" t="t"/>
              <a:pathLst>
                <a:path extrusionOk="0" h="2789" w="621">
                  <a:moveTo>
                    <a:pt x="302" y="1"/>
                  </a:moveTo>
                  <a:cubicBezTo>
                    <a:pt x="229" y="1"/>
                    <a:pt x="159" y="47"/>
                    <a:pt x="140" y="138"/>
                  </a:cubicBezTo>
                  <a:cubicBezTo>
                    <a:pt x="1" y="537"/>
                    <a:pt x="58" y="2521"/>
                    <a:pt x="159" y="2698"/>
                  </a:cubicBezTo>
                  <a:cubicBezTo>
                    <a:pt x="190" y="2758"/>
                    <a:pt x="246" y="2789"/>
                    <a:pt x="303" y="2789"/>
                  </a:cubicBezTo>
                  <a:cubicBezTo>
                    <a:pt x="361" y="2789"/>
                    <a:pt x="421" y="2758"/>
                    <a:pt x="462" y="2698"/>
                  </a:cubicBezTo>
                  <a:cubicBezTo>
                    <a:pt x="563" y="2521"/>
                    <a:pt x="620" y="537"/>
                    <a:pt x="481" y="138"/>
                  </a:cubicBezTo>
                  <a:cubicBezTo>
                    <a:pt x="450" y="47"/>
                    <a:pt x="374" y="1"/>
                    <a:pt x="302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1769734" y="3637530"/>
              <a:ext cx="686910" cy="331910"/>
            </a:xfrm>
            <a:custGeom>
              <a:rect b="b" l="l" r="r" t="t"/>
              <a:pathLst>
                <a:path extrusionOk="0" h="1955" w="4046">
                  <a:moveTo>
                    <a:pt x="2741" y="0"/>
                  </a:moveTo>
                  <a:cubicBezTo>
                    <a:pt x="2622" y="0"/>
                    <a:pt x="2507" y="3"/>
                    <a:pt x="2403" y="3"/>
                  </a:cubicBezTo>
                  <a:cubicBezTo>
                    <a:pt x="1903" y="3"/>
                    <a:pt x="1480" y="85"/>
                    <a:pt x="1024" y="185"/>
                  </a:cubicBezTo>
                  <a:lnTo>
                    <a:pt x="563" y="344"/>
                  </a:lnTo>
                  <a:cubicBezTo>
                    <a:pt x="279" y="382"/>
                    <a:pt x="1" y="743"/>
                    <a:pt x="1" y="1026"/>
                  </a:cubicBezTo>
                  <a:cubicBezTo>
                    <a:pt x="20" y="1406"/>
                    <a:pt x="399" y="1583"/>
                    <a:pt x="721" y="1723"/>
                  </a:cubicBezTo>
                  <a:cubicBezTo>
                    <a:pt x="1077" y="1878"/>
                    <a:pt x="1503" y="1954"/>
                    <a:pt x="1932" y="1954"/>
                  </a:cubicBezTo>
                  <a:cubicBezTo>
                    <a:pt x="2447" y="1954"/>
                    <a:pt x="2969" y="1844"/>
                    <a:pt x="3383" y="1627"/>
                  </a:cubicBezTo>
                  <a:cubicBezTo>
                    <a:pt x="3762" y="1425"/>
                    <a:pt x="4046" y="1122"/>
                    <a:pt x="3983" y="666"/>
                  </a:cubicBezTo>
                  <a:cubicBezTo>
                    <a:pt x="3900" y="55"/>
                    <a:pt x="3281" y="0"/>
                    <a:pt x="2741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1681620" y="3081002"/>
              <a:ext cx="486236" cy="379787"/>
            </a:xfrm>
            <a:custGeom>
              <a:rect b="b" l="l" r="r" t="t"/>
              <a:pathLst>
                <a:path extrusionOk="0" h="2237" w="2864">
                  <a:moveTo>
                    <a:pt x="1663" y="0"/>
                  </a:moveTo>
                  <a:cubicBezTo>
                    <a:pt x="1529" y="0"/>
                    <a:pt x="1393" y="20"/>
                    <a:pt x="1259" y="57"/>
                  </a:cubicBezTo>
                  <a:cubicBezTo>
                    <a:pt x="841" y="177"/>
                    <a:pt x="419" y="461"/>
                    <a:pt x="198" y="840"/>
                  </a:cubicBezTo>
                  <a:cubicBezTo>
                    <a:pt x="20" y="1157"/>
                    <a:pt x="1" y="1561"/>
                    <a:pt x="198" y="1840"/>
                  </a:cubicBezTo>
                  <a:cubicBezTo>
                    <a:pt x="397" y="2116"/>
                    <a:pt x="784" y="2236"/>
                    <a:pt x="1196" y="2236"/>
                  </a:cubicBezTo>
                  <a:cubicBezTo>
                    <a:pt x="1736" y="2236"/>
                    <a:pt x="2319" y="2030"/>
                    <a:pt x="2580" y="1700"/>
                  </a:cubicBezTo>
                  <a:cubicBezTo>
                    <a:pt x="2864" y="1359"/>
                    <a:pt x="2821" y="898"/>
                    <a:pt x="2600" y="519"/>
                  </a:cubicBezTo>
                  <a:cubicBezTo>
                    <a:pt x="2381" y="152"/>
                    <a:pt x="2031" y="0"/>
                    <a:pt x="166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2041376" y="2759955"/>
              <a:ext cx="730881" cy="393029"/>
            </a:xfrm>
            <a:custGeom>
              <a:rect b="b" l="l" r="r" t="t"/>
              <a:pathLst>
                <a:path extrusionOk="0" h="2315" w="4305">
                  <a:moveTo>
                    <a:pt x="499" y="0"/>
                  </a:moveTo>
                  <a:cubicBezTo>
                    <a:pt x="330" y="0"/>
                    <a:pt x="221" y="128"/>
                    <a:pt x="221" y="128"/>
                  </a:cubicBezTo>
                  <a:cubicBezTo>
                    <a:pt x="0" y="329"/>
                    <a:pt x="24" y="670"/>
                    <a:pt x="284" y="829"/>
                  </a:cubicBezTo>
                  <a:lnTo>
                    <a:pt x="2604" y="2289"/>
                  </a:lnTo>
                  <a:cubicBezTo>
                    <a:pt x="2646" y="2305"/>
                    <a:pt x="2691" y="2315"/>
                    <a:pt x="2735" y="2315"/>
                  </a:cubicBezTo>
                  <a:cubicBezTo>
                    <a:pt x="2798" y="2315"/>
                    <a:pt x="2859" y="2296"/>
                    <a:pt x="2907" y="2251"/>
                  </a:cubicBezTo>
                  <a:lnTo>
                    <a:pt x="4305" y="728"/>
                  </a:lnTo>
                  <a:lnTo>
                    <a:pt x="3868" y="349"/>
                  </a:lnTo>
                  <a:lnTo>
                    <a:pt x="2825" y="1209"/>
                  </a:lnTo>
                  <a:cubicBezTo>
                    <a:pt x="2778" y="1244"/>
                    <a:pt x="2725" y="1266"/>
                    <a:pt x="2673" y="1266"/>
                  </a:cubicBezTo>
                  <a:cubicBezTo>
                    <a:pt x="2635" y="1266"/>
                    <a:pt x="2598" y="1254"/>
                    <a:pt x="2566" y="1228"/>
                  </a:cubicBezTo>
                  <a:lnTo>
                    <a:pt x="745" y="89"/>
                  </a:lnTo>
                  <a:cubicBezTo>
                    <a:pt x="654" y="23"/>
                    <a:pt x="571" y="0"/>
                    <a:pt x="499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2697901" y="2703249"/>
              <a:ext cx="108656" cy="133104"/>
            </a:xfrm>
            <a:custGeom>
              <a:rect b="b" l="l" r="r" t="t"/>
              <a:pathLst>
                <a:path extrusionOk="0" h="784" w="640">
                  <a:moveTo>
                    <a:pt x="418" y="0"/>
                  </a:moveTo>
                  <a:lnTo>
                    <a:pt x="318" y="82"/>
                  </a:lnTo>
                  <a:lnTo>
                    <a:pt x="1" y="683"/>
                  </a:lnTo>
                  <a:lnTo>
                    <a:pt x="97" y="784"/>
                  </a:lnTo>
                  <a:lnTo>
                    <a:pt x="380" y="342"/>
                  </a:lnTo>
                  <a:lnTo>
                    <a:pt x="337" y="784"/>
                  </a:lnTo>
                  <a:lnTo>
                    <a:pt x="519" y="644"/>
                  </a:lnTo>
                  <a:lnTo>
                    <a:pt x="639" y="342"/>
                  </a:lnTo>
                  <a:lnTo>
                    <a:pt x="620" y="260"/>
                  </a:lnTo>
                  <a:lnTo>
                    <a:pt x="620" y="241"/>
                  </a:lnTo>
                  <a:lnTo>
                    <a:pt x="558" y="164"/>
                  </a:lnTo>
                  <a:lnTo>
                    <a:pt x="558" y="140"/>
                  </a:lnTo>
                  <a:lnTo>
                    <a:pt x="500" y="63"/>
                  </a:lnTo>
                  <a:lnTo>
                    <a:pt x="519" y="4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2714200" y="2761143"/>
              <a:ext cx="48386" cy="92358"/>
            </a:xfrm>
            <a:custGeom>
              <a:rect b="b" l="l" r="r" t="t"/>
              <a:pathLst>
                <a:path extrusionOk="0" h="544" w="285">
                  <a:moveTo>
                    <a:pt x="284" y="1"/>
                  </a:moveTo>
                  <a:lnTo>
                    <a:pt x="1" y="443"/>
                  </a:lnTo>
                  <a:lnTo>
                    <a:pt x="121" y="543"/>
                  </a:lnTo>
                  <a:lnTo>
                    <a:pt x="241" y="44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2555119" y="4296943"/>
              <a:ext cx="339550" cy="214596"/>
            </a:xfrm>
            <a:custGeom>
              <a:rect b="b" l="l" r="r" t="t"/>
              <a:pathLst>
                <a:path extrusionOk="0" h="1264" w="2000">
                  <a:moveTo>
                    <a:pt x="1" y="1"/>
                  </a:moveTo>
                  <a:lnTo>
                    <a:pt x="1" y="683"/>
                  </a:lnTo>
                  <a:cubicBezTo>
                    <a:pt x="1" y="683"/>
                    <a:pt x="140" y="822"/>
                    <a:pt x="500" y="865"/>
                  </a:cubicBezTo>
                  <a:cubicBezTo>
                    <a:pt x="865" y="1165"/>
                    <a:pt x="1076" y="1264"/>
                    <a:pt x="1357" y="1264"/>
                  </a:cubicBezTo>
                  <a:cubicBezTo>
                    <a:pt x="1432" y="1264"/>
                    <a:pt x="1512" y="1257"/>
                    <a:pt x="1601" y="1245"/>
                  </a:cubicBezTo>
                  <a:cubicBezTo>
                    <a:pt x="1999" y="1182"/>
                    <a:pt x="1740" y="1125"/>
                    <a:pt x="1538" y="942"/>
                  </a:cubicBezTo>
                  <a:cubicBezTo>
                    <a:pt x="1322" y="745"/>
                    <a:pt x="697" y="183"/>
                    <a:pt x="697" y="183"/>
                  </a:cubicBezTo>
                  <a:lnTo>
                    <a:pt x="640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967184" y="3488636"/>
              <a:ext cx="716960" cy="853629"/>
            </a:xfrm>
            <a:custGeom>
              <a:rect b="b" l="l" r="r" t="t"/>
              <a:pathLst>
                <a:path extrusionOk="0" h="5028" w="4223">
                  <a:moveTo>
                    <a:pt x="1499" y="1"/>
                  </a:moveTo>
                  <a:lnTo>
                    <a:pt x="0" y="78"/>
                  </a:lnTo>
                  <a:lnTo>
                    <a:pt x="101" y="981"/>
                  </a:lnTo>
                  <a:cubicBezTo>
                    <a:pt x="120" y="1221"/>
                    <a:pt x="260" y="1423"/>
                    <a:pt x="480" y="1543"/>
                  </a:cubicBezTo>
                  <a:lnTo>
                    <a:pt x="3161" y="2023"/>
                  </a:lnTo>
                  <a:cubicBezTo>
                    <a:pt x="3344" y="2042"/>
                    <a:pt x="3320" y="2119"/>
                    <a:pt x="3344" y="2302"/>
                  </a:cubicBezTo>
                  <a:lnTo>
                    <a:pt x="3344" y="2340"/>
                  </a:lnTo>
                  <a:lnTo>
                    <a:pt x="3440" y="4665"/>
                  </a:lnTo>
                  <a:cubicBezTo>
                    <a:pt x="3463" y="4870"/>
                    <a:pt x="3623" y="5027"/>
                    <a:pt x="3827" y="5027"/>
                  </a:cubicBezTo>
                  <a:cubicBezTo>
                    <a:pt x="3839" y="5027"/>
                    <a:pt x="3851" y="5027"/>
                    <a:pt x="3863" y="5026"/>
                  </a:cubicBezTo>
                  <a:lnTo>
                    <a:pt x="3920" y="5026"/>
                  </a:lnTo>
                  <a:cubicBezTo>
                    <a:pt x="4103" y="5002"/>
                    <a:pt x="4141" y="4843"/>
                    <a:pt x="4141" y="4665"/>
                  </a:cubicBezTo>
                  <a:lnTo>
                    <a:pt x="4223" y="1922"/>
                  </a:lnTo>
                  <a:cubicBezTo>
                    <a:pt x="4223" y="1783"/>
                    <a:pt x="4160" y="1663"/>
                    <a:pt x="4064" y="1562"/>
                  </a:cubicBezTo>
                  <a:lnTo>
                    <a:pt x="1561" y="48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2306397" y="4395583"/>
              <a:ext cx="357376" cy="221217"/>
            </a:xfrm>
            <a:custGeom>
              <a:rect b="b" l="l" r="r" t="t"/>
              <a:pathLst>
                <a:path extrusionOk="0" h="1303" w="2105">
                  <a:moveTo>
                    <a:pt x="1" y="1"/>
                  </a:moveTo>
                  <a:lnTo>
                    <a:pt x="1" y="702"/>
                  </a:lnTo>
                  <a:cubicBezTo>
                    <a:pt x="1" y="702"/>
                    <a:pt x="145" y="842"/>
                    <a:pt x="543" y="885"/>
                  </a:cubicBezTo>
                  <a:cubicBezTo>
                    <a:pt x="909" y="1201"/>
                    <a:pt x="1123" y="1302"/>
                    <a:pt x="1414" y="1302"/>
                  </a:cubicBezTo>
                  <a:cubicBezTo>
                    <a:pt x="1490" y="1302"/>
                    <a:pt x="1572" y="1295"/>
                    <a:pt x="1663" y="1284"/>
                  </a:cubicBezTo>
                  <a:cubicBezTo>
                    <a:pt x="2105" y="1221"/>
                    <a:pt x="1826" y="1163"/>
                    <a:pt x="1605" y="962"/>
                  </a:cubicBezTo>
                  <a:cubicBezTo>
                    <a:pt x="1384" y="765"/>
                    <a:pt x="721" y="164"/>
                    <a:pt x="721" y="164"/>
                  </a:cubicBezTo>
                  <a:lnTo>
                    <a:pt x="683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1865148" y="3542455"/>
              <a:ext cx="580970" cy="905071"/>
            </a:xfrm>
            <a:custGeom>
              <a:rect b="b" l="l" r="r" t="t"/>
              <a:pathLst>
                <a:path extrusionOk="0" h="5331" w="3422">
                  <a:moveTo>
                    <a:pt x="1499" y="1"/>
                  </a:moveTo>
                  <a:lnTo>
                    <a:pt x="1" y="82"/>
                  </a:lnTo>
                  <a:lnTo>
                    <a:pt x="101" y="962"/>
                  </a:lnTo>
                  <a:cubicBezTo>
                    <a:pt x="121" y="1202"/>
                    <a:pt x="279" y="1423"/>
                    <a:pt x="481" y="1543"/>
                  </a:cubicBezTo>
                  <a:lnTo>
                    <a:pt x="2220" y="2264"/>
                  </a:lnTo>
                  <a:cubicBezTo>
                    <a:pt x="2359" y="2345"/>
                    <a:pt x="2460" y="2484"/>
                    <a:pt x="2460" y="2643"/>
                  </a:cubicBezTo>
                  <a:lnTo>
                    <a:pt x="2561" y="4968"/>
                  </a:lnTo>
                  <a:cubicBezTo>
                    <a:pt x="2561" y="5177"/>
                    <a:pt x="2741" y="5330"/>
                    <a:pt x="2927" y="5330"/>
                  </a:cubicBezTo>
                  <a:cubicBezTo>
                    <a:pt x="2938" y="5330"/>
                    <a:pt x="2949" y="5330"/>
                    <a:pt x="2960" y="5328"/>
                  </a:cubicBezTo>
                  <a:lnTo>
                    <a:pt x="3022" y="5328"/>
                  </a:lnTo>
                  <a:cubicBezTo>
                    <a:pt x="3200" y="5309"/>
                    <a:pt x="3344" y="5146"/>
                    <a:pt x="3363" y="4968"/>
                  </a:cubicBezTo>
                  <a:lnTo>
                    <a:pt x="3421" y="2225"/>
                  </a:lnTo>
                  <a:cubicBezTo>
                    <a:pt x="3421" y="2086"/>
                    <a:pt x="3363" y="1966"/>
                    <a:pt x="3263" y="1865"/>
                  </a:cubicBezTo>
                  <a:lnTo>
                    <a:pt x="1562" y="462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23042" y="2730923"/>
              <a:ext cx="336154" cy="842763"/>
            </a:xfrm>
            <a:custGeom>
              <a:rect b="b" l="l" r="r" t="t"/>
              <a:pathLst>
                <a:path extrusionOk="0" h="4964" w="1980">
                  <a:moveTo>
                    <a:pt x="279" y="1"/>
                  </a:moveTo>
                  <a:lnTo>
                    <a:pt x="1" y="179"/>
                  </a:lnTo>
                  <a:cubicBezTo>
                    <a:pt x="1082" y="1538"/>
                    <a:pt x="817" y="3282"/>
                    <a:pt x="861" y="4963"/>
                  </a:cubicBezTo>
                  <a:cubicBezTo>
                    <a:pt x="1082" y="4944"/>
                    <a:pt x="1600" y="4805"/>
                    <a:pt x="1802" y="4685"/>
                  </a:cubicBezTo>
                  <a:cubicBezTo>
                    <a:pt x="1980" y="3042"/>
                    <a:pt x="1802" y="1461"/>
                    <a:pt x="1000" y="39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1800803" y="2761143"/>
              <a:ext cx="268414" cy="867211"/>
            </a:xfrm>
            <a:custGeom>
              <a:rect b="b" l="l" r="r" t="t"/>
              <a:pathLst>
                <a:path extrusionOk="0" h="5108" w="1581">
                  <a:moveTo>
                    <a:pt x="721" y="1"/>
                  </a:moveTo>
                  <a:lnTo>
                    <a:pt x="336" y="222"/>
                  </a:lnTo>
                  <a:cubicBezTo>
                    <a:pt x="120" y="361"/>
                    <a:pt x="0" y="601"/>
                    <a:pt x="0" y="841"/>
                  </a:cubicBezTo>
                  <a:lnTo>
                    <a:pt x="0" y="904"/>
                  </a:lnTo>
                  <a:lnTo>
                    <a:pt x="159" y="4766"/>
                  </a:lnTo>
                  <a:cubicBezTo>
                    <a:pt x="279" y="4824"/>
                    <a:pt x="399" y="4886"/>
                    <a:pt x="538" y="4925"/>
                  </a:cubicBezTo>
                  <a:cubicBezTo>
                    <a:pt x="746" y="5000"/>
                    <a:pt x="1055" y="5107"/>
                    <a:pt x="1316" y="5107"/>
                  </a:cubicBezTo>
                  <a:cubicBezTo>
                    <a:pt x="1406" y="5107"/>
                    <a:pt x="1489" y="5095"/>
                    <a:pt x="1561" y="5064"/>
                  </a:cubicBezTo>
                  <a:cubicBezTo>
                    <a:pt x="1581" y="3964"/>
                    <a:pt x="1581" y="2763"/>
                    <a:pt x="1537" y="2282"/>
                  </a:cubicBezTo>
                  <a:cubicBezTo>
                    <a:pt x="1460" y="1461"/>
                    <a:pt x="1259" y="683"/>
                    <a:pt x="721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2092649" y="2737544"/>
              <a:ext cx="193544" cy="829521"/>
            </a:xfrm>
            <a:custGeom>
              <a:rect b="b" l="l" r="r" t="t"/>
              <a:pathLst>
                <a:path extrusionOk="0" h="4886" w="1140">
                  <a:moveTo>
                    <a:pt x="1" y="0"/>
                  </a:moveTo>
                  <a:lnTo>
                    <a:pt x="1" y="0"/>
                  </a:lnTo>
                  <a:cubicBezTo>
                    <a:pt x="400" y="721"/>
                    <a:pt x="539" y="1499"/>
                    <a:pt x="582" y="2301"/>
                  </a:cubicBezTo>
                  <a:cubicBezTo>
                    <a:pt x="601" y="3104"/>
                    <a:pt x="702" y="4002"/>
                    <a:pt x="822" y="4886"/>
                  </a:cubicBezTo>
                  <a:cubicBezTo>
                    <a:pt x="899" y="4886"/>
                    <a:pt x="1000" y="4862"/>
                    <a:pt x="1082" y="4823"/>
                  </a:cubicBezTo>
                  <a:cubicBezTo>
                    <a:pt x="1139" y="4045"/>
                    <a:pt x="923" y="2162"/>
                    <a:pt x="899" y="1619"/>
                  </a:cubicBezTo>
                  <a:cubicBezTo>
                    <a:pt x="899" y="1403"/>
                    <a:pt x="880" y="1220"/>
                    <a:pt x="861" y="1120"/>
                  </a:cubicBezTo>
                  <a:cubicBezTo>
                    <a:pt x="779" y="658"/>
                    <a:pt x="380" y="101"/>
                    <a:pt x="380" y="1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1973635" y="2638734"/>
              <a:ext cx="119182" cy="93376"/>
            </a:xfrm>
            <a:custGeom>
              <a:rect b="b" l="l" r="r" t="t"/>
              <a:pathLst>
                <a:path extrusionOk="0" h="550" w="702">
                  <a:moveTo>
                    <a:pt x="20" y="1"/>
                  </a:moveTo>
                  <a:lnTo>
                    <a:pt x="1" y="222"/>
                  </a:lnTo>
                  <a:cubicBezTo>
                    <a:pt x="165" y="403"/>
                    <a:pt x="391" y="550"/>
                    <a:pt x="623" y="550"/>
                  </a:cubicBezTo>
                  <a:cubicBezTo>
                    <a:pt x="649" y="550"/>
                    <a:pt x="676" y="548"/>
                    <a:pt x="702" y="544"/>
                  </a:cubicBezTo>
                  <a:lnTo>
                    <a:pt x="683" y="26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1970410" y="2676255"/>
              <a:ext cx="125803" cy="119352"/>
            </a:xfrm>
            <a:custGeom>
              <a:rect b="b" l="l" r="r" t="t"/>
              <a:pathLst>
                <a:path extrusionOk="0" h="703" w="741">
                  <a:moveTo>
                    <a:pt x="20" y="1"/>
                  </a:moveTo>
                  <a:lnTo>
                    <a:pt x="0" y="323"/>
                  </a:lnTo>
                  <a:lnTo>
                    <a:pt x="442" y="683"/>
                  </a:lnTo>
                  <a:cubicBezTo>
                    <a:pt x="481" y="702"/>
                    <a:pt x="519" y="702"/>
                    <a:pt x="562" y="702"/>
                  </a:cubicBezTo>
                  <a:cubicBezTo>
                    <a:pt x="601" y="683"/>
                    <a:pt x="620" y="659"/>
                    <a:pt x="639" y="640"/>
                  </a:cubicBezTo>
                  <a:lnTo>
                    <a:pt x="721" y="539"/>
                  </a:lnTo>
                  <a:cubicBezTo>
                    <a:pt x="721" y="520"/>
                    <a:pt x="740" y="501"/>
                    <a:pt x="740" y="481"/>
                  </a:cubicBezTo>
                  <a:lnTo>
                    <a:pt x="721" y="323"/>
                  </a:lnTo>
                  <a:cubicBezTo>
                    <a:pt x="695" y="327"/>
                    <a:pt x="668" y="329"/>
                    <a:pt x="642" y="329"/>
                  </a:cubicBezTo>
                  <a:cubicBezTo>
                    <a:pt x="410" y="329"/>
                    <a:pt x="184" y="182"/>
                    <a:pt x="20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1898594" y="2381522"/>
              <a:ext cx="272659" cy="278431"/>
            </a:xfrm>
            <a:custGeom>
              <a:rect b="b" l="l" r="r" t="t"/>
              <a:pathLst>
                <a:path extrusionOk="0" h="1640" w="1606">
                  <a:moveTo>
                    <a:pt x="1319" y="0"/>
                  </a:moveTo>
                  <a:cubicBezTo>
                    <a:pt x="1289" y="0"/>
                    <a:pt x="1257" y="6"/>
                    <a:pt x="1226" y="17"/>
                  </a:cubicBezTo>
                  <a:cubicBezTo>
                    <a:pt x="1200" y="40"/>
                    <a:pt x="1163" y="49"/>
                    <a:pt x="1125" y="49"/>
                  </a:cubicBezTo>
                  <a:cubicBezTo>
                    <a:pt x="1097" y="49"/>
                    <a:pt x="1069" y="44"/>
                    <a:pt x="1043" y="36"/>
                  </a:cubicBezTo>
                  <a:cubicBezTo>
                    <a:pt x="1012" y="34"/>
                    <a:pt x="981" y="33"/>
                    <a:pt x="950" y="33"/>
                  </a:cubicBezTo>
                  <a:cubicBezTo>
                    <a:pt x="737" y="33"/>
                    <a:pt x="517" y="88"/>
                    <a:pt x="342" y="176"/>
                  </a:cubicBezTo>
                  <a:cubicBezTo>
                    <a:pt x="145" y="276"/>
                    <a:pt x="25" y="536"/>
                    <a:pt x="1" y="757"/>
                  </a:cubicBezTo>
                  <a:cubicBezTo>
                    <a:pt x="1" y="935"/>
                    <a:pt x="44" y="1175"/>
                    <a:pt x="121" y="1357"/>
                  </a:cubicBezTo>
                  <a:cubicBezTo>
                    <a:pt x="183" y="1434"/>
                    <a:pt x="222" y="1477"/>
                    <a:pt x="303" y="1535"/>
                  </a:cubicBezTo>
                  <a:cubicBezTo>
                    <a:pt x="337" y="1574"/>
                    <a:pt x="391" y="1639"/>
                    <a:pt x="443" y="1639"/>
                  </a:cubicBezTo>
                  <a:cubicBezTo>
                    <a:pt x="449" y="1639"/>
                    <a:pt x="456" y="1638"/>
                    <a:pt x="462" y="1636"/>
                  </a:cubicBezTo>
                  <a:cubicBezTo>
                    <a:pt x="481" y="1578"/>
                    <a:pt x="601" y="1497"/>
                    <a:pt x="664" y="1458"/>
                  </a:cubicBezTo>
                  <a:cubicBezTo>
                    <a:pt x="745" y="1377"/>
                    <a:pt x="822" y="1295"/>
                    <a:pt x="904" y="1218"/>
                  </a:cubicBezTo>
                  <a:cubicBezTo>
                    <a:pt x="961" y="1156"/>
                    <a:pt x="1062" y="1036"/>
                    <a:pt x="1144" y="1016"/>
                  </a:cubicBezTo>
                  <a:cubicBezTo>
                    <a:pt x="1182" y="978"/>
                    <a:pt x="1226" y="954"/>
                    <a:pt x="1264" y="935"/>
                  </a:cubicBezTo>
                  <a:cubicBezTo>
                    <a:pt x="1346" y="915"/>
                    <a:pt x="1423" y="858"/>
                    <a:pt x="1485" y="815"/>
                  </a:cubicBezTo>
                  <a:cubicBezTo>
                    <a:pt x="1562" y="757"/>
                    <a:pt x="1605" y="656"/>
                    <a:pt x="1605" y="555"/>
                  </a:cubicBezTo>
                  <a:cubicBezTo>
                    <a:pt x="1605" y="416"/>
                    <a:pt x="1586" y="276"/>
                    <a:pt x="1523" y="137"/>
                  </a:cubicBezTo>
                  <a:lnTo>
                    <a:pt x="1523" y="113"/>
                  </a:lnTo>
                  <a:cubicBezTo>
                    <a:pt x="1481" y="42"/>
                    <a:pt x="1405" y="0"/>
                    <a:pt x="1319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1931701" y="2478974"/>
              <a:ext cx="219010" cy="234969"/>
            </a:xfrm>
            <a:custGeom>
              <a:rect b="b" l="l" r="r" t="t"/>
              <a:pathLst>
                <a:path extrusionOk="0" h="1384" w="1290">
                  <a:moveTo>
                    <a:pt x="430" y="0"/>
                  </a:moveTo>
                  <a:lnTo>
                    <a:pt x="387" y="284"/>
                  </a:lnTo>
                  <a:lnTo>
                    <a:pt x="329" y="380"/>
                  </a:lnTo>
                  <a:lnTo>
                    <a:pt x="329" y="663"/>
                  </a:lnTo>
                  <a:lnTo>
                    <a:pt x="248" y="644"/>
                  </a:lnTo>
                  <a:cubicBezTo>
                    <a:pt x="228" y="601"/>
                    <a:pt x="228" y="462"/>
                    <a:pt x="190" y="442"/>
                  </a:cubicBezTo>
                  <a:cubicBezTo>
                    <a:pt x="177" y="440"/>
                    <a:pt x="165" y="439"/>
                    <a:pt x="155" y="439"/>
                  </a:cubicBezTo>
                  <a:cubicBezTo>
                    <a:pt x="1" y="439"/>
                    <a:pt x="90" y="685"/>
                    <a:pt x="108" y="721"/>
                  </a:cubicBezTo>
                  <a:cubicBezTo>
                    <a:pt x="108" y="768"/>
                    <a:pt x="155" y="791"/>
                    <a:pt x="194" y="791"/>
                  </a:cubicBezTo>
                  <a:cubicBezTo>
                    <a:pt x="207" y="791"/>
                    <a:pt x="219" y="788"/>
                    <a:pt x="228" y="783"/>
                  </a:cubicBezTo>
                  <a:lnTo>
                    <a:pt x="228" y="1081"/>
                  </a:lnTo>
                  <a:cubicBezTo>
                    <a:pt x="228" y="1081"/>
                    <a:pt x="488" y="1384"/>
                    <a:pt x="829" y="1384"/>
                  </a:cubicBezTo>
                  <a:cubicBezTo>
                    <a:pt x="1050" y="1384"/>
                    <a:pt x="1247" y="1201"/>
                    <a:pt x="1247" y="980"/>
                  </a:cubicBezTo>
                  <a:lnTo>
                    <a:pt x="1290" y="341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2874129" y="2754691"/>
              <a:ext cx="7470" cy="170"/>
            </a:xfrm>
            <a:custGeom>
              <a:rect b="b" l="l" r="r" t="t"/>
              <a:pathLst>
                <a:path extrusionOk="0" h="1" w="44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2704353" y="2751296"/>
              <a:ext cx="173171" cy="8149"/>
            </a:xfrm>
            <a:custGeom>
              <a:rect b="b" l="l" r="r" t="t"/>
              <a:pathLst>
                <a:path extrusionOk="0" h="48" w="1020">
                  <a:moveTo>
                    <a:pt x="39" y="1"/>
                  </a:moveTo>
                  <a:cubicBezTo>
                    <a:pt x="20" y="1"/>
                    <a:pt x="1" y="1"/>
                    <a:pt x="1" y="20"/>
                  </a:cubicBezTo>
                  <a:cubicBezTo>
                    <a:pt x="1" y="39"/>
                    <a:pt x="20" y="39"/>
                    <a:pt x="39" y="39"/>
                  </a:cubicBezTo>
                  <a:cubicBezTo>
                    <a:pt x="39" y="39"/>
                    <a:pt x="379" y="48"/>
                    <a:pt x="669" y="48"/>
                  </a:cubicBezTo>
                  <a:cubicBezTo>
                    <a:pt x="814" y="48"/>
                    <a:pt x="947" y="46"/>
                    <a:pt x="1019" y="39"/>
                  </a:cubicBezTo>
                  <a:lnTo>
                    <a:pt x="1019" y="20"/>
                  </a:lnTo>
                  <a:cubicBezTo>
                    <a:pt x="803" y="1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2697901" y="2734318"/>
              <a:ext cx="85057" cy="102035"/>
            </a:xfrm>
            <a:custGeom>
              <a:rect b="b" l="l" r="r" t="t"/>
              <a:pathLst>
                <a:path extrusionOk="0" h="601" w="501">
                  <a:moveTo>
                    <a:pt x="500" y="0"/>
                  </a:moveTo>
                  <a:lnTo>
                    <a:pt x="140" y="259"/>
                  </a:lnTo>
                  <a:lnTo>
                    <a:pt x="1" y="500"/>
                  </a:lnTo>
                  <a:lnTo>
                    <a:pt x="97" y="601"/>
                  </a:lnTo>
                  <a:lnTo>
                    <a:pt x="279" y="480"/>
                  </a:lnTo>
                  <a:lnTo>
                    <a:pt x="298" y="317"/>
                  </a:lnTo>
                  <a:lnTo>
                    <a:pt x="481" y="1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2768868" y="2701891"/>
              <a:ext cx="40916" cy="65873"/>
            </a:xfrm>
            <a:custGeom>
              <a:rect b="b" l="l" r="r" t="t"/>
              <a:pathLst>
                <a:path extrusionOk="0" h="388" w="241">
                  <a:moveTo>
                    <a:pt x="71" y="0"/>
                  </a:moveTo>
                  <a:cubicBezTo>
                    <a:pt x="62" y="0"/>
                    <a:pt x="52" y="3"/>
                    <a:pt x="39" y="8"/>
                  </a:cubicBezTo>
                  <a:lnTo>
                    <a:pt x="0" y="8"/>
                  </a:lnTo>
                  <a:lnTo>
                    <a:pt x="159" y="350"/>
                  </a:lnTo>
                  <a:cubicBezTo>
                    <a:pt x="159" y="369"/>
                    <a:pt x="159" y="369"/>
                    <a:pt x="183" y="369"/>
                  </a:cubicBezTo>
                  <a:lnTo>
                    <a:pt x="241" y="388"/>
                  </a:lnTo>
                  <a:lnTo>
                    <a:pt x="121" y="28"/>
                  </a:lnTo>
                  <a:cubicBezTo>
                    <a:pt x="107" y="14"/>
                    <a:pt x="93" y="0"/>
                    <a:pt x="71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3" name="Google Shape;673;p41"/>
            <p:cNvGrpSpPr/>
            <p:nvPr/>
          </p:nvGrpSpPr>
          <p:grpSpPr>
            <a:xfrm>
              <a:off x="2577081" y="3294558"/>
              <a:ext cx="1733243" cy="965856"/>
              <a:chOff x="2951632" y="3945364"/>
              <a:chExt cx="880176" cy="490481"/>
            </a:xfrm>
          </p:grpSpPr>
          <p:sp>
            <p:nvSpPr>
              <p:cNvPr id="674" name="Google Shape;674;p41"/>
              <p:cNvSpPr/>
              <p:nvPr/>
            </p:nvSpPr>
            <p:spPr>
              <a:xfrm>
                <a:off x="3188121" y="4045546"/>
                <a:ext cx="34486" cy="93285"/>
              </a:xfrm>
              <a:custGeom>
                <a:rect b="b" l="l" r="r" t="t"/>
                <a:pathLst>
                  <a:path extrusionOk="0" h="1082" w="400">
                    <a:moveTo>
                      <a:pt x="399" y="1"/>
                    </a:moveTo>
                    <a:lnTo>
                      <a:pt x="0" y="899"/>
                    </a:lnTo>
                    <a:lnTo>
                      <a:pt x="0" y="1082"/>
                    </a:lnTo>
                    <a:lnTo>
                      <a:pt x="399" y="1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1"/>
              <p:cNvSpPr/>
              <p:nvPr/>
            </p:nvSpPr>
            <p:spPr>
              <a:xfrm>
                <a:off x="3051814" y="4123054"/>
                <a:ext cx="136392" cy="36555"/>
              </a:xfrm>
              <a:custGeom>
                <a:rect b="b" l="l" r="r" t="t"/>
                <a:pathLst>
                  <a:path extrusionOk="0" h="424" w="1582">
                    <a:moveTo>
                      <a:pt x="1581" y="0"/>
                    </a:moveTo>
                    <a:lnTo>
                      <a:pt x="1" y="241"/>
                    </a:lnTo>
                    <a:lnTo>
                      <a:pt x="1" y="423"/>
                    </a:lnTo>
                    <a:lnTo>
                      <a:pt x="1581" y="18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>
                <a:off x="2951632" y="4087016"/>
                <a:ext cx="100268" cy="72593"/>
              </a:xfrm>
              <a:custGeom>
                <a:rect b="b" l="l" r="r" t="t"/>
                <a:pathLst>
                  <a:path extrusionOk="0" h="842" w="1163">
                    <a:moveTo>
                      <a:pt x="0" y="0"/>
                    </a:moveTo>
                    <a:lnTo>
                      <a:pt x="0" y="159"/>
                    </a:lnTo>
                    <a:lnTo>
                      <a:pt x="1163" y="841"/>
                    </a:lnTo>
                    <a:lnTo>
                      <a:pt x="1163" y="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>
                <a:off x="2951632" y="3986747"/>
                <a:ext cx="270974" cy="157084"/>
              </a:xfrm>
              <a:custGeom>
                <a:rect b="b" l="l" r="r" t="t"/>
                <a:pathLst>
                  <a:path extrusionOk="0" h="1822" w="3143">
                    <a:moveTo>
                      <a:pt x="2004" y="1"/>
                    </a:moveTo>
                    <a:lnTo>
                      <a:pt x="418" y="241"/>
                    </a:lnTo>
                    <a:lnTo>
                      <a:pt x="0" y="1163"/>
                    </a:lnTo>
                    <a:lnTo>
                      <a:pt x="1163" y="1822"/>
                    </a:lnTo>
                    <a:lnTo>
                      <a:pt x="2743" y="1581"/>
                    </a:lnTo>
                    <a:lnTo>
                      <a:pt x="3142" y="683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>
                <a:off x="3256835" y="4214616"/>
                <a:ext cx="36555" cy="93198"/>
              </a:xfrm>
              <a:custGeom>
                <a:rect b="b" l="l" r="r" t="t"/>
                <a:pathLst>
                  <a:path extrusionOk="0" h="1081" w="424">
                    <a:moveTo>
                      <a:pt x="424" y="0"/>
                    </a:moveTo>
                    <a:lnTo>
                      <a:pt x="1" y="922"/>
                    </a:lnTo>
                    <a:lnTo>
                      <a:pt x="1" y="1081"/>
                    </a:lnTo>
                    <a:lnTo>
                      <a:pt x="424" y="163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8F7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1"/>
              <p:cNvSpPr/>
              <p:nvPr/>
            </p:nvSpPr>
            <p:spPr>
              <a:xfrm>
                <a:off x="3120614" y="4294107"/>
                <a:ext cx="136306" cy="34486"/>
              </a:xfrm>
              <a:custGeom>
                <a:rect b="b" l="l" r="r" t="t"/>
                <a:pathLst>
                  <a:path extrusionOk="0" h="400" w="1581">
                    <a:moveTo>
                      <a:pt x="1581" y="0"/>
                    </a:moveTo>
                    <a:lnTo>
                      <a:pt x="0" y="241"/>
                    </a:lnTo>
                    <a:lnTo>
                      <a:pt x="0" y="399"/>
                    </a:lnTo>
                    <a:lnTo>
                      <a:pt x="1581" y="159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1"/>
              <p:cNvSpPr/>
              <p:nvPr/>
            </p:nvSpPr>
            <p:spPr>
              <a:xfrm>
                <a:off x="3020777" y="4255999"/>
                <a:ext cx="99923" cy="72593"/>
              </a:xfrm>
              <a:custGeom>
                <a:rect b="b" l="l" r="r" t="t"/>
                <a:pathLst>
                  <a:path extrusionOk="0" h="842" w="1159">
                    <a:moveTo>
                      <a:pt x="1" y="0"/>
                    </a:moveTo>
                    <a:lnTo>
                      <a:pt x="1" y="183"/>
                    </a:lnTo>
                    <a:lnTo>
                      <a:pt x="1158" y="841"/>
                    </a:lnTo>
                    <a:lnTo>
                      <a:pt x="1158" y="6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1"/>
              <p:cNvSpPr/>
              <p:nvPr/>
            </p:nvSpPr>
            <p:spPr>
              <a:xfrm>
                <a:off x="3020777" y="4157799"/>
                <a:ext cx="272612" cy="157084"/>
              </a:xfrm>
              <a:custGeom>
                <a:rect b="b" l="l" r="r" t="t"/>
                <a:pathLst>
                  <a:path extrusionOk="0" h="1822" w="3162">
                    <a:moveTo>
                      <a:pt x="1999" y="1"/>
                    </a:moveTo>
                    <a:lnTo>
                      <a:pt x="418" y="241"/>
                    </a:lnTo>
                    <a:lnTo>
                      <a:pt x="1" y="1139"/>
                    </a:lnTo>
                    <a:lnTo>
                      <a:pt x="1158" y="1822"/>
                    </a:lnTo>
                    <a:lnTo>
                      <a:pt x="2739" y="1581"/>
                    </a:lnTo>
                    <a:lnTo>
                      <a:pt x="3162" y="659"/>
                    </a:lnTo>
                    <a:lnTo>
                      <a:pt x="1999" y="1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41"/>
              <p:cNvSpPr/>
              <p:nvPr/>
            </p:nvSpPr>
            <p:spPr>
              <a:xfrm>
                <a:off x="3797408" y="4321868"/>
                <a:ext cx="34400" cy="93285"/>
              </a:xfrm>
              <a:custGeom>
                <a:rect b="b" l="l" r="r" t="t"/>
                <a:pathLst>
                  <a:path extrusionOk="0" h="1082" w="399">
                    <a:moveTo>
                      <a:pt x="399" y="0"/>
                    </a:moveTo>
                    <a:lnTo>
                      <a:pt x="0" y="918"/>
                    </a:lnTo>
                    <a:lnTo>
                      <a:pt x="0" y="1081"/>
                    </a:lnTo>
                    <a:lnTo>
                      <a:pt x="399" y="17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41"/>
              <p:cNvSpPr/>
              <p:nvPr/>
            </p:nvSpPr>
            <p:spPr>
              <a:xfrm>
                <a:off x="3660670" y="4400928"/>
                <a:ext cx="136823" cy="34917"/>
              </a:xfrm>
              <a:custGeom>
                <a:rect b="b" l="l" r="r" t="t"/>
                <a:pathLst>
                  <a:path extrusionOk="0" h="405" w="1587">
                    <a:moveTo>
                      <a:pt x="1586" y="1"/>
                    </a:moveTo>
                    <a:lnTo>
                      <a:pt x="1" y="241"/>
                    </a:lnTo>
                    <a:lnTo>
                      <a:pt x="1" y="404"/>
                    </a:lnTo>
                    <a:lnTo>
                      <a:pt x="1586" y="164"/>
                    </a:lnTo>
                    <a:lnTo>
                      <a:pt x="1586" y="1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>
                <a:off x="3560832" y="4364890"/>
                <a:ext cx="99923" cy="70955"/>
              </a:xfrm>
              <a:custGeom>
                <a:rect b="b" l="l" r="r" t="t"/>
                <a:pathLst>
                  <a:path extrusionOk="0" h="823" w="1159">
                    <a:moveTo>
                      <a:pt x="1" y="1"/>
                    </a:moveTo>
                    <a:lnTo>
                      <a:pt x="1" y="159"/>
                    </a:lnTo>
                    <a:lnTo>
                      <a:pt x="1159" y="822"/>
                    </a:lnTo>
                    <a:lnTo>
                      <a:pt x="1159" y="6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41"/>
              <p:cNvSpPr/>
              <p:nvPr/>
            </p:nvSpPr>
            <p:spPr>
              <a:xfrm>
                <a:off x="3560832" y="4264707"/>
                <a:ext cx="270974" cy="157084"/>
              </a:xfrm>
              <a:custGeom>
                <a:rect b="b" l="l" r="r" t="t"/>
                <a:pathLst>
                  <a:path extrusionOk="0" h="1822" w="3143">
                    <a:moveTo>
                      <a:pt x="1999" y="0"/>
                    </a:moveTo>
                    <a:lnTo>
                      <a:pt x="419" y="240"/>
                    </a:lnTo>
                    <a:lnTo>
                      <a:pt x="1" y="1163"/>
                    </a:lnTo>
                    <a:lnTo>
                      <a:pt x="1159" y="1821"/>
                    </a:lnTo>
                    <a:lnTo>
                      <a:pt x="2744" y="1581"/>
                    </a:lnTo>
                    <a:lnTo>
                      <a:pt x="3143" y="663"/>
                    </a:ln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>
                <a:off x="3709123" y="4059255"/>
                <a:ext cx="72593" cy="183121"/>
              </a:xfrm>
              <a:custGeom>
                <a:rect b="b" l="l" r="r" t="t"/>
                <a:pathLst>
                  <a:path extrusionOk="0" h="2124" w="842">
                    <a:moveTo>
                      <a:pt x="842" y="0"/>
                    </a:moveTo>
                    <a:lnTo>
                      <a:pt x="20" y="1802"/>
                    </a:lnTo>
                    <a:lnTo>
                      <a:pt x="1" y="2124"/>
                    </a:lnTo>
                    <a:lnTo>
                      <a:pt x="842" y="322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>
                <a:off x="3441596" y="4214616"/>
                <a:ext cx="269336" cy="70869"/>
              </a:xfrm>
              <a:custGeom>
                <a:rect b="b" l="l" r="r" t="t"/>
                <a:pathLst>
                  <a:path extrusionOk="0" h="822" w="3124">
                    <a:moveTo>
                      <a:pt x="3123" y="0"/>
                    </a:moveTo>
                    <a:lnTo>
                      <a:pt x="0" y="480"/>
                    </a:lnTo>
                    <a:lnTo>
                      <a:pt x="0" y="821"/>
                    </a:lnTo>
                    <a:lnTo>
                      <a:pt x="3104" y="322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41"/>
              <p:cNvSpPr/>
              <p:nvPr/>
            </p:nvSpPr>
            <p:spPr>
              <a:xfrm>
                <a:off x="3244851" y="4142108"/>
                <a:ext cx="196829" cy="143376"/>
              </a:xfrm>
              <a:custGeom>
                <a:rect b="b" l="l" r="r" t="t"/>
                <a:pathLst>
                  <a:path extrusionOk="0" h="1663" w="2283">
                    <a:moveTo>
                      <a:pt x="1" y="0"/>
                    </a:moveTo>
                    <a:lnTo>
                      <a:pt x="1" y="341"/>
                    </a:lnTo>
                    <a:lnTo>
                      <a:pt x="2282" y="1662"/>
                    </a:lnTo>
                    <a:lnTo>
                      <a:pt x="2282" y="13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41"/>
              <p:cNvSpPr/>
              <p:nvPr/>
            </p:nvSpPr>
            <p:spPr>
              <a:xfrm>
                <a:off x="3244851" y="3945364"/>
                <a:ext cx="536861" cy="310719"/>
              </a:xfrm>
              <a:custGeom>
                <a:rect b="b" l="l" r="r" t="t"/>
                <a:pathLst>
                  <a:path extrusionOk="0" h="3604" w="6227">
                    <a:moveTo>
                      <a:pt x="3925" y="0"/>
                    </a:moveTo>
                    <a:lnTo>
                      <a:pt x="822" y="481"/>
                    </a:lnTo>
                    <a:lnTo>
                      <a:pt x="1" y="2282"/>
                    </a:lnTo>
                    <a:lnTo>
                      <a:pt x="2282" y="3603"/>
                    </a:lnTo>
                    <a:lnTo>
                      <a:pt x="5405" y="3123"/>
                    </a:lnTo>
                    <a:lnTo>
                      <a:pt x="6227" y="1321"/>
                    </a:lnTo>
                    <a:lnTo>
                      <a:pt x="3925" y="0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0" name="Google Shape;690;p41"/>
            <p:cNvSpPr/>
            <p:nvPr/>
          </p:nvSpPr>
          <p:spPr>
            <a:xfrm>
              <a:off x="1769734" y="2824639"/>
              <a:ext cx="390822" cy="664160"/>
            </a:xfrm>
            <a:custGeom>
              <a:rect b="b" l="l" r="r" t="t"/>
              <a:pathLst>
                <a:path extrusionOk="0" h="3912" w="2302">
                  <a:moveTo>
                    <a:pt x="622" y="1"/>
                  </a:moveTo>
                  <a:cubicBezTo>
                    <a:pt x="405" y="1"/>
                    <a:pt x="199" y="176"/>
                    <a:pt x="183" y="410"/>
                  </a:cubicBezTo>
                  <a:lnTo>
                    <a:pt x="1" y="3148"/>
                  </a:lnTo>
                  <a:cubicBezTo>
                    <a:pt x="1" y="3268"/>
                    <a:pt x="82" y="3369"/>
                    <a:pt x="183" y="3388"/>
                  </a:cubicBezTo>
                  <a:lnTo>
                    <a:pt x="2182" y="3912"/>
                  </a:lnTo>
                  <a:lnTo>
                    <a:pt x="2302" y="3350"/>
                  </a:lnTo>
                  <a:lnTo>
                    <a:pt x="1062" y="2850"/>
                  </a:lnTo>
                  <a:cubicBezTo>
                    <a:pt x="961" y="2812"/>
                    <a:pt x="904" y="2711"/>
                    <a:pt x="904" y="2610"/>
                  </a:cubicBezTo>
                  <a:lnTo>
                    <a:pt x="1062" y="486"/>
                  </a:lnTo>
                  <a:cubicBezTo>
                    <a:pt x="1101" y="107"/>
                    <a:pt x="760" y="25"/>
                    <a:pt x="760" y="25"/>
                  </a:cubicBezTo>
                  <a:cubicBezTo>
                    <a:pt x="714" y="8"/>
                    <a:pt x="668" y="1"/>
                    <a:pt x="62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2150712" y="3393222"/>
              <a:ext cx="213747" cy="105430"/>
            </a:xfrm>
            <a:custGeom>
              <a:rect b="b" l="l" r="r" t="t"/>
              <a:pathLst>
                <a:path extrusionOk="0" h="621" w="1259">
                  <a:moveTo>
                    <a:pt x="58" y="1"/>
                  </a:moveTo>
                  <a:lnTo>
                    <a:pt x="0" y="279"/>
                  </a:lnTo>
                  <a:lnTo>
                    <a:pt x="341" y="423"/>
                  </a:lnTo>
                  <a:lnTo>
                    <a:pt x="658" y="399"/>
                  </a:lnTo>
                  <a:lnTo>
                    <a:pt x="841" y="601"/>
                  </a:lnTo>
                  <a:cubicBezTo>
                    <a:pt x="841" y="620"/>
                    <a:pt x="860" y="620"/>
                    <a:pt x="879" y="620"/>
                  </a:cubicBezTo>
                  <a:lnTo>
                    <a:pt x="942" y="620"/>
                  </a:lnTo>
                  <a:lnTo>
                    <a:pt x="740" y="361"/>
                  </a:lnTo>
                  <a:lnTo>
                    <a:pt x="740" y="342"/>
                  </a:lnTo>
                  <a:lnTo>
                    <a:pt x="961" y="544"/>
                  </a:lnTo>
                  <a:cubicBezTo>
                    <a:pt x="980" y="563"/>
                    <a:pt x="999" y="563"/>
                    <a:pt x="999" y="563"/>
                  </a:cubicBezTo>
                  <a:lnTo>
                    <a:pt x="1062" y="544"/>
                  </a:lnTo>
                  <a:lnTo>
                    <a:pt x="778" y="241"/>
                  </a:lnTo>
                  <a:lnTo>
                    <a:pt x="797" y="241"/>
                  </a:lnTo>
                  <a:lnTo>
                    <a:pt x="1139" y="443"/>
                  </a:lnTo>
                  <a:lnTo>
                    <a:pt x="1201" y="443"/>
                  </a:lnTo>
                  <a:lnTo>
                    <a:pt x="1239" y="399"/>
                  </a:lnTo>
                  <a:lnTo>
                    <a:pt x="841" y="140"/>
                  </a:lnTo>
                  <a:lnTo>
                    <a:pt x="1158" y="260"/>
                  </a:lnTo>
                  <a:cubicBezTo>
                    <a:pt x="1182" y="260"/>
                    <a:pt x="1182" y="260"/>
                    <a:pt x="1201" y="241"/>
                  </a:cubicBezTo>
                  <a:lnTo>
                    <a:pt x="1259" y="22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3736443" y="2400707"/>
              <a:ext cx="257888" cy="1149377"/>
            </a:xfrm>
            <a:custGeom>
              <a:rect b="b" l="l" r="r" t="t"/>
              <a:pathLst>
                <a:path extrusionOk="0" h="6770" w="1519">
                  <a:moveTo>
                    <a:pt x="39" y="43"/>
                  </a:moveTo>
                  <a:lnTo>
                    <a:pt x="1499" y="892"/>
                  </a:lnTo>
                  <a:lnTo>
                    <a:pt x="1499" y="892"/>
                  </a:lnTo>
                  <a:lnTo>
                    <a:pt x="1499" y="6726"/>
                  </a:lnTo>
                  <a:lnTo>
                    <a:pt x="19" y="5866"/>
                  </a:lnTo>
                  <a:lnTo>
                    <a:pt x="39" y="43"/>
                  </a:lnTo>
                  <a:close/>
                  <a:moveTo>
                    <a:pt x="19" y="0"/>
                  </a:moveTo>
                  <a:lnTo>
                    <a:pt x="0" y="5885"/>
                  </a:lnTo>
                  <a:lnTo>
                    <a:pt x="1518" y="6769"/>
                  </a:lnTo>
                  <a:lnTo>
                    <a:pt x="1518" y="88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3736443" y="2400707"/>
              <a:ext cx="257888" cy="1149377"/>
            </a:xfrm>
            <a:custGeom>
              <a:rect b="b" l="l" r="r" t="t"/>
              <a:pathLst>
                <a:path extrusionOk="0" h="6770" w="1519">
                  <a:moveTo>
                    <a:pt x="39" y="43"/>
                  </a:moveTo>
                  <a:lnTo>
                    <a:pt x="1499" y="892"/>
                  </a:lnTo>
                  <a:lnTo>
                    <a:pt x="1499" y="892"/>
                  </a:lnTo>
                  <a:lnTo>
                    <a:pt x="1499" y="6726"/>
                  </a:lnTo>
                  <a:lnTo>
                    <a:pt x="19" y="5866"/>
                  </a:lnTo>
                  <a:lnTo>
                    <a:pt x="39" y="43"/>
                  </a:lnTo>
                  <a:close/>
                  <a:moveTo>
                    <a:pt x="19" y="0"/>
                  </a:moveTo>
                  <a:lnTo>
                    <a:pt x="0" y="5885"/>
                  </a:lnTo>
                  <a:lnTo>
                    <a:pt x="1518" y="6769"/>
                  </a:lnTo>
                  <a:lnTo>
                    <a:pt x="1518" y="88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3443579" y="2571163"/>
              <a:ext cx="261963" cy="1148528"/>
            </a:xfrm>
            <a:custGeom>
              <a:rect b="b" l="l" r="r" t="t"/>
              <a:pathLst>
                <a:path extrusionOk="0" h="6765" w="1543">
                  <a:moveTo>
                    <a:pt x="44" y="39"/>
                  </a:moveTo>
                  <a:lnTo>
                    <a:pt x="1523" y="899"/>
                  </a:lnTo>
                  <a:lnTo>
                    <a:pt x="1523" y="899"/>
                  </a:lnTo>
                  <a:lnTo>
                    <a:pt x="1504" y="6726"/>
                  </a:lnTo>
                  <a:lnTo>
                    <a:pt x="24" y="5866"/>
                  </a:lnTo>
                  <a:lnTo>
                    <a:pt x="44" y="39"/>
                  </a:lnTo>
                  <a:close/>
                  <a:moveTo>
                    <a:pt x="24" y="0"/>
                  </a:moveTo>
                  <a:lnTo>
                    <a:pt x="0" y="5885"/>
                  </a:lnTo>
                  <a:lnTo>
                    <a:pt x="1523" y="6764"/>
                  </a:lnTo>
                  <a:lnTo>
                    <a:pt x="1543" y="8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3443579" y="2571163"/>
              <a:ext cx="261963" cy="1148528"/>
            </a:xfrm>
            <a:custGeom>
              <a:rect b="b" l="l" r="r" t="t"/>
              <a:pathLst>
                <a:path extrusionOk="0" h="6765" w="1543">
                  <a:moveTo>
                    <a:pt x="44" y="39"/>
                  </a:moveTo>
                  <a:lnTo>
                    <a:pt x="1523" y="899"/>
                  </a:lnTo>
                  <a:lnTo>
                    <a:pt x="1523" y="899"/>
                  </a:lnTo>
                  <a:lnTo>
                    <a:pt x="1504" y="6726"/>
                  </a:lnTo>
                  <a:lnTo>
                    <a:pt x="24" y="5866"/>
                  </a:lnTo>
                  <a:lnTo>
                    <a:pt x="44" y="39"/>
                  </a:lnTo>
                  <a:close/>
                  <a:moveTo>
                    <a:pt x="24" y="0"/>
                  </a:moveTo>
                  <a:lnTo>
                    <a:pt x="0" y="5885"/>
                  </a:lnTo>
                  <a:lnTo>
                    <a:pt x="1523" y="6764"/>
                  </a:lnTo>
                  <a:lnTo>
                    <a:pt x="1543" y="8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3698923" y="2547394"/>
              <a:ext cx="295408" cy="1172296"/>
            </a:xfrm>
            <a:custGeom>
              <a:rect b="b" l="l" r="r" t="t"/>
              <a:pathLst>
                <a:path extrusionOk="0" h="6905" w="1740">
                  <a:moveTo>
                    <a:pt x="1720" y="39"/>
                  </a:moveTo>
                  <a:lnTo>
                    <a:pt x="1720" y="5886"/>
                  </a:lnTo>
                  <a:lnTo>
                    <a:pt x="19" y="6866"/>
                  </a:lnTo>
                  <a:lnTo>
                    <a:pt x="38" y="1038"/>
                  </a:lnTo>
                  <a:lnTo>
                    <a:pt x="38" y="1038"/>
                  </a:lnTo>
                  <a:lnTo>
                    <a:pt x="39" y="1039"/>
                  </a:lnTo>
                  <a:lnTo>
                    <a:pt x="1720" y="39"/>
                  </a:lnTo>
                  <a:close/>
                  <a:moveTo>
                    <a:pt x="1739" y="1"/>
                  </a:moveTo>
                  <a:lnTo>
                    <a:pt x="19" y="1019"/>
                  </a:lnTo>
                  <a:lnTo>
                    <a:pt x="0" y="6904"/>
                  </a:lnTo>
                  <a:lnTo>
                    <a:pt x="1739" y="5886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3698923" y="2547394"/>
              <a:ext cx="295408" cy="1172296"/>
            </a:xfrm>
            <a:custGeom>
              <a:rect b="b" l="l" r="r" t="t"/>
              <a:pathLst>
                <a:path extrusionOk="0" h="6905" w="1740">
                  <a:moveTo>
                    <a:pt x="1720" y="39"/>
                  </a:moveTo>
                  <a:lnTo>
                    <a:pt x="1720" y="5886"/>
                  </a:lnTo>
                  <a:lnTo>
                    <a:pt x="19" y="6866"/>
                  </a:lnTo>
                  <a:lnTo>
                    <a:pt x="38" y="1038"/>
                  </a:lnTo>
                  <a:lnTo>
                    <a:pt x="38" y="1038"/>
                  </a:lnTo>
                  <a:lnTo>
                    <a:pt x="39" y="1039"/>
                  </a:lnTo>
                  <a:lnTo>
                    <a:pt x="1720" y="39"/>
                  </a:lnTo>
                  <a:close/>
                  <a:moveTo>
                    <a:pt x="1739" y="1"/>
                  </a:moveTo>
                  <a:lnTo>
                    <a:pt x="19" y="1019"/>
                  </a:lnTo>
                  <a:lnTo>
                    <a:pt x="0" y="6904"/>
                  </a:lnTo>
                  <a:lnTo>
                    <a:pt x="1739" y="5886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3440354" y="3396447"/>
              <a:ext cx="553976" cy="320026"/>
            </a:xfrm>
            <a:custGeom>
              <a:rect b="b" l="l" r="r" t="t"/>
              <a:pathLst>
                <a:path extrusionOk="0" h="1885" w="3263">
                  <a:moveTo>
                    <a:pt x="1744" y="20"/>
                  </a:moveTo>
                  <a:lnTo>
                    <a:pt x="3224" y="885"/>
                  </a:lnTo>
                  <a:lnTo>
                    <a:pt x="1533" y="1859"/>
                  </a:lnTo>
                  <a:lnTo>
                    <a:pt x="1533" y="1859"/>
                  </a:lnTo>
                  <a:lnTo>
                    <a:pt x="43" y="1024"/>
                  </a:lnTo>
                  <a:lnTo>
                    <a:pt x="1744" y="20"/>
                  </a:lnTo>
                  <a:close/>
                  <a:moveTo>
                    <a:pt x="1744" y="1"/>
                  </a:moveTo>
                  <a:lnTo>
                    <a:pt x="0" y="1024"/>
                  </a:lnTo>
                  <a:lnTo>
                    <a:pt x="1523" y="1884"/>
                  </a:lnTo>
                  <a:lnTo>
                    <a:pt x="1542" y="1884"/>
                  </a:lnTo>
                  <a:lnTo>
                    <a:pt x="3262" y="88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3440354" y="3396447"/>
              <a:ext cx="553976" cy="320026"/>
            </a:xfrm>
            <a:custGeom>
              <a:rect b="b" l="l" r="r" t="t"/>
              <a:pathLst>
                <a:path extrusionOk="0" h="1885" w="3263">
                  <a:moveTo>
                    <a:pt x="1744" y="20"/>
                  </a:moveTo>
                  <a:lnTo>
                    <a:pt x="3224" y="885"/>
                  </a:lnTo>
                  <a:lnTo>
                    <a:pt x="1533" y="1859"/>
                  </a:lnTo>
                  <a:lnTo>
                    <a:pt x="1533" y="1859"/>
                  </a:lnTo>
                  <a:lnTo>
                    <a:pt x="43" y="1024"/>
                  </a:lnTo>
                  <a:lnTo>
                    <a:pt x="1744" y="20"/>
                  </a:lnTo>
                  <a:close/>
                  <a:moveTo>
                    <a:pt x="1744" y="1"/>
                  </a:moveTo>
                  <a:lnTo>
                    <a:pt x="0" y="1024"/>
                  </a:lnTo>
                  <a:lnTo>
                    <a:pt x="1523" y="1884"/>
                  </a:lnTo>
                  <a:lnTo>
                    <a:pt x="1542" y="1884"/>
                  </a:lnTo>
                  <a:lnTo>
                    <a:pt x="3262" y="88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3443579" y="2400707"/>
              <a:ext cx="299483" cy="1169750"/>
            </a:xfrm>
            <a:custGeom>
              <a:rect b="b" l="l" r="r" t="t"/>
              <a:pathLst>
                <a:path extrusionOk="0" h="6890" w="1764">
                  <a:moveTo>
                    <a:pt x="1744" y="43"/>
                  </a:moveTo>
                  <a:lnTo>
                    <a:pt x="1725" y="5866"/>
                  </a:lnTo>
                  <a:lnTo>
                    <a:pt x="25" y="6856"/>
                  </a:lnTo>
                  <a:lnTo>
                    <a:pt x="25" y="6856"/>
                  </a:lnTo>
                  <a:lnTo>
                    <a:pt x="44" y="1023"/>
                  </a:lnTo>
                  <a:lnTo>
                    <a:pt x="1744" y="43"/>
                  </a:lnTo>
                  <a:close/>
                  <a:moveTo>
                    <a:pt x="1764" y="0"/>
                  </a:moveTo>
                  <a:lnTo>
                    <a:pt x="24" y="1023"/>
                  </a:lnTo>
                  <a:lnTo>
                    <a:pt x="1" y="6870"/>
                  </a:lnTo>
                  <a:lnTo>
                    <a:pt x="1" y="6870"/>
                  </a:lnTo>
                  <a:lnTo>
                    <a:pt x="0" y="6870"/>
                  </a:lnTo>
                  <a:lnTo>
                    <a:pt x="0" y="6889"/>
                  </a:lnTo>
                  <a:lnTo>
                    <a:pt x="24" y="6889"/>
                  </a:lnTo>
                  <a:lnTo>
                    <a:pt x="1744" y="588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3443579" y="2400707"/>
              <a:ext cx="299483" cy="1169750"/>
            </a:xfrm>
            <a:custGeom>
              <a:rect b="b" l="l" r="r" t="t"/>
              <a:pathLst>
                <a:path extrusionOk="0" h="6890" w="1764">
                  <a:moveTo>
                    <a:pt x="1744" y="43"/>
                  </a:moveTo>
                  <a:lnTo>
                    <a:pt x="1725" y="5866"/>
                  </a:lnTo>
                  <a:lnTo>
                    <a:pt x="25" y="6856"/>
                  </a:lnTo>
                  <a:lnTo>
                    <a:pt x="25" y="6856"/>
                  </a:lnTo>
                  <a:lnTo>
                    <a:pt x="44" y="1023"/>
                  </a:lnTo>
                  <a:lnTo>
                    <a:pt x="1744" y="43"/>
                  </a:lnTo>
                  <a:close/>
                  <a:moveTo>
                    <a:pt x="1764" y="0"/>
                  </a:moveTo>
                  <a:lnTo>
                    <a:pt x="24" y="1023"/>
                  </a:lnTo>
                  <a:lnTo>
                    <a:pt x="1" y="6870"/>
                  </a:lnTo>
                  <a:lnTo>
                    <a:pt x="1" y="6870"/>
                  </a:lnTo>
                  <a:lnTo>
                    <a:pt x="0" y="6870"/>
                  </a:lnTo>
                  <a:lnTo>
                    <a:pt x="0" y="6889"/>
                  </a:lnTo>
                  <a:lnTo>
                    <a:pt x="24" y="6889"/>
                  </a:lnTo>
                  <a:lnTo>
                    <a:pt x="1744" y="588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3443579" y="2400707"/>
              <a:ext cx="554825" cy="323082"/>
            </a:xfrm>
            <a:custGeom>
              <a:rect b="b" l="l" r="r" t="t"/>
              <a:pathLst>
                <a:path extrusionOk="0" h="1903" w="3268">
                  <a:moveTo>
                    <a:pt x="1744" y="43"/>
                  </a:moveTo>
                  <a:lnTo>
                    <a:pt x="3224" y="884"/>
                  </a:lnTo>
                  <a:lnTo>
                    <a:pt x="1523" y="1883"/>
                  </a:lnTo>
                  <a:lnTo>
                    <a:pt x="60" y="1014"/>
                  </a:lnTo>
                  <a:lnTo>
                    <a:pt x="60" y="1014"/>
                  </a:lnTo>
                  <a:lnTo>
                    <a:pt x="1744" y="43"/>
                  </a:lnTo>
                  <a:close/>
                  <a:moveTo>
                    <a:pt x="1744" y="0"/>
                  </a:moveTo>
                  <a:lnTo>
                    <a:pt x="0" y="1023"/>
                  </a:lnTo>
                  <a:lnTo>
                    <a:pt x="24" y="1023"/>
                  </a:lnTo>
                  <a:lnTo>
                    <a:pt x="1523" y="1903"/>
                  </a:lnTo>
                  <a:lnTo>
                    <a:pt x="3267" y="884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3443579" y="2400707"/>
              <a:ext cx="554825" cy="323082"/>
            </a:xfrm>
            <a:custGeom>
              <a:rect b="b" l="l" r="r" t="t"/>
              <a:pathLst>
                <a:path extrusionOk="0" h="1903" w="3268">
                  <a:moveTo>
                    <a:pt x="1744" y="43"/>
                  </a:moveTo>
                  <a:lnTo>
                    <a:pt x="3224" y="884"/>
                  </a:lnTo>
                  <a:lnTo>
                    <a:pt x="1523" y="1883"/>
                  </a:lnTo>
                  <a:lnTo>
                    <a:pt x="60" y="1014"/>
                  </a:lnTo>
                  <a:lnTo>
                    <a:pt x="60" y="1014"/>
                  </a:lnTo>
                  <a:lnTo>
                    <a:pt x="1744" y="43"/>
                  </a:lnTo>
                  <a:close/>
                  <a:moveTo>
                    <a:pt x="1744" y="0"/>
                  </a:moveTo>
                  <a:lnTo>
                    <a:pt x="0" y="1023"/>
                  </a:lnTo>
                  <a:lnTo>
                    <a:pt x="24" y="1023"/>
                  </a:lnTo>
                  <a:lnTo>
                    <a:pt x="1523" y="1903"/>
                  </a:lnTo>
                  <a:lnTo>
                    <a:pt x="3267" y="884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3447654" y="2903925"/>
              <a:ext cx="173001" cy="768402"/>
            </a:xfrm>
            <a:custGeom>
              <a:rect b="b" l="l" r="r" t="t"/>
              <a:pathLst>
                <a:path extrusionOk="0" h="4526" w="1019">
                  <a:moveTo>
                    <a:pt x="20" y="19"/>
                  </a:moveTo>
                  <a:lnTo>
                    <a:pt x="1000" y="590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19"/>
                  </a:lnTo>
                  <a:close/>
                  <a:moveTo>
                    <a:pt x="0" y="0"/>
                  </a:moveTo>
                  <a:lnTo>
                    <a:pt x="0" y="3925"/>
                  </a:lnTo>
                  <a:lnTo>
                    <a:pt x="1019" y="4526"/>
                  </a:lnTo>
                  <a:lnTo>
                    <a:pt x="1019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3447654" y="2903925"/>
              <a:ext cx="173001" cy="768402"/>
            </a:xfrm>
            <a:custGeom>
              <a:rect b="b" l="l" r="r" t="t"/>
              <a:pathLst>
                <a:path extrusionOk="0" h="4526" w="1019">
                  <a:moveTo>
                    <a:pt x="20" y="19"/>
                  </a:moveTo>
                  <a:lnTo>
                    <a:pt x="1000" y="590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19"/>
                  </a:lnTo>
                  <a:close/>
                  <a:moveTo>
                    <a:pt x="0" y="0"/>
                  </a:moveTo>
                  <a:lnTo>
                    <a:pt x="0" y="3925"/>
                  </a:lnTo>
                  <a:lnTo>
                    <a:pt x="1019" y="4526"/>
                  </a:lnTo>
                  <a:lnTo>
                    <a:pt x="1019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3250204" y="3016487"/>
              <a:ext cx="177245" cy="767553"/>
            </a:xfrm>
            <a:custGeom>
              <a:rect b="b" l="l" r="r" t="t"/>
              <a:pathLst>
                <a:path extrusionOk="0" h="4521" w="1044">
                  <a:moveTo>
                    <a:pt x="39" y="39"/>
                  </a:moveTo>
                  <a:lnTo>
                    <a:pt x="1019" y="601"/>
                  </a:lnTo>
                  <a:lnTo>
                    <a:pt x="1019" y="4482"/>
                  </a:lnTo>
                  <a:lnTo>
                    <a:pt x="20" y="3920"/>
                  </a:lnTo>
                  <a:lnTo>
                    <a:pt x="39" y="39"/>
                  </a:lnTo>
                  <a:close/>
                  <a:moveTo>
                    <a:pt x="20" y="0"/>
                  </a:moveTo>
                  <a:lnTo>
                    <a:pt x="1" y="3940"/>
                  </a:lnTo>
                  <a:lnTo>
                    <a:pt x="1043" y="4521"/>
                  </a:lnTo>
                  <a:lnTo>
                    <a:pt x="1043" y="5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3250204" y="3016487"/>
              <a:ext cx="177245" cy="767553"/>
            </a:xfrm>
            <a:custGeom>
              <a:rect b="b" l="l" r="r" t="t"/>
              <a:pathLst>
                <a:path extrusionOk="0" h="4521" w="1044">
                  <a:moveTo>
                    <a:pt x="39" y="39"/>
                  </a:moveTo>
                  <a:lnTo>
                    <a:pt x="1019" y="601"/>
                  </a:lnTo>
                  <a:lnTo>
                    <a:pt x="1019" y="4482"/>
                  </a:lnTo>
                  <a:lnTo>
                    <a:pt x="20" y="3920"/>
                  </a:lnTo>
                  <a:lnTo>
                    <a:pt x="39" y="39"/>
                  </a:lnTo>
                  <a:close/>
                  <a:moveTo>
                    <a:pt x="20" y="0"/>
                  </a:moveTo>
                  <a:lnTo>
                    <a:pt x="1" y="3940"/>
                  </a:lnTo>
                  <a:lnTo>
                    <a:pt x="1043" y="4521"/>
                  </a:lnTo>
                  <a:lnTo>
                    <a:pt x="1043" y="5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3423206" y="3002565"/>
              <a:ext cx="197448" cy="781474"/>
            </a:xfrm>
            <a:custGeom>
              <a:rect b="b" l="l" r="r" t="t"/>
              <a:pathLst>
                <a:path extrusionOk="0" h="4603" w="1163">
                  <a:moveTo>
                    <a:pt x="1144" y="20"/>
                  </a:moveTo>
                  <a:lnTo>
                    <a:pt x="1144" y="3925"/>
                  </a:lnTo>
                  <a:lnTo>
                    <a:pt x="24" y="4564"/>
                  </a:lnTo>
                  <a:lnTo>
                    <a:pt x="24" y="683"/>
                  </a:lnTo>
                  <a:lnTo>
                    <a:pt x="1144" y="20"/>
                  </a:lnTo>
                  <a:close/>
                  <a:moveTo>
                    <a:pt x="1163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3423206" y="3002565"/>
              <a:ext cx="197448" cy="781474"/>
            </a:xfrm>
            <a:custGeom>
              <a:rect b="b" l="l" r="r" t="t"/>
              <a:pathLst>
                <a:path extrusionOk="0" h="4603" w="1163">
                  <a:moveTo>
                    <a:pt x="1144" y="20"/>
                  </a:moveTo>
                  <a:lnTo>
                    <a:pt x="1144" y="3925"/>
                  </a:lnTo>
                  <a:lnTo>
                    <a:pt x="24" y="4564"/>
                  </a:lnTo>
                  <a:lnTo>
                    <a:pt x="24" y="683"/>
                  </a:lnTo>
                  <a:lnTo>
                    <a:pt x="1144" y="20"/>
                  </a:lnTo>
                  <a:close/>
                  <a:moveTo>
                    <a:pt x="1163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3250204" y="3566903"/>
              <a:ext cx="370449" cy="217142"/>
            </a:xfrm>
            <a:custGeom>
              <a:rect b="b" l="l" r="r" t="t"/>
              <a:pathLst>
                <a:path extrusionOk="0" h="1279" w="2182">
                  <a:moveTo>
                    <a:pt x="1163" y="39"/>
                  </a:moveTo>
                  <a:lnTo>
                    <a:pt x="2143" y="601"/>
                  </a:lnTo>
                  <a:lnTo>
                    <a:pt x="1019" y="1260"/>
                  </a:lnTo>
                  <a:lnTo>
                    <a:pt x="39" y="678"/>
                  </a:lnTo>
                  <a:lnTo>
                    <a:pt x="1163" y="39"/>
                  </a:lnTo>
                  <a:close/>
                  <a:moveTo>
                    <a:pt x="1163" y="1"/>
                  </a:moveTo>
                  <a:lnTo>
                    <a:pt x="1" y="678"/>
                  </a:lnTo>
                  <a:lnTo>
                    <a:pt x="1019" y="1279"/>
                  </a:lnTo>
                  <a:lnTo>
                    <a:pt x="2182" y="601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3250204" y="3566903"/>
              <a:ext cx="370449" cy="217142"/>
            </a:xfrm>
            <a:custGeom>
              <a:rect b="b" l="l" r="r" t="t"/>
              <a:pathLst>
                <a:path extrusionOk="0" h="1279" w="2182">
                  <a:moveTo>
                    <a:pt x="1163" y="39"/>
                  </a:moveTo>
                  <a:lnTo>
                    <a:pt x="2143" y="601"/>
                  </a:lnTo>
                  <a:lnTo>
                    <a:pt x="1019" y="1260"/>
                  </a:lnTo>
                  <a:lnTo>
                    <a:pt x="39" y="678"/>
                  </a:lnTo>
                  <a:lnTo>
                    <a:pt x="1163" y="39"/>
                  </a:lnTo>
                  <a:close/>
                  <a:moveTo>
                    <a:pt x="1163" y="1"/>
                  </a:moveTo>
                  <a:lnTo>
                    <a:pt x="1" y="678"/>
                  </a:lnTo>
                  <a:lnTo>
                    <a:pt x="1019" y="1279"/>
                  </a:lnTo>
                  <a:lnTo>
                    <a:pt x="2182" y="601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3250204" y="2903925"/>
              <a:ext cx="200844" cy="781474"/>
            </a:xfrm>
            <a:custGeom>
              <a:rect b="b" l="l" r="r" t="t"/>
              <a:pathLst>
                <a:path extrusionOk="0" h="4603" w="1183">
                  <a:moveTo>
                    <a:pt x="1163" y="19"/>
                  </a:moveTo>
                  <a:lnTo>
                    <a:pt x="1163" y="3925"/>
                  </a:lnTo>
                  <a:lnTo>
                    <a:pt x="20" y="4583"/>
                  </a:lnTo>
                  <a:lnTo>
                    <a:pt x="39" y="682"/>
                  </a:lnTo>
                  <a:lnTo>
                    <a:pt x="1163" y="19"/>
                  </a:lnTo>
                  <a:close/>
                  <a:moveTo>
                    <a:pt x="1183" y="0"/>
                  </a:moveTo>
                  <a:lnTo>
                    <a:pt x="20" y="682"/>
                  </a:lnTo>
                  <a:lnTo>
                    <a:pt x="1" y="4603"/>
                  </a:lnTo>
                  <a:lnTo>
                    <a:pt x="20" y="4603"/>
                  </a:lnTo>
                  <a:lnTo>
                    <a:pt x="1183" y="3925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3250204" y="2903925"/>
              <a:ext cx="200844" cy="781474"/>
            </a:xfrm>
            <a:custGeom>
              <a:rect b="b" l="l" r="r" t="t"/>
              <a:pathLst>
                <a:path extrusionOk="0" h="4603" w="1183">
                  <a:moveTo>
                    <a:pt x="1163" y="19"/>
                  </a:moveTo>
                  <a:lnTo>
                    <a:pt x="1163" y="3925"/>
                  </a:lnTo>
                  <a:lnTo>
                    <a:pt x="20" y="4583"/>
                  </a:lnTo>
                  <a:lnTo>
                    <a:pt x="39" y="682"/>
                  </a:lnTo>
                  <a:lnTo>
                    <a:pt x="1163" y="19"/>
                  </a:lnTo>
                  <a:close/>
                  <a:moveTo>
                    <a:pt x="1183" y="0"/>
                  </a:moveTo>
                  <a:lnTo>
                    <a:pt x="20" y="682"/>
                  </a:lnTo>
                  <a:lnTo>
                    <a:pt x="1" y="4603"/>
                  </a:lnTo>
                  <a:lnTo>
                    <a:pt x="20" y="4603"/>
                  </a:lnTo>
                  <a:lnTo>
                    <a:pt x="1183" y="3925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3253600" y="2903925"/>
              <a:ext cx="370449" cy="214596"/>
            </a:xfrm>
            <a:custGeom>
              <a:rect b="b" l="l" r="r" t="t"/>
              <a:pathLst>
                <a:path extrusionOk="0" h="1264" w="2182">
                  <a:moveTo>
                    <a:pt x="1163" y="19"/>
                  </a:moveTo>
                  <a:lnTo>
                    <a:pt x="2143" y="582"/>
                  </a:lnTo>
                  <a:lnTo>
                    <a:pt x="1023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023" y="1264"/>
                  </a:lnTo>
                  <a:lnTo>
                    <a:pt x="2181" y="582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3253600" y="2903925"/>
              <a:ext cx="370449" cy="214596"/>
            </a:xfrm>
            <a:custGeom>
              <a:rect b="b" l="l" r="r" t="t"/>
              <a:pathLst>
                <a:path extrusionOk="0" h="1264" w="2182">
                  <a:moveTo>
                    <a:pt x="1163" y="19"/>
                  </a:moveTo>
                  <a:lnTo>
                    <a:pt x="2143" y="582"/>
                  </a:lnTo>
                  <a:lnTo>
                    <a:pt x="1023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023" y="1264"/>
                  </a:lnTo>
                  <a:lnTo>
                    <a:pt x="2181" y="582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3967169" y="2903925"/>
              <a:ext cx="177245" cy="768402"/>
            </a:xfrm>
            <a:custGeom>
              <a:rect b="b" l="l" r="r" t="t"/>
              <a:pathLst>
                <a:path extrusionOk="0" h="4526" w="1044">
                  <a:moveTo>
                    <a:pt x="39" y="19"/>
                  </a:moveTo>
                  <a:lnTo>
                    <a:pt x="1024" y="601"/>
                  </a:lnTo>
                  <a:lnTo>
                    <a:pt x="1024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39" y="19"/>
                  </a:lnTo>
                  <a:close/>
                  <a:moveTo>
                    <a:pt x="20" y="0"/>
                  </a:moveTo>
                  <a:lnTo>
                    <a:pt x="1" y="3925"/>
                  </a:lnTo>
                  <a:lnTo>
                    <a:pt x="1024" y="4526"/>
                  </a:lnTo>
                  <a:lnTo>
                    <a:pt x="1043" y="582"/>
                  </a:lnTo>
                  <a:lnTo>
                    <a:pt x="1024" y="58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3967169" y="2903925"/>
              <a:ext cx="177245" cy="768402"/>
            </a:xfrm>
            <a:custGeom>
              <a:rect b="b" l="l" r="r" t="t"/>
              <a:pathLst>
                <a:path extrusionOk="0" h="4526" w="1044">
                  <a:moveTo>
                    <a:pt x="39" y="19"/>
                  </a:moveTo>
                  <a:lnTo>
                    <a:pt x="1024" y="601"/>
                  </a:lnTo>
                  <a:lnTo>
                    <a:pt x="1024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39" y="19"/>
                  </a:lnTo>
                  <a:close/>
                  <a:moveTo>
                    <a:pt x="20" y="0"/>
                  </a:moveTo>
                  <a:lnTo>
                    <a:pt x="1" y="3925"/>
                  </a:lnTo>
                  <a:lnTo>
                    <a:pt x="1024" y="4526"/>
                  </a:lnTo>
                  <a:lnTo>
                    <a:pt x="1043" y="582"/>
                  </a:lnTo>
                  <a:lnTo>
                    <a:pt x="1024" y="58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3773964" y="3016487"/>
              <a:ext cx="173001" cy="767553"/>
            </a:xfrm>
            <a:custGeom>
              <a:rect b="b" l="l" r="r" t="t"/>
              <a:pathLst>
                <a:path extrusionOk="0" h="4521" w="1019">
                  <a:moveTo>
                    <a:pt x="0" y="0"/>
                  </a:moveTo>
                  <a:lnTo>
                    <a:pt x="0" y="3940"/>
                  </a:lnTo>
                  <a:lnTo>
                    <a:pt x="1019" y="4521"/>
                  </a:lnTo>
                  <a:lnTo>
                    <a:pt x="1019" y="601"/>
                  </a:lnTo>
                  <a:lnTo>
                    <a:pt x="999" y="601"/>
                  </a:lnTo>
                  <a:lnTo>
                    <a:pt x="999" y="4482"/>
                  </a:lnTo>
                  <a:lnTo>
                    <a:pt x="19" y="3920"/>
                  </a:lnTo>
                  <a:lnTo>
                    <a:pt x="19" y="39"/>
                  </a:lnTo>
                  <a:lnTo>
                    <a:pt x="1019" y="601"/>
                  </a:lnTo>
                  <a:lnTo>
                    <a:pt x="1019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3773964" y="3016487"/>
              <a:ext cx="173001" cy="767553"/>
            </a:xfrm>
            <a:custGeom>
              <a:rect b="b" l="l" r="r" t="t"/>
              <a:pathLst>
                <a:path extrusionOk="0" h="4521" w="1019">
                  <a:moveTo>
                    <a:pt x="0" y="0"/>
                  </a:moveTo>
                  <a:lnTo>
                    <a:pt x="0" y="3940"/>
                  </a:lnTo>
                  <a:lnTo>
                    <a:pt x="1019" y="4521"/>
                  </a:lnTo>
                  <a:lnTo>
                    <a:pt x="1019" y="601"/>
                  </a:lnTo>
                  <a:lnTo>
                    <a:pt x="999" y="601"/>
                  </a:lnTo>
                  <a:lnTo>
                    <a:pt x="999" y="4482"/>
                  </a:lnTo>
                  <a:lnTo>
                    <a:pt x="19" y="3920"/>
                  </a:lnTo>
                  <a:lnTo>
                    <a:pt x="19" y="39"/>
                  </a:lnTo>
                  <a:lnTo>
                    <a:pt x="1019" y="601"/>
                  </a:lnTo>
                  <a:lnTo>
                    <a:pt x="1019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3943571" y="3002565"/>
              <a:ext cx="200844" cy="781474"/>
            </a:xfrm>
            <a:custGeom>
              <a:rect b="b" l="l" r="r" t="t"/>
              <a:pathLst>
                <a:path extrusionOk="0" h="4603" w="1183">
                  <a:moveTo>
                    <a:pt x="1163" y="20"/>
                  </a:moveTo>
                  <a:lnTo>
                    <a:pt x="1139" y="3925"/>
                  </a:lnTo>
                  <a:lnTo>
                    <a:pt x="20" y="4564"/>
                  </a:lnTo>
                  <a:lnTo>
                    <a:pt x="20" y="683"/>
                  </a:lnTo>
                  <a:lnTo>
                    <a:pt x="1163" y="20"/>
                  </a:lnTo>
                  <a:close/>
                  <a:moveTo>
                    <a:pt x="1182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3943571" y="3002565"/>
              <a:ext cx="200844" cy="781474"/>
            </a:xfrm>
            <a:custGeom>
              <a:rect b="b" l="l" r="r" t="t"/>
              <a:pathLst>
                <a:path extrusionOk="0" h="4603" w="1183">
                  <a:moveTo>
                    <a:pt x="1163" y="20"/>
                  </a:moveTo>
                  <a:lnTo>
                    <a:pt x="1139" y="3925"/>
                  </a:lnTo>
                  <a:lnTo>
                    <a:pt x="20" y="4564"/>
                  </a:lnTo>
                  <a:lnTo>
                    <a:pt x="20" y="683"/>
                  </a:lnTo>
                  <a:lnTo>
                    <a:pt x="1163" y="20"/>
                  </a:lnTo>
                  <a:close/>
                  <a:moveTo>
                    <a:pt x="1182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3769889" y="3566903"/>
              <a:ext cx="374524" cy="217142"/>
            </a:xfrm>
            <a:custGeom>
              <a:rect b="b" l="l" r="r" t="t"/>
              <a:pathLst>
                <a:path extrusionOk="0" h="1279" w="2206">
                  <a:moveTo>
                    <a:pt x="1182" y="39"/>
                  </a:moveTo>
                  <a:lnTo>
                    <a:pt x="2162" y="601"/>
                  </a:lnTo>
                  <a:lnTo>
                    <a:pt x="1033" y="1254"/>
                  </a:lnTo>
                  <a:lnTo>
                    <a:pt x="1033" y="1254"/>
                  </a:lnTo>
                  <a:lnTo>
                    <a:pt x="43" y="678"/>
                  </a:lnTo>
                  <a:lnTo>
                    <a:pt x="1182" y="39"/>
                  </a:lnTo>
                  <a:close/>
                  <a:moveTo>
                    <a:pt x="1182" y="1"/>
                  </a:moveTo>
                  <a:lnTo>
                    <a:pt x="0" y="678"/>
                  </a:lnTo>
                  <a:lnTo>
                    <a:pt x="1023" y="1279"/>
                  </a:lnTo>
                  <a:lnTo>
                    <a:pt x="1043" y="1279"/>
                  </a:lnTo>
                  <a:lnTo>
                    <a:pt x="2205" y="601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3769889" y="3566903"/>
              <a:ext cx="374524" cy="217142"/>
            </a:xfrm>
            <a:custGeom>
              <a:rect b="b" l="l" r="r" t="t"/>
              <a:pathLst>
                <a:path extrusionOk="0" h="1279" w="2206">
                  <a:moveTo>
                    <a:pt x="1182" y="39"/>
                  </a:moveTo>
                  <a:lnTo>
                    <a:pt x="2162" y="601"/>
                  </a:lnTo>
                  <a:lnTo>
                    <a:pt x="1033" y="1254"/>
                  </a:lnTo>
                  <a:lnTo>
                    <a:pt x="1033" y="1254"/>
                  </a:lnTo>
                  <a:lnTo>
                    <a:pt x="43" y="678"/>
                  </a:lnTo>
                  <a:lnTo>
                    <a:pt x="1182" y="39"/>
                  </a:lnTo>
                  <a:close/>
                  <a:moveTo>
                    <a:pt x="1182" y="1"/>
                  </a:moveTo>
                  <a:lnTo>
                    <a:pt x="0" y="678"/>
                  </a:lnTo>
                  <a:lnTo>
                    <a:pt x="1023" y="1279"/>
                  </a:lnTo>
                  <a:lnTo>
                    <a:pt x="1043" y="1279"/>
                  </a:lnTo>
                  <a:lnTo>
                    <a:pt x="2205" y="601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3773964" y="2903925"/>
              <a:ext cx="199995" cy="781474"/>
            </a:xfrm>
            <a:custGeom>
              <a:rect b="b" l="l" r="r" t="t"/>
              <a:pathLst>
                <a:path extrusionOk="0" h="4603" w="1178">
                  <a:moveTo>
                    <a:pt x="1158" y="19"/>
                  </a:moveTo>
                  <a:lnTo>
                    <a:pt x="1139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58" y="19"/>
                  </a:lnTo>
                  <a:close/>
                  <a:moveTo>
                    <a:pt x="1177" y="0"/>
                  </a:moveTo>
                  <a:lnTo>
                    <a:pt x="0" y="682"/>
                  </a:lnTo>
                  <a:lnTo>
                    <a:pt x="0" y="4603"/>
                  </a:lnTo>
                  <a:lnTo>
                    <a:pt x="19" y="4603"/>
                  </a:lnTo>
                  <a:lnTo>
                    <a:pt x="1158" y="392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3773964" y="2903925"/>
              <a:ext cx="199995" cy="781474"/>
            </a:xfrm>
            <a:custGeom>
              <a:rect b="b" l="l" r="r" t="t"/>
              <a:pathLst>
                <a:path extrusionOk="0" h="4603" w="1178">
                  <a:moveTo>
                    <a:pt x="1158" y="19"/>
                  </a:moveTo>
                  <a:lnTo>
                    <a:pt x="1139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58" y="19"/>
                  </a:lnTo>
                  <a:close/>
                  <a:moveTo>
                    <a:pt x="1177" y="0"/>
                  </a:moveTo>
                  <a:lnTo>
                    <a:pt x="0" y="682"/>
                  </a:lnTo>
                  <a:lnTo>
                    <a:pt x="0" y="4603"/>
                  </a:lnTo>
                  <a:lnTo>
                    <a:pt x="19" y="4603"/>
                  </a:lnTo>
                  <a:lnTo>
                    <a:pt x="1158" y="392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3773964" y="2903925"/>
              <a:ext cx="370449" cy="214596"/>
            </a:xfrm>
            <a:custGeom>
              <a:rect b="b" l="l" r="r" t="t"/>
              <a:pathLst>
                <a:path extrusionOk="0" h="1264" w="2182">
                  <a:moveTo>
                    <a:pt x="1158" y="19"/>
                  </a:moveTo>
                  <a:lnTo>
                    <a:pt x="2138" y="582"/>
                  </a:lnTo>
                  <a:lnTo>
                    <a:pt x="1019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58" y="19"/>
                  </a:lnTo>
                  <a:close/>
                  <a:moveTo>
                    <a:pt x="1158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019" y="1264"/>
                  </a:lnTo>
                  <a:lnTo>
                    <a:pt x="2181" y="58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3773964" y="2903925"/>
              <a:ext cx="370449" cy="214596"/>
            </a:xfrm>
            <a:custGeom>
              <a:rect b="b" l="l" r="r" t="t"/>
              <a:pathLst>
                <a:path extrusionOk="0" h="1264" w="2182">
                  <a:moveTo>
                    <a:pt x="1158" y="19"/>
                  </a:moveTo>
                  <a:lnTo>
                    <a:pt x="2138" y="582"/>
                  </a:lnTo>
                  <a:lnTo>
                    <a:pt x="1019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58" y="19"/>
                  </a:lnTo>
                  <a:close/>
                  <a:moveTo>
                    <a:pt x="1158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019" y="1264"/>
                  </a:lnTo>
                  <a:lnTo>
                    <a:pt x="2181" y="58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3875830" y="3291356"/>
              <a:ext cx="176396" cy="768402"/>
            </a:xfrm>
            <a:custGeom>
              <a:rect b="b" l="l" r="r" t="t"/>
              <a:pathLst>
                <a:path extrusionOk="0" h="4526" w="1039">
                  <a:moveTo>
                    <a:pt x="20" y="39"/>
                  </a:moveTo>
                  <a:lnTo>
                    <a:pt x="1019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39"/>
                  </a:lnTo>
                  <a:close/>
                  <a:moveTo>
                    <a:pt x="1" y="0"/>
                  </a:moveTo>
                  <a:lnTo>
                    <a:pt x="1" y="3944"/>
                  </a:lnTo>
                  <a:lnTo>
                    <a:pt x="1019" y="4526"/>
                  </a:lnTo>
                  <a:lnTo>
                    <a:pt x="1038" y="601"/>
                  </a:lnTo>
                  <a:lnTo>
                    <a:pt x="1019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3875830" y="3291356"/>
              <a:ext cx="176396" cy="768402"/>
            </a:xfrm>
            <a:custGeom>
              <a:rect b="b" l="l" r="r" t="t"/>
              <a:pathLst>
                <a:path extrusionOk="0" h="4526" w="1039">
                  <a:moveTo>
                    <a:pt x="20" y="39"/>
                  </a:moveTo>
                  <a:lnTo>
                    <a:pt x="1019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39"/>
                  </a:lnTo>
                  <a:close/>
                  <a:moveTo>
                    <a:pt x="1" y="0"/>
                  </a:moveTo>
                  <a:lnTo>
                    <a:pt x="1" y="3944"/>
                  </a:lnTo>
                  <a:lnTo>
                    <a:pt x="1019" y="4526"/>
                  </a:lnTo>
                  <a:lnTo>
                    <a:pt x="1038" y="601"/>
                  </a:lnTo>
                  <a:lnTo>
                    <a:pt x="1019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3681775" y="3403918"/>
              <a:ext cx="173850" cy="767553"/>
            </a:xfrm>
            <a:custGeom>
              <a:rect b="b" l="l" r="r" t="t"/>
              <a:pathLst>
                <a:path extrusionOk="0" h="4521" w="1024">
                  <a:moveTo>
                    <a:pt x="19" y="39"/>
                  </a:moveTo>
                  <a:lnTo>
                    <a:pt x="999" y="606"/>
                  </a:lnTo>
                  <a:lnTo>
                    <a:pt x="999" y="606"/>
                  </a:lnTo>
                  <a:lnTo>
                    <a:pt x="999" y="4502"/>
                  </a:lnTo>
                  <a:lnTo>
                    <a:pt x="19" y="3920"/>
                  </a:lnTo>
                  <a:lnTo>
                    <a:pt x="19" y="39"/>
                  </a:lnTo>
                  <a:close/>
                  <a:moveTo>
                    <a:pt x="0" y="0"/>
                  </a:moveTo>
                  <a:lnTo>
                    <a:pt x="0" y="3939"/>
                  </a:lnTo>
                  <a:lnTo>
                    <a:pt x="1023" y="4521"/>
                  </a:lnTo>
                  <a:lnTo>
                    <a:pt x="1023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3681775" y="3403918"/>
              <a:ext cx="173850" cy="767553"/>
            </a:xfrm>
            <a:custGeom>
              <a:rect b="b" l="l" r="r" t="t"/>
              <a:pathLst>
                <a:path extrusionOk="0" h="4521" w="1024">
                  <a:moveTo>
                    <a:pt x="19" y="39"/>
                  </a:moveTo>
                  <a:lnTo>
                    <a:pt x="999" y="606"/>
                  </a:lnTo>
                  <a:lnTo>
                    <a:pt x="999" y="606"/>
                  </a:lnTo>
                  <a:lnTo>
                    <a:pt x="999" y="4502"/>
                  </a:lnTo>
                  <a:lnTo>
                    <a:pt x="19" y="3920"/>
                  </a:lnTo>
                  <a:lnTo>
                    <a:pt x="19" y="39"/>
                  </a:lnTo>
                  <a:close/>
                  <a:moveTo>
                    <a:pt x="0" y="0"/>
                  </a:moveTo>
                  <a:lnTo>
                    <a:pt x="0" y="3939"/>
                  </a:lnTo>
                  <a:lnTo>
                    <a:pt x="1023" y="4521"/>
                  </a:lnTo>
                  <a:lnTo>
                    <a:pt x="1023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3851382" y="3389996"/>
              <a:ext cx="200844" cy="781474"/>
            </a:xfrm>
            <a:custGeom>
              <a:rect b="b" l="l" r="r" t="t"/>
              <a:pathLst>
                <a:path extrusionOk="0" h="4603" w="1183">
                  <a:moveTo>
                    <a:pt x="1163" y="39"/>
                  </a:moveTo>
                  <a:lnTo>
                    <a:pt x="1144" y="3925"/>
                  </a:lnTo>
                  <a:lnTo>
                    <a:pt x="24" y="4584"/>
                  </a:lnTo>
                  <a:lnTo>
                    <a:pt x="24" y="702"/>
                  </a:lnTo>
                  <a:lnTo>
                    <a:pt x="1163" y="39"/>
                  </a:lnTo>
                  <a:close/>
                  <a:moveTo>
                    <a:pt x="1182" y="0"/>
                  </a:moveTo>
                  <a:lnTo>
                    <a:pt x="0" y="683"/>
                  </a:lnTo>
                  <a:lnTo>
                    <a:pt x="0" y="4603"/>
                  </a:lnTo>
                  <a:lnTo>
                    <a:pt x="1163" y="3945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3851382" y="3389996"/>
              <a:ext cx="200844" cy="781474"/>
            </a:xfrm>
            <a:custGeom>
              <a:rect b="b" l="l" r="r" t="t"/>
              <a:pathLst>
                <a:path extrusionOk="0" h="4603" w="1183">
                  <a:moveTo>
                    <a:pt x="1163" y="39"/>
                  </a:moveTo>
                  <a:lnTo>
                    <a:pt x="1144" y="3925"/>
                  </a:lnTo>
                  <a:lnTo>
                    <a:pt x="24" y="4584"/>
                  </a:lnTo>
                  <a:lnTo>
                    <a:pt x="24" y="702"/>
                  </a:lnTo>
                  <a:lnTo>
                    <a:pt x="1163" y="39"/>
                  </a:lnTo>
                  <a:close/>
                  <a:moveTo>
                    <a:pt x="1182" y="0"/>
                  </a:moveTo>
                  <a:lnTo>
                    <a:pt x="0" y="683"/>
                  </a:lnTo>
                  <a:lnTo>
                    <a:pt x="0" y="4603"/>
                  </a:lnTo>
                  <a:lnTo>
                    <a:pt x="1163" y="3945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3678380" y="3957729"/>
              <a:ext cx="370619" cy="213747"/>
            </a:xfrm>
            <a:custGeom>
              <a:rect b="b" l="l" r="r" t="t"/>
              <a:pathLst>
                <a:path extrusionOk="0" h="1259" w="2183">
                  <a:moveTo>
                    <a:pt x="1164" y="19"/>
                  </a:moveTo>
                  <a:lnTo>
                    <a:pt x="2144" y="581"/>
                  </a:lnTo>
                  <a:lnTo>
                    <a:pt x="1019" y="1240"/>
                  </a:lnTo>
                  <a:lnTo>
                    <a:pt x="39" y="677"/>
                  </a:lnTo>
                  <a:lnTo>
                    <a:pt x="1164" y="19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019" y="1259"/>
                  </a:lnTo>
                  <a:lnTo>
                    <a:pt x="2182" y="58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3678380" y="3957729"/>
              <a:ext cx="370619" cy="213747"/>
            </a:xfrm>
            <a:custGeom>
              <a:rect b="b" l="l" r="r" t="t"/>
              <a:pathLst>
                <a:path extrusionOk="0" h="1259" w="2183">
                  <a:moveTo>
                    <a:pt x="1164" y="19"/>
                  </a:moveTo>
                  <a:lnTo>
                    <a:pt x="2144" y="581"/>
                  </a:lnTo>
                  <a:lnTo>
                    <a:pt x="1019" y="1240"/>
                  </a:lnTo>
                  <a:lnTo>
                    <a:pt x="39" y="677"/>
                  </a:lnTo>
                  <a:lnTo>
                    <a:pt x="1164" y="19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019" y="1259"/>
                  </a:lnTo>
                  <a:lnTo>
                    <a:pt x="2182" y="58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3681775" y="3291356"/>
              <a:ext cx="197448" cy="781474"/>
            </a:xfrm>
            <a:custGeom>
              <a:rect b="b" l="l" r="r" t="t"/>
              <a:pathLst>
                <a:path extrusionOk="0" h="4603" w="1163">
                  <a:moveTo>
                    <a:pt x="1144" y="39"/>
                  </a:moveTo>
                  <a:lnTo>
                    <a:pt x="1144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44" y="3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4602"/>
                  </a:lnTo>
                  <a:lnTo>
                    <a:pt x="19" y="4602"/>
                  </a:lnTo>
                  <a:lnTo>
                    <a:pt x="19" y="4592"/>
                  </a:lnTo>
                  <a:lnTo>
                    <a:pt x="19" y="4592"/>
                  </a:lnTo>
                  <a:lnTo>
                    <a:pt x="1163" y="39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3681775" y="3291356"/>
              <a:ext cx="197448" cy="781474"/>
            </a:xfrm>
            <a:custGeom>
              <a:rect b="b" l="l" r="r" t="t"/>
              <a:pathLst>
                <a:path extrusionOk="0" h="4603" w="1163">
                  <a:moveTo>
                    <a:pt x="1144" y="39"/>
                  </a:moveTo>
                  <a:lnTo>
                    <a:pt x="1144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44" y="3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4602"/>
                  </a:lnTo>
                  <a:lnTo>
                    <a:pt x="19" y="4602"/>
                  </a:lnTo>
                  <a:lnTo>
                    <a:pt x="19" y="4592"/>
                  </a:lnTo>
                  <a:lnTo>
                    <a:pt x="19" y="4592"/>
                  </a:lnTo>
                  <a:lnTo>
                    <a:pt x="1163" y="39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3681775" y="3291356"/>
              <a:ext cx="370449" cy="217821"/>
            </a:xfrm>
            <a:custGeom>
              <a:rect b="b" l="l" r="r" t="t"/>
              <a:pathLst>
                <a:path extrusionOk="0" h="1283" w="2182">
                  <a:moveTo>
                    <a:pt x="1163" y="19"/>
                  </a:moveTo>
                  <a:lnTo>
                    <a:pt x="2143" y="601"/>
                  </a:lnTo>
                  <a:lnTo>
                    <a:pt x="1023" y="1264"/>
                  </a:lnTo>
                  <a:lnTo>
                    <a:pt x="36" y="692"/>
                  </a:lnTo>
                  <a:lnTo>
                    <a:pt x="36" y="692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702"/>
                  </a:lnTo>
                  <a:lnTo>
                    <a:pt x="1023" y="1283"/>
                  </a:lnTo>
                  <a:lnTo>
                    <a:pt x="2181" y="601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3681775" y="3291356"/>
              <a:ext cx="370449" cy="217821"/>
            </a:xfrm>
            <a:custGeom>
              <a:rect b="b" l="l" r="r" t="t"/>
              <a:pathLst>
                <a:path extrusionOk="0" h="1283" w="2182">
                  <a:moveTo>
                    <a:pt x="1163" y="19"/>
                  </a:moveTo>
                  <a:lnTo>
                    <a:pt x="2143" y="601"/>
                  </a:lnTo>
                  <a:lnTo>
                    <a:pt x="1023" y="1264"/>
                  </a:lnTo>
                  <a:lnTo>
                    <a:pt x="36" y="692"/>
                  </a:lnTo>
                  <a:lnTo>
                    <a:pt x="36" y="692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702"/>
                  </a:lnTo>
                  <a:lnTo>
                    <a:pt x="1023" y="1283"/>
                  </a:lnTo>
                  <a:lnTo>
                    <a:pt x="2181" y="601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3406908" y="2784742"/>
              <a:ext cx="176226" cy="275884"/>
            </a:xfrm>
            <a:custGeom>
              <a:rect b="b" l="l" r="r" t="t"/>
              <a:pathLst>
                <a:path extrusionOk="0" h="1625" w="1038">
                  <a:moveTo>
                    <a:pt x="39" y="44"/>
                  </a:moveTo>
                  <a:lnTo>
                    <a:pt x="1019" y="601"/>
                  </a:lnTo>
                  <a:lnTo>
                    <a:pt x="999" y="1581"/>
                  </a:lnTo>
                  <a:lnTo>
                    <a:pt x="20" y="1005"/>
                  </a:lnTo>
                  <a:lnTo>
                    <a:pt x="20" y="1005"/>
                  </a:lnTo>
                  <a:lnTo>
                    <a:pt x="39" y="44"/>
                  </a:lnTo>
                  <a:close/>
                  <a:moveTo>
                    <a:pt x="19" y="1"/>
                  </a:moveTo>
                  <a:lnTo>
                    <a:pt x="0" y="1024"/>
                  </a:lnTo>
                  <a:lnTo>
                    <a:pt x="19" y="1024"/>
                  </a:lnTo>
                  <a:lnTo>
                    <a:pt x="1019" y="1625"/>
                  </a:lnTo>
                  <a:lnTo>
                    <a:pt x="1038" y="60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3406908" y="2784742"/>
              <a:ext cx="176226" cy="275884"/>
            </a:xfrm>
            <a:custGeom>
              <a:rect b="b" l="l" r="r" t="t"/>
              <a:pathLst>
                <a:path extrusionOk="0" h="1625" w="1038">
                  <a:moveTo>
                    <a:pt x="39" y="44"/>
                  </a:moveTo>
                  <a:lnTo>
                    <a:pt x="1019" y="601"/>
                  </a:lnTo>
                  <a:lnTo>
                    <a:pt x="999" y="1581"/>
                  </a:lnTo>
                  <a:lnTo>
                    <a:pt x="20" y="1005"/>
                  </a:lnTo>
                  <a:lnTo>
                    <a:pt x="20" y="1005"/>
                  </a:lnTo>
                  <a:lnTo>
                    <a:pt x="39" y="44"/>
                  </a:lnTo>
                  <a:close/>
                  <a:moveTo>
                    <a:pt x="19" y="1"/>
                  </a:moveTo>
                  <a:lnTo>
                    <a:pt x="0" y="1024"/>
                  </a:lnTo>
                  <a:lnTo>
                    <a:pt x="19" y="1024"/>
                  </a:lnTo>
                  <a:lnTo>
                    <a:pt x="1019" y="1625"/>
                  </a:lnTo>
                  <a:lnTo>
                    <a:pt x="1038" y="60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3603509" y="2673029"/>
              <a:ext cx="173850" cy="271810"/>
            </a:xfrm>
            <a:custGeom>
              <a:rect b="b" l="l" r="r" t="t"/>
              <a:pathLst>
                <a:path extrusionOk="0" h="1601" w="1024">
                  <a:moveTo>
                    <a:pt x="19" y="39"/>
                  </a:moveTo>
                  <a:lnTo>
                    <a:pt x="1004" y="601"/>
                  </a:lnTo>
                  <a:lnTo>
                    <a:pt x="1004" y="1581"/>
                  </a:lnTo>
                  <a:lnTo>
                    <a:pt x="19" y="1011"/>
                  </a:lnTo>
                  <a:lnTo>
                    <a:pt x="19" y="1011"/>
                  </a:lnTo>
                  <a:lnTo>
                    <a:pt x="19" y="39"/>
                  </a:lnTo>
                  <a:close/>
                  <a:moveTo>
                    <a:pt x="0" y="1"/>
                  </a:moveTo>
                  <a:lnTo>
                    <a:pt x="0" y="1019"/>
                  </a:lnTo>
                  <a:lnTo>
                    <a:pt x="1023" y="1600"/>
                  </a:lnTo>
                  <a:lnTo>
                    <a:pt x="1023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3603509" y="2673029"/>
              <a:ext cx="173850" cy="271810"/>
            </a:xfrm>
            <a:custGeom>
              <a:rect b="b" l="l" r="r" t="t"/>
              <a:pathLst>
                <a:path extrusionOk="0" h="1601" w="1024">
                  <a:moveTo>
                    <a:pt x="19" y="39"/>
                  </a:moveTo>
                  <a:lnTo>
                    <a:pt x="1004" y="601"/>
                  </a:lnTo>
                  <a:lnTo>
                    <a:pt x="1004" y="1581"/>
                  </a:lnTo>
                  <a:lnTo>
                    <a:pt x="19" y="1011"/>
                  </a:lnTo>
                  <a:lnTo>
                    <a:pt x="19" y="1011"/>
                  </a:lnTo>
                  <a:lnTo>
                    <a:pt x="19" y="39"/>
                  </a:lnTo>
                  <a:close/>
                  <a:moveTo>
                    <a:pt x="0" y="1"/>
                  </a:moveTo>
                  <a:lnTo>
                    <a:pt x="0" y="1019"/>
                  </a:lnTo>
                  <a:lnTo>
                    <a:pt x="1023" y="1600"/>
                  </a:lnTo>
                  <a:lnTo>
                    <a:pt x="1023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3406908" y="2673029"/>
              <a:ext cx="199995" cy="288957"/>
            </a:xfrm>
            <a:custGeom>
              <a:rect b="b" l="l" r="r" t="t"/>
              <a:pathLst>
                <a:path extrusionOk="0" h="1702" w="1178">
                  <a:moveTo>
                    <a:pt x="1158" y="39"/>
                  </a:moveTo>
                  <a:lnTo>
                    <a:pt x="1158" y="1000"/>
                  </a:lnTo>
                  <a:lnTo>
                    <a:pt x="19" y="1663"/>
                  </a:lnTo>
                  <a:lnTo>
                    <a:pt x="39" y="702"/>
                  </a:lnTo>
                  <a:lnTo>
                    <a:pt x="1158" y="39"/>
                  </a:lnTo>
                  <a:close/>
                  <a:moveTo>
                    <a:pt x="1177" y="1"/>
                  </a:moveTo>
                  <a:lnTo>
                    <a:pt x="19" y="678"/>
                  </a:lnTo>
                  <a:lnTo>
                    <a:pt x="0" y="1701"/>
                  </a:lnTo>
                  <a:lnTo>
                    <a:pt x="1177" y="1019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3406908" y="2673029"/>
              <a:ext cx="199995" cy="288957"/>
            </a:xfrm>
            <a:custGeom>
              <a:rect b="b" l="l" r="r" t="t"/>
              <a:pathLst>
                <a:path extrusionOk="0" h="1702" w="1178">
                  <a:moveTo>
                    <a:pt x="1158" y="39"/>
                  </a:moveTo>
                  <a:lnTo>
                    <a:pt x="1158" y="1000"/>
                  </a:lnTo>
                  <a:lnTo>
                    <a:pt x="19" y="1663"/>
                  </a:lnTo>
                  <a:lnTo>
                    <a:pt x="39" y="702"/>
                  </a:lnTo>
                  <a:lnTo>
                    <a:pt x="1158" y="39"/>
                  </a:lnTo>
                  <a:close/>
                  <a:moveTo>
                    <a:pt x="1177" y="1"/>
                  </a:moveTo>
                  <a:lnTo>
                    <a:pt x="19" y="678"/>
                  </a:lnTo>
                  <a:lnTo>
                    <a:pt x="0" y="1701"/>
                  </a:lnTo>
                  <a:lnTo>
                    <a:pt x="1177" y="1019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3406908" y="2673029"/>
              <a:ext cx="373675" cy="217142"/>
            </a:xfrm>
            <a:custGeom>
              <a:rect b="b" l="l" r="r" t="t"/>
              <a:pathLst>
                <a:path extrusionOk="0" h="1279" w="2201">
                  <a:moveTo>
                    <a:pt x="1168" y="25"/>
                  </a:moveTo>
                  <a:lnTo>
                    <a:pt x="2162" y="601"/>
                  </a:lnTo>
                  <a:lnTo>
                    <a:pt x="1019" y="1259"/>
                  </a:lnTo>
                  <a:lnTo>
                    <a:pt x="39" y="678"/>
                  </a:lnTo>
                  <a:lnTo>
                    <a:pt x="1168" y="25"/>
                  </a:lnTo>
                  <a:close/>
                  <a:moveTo>
                    <a:pt x="1177" y="1"/>
                  </a:moveTo>
                  <a:lnTo>
                    <a:pt x="1158" y="20"/>
                  </a:lnTo>
                  <a:lnTo>
                    <a:pt x="0" y="678"/>
                  </a:lnTo>
                  <a:lnTo>
                    <a:pt x="1019" y="1279"/>
                  </a:lnTo>
                  <a:lnTo>
                    <a:pt x="2201" y="601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3406908" y="2673029"/>
              <a:ext cx="373675" cy="217142"/>
            </a:xfrm>
            <a:custGeom>
              <a:rect b="b" l="l" r="r" t="t"/>
              <a:pathLst>
                <a:path extrusionOk="0" h="1279" w="2201">
                  <a:moveTo>
                    <a:pt x="1168" y="25"/>
                  </a:moveTo>
                  <a:lnTo>
                    <a:pt x="2162" y="601"/>
                  </a:lnTo>
                  <a:lnTo>
                    <a:pt x="1019" y="1259"/>
                  </a:lnTo>
                  <a:lnTo>
                    <a:pt x="39" y="678"/>
                  </a:lnTo>
                  <a:lnTo>
                    <a:pt x="1168" y="25"/>
                  </a:lnTo>
                  <a:close/>
                  <a:moveTo>
                    <a:pt x="1177" y="1"/>
                  </a:moveTo>
                  <a:lnTo>
                    <a:pt x="1158" y="20"/>
                  </a:lnTo>
                  <a:lnTo>
                    <a:pt x="0" y="678"/>
                  </a:lnTo>
                  <a:lnTo>
                    <a:pt x="1019" y="1279"/>
                  </a:lnTo>
                  <a:lnTo>
                    <a:pt x="2201" y="601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3576514" y="2771669"/>
              <a:ext cx="200844" cy="288957"/>
            </a:xfrm>
            <a:custGeom>
              <a:rect b="b" l="l" r="r" t="t"/>
              <a:pathLst>
                <a:path extrusionOk="0" h="1702" w="1183">
                  <a:moveTo>
                    <a:pt x="1163" y="31"/>
                  </a:moveTo>
                  <a:lnTo>
                    <a:pt x="1163" y="1000"/>
                  </a:lnTo>
                  <a:lnTo>
                    <a:pt x="20" y="1658"/>
                  </a:lnTo>
                  <a:lnTo>
                    <a:pt x="39" y="678"/>
                  </a:lnTo>
                  <a:lnTo>
                    <a:pt x="1163" y="31"/>
                  </a:lnTo>
                  <a:close/>
                  <a:moveTo>
                    <a:pt x="1163" y="1"/>
                  </a:moveTo>
                  <a:lnTo>
                    <a:pt x="20" y="678"/>
                  </a:lnTo>
                  <a:lnTo>
                    <a:pt x="0" y="1702"/>
                  </a:lnTo>
                  <a:lnTo>
                    <a:pt x="1182" y="1019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3576514" y="2771669"/>
              <a:ext cx="200844" cy="288957"/>
            </a:xfrm>
            <a:custGeom>
              <a:rect b="b" l="l" r="r" t="t"/>
              <a:pathLst>
                <a:path extrusionOk="0" h="1702" w="1183">
                  <a:moveTo>
                    <a:pt x="1163" y="31"/>
                  </a:moveTo>
                  <a:lnTo>
                    <a:pt x="1163" y="1000"/>
                  </a:lnTo>
                  <a:lnTo>
                    <a:pt x="20" y="1658"/>
                  </a:lnTo>
                  <a:lnTo>
                    <a:pt x="39" y="678"/>
                  </a:lnTo>
                  <a:lnTo>
                    <a:pt x="1163" y="31"/>
                  </a:lnTo>
                  <a:close/>
                  <a:moveTo>
                    <a:pt x="1163" y="1"/>
                  </a:moveTo>
                  <a:lnTo>
                    <a:pt x="20" y="678"/>
                  </a:lnTo>
                  <a:lnTo>
                    <a:pt x="0" y="1702"/>
                  </a:lnTo>
                  <a:lnTo>
                    <a:pt x="1182" y="1019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3406908" y="2842636"/>
              <a:ext cx="370449" cy="214765"/>
            </a:xfrm>
            <a:custGeom>
              <a:rect b="b" l="l" r="r" t="t"/>
              <a:pathLst>
                <a:path extrusionOk="0" h="1265" w="2182">
                  <a:moveTo>
                    <a:pt x="1158" y="20"/>
                  </a:moveTo>
                  <a:lnTo>
                    <a:pt x="2145" y="592"/>
                  </a:lnTo>
                  <a:lnTo>
                    <a:pt x="2145" y="592"/>
                  </a:lnTo>
                  <a:lnTo>
                    <a:pt x="1019" y="1240"/>
                  </a:lnTo>
                  <a:lnTo>
                    <a:pt x="39" y="683"/>
                  </a:lnTo>
                  <a:lnTo>
                    <a:pt x="1158" y="20"/>
                  </a:lnTo>
                  <a:close/>
                  <a:moveTo>
                    <a:pt x="1158" y="1"/>
                  </a:moveTo>
                  <a:lnTo>
                    <a:pt x="0" y="683"/>
                  </a:lnTo>
                  <a:lnTo>
                    <a:pt x="1019" y="1264"/>
                  </a:lnTo>
                  <a:lnTo>
                    <a:pt x="2155" y="598"/>
                  </a:lnTo>
                  <a:lnTo>
                    <a:pt x="2155" y="598"/>
                  </a:lnTo>
                  <a:lnTo>
                    <a:pt x="2162" y="601"/>
                  </a:lnTo>
                  <a:lnTo>
                    <a:pt x="2162" y="594"/>
                  </a:lnTo>
                  <a:lnTo>
                    <a:pt x="2162" y="594"/>
                  </a:lnTo>
                  <a:lnTo>
                    <a:pt x="2181" y="582"/>
                  </a:lnTo>
                  <a:lnTo>
                    <a:pt x="2162" y="582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406908" y="2842636"/>
              <a:ext cx="370449" cy="214765"/>
            </a:xfrm>
            <a:custGeom>
              <a:rect b="b" l="l" r="r" t="t"/>
              <a:pathLst>
                <a:path extrusionOk="0" h="1265" w="2182">
                  <a:moveTo>
                    <a:pt x="1158" y="20"/>
                  </a:moveTo>
                  <a:lnTo>
                    <a:pt x="2145" y="592"/>
                  </a:lnTo>
                  <a:lnTo>
                    <a:pt x="2145" y="592"/>
                  </a:lnTo>
                  <a:lnTo>
                    <a:pt x="1019" y="1240"/>
                  </a:lnTo>
                  <a:lnTo>
                    <a:pt x="39" y="683"/>
                  </a:lnTo>
                  <a:lnTo>
                    <a:pt x="1158" y="20"/>
                  </a:lnTo>
                  <a:close/>
                  <a:moveTo>
                    <a:pt x="1158" y="1"/>
                  </a:moveTo>
                  <a:lnTo>
                    <a:pt x="0" y="683"/>
                  </a:lnTo>
                  <a:lnTo>
                    <a:pt x="1019" y="1264"/>
                  </a:lnTo>
                  <a:lnTo>
                    <a:pt x="2155" y="598"/>
                  </a:lnTo>
                  <a:lnTo>
                    <a:pt x="2155" y="598"/>
                  </a:lnTo>
                  <a:lnTo>
                    <a:pt x="2162" y="601"/>
                  </a:lnTo>
                  <a:lnTo>
                    <a:pt x="2162" y="594"/>
                  </a:lnTo>
                  <a:lnTo>
                    <a:pt x="2162" y="594"/>
                  </a:lnTo>
                  <a:lnTo>
                    <a:pt x="2181" y="582"/>
                  </a:lnTo>
                  <a:lnTo>
                    <a:pt x="2162" y="582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2"/>
          <p:cNvSpPr/>
          <p:nvPr/>
        </p:nvSpPr>
        <p:spPr>
          <a:xfrm>
            <a:off x="1181100" y="2635350"/>
            <a:ext cx="385500" cy="22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2"/>
          <p:cNvSpPr/>
          <p:nvPr/>
        </p:nvSpPr>
        <p:spPr>
          <a:xfrm>
            <a:off x="2817933" y="2635350"/>
            <a:ext cx="385500" cy="22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2"/>
          <p:cNvSpPr/>
          <p:nvPr/>
        </p:nvSpPr>
        <p:spPr>
          <a:xfrm>
            <a:off x="4454766" y="2635350"/>
            <a:ext cx="385500" cy="22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2"/>
          <p:cNvSpPr/>
          <p:nvPr/>
        </p:nvSpPr>
        <p:spPr>
          <a:xfrm>
            <a:off x="6091600" y="2635350"/>
            <a:ext cx="385500" cy="22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42"/>
          <p:cNvCxnSpPr/>
          <p:nvPr/>
        </p:nvCxnSpPr>
        <p:spPr>
          <a:xfrm flipH="1" rot="10800000">
            <a:off x="2849183" y="2781950"/>
            <a:ext cx="636900" cy="6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2"/>
          <p:cNvCxnSpPr/>
          <p:nvPr/>
        </p:nvCxnSpPr>
        <p:spPr>
          <a:xfrm>
            <a:off x="1606275" y="2799650"/>
            <a:ext cx="627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42"/>
          <p:cNvSpPr txBox="1"/>
          <p:nvPr>
            <p:ph type="title"/>
          </p:nvPr>
        </p:nvSpPr>
        <p:spPr>
          <a:xfrm>
            <a:off x="2422125" y="519000"/>
            <a:ext cx="39354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763" name="Google Shape;763;p42"/>
          <p:cNvSpPr txBox="1"/>
          <p:nvPr/>
        </p:nvSpPr>
        <p:spPr>
          <a:xfrm>
            <a:off x="972225" y="1910925"/>
            <a:ext cx="633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1970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64" name="Google Shape;764;p42"/>
          <p:cNvSpPr txBox="1"/>
          <p:nvPr/>
        </p:nvSpPr>
        <p:spPr>
          <a:xfrm>
            <a:off x="850275" y="3350575"/>
            <a:ext cx="8778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Birth of SQL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42"/>
          <p:cNvSpPr txBox="1"/>
          <p:nvPr/>
        </p:nvSpPr>
        <p:spPr>
          <a:xfrm>
            <a:off x="2236266" y="1870025"/>
            <a:ext cx="636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1980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66" name="Google Shape;766;p42"/>
          <p:cNvSpPr txBox="1"/>
          <p:nvPr/>
        </p:nvSpPr>
        <p:spPr>
          <a:xfrm>
            <a:off x="2154816" y="3350575"/>
            <a:ext cx="7998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Rise of SQL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42"/>
          <p:cNvSpPr txBox="1"/>
          <p:nvPr/>
        </p:nvSpPr>
        <p:spPr>
          <a:xfrm>
            <a:off x="4551650" y="3390350"/>
            <a:ext cx="1155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Emergence of NoSQL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42"/>
          <p:cNvSpPr txBox="1"/>
          <p:nvPr/>
        </p:nvSpPr>
        <p:spPr>
          <a:xfrm>
            <a:off x="4701075" y="1870025"/>
            <a:ext cx="680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2000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69" name="Google Shape;769;p42"/>
          <p:cNvSpPr txBox="1"/>
          <p:nvPr/>
        </p:nvSpPr>
        <p:spPr>
          <a:xfrm>
            <a:off x="3438384" y="1894563"/>
            <a:ext cx="680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1990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3303675" y="3390350"/>
            <a:ext cx="1005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Growth of Relational Database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42"/>
          <p:cNvSpPr/>
          <p:nvPr/>
        </p:nvSpPr>
        <p:spPr>
          <a:xfrm>
            <a:off x="7981875" y="2759700"/>
            <a:ext cx="385500" cy="22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2"/>
          <p:cNvSpPr txBox="1"/>
          <p:nvPr/>
        </p:nvSpPr>
        <p:spPr>
          <a:xfrm>
            <a:off x="5702775" y="3390350"/>
            <a:ext cx="1155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NoSQL popularity Surge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42"/>
          <p:cNvSpPr txBox="1"/>
          <p:nvPr/>
        </p:nvSpPr>
        <p:spPr>
          <a:xfrm>
            <a:off x="5963775" y="1894575"/>
            <a:ext cx="633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2010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774" name="Google Shape;774;p42"/>
          <p:cNvCxnSpPr/>
          <p:nvPr/>
        </p:nvCxnSpPr>
        <p:spPr>
          <a:xfrm flipH="1" rot="10800000">
            <a:off x="4101096" y="2781950"/>
            <a:ext cx="636900" cy="6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42"/>
          <p:cNvCxnSpPr/>
          <p:nvPr/>
        </p:nvCxnSpPr>
        <p:spPr>
          <a:xfrm flipH="1" rot="10800000">
            <a:off x="5294758" y="2781950"/>
            <a:ext cx="636900" cy="6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6" name="Google Shape;7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75" y="2431950"/>
            <a:ext cx="877800" cy="8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975" y="2431950"/>
            <a:ext cx="877800" cy="8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675" y="2391050"/>
            <a:ext cx="877800" cy="8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375" y="2391050"/>
            <a:ext cx="877800" cy="8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975" y="2391050"/>
            <a:ext cx="877800" cy="87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1" name="Google Shape;781;p42"/>
          <p:cNvCxnSpPr/>
          <p:nvPr/>
        </p:nvCxnSpPr>
        <p:spPr>
          <a:xfrm flipH="1" rot="10800000">
            <a:off x="6578975" y="2782025"/>
            <a:ext cx="578100" cy="9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2" name="Google Shape;7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575" y="2380088"/>
            <a:ext cx="877800" cy="8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42"/>
          <p:cNvSpPr txBox="1"/>
          <p:nvPr/>
        </p:nvSpPr>
        <p:spPr>
          <a:xfrm>
            <a:off x="7090225" y="1910925"/>
            <a:ext cx="633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2020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84" name="Google Shape;784;p42"/>
          <p:cNvSpPr txBox="1"/>
          <p:nvPr/>
        </p:nvSpPr>
        <p:spPr>
          <a:xfrm>
            <a:off x="6951525" y="3390350"/>
            <a:ext cx="10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Evolution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3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SQL and NoSQL</a:t>
            </a:r>
            <a:endParaRPr/>
          </a:p>
        </p:txBody>
      </p:sp>
      <p:sp>
        <p:nvSpPr>
          <p:cNvPr id="790" name="Google Shape;790;p43"/>
          <p:cNvSpPr txBox="1"/>
          <p:nvPr>
            <p:ph idx="1" type="body"/>
          </p:nvPr>
        </p:nvSpPr>
        <p:spPr>
          <a:xfrm>
            <a:off x="826875" y="954200"/>
            <a:ext cx="75690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eko"/>
                <a:ea typeface="Teko"/>
                <a:cs typeface="Teko"/>
                <a:sym typeface="Teko"/>
              </a:rPr>
              <a:t>SQL Database</a:t>
            </a:r>
            <a:endParaRPr sz="2300">
              <a:latin typeface="Teko"/>
              <a:ea typeface="Teko"/>
              <a:cs typeface="Teko"/>
              <a:sym typeface="Tek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Teko Medium"/>
              <a:buChar char="●"/>
            </a:pPr>
            <a:r>
              <a:rPr lang="en" sz="1300">
                <a:latin typeface="Teko Medium"/>
                <a:ea typeface="Teko Medium"/>
                <a:cs typeface="Teko Medium"/>
                <a:sym typeface="Teko Medium"/>
              </a:rPr>
              <a:t>MySQL</a:t>
            </a:r>
            <a:endParaRPr sz="1300">
              <a:latin typeface="Teko Medium"/>
              <a:ea typeface="Teko Medium"/>
              <a:cs typeface="Teko Medium"/>
              <a:sym typeface="Teko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eko Medium"/>
              <a:buChar char="●"/>
            </a:pPr>
            <a:r>
              <a:rPr lang="en" sz="1300">
                <a:latin typeface="Teko Medium"/>
                <a:ea typeface="Teko Medium"/>
                <a:cs typeface="Teko Medium"/>
                <a:sym typeface="Teko Medium"/>
              </a:rPr>
              <a:t>PostgreSQL</a:t>
            </a:r>
            <a:endParaRPr sz="1300">
              <a:latin typeface="Teko Medium"/>
              <a:ea typeface="Teko Medium"/>
              <a:cs typeface="Teko Medium"/>
              <a:sym typeface="Teko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eko Medium"/>
              <a:buChar char="●"/>
            </a:pPr>
            <a:r>
              <a:rPr lang="en" sz="1300">
                <a:latin typeface="Teko Medium"/>
                <a:ea typeface="Teko Medium"/>
                <a:cs typeface="Teko Medium"/>
                <a:sym typeface="Teko Medium"/>
              </a:rPr>
              <a:t>Microsoft SQL Server</a:t>
            </a:r>
            <a:endParaRPr sz="1300">
              <a:latin typeface="Teko Medium"/>
              <a:ea typeface="Teko Medium"/>
              <a:cs typeface="Teko Medium"/>
              <a:sym typeface="Teko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eko Medium"/>
              <a:buChar char="●"/>
            </a:pPr>
            <a:r>
              <a:rPr lang="en" sz="1300">
                <a:latin typeface="Teko Medium"/>
                <a:ea typeface="Teko Medium"/>
                <a:cs typeface="Teko Medium"/>
                <a:sym typeface="Teko Medium"/>
              </a:rPr>
              <a:t>Oracle DB</a:t>
            </a:r>
            <a:endParaRPr sz="1300">
              <a:latin typeface="Teko Medium"/>
              <a:ea typeface="Teko Medium"/>
              <a:cs typeface="Teko Medium"/>
              <a:sym typeface="Teko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eko Medium"/>
              <a:buChar char="●"/>
            </a:pPr>
            <a:r>
              <a:rPr lang="en" sz="1300">
                <a:latin typeface="Teko Medium"/>
                <a:ea typeface="Teko Medium"/>
                <a:cs typeface="Teko Medium"/>
                <a:sym typeface="Teko Medium"/>
              </a:rPr>
              <a:t>Azure DB</a:t>
            </a:r>
            <a:endParaRPr sz="1300"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457200" marR="50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eko"/>
                <a:ea typeface="Teko"/>
                <a:cs typeface="Teko"/>
                <a:sym typeface="Teko"/>
              </a:rPr>
              <a:t>NoSQL Database</a:t>
            </a:r>
            <a:endParaRPr sz="2300">
              <a:latin typeface="Teko"/>
              <a:ea typeface="Teko"/>
              <a:cs typeface="Teko"/>
              <a:sym typeface="Tek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Teko Medium"/>
              <a:buChar char="●"/>
            </a:pPr>
            <a:r>
              <a:rPr lang="en" sz="1300">
                <a:latin typeface="Teko Medium"/>
                <a:ea typeface="Teko Medium"/>
                <a:cs typeface="Teko Medium"/>
                <a:sym typeface="Teko Medium"/>
              </a:rPr>
              <a:t>MongoDB</a:t>
            </a:r>
            <a:endParaRPr sz="1300">
              <a:latin typeface="Teko Medium"/>
              <a:ea typeface="Teko Medium"/>
              <a:cs typeface="Teko Medium"/>
              <a:sym typeface="Teko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eko Medium"/>
              <a:buChar char="●"/>
            </a:pPr>
            <a:r>
              <a:rPr lang="en" sz="1300">
                <a:latin typeface="Teko Medium"/>
                <a:ea typeface="Teko Medium"/>
                <a:cs typeface="Teko Medium"/>
                <a:sym typeface="Teko Medium"/>
              </a:rPr>
              <a:t>Redis</a:t>
            </a:r>
            <a:endParaRPr sz="1300">
              <a:latin typeface="Teko Medium"/>
              <a:ea typeface="Teko Medium"/>
              <a:cs typeface="Teko Medium"/>
              <a:sym typeface="Teko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eko Medium"/>
              <a:buChar char="●"/>
            </a:pPr>
            <a:r>
              <a:rPr lang="en" sz="1300">
                <a:latin typeface="Teko Medium"/>
                <a:ea typeface="Teko Medium"/>
                <a:cs typeface="Teko Medium"/>
                <a:sym typeface="Teko Medium"/>
              </a:rPr>
              <a:t>Cassandra</a:t>
            </a:r>
            <a:endParaRPr sz="1300">
              <a:latin typeface="Teko Medium"/>
              <a:ea typeface="Teko Medium"/>
              <a:cs typeface="Teko Medium"/>
              <a:sym typeface="Teko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eko Medium"/>
              <a:buChar char="●"/>
            </a:pPr>
            <a:r>
              <a:rPr lang="en" sz="1300">
                <a:latin typeface="Teko Medium"/>
                <a:ea typeface="Teko Medium"/>
                <a:cs typeface="Teko Medium"/>
                <a:sym typeface="Teko Medium"/>
              </a:rPr>
              <a:t>DynamoDB</a:t>
            </a:r>
            <a:endParaRPr sz="1300">
              <a:latin typeface="Teko Medium"/>
              <a:ea typeface="Teko Medium"/>
              <a:cs typeface="Teko Medium"/>
              <a:sym typeface="Teko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eko Medium"/>
              <a:buChar char="●"/>
            </a:pPr>
            <a:r>
              <a:rPr lang="en" sz="1300">
                <a:latin typeface="Teko Medium"/>
                <a:ea typeface="Teko Medium"/>
                <a:cs typeface="Teko Medium"/>
                <a:sym typeface="Teko Medium"/>
              </a:rPr>
              <a:t>Firebase</a:t>
            </a:r>
            <a:endParaRPr sz="1300">
              <a:latin typeface="Teko Medium"/>
              <a:ea typeface="Teko Medium"/>
              <a:cs typeface="Teko Medium"/>
              <a:sym typeface="Teko Medium"/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1" name="Google Shape;791;p43"/>
          <p:cNvPicPr preferRelativeResize="0"/>
          <p:nvPr/>
        </p:nvPicPr>
        <p:blipFill rotWithShape="1">
          <a:blip r:embed="rId3">
            <a:alphaModFix/>
          </a:blip>
          <a:srcRect b="10976" l="38038" r="0" t="20247"/>
          <a:stretch/>
        </p:blipFill>
        <p:spPr>
          <a:xfrm>
            <a:off x="3671950" y="1370500"/>
            <a:ext cx="4247824" cy="28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43"/>
          <p:cNvSpPr/>
          <p:nvPr/>
        </p:nvSpPr>
        <p:spPr>
          <a:xfrm>
            <a:off x="5191400" y="2589800"/>
            <a:ext cx="1345500" cy="4485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rPr>
              <a:t>VS</a:t>
            </a:r>
            <a:endParaRPr sz="2200">
              <a:solidFill>
                <a:schemeClr val="lt1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