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Josefin Slab"/>
      <p:regular r:id="rId32"/>
      <p:bold r:id="rId33"/>
      <p:italic r:id="rId34"/>
      <p:boldItalic r:id="rId35"/>
    </p:embeddedFont>
    <p:embeddedFont>
      <p:font typeface="Anton"/>
      <p:regular r:id="rId36"/>
    </p:embeddedFont>
    <p:embeddedFont>
      <p:font typeface="Staatliches"/>
      <p:regular r:id="rId37"/>
    </p:embeddedFont>
    <p:embeddedFont>
      <p:font typeface="Anaheim"/>
      <p:regular r:id="rId38"/>
      <p:bold r:id="rId39"/>
    </p:embeddedFont>
    <p:embeddedFont>
      <p:font typeface="Abel"/>
      <p:regular r:id="rId40"/>
    </p:embeddedFont>
    <p:embeddedFont>
      <p:font typeface="Josefin Sans"/>
      <p:regular r:id="rId41"/>
      <p:bold r:id="rId42"/>
      <p:italic r:id="rId43"/>
      <p:boldItalic r:id="rId44"/>
    </p:embeddedFont>
    <p:embeddedFont>
      <p:font typeface="Unica One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bel-regular.fntdata"/><Relationship Id="rId20" Type="http://schemas.openxmlformats.org/officeDocument/2006/relationships/slide" Target="slides/slide15.xml"/><Relationship Id="rId42" Type="http://schemas.openxmlformats.org/officeDocument/2006/relationships/font" Target="fonts/JosefinSans-bold.fntdata"/><Relationship Id="rId41" Type="http://schemas.openxmlformats.org/officeDocument/2006/relationships/font" Target="fonts/JosefinSans-regular.fntdata"/><Relationship Id="rId22" Type="http://schemas.openxmlformats.org/officeDocument/2006/relationships/slide" Target="slides/slide17.xml"/><Relationship Id="rId44" Type="http://schemas.openxmlformats.org/officeDocument/2006/relationships/font" Target="fonts/Josefi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Josefi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Unica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JosefinSlab-bold.fntdata"/><Relationship Id="rId10" Type="http://schemas.openxmlformats.org/officeDocument/2006/relationships/slide" Target="slides/slide5.xml"/><Relationship Id="rId32" Type="http://schemas.openxmlformats.org/officeDocument/2006/relationships/font" Target="fonts/JosefinSlab-regular.fntdata"/><Relationship Id="rId13" Type="http://schemas.openxmlformats.org/officeDocument/2006/relationships/slide" Target="slides/slide8.xml"/><Relationship Id="rId35" Type="http://schemas.openxmlformats.org/officeDocument/2006/relationships/font" Target="fonts/JosefinSlab-boldItalic.fntdata"/><Relationship Id="rId12" Type="http://schemas.openxmlformats.org/officeDocument/2006/relationships/slide" Target="slides/slide7.xml"/><Relationship Id="rId34" Type="http://schemas.openxmlformats.org/officeDocument/2006/relationships/font" Target="fonts/JosefinSlab-italic.fntdata"/><Relationship Id="rId15" Type="http://schemas.openxmlformats.org/officeDocument/2006/relationships/slide" Target="slides/slide10.xml"/><Relationship Id="rId37" Type="http://schemas.openxmlformats.org/officeDocument/2006/relationships/font" Target="fonts/Staatliches-regular.fntdata"/><Relationship Id="rId14" Type="http://schemas.openxmlformats.org/officeDocument/2006/relationships/slide" Target="slides/slide9.xml"/><Relationship Id="rId36" Type="http://schemas.openxmlformats.org/officeDocument/2006/relationships/font" Target="fonts/Anton-regular.fntdata"/><Relationship Id="rId17" Type="http://schemas.openxmlformats.org/officeDocument/2006/relationships/slide" Target="slides/slide12.xml"/><Relationship Id="rId39" Type="http://schemas.openxmlformats.org/officeDocument/2006/relationships/font" Target="fonts/Anaheim-bold.fntdata"/><Relationship Id="rId16" Type="http://schemas.openxmlformats.org/officeDocument/2006/relationships/slide" Target="slides/slide11.xml"/><Relationship Id="rId38" Type="http://schemas.openxmlformats.org/officeDocument/2006/relationships/font" Target="fonts/Anahei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1fbf231ee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1fbf231ee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1fbf231ee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1fbf231ee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1fbf231ee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1fbf231ee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1fbf231ee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1fbf231ee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64156046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64156046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1fbf231ee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1fbf231ee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31fbf231ee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31fbf231ee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31fbf231ee1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31fbf231ee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31f803498c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31f803498c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1f803498c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31f803498c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31f803498c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31f803498c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1f803498c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1f803498c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1fbf231ee1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1fbf231ee1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31fbf231ee1_5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31fbf231ee1_5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31fbf231ee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31fbf231ee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1fbf231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1fbf231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d6eb07b72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d6eb07b72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d6eb07b72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d6eb07b72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d6eb07b72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d6eb07b72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d6eb07b72e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d6eb07b72e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1fbf231ee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1fbf231ee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ewsapi.org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591325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SmallData</a:t>
            </a:r>
            <a:endParaRPr/>
          </a:p>
        </p:txBody>
      </p:sp>
      <p:sp>
        <p:nvSpPr>
          <p:cNvPr id="151" name="Google Shape;151;p22"/>
          <p:cNvSpPr txBox="1"/>
          <p:nvPr>
            <p:ph type="ctrTitle"/>
          </p:nvPr>
        </p:nvSpPr>
        <p:spPr>
          <a:xfrm>
            <a:off x="591325" y="1050525"/>
            <a:ext cx="42249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Semiconductor Analysis</a:t>
            </a: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53" name="Google Shape;153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58" name="Google Shape;158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66" name="Google Shape;166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2" name="Google Shape;182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01" name="Google Shape;201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06" name="Google Shape;206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09" name="Google Shape;209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11" name="Google Shape;211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" name="Google Shape;227;p22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28" name="Google Shape;228;p22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79" name="Google Shape;379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1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59" name="Google Shape;759;p31"/>
          <p:cNvSpPr txBox="1"/>
          <p:nvPr/>
        </p:nvSpPr>
        <p:spPr>
          <a:xfrm>
            <a:off x="733300" y="371825"/>
            <a:ext cx="2794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Using Data Retrieval Classes</a:t>
            </a:r>
            <a:endParaRPr sz="1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60" name="Google Shape;7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175" y="2893775"/>
            <a:ext cx="7738274" cy="203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75" y="1019300"/>
            <a:ext cx="7738274" cy="1724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67" name="Google Shape;767;p32"/>
          <p:cNvSpPr txBox="1"/>
          <p:nvPr/>
        </p:nvSpPr>
        <p:spPr>
          <a:xfrm>
            <a:off x="733300" y="371825"/>
            <a:ext cx="2509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Technical Indicators</a:t>
            </a:r>
            <a:endParaRPr sz="1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68" name="Google Shape;768;p32"/>
          <p:cNvPicPr preferRelativeResize="0"/>
          <p:nvPr/>
        </p:nvPicPr>
        <p:blipFill rotWithShape="1">
          <a:blip r:embed="rId3">
            <a:alphaModFix/>
          </a:blip>
          <a:srcRect b="0" l="0" r="0" t="2343"/>
          <a:stretch/>
        </p:blipFill>
        <p:spPr>
          <a:xfrm>
            <a:off x="210400" y="1140900"/>
            <a:ext cx="2835250" cy="16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2"/>
          <p:cNvSpPr txBox="1"/>
          <p:nvPr/>
        </p:nvSpPr>
        <p:spPr>
          <a:xfrm>
            <a:off x="1275675" y="2892875"/>
            <a:ext cx="7047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AMD</a:t>
            </a:r>
            <a:endParaRPr sz="2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70" name="Google Shape;7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107" y="1140900"/>
            <a:ext cx="2768742" cy="16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32"/>
          <p:cNvSpPr txBox="1"/>
          <p:nvPr/>
        </p:nvSpPr>
        <p:spPr>
          <a:xfrm>
            <a:off x="6916125" y="2892875"/>
            <a:ext cx="7047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INTC</a:t>
            </a:r>
            <a:endParaRPr sz="2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72" name="Google Shape;772;p32"/>
          <p:cNvPicPr preferRelativeResize="0"/>
          <p:nvPr/>
        </p:nvPicPr>
        <p:blipFill rotWithShape="1">
          <a:blip r:embed="rId5">
            <a:alphaModFix/>
          </a:blip>
          <a:srcRect b="9779" l="0" r="0" t="0"/>
          <a:stretch/>
        </p:blipFill>
        <p:spPr>
          <a:xfrm>
            <a:off x="3014738" y="2892875"/>
            <a:ext cx="2867037" cy="16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2"/>
          <p:cNvSpPr txBox="1"/>
          <p:nvPr/>
        </p:nvSpPr>
        <p:spPr>
          <a:xfrm>
            <a:off x="4030813" y="4552450"/>
            <a:ext cx="834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NVDA</a:t>
            </a:r>
            <a:endParaRPr sz="20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779" name="Google Shape;779;p33"/>
          <p:cNvPicPr preferRelativeResize="0"/>
          <p:nvPr/>
        </p:nvPicPr>
        <p:blipFill rotWithShape="1">
          <a:blip r:embed="rId3">
            <a:alphaModFix/>
          </a:blip>
          <a:srcRect b="0" l="0" r="0" t="16373"/>
          <a:stretch/>
        </p:blipFill>
        <p:spPr>
          <a:xfrm>
            <a:off x="403150" y="1199450"/>
            <a:ext cx="8337700" cy="10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3"/>
          <p:cNvPicPr preferRelativeResize="0"/>
          <p:nvPr/>
        </p:nvPicPr>
        <p:blipFill rotWithShape="1">
          <a:blip r:embed="rId4">
            <a:alphaModFix/>
          </a:blip>
          <a:srcRect b="16373" l="0" r="0" t="0"/>
          <a:stretch/>
        </p:blipFill>
        <p:spPr>
          <a:xfrm>
            <a:off x="403100" y="2424800"/>
            <a:ext cx="8337802" cy="10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33"/>
          <p:cNvPicPr preferRelativeResize="0"/>
          <p:nvPr/>
        </p:nvPicPr>
        <p:blipFill rotWithShape="1">
          <a:blip r:embed="rId5">
            <a:alphaModFix/>
          </a:blip>
          <a:srcRect b="11582" l="0" r="0" t="0"/>
          <a:stretch/>
        </p:blipFill>
        <p:spPr>
          <a:xfrm>
            <a:off x="403100" y="3650150"/>
            <a:ext cx="8337802" cy="10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33"/>
          <p:cNvSpPr txBox="1"/>
          <p:nvPr/>
        </p:nvSpPr>
        <p:spPr>
          <a:xfrm>
            <a:off x="733300" y="371825"/>
            <a:ext cx="2509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Sentiment Analysis</a:t>
            </a:r>
            <a:endParaRPr sz="1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4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The Process</a:t>
            </a:r>
            <a:endParaRPr/>
          </a:p>
        </p:txBody>
      </p:sp>
      <p:sp>
        <p:nvSpPr>
          <p:cNvPr id="788" name="Google Shape;788;p34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and evaluating</a:t>
            </a: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34"/>
          <p:cNvGrpSpPr/>
          <p:nvPr/>
        </p:nvGrpSpPr>
        <p:grpSpPr>
          <a:xfrm>
            <a:off x="4481505" y="998727"/>
            <a:ext cx="3815925" cy="3282004"/>
            <a:chOff x="411603" y="2906997"/>
            <a:chExt cx="1735458" cy="1808566"/>
          </a:xfrm>
        </p:grpSpPr>
        <p:grpSp>
          <p:nvGrpSpPr>
            <p:cNvPr id="792" name="Google Shape;792;p34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793" name="Google Shape;793;p34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rect b="b" l="l" r="r" t="t"/>
                <a:pathLst>
                  <a:path extrusionOk="0" h="60139" w="47863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4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rect b="b" l="l" r="r" t="t"/>
                <a:pathLst>
                  <a:path extrusionOk="0" h="56699" w="44668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4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rect b="b" l="l" r="r" t="t"/>
                <a:pathLst>
                  <a:path extrusionOk="0" h="34962" w="44668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4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rect b="b" l="l" r="r" t="t"/>
                <a:pathLst>
                  <a:path extrusionOk="0" h="56231" w="1443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4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rect b="b" l="l" r="r" t="t"/>
                <a:pathLst>
                  <a:path extrusionOk="0" h="1483" w="44668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4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rect b="b" l="l" r="r" t="t"/>
                <a:pathLst>
                  <a:path extrusionOk="0" h="7351" w="3217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4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rect b="b" l="l" r="r" t="t"/>
                <a:pathLst>
                  <a:path extrusionOk="0" h="14296" w="11341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4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rect b="b" l="l" r="r" t="t"/>
                <a:pathLst>
                  <a:path extrusionOk="0" h="12146" w="8641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4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rect b="b" l="l" r="r" t="t"/>
                <a:pathLst>
                  <a:path extrusionOk="0" h="8238" w="4922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4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rect b="b" l="l" r="r" t="t"/>
                <a:pathLst>
                  <a:path extrusionOk="0" h="11578" w="8479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4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rect b="b" l="l" r="r" t="t"/>
                <a:pathLst>
                  <a:path extrusionOk="0" h="14930" w="5103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4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rect b="b" l="l" r="r" t="t"/>
                <a:pathLst>
                  <a:path extrusionOk="0" h="11813" w="4499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4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rect b="b" l="l" r="r" t="t"/>
                <a:pathLst>
                  <a:path extrusionOk="0" h="8630" w="5384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4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rect b="b" l="l" r="r" t="t"/>
                <a:pathLst>
                  <a:path extrusionOk="0" h="11617" w="4109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4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rect b="b" l="l" r="r" t="t"/>
                <a:pathLst>
                  <a:path extrusionOk="0" h="1172" w="8724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4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rect b="b" l="l" r="r" t="t"/>
                <a:pathLst>
                  <a:path extrusionOk="0" h="1863" w="4240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34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810" name="Google Shape;810;p34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rect b="b" l="l" r="r" t="t"/>
                <a:pathLst>
                  <a:path extrusionOk="0" h="27912" w="45695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4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4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4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4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rect b="b" l="l" r="r" t="t"/>
                <a:pathLst>
                  <a:path extrusionOk="0" h="757" w="758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4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rect b="b" l="l" r="r" t="t"/>
                <a:pathLst>
                  <a:path extrusionOk="0" h="13368" w="16559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4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rect b="b" l="l" r="r" t="t"/>
                <a:pathLst>
                  <a:path extrusionOk="0" h="7404" w="13278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4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rect b="b" l="l" r="r" t="t"/>
                <a:pathLst>
                  <a:path extrusionOk="0" h="931" w="927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4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rect b="b" l="l" r="r" t="t"/>
                <a:pathLst>
                  <a:path extrusionOk="0" h="3475" w="9686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4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rect b="b" l="l" r="r" t="t"/>
                <a:pathLst>
                  <a:path extrusionOk="0" h="8415" w="13291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4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rect b="b" l="l" r="r" t="t"/>
                <a:pathLst>
                  <a:path extrusionOk="0" h="927" w="927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4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rect b="b" l="l" r="r" t="t"/>
                <a:pathLst>
                  <a:path extrusionOk="0" h="158" w="8423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4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rect b="b" l="l" r="r" t="t"/>
                <a:pathLst>
                  <a:path extrusionOk="0" h="6237" w="13654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4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rect b="b" l="l" r="r" t="t"/>
                <a:pathLst>
                  <a:path extrusionOk="0" h="158" w="7933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4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rect b="b" l="l" r="r" t="t"/>
                <a:pathLst>
                  <a:path extrusionOk="0" h="158" w="7981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4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rect b="b" l="l" r="r" t="t"/>
                <a:pathLst>
                  <a:path extrusionOk="0" h="154" w="770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rect b="b" l="l" r="r" t="t"/>
                <a:pathLst>
                  <a:path extrusionOk="0" h="159" w="7562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4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rect b="b" l="l" r="r" t="t"/>
                <a:pathLst>
                  <a:path extrusionOk="0" h="159" w="6447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34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829" name="Google Shape;829;p34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rect b="b" l="l" r="r" t="t"/>
                <a:pathLst>
                  <a:path extrusionOk="0" h="3211" w="10505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rect b="b" l="l" r="r" t="t"/>
                <a:pathLst>
                  <a:path extrusionOk="0" h="9681" w="18242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4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rect b="b" l="l" r="r" t="t"/>
                <a:pathLst>
                  <a:path extrusionOk="0" h="32027" w="50131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4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rect b="b" l="l" r="r" t="t"/>
                <a:pathLst>
                  <a:path extrusionOk="0" h="27913" w="45695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4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rect b="b" l="l" r="r" t="t"/>
                <a:pathLst>
                  <a:path extrusionOk="0" h="32870" w="50979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4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rect b="b" l="l" r="r" t="t"/>
                <a:pathLst>
                  <a:path extrusionOk="0" h="16249" w="6185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rect b="b" l="l" r="r" t="t"/>
                <a:pathLst>
                  <a:path extrusionOk="0" h="11634" w="5547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rect b="b" l="l" r="r" t="t"/>
                <a:pathLst>
                  <a:path extrusionOk="0" h="20008" w="6883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rect b="b" l="l" r="r" t="t"/>
                <a:pathLst>
                  <a:path extrusionOk="0" h="8335" w="4804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4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rect b="b" l="l" r="r" t="t"/>
                <a:pathLst>
                  <a:path extrusionOk="0" h="13640" w="5612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rect b="b" l="l" r="r" t="t"/>
                <a:pathLst>
                  <a:path extrusionOk="0" h="18321" w="652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4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4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4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4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rect b="b" l="l" r="r" t="t"/>
                <a:pathLst>
                  <a:path extrusionOk="0" h="12307" w="5482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4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rect b="b" l="l" r="r" t="t"/>
                <a:pathLst>
                  <a:path extrusionOk="0" h="5735" w="1818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4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rect b="b" l="l" r="r" t="t"/>
                <a:pathLst>
                  <a:path extrusionOk="0" h="2081" w="2243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4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rect b="b" l="l" r="r" t="t"/>
                <a:pathLst>
                  <a:path extrusionOk="0" h="159" w="12709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rect b="b" l="l" r="r" t="t"/>
                <a:pathLst>
                  <a:path extrusionOk="0" h="154" w="12708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34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850" name="Google Shape;850;p34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rect b="b" l="l" r="r" t="t"/>
                <a:pathLst>
                  <a:path extrusionOk="0" h="28398" w="48667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4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rect b="b" l="l" r="r" t="t"/>
                <a:pathLst>
                  <a:path extrusionOk="0" h="28398" w="22171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4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rect b="b" l="l" r="r" t="t"/>
                <a:pathLst>
                  <a:path extrusionOk="0" h="8042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4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rect b="b" l="l" r="r" t="t"/>
                <a:pathLst>
                  <a:path extrusionOk="0" h="1651" w="1626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rect b="b" l="l" r="r" t="t"/>
                <a:pathLst>
                  <a:path extrusionOk="0" h="8043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rect b="b" l="l" r="r" t="t"/>
                <a:pathLst>
                  <a:path extrusionOk="0" h="1651" w="1627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rect b="b" l="l" r="r" t="t"/>
                <a:pathLst>
                  <a:path extrusionOk="0" h="8059" w="17972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4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rect b="b" l="l" r="r" t="t"/>
                <a:pathLst>
                  <a:path extrusionOk="0" h="1652" w="1627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4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rect b="b" l="l" r="r" t="t"/>
                <a:pathLst>
                  <a:path extrusionOk="0" h="28398" w="4094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4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rect b="b" l="l" r="r" t="t"/>
                <a:pathLst>
                  <a:path extrusionOk="0" h="2697" w="11695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rect b="b" l="l" r="r" t="t"/>
                <a:pathLst>
                  <a:path extrusionOk="0" h="27682" w="3628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1" name="Google Shape;861;p34"/>
            <p:cNvSpPr/>
            <p:nvPr/>
          </p:nvSpPr>
          <p:spPr>
            <a:xfrm>
              <a:off x="1415110" y="3972533"/>
              <a:ext cx="32216" cy="42712"/>
            </a:xfrm>
            <a:custGeom>
              <a:rect b="b" l="l" r="r" t="t"/>
              <a:pathLst>
                <a:path extrusionOk="0" h="2934" w="2213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1432492" y="3986916"/>
              <a:ext cx="14383" cy="28474"/>
            </a:xfrm>
            <a:custGeom>
              <a:rect b="b" l="l" r="r" t="t"/>
              <a:pathLst>
                <a:path extrusionOk="0" h="1956" w="988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3" name="Google Shape;863;p34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864" name="Google Shape;864;p34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rect b="b" l="l" r="r" t="t"/>
                <a:pathLst>
                  <a:path extrusionOk="0" h="3639" w="2125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4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rect b="b" l="l" r="r" t="t"/>
                <a:pathLst>
                  <a:path extrusionOk="0" h="20328" w="12626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4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rect b="b" l="l" r="r" t="t"/>
                <a:pathLst>
                  <a:path extrusionOk="0" h="18480" w="17731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4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rect b="b" l="l" r="r" t="t"/>
                <a:pathLst>
                  <a:path extrusionOk="0" h="233" w="3462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4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rect b="b" l="l" r="r" t="t"/>
                <a:pathLst>
                  <a:path extrusionOk="0" h="20047" w="25418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4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rect b="b" l="l" r="r" t="t"/>
                <a:pathLst>
                  <a:path extrusionOk="0" h="2930" w="1167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4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rect b="b" l="l" r="r" t="t"/>
                <a:pathLst>
                  <a:path extrusionOk="0" h="39569" w="2985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rect b="b" l="l" r="r" t="t"/>
                <a:pathLst>
                  <a:path extrusionOk="0" h="15212" w="4293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4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rect b="b" l="l" r="r" t="t"/>
                <a:pathLst>
                  <a:path extrusionOk="0" h="5573" w="2533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4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rect b="b" l="l" r="r" t="t"/>
                <a:pathLst>
                  <a:path extrusionOk="0" h="1094" w="962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rect b="b" l="l" r="r" t="t"/>
                <a:pathLst>
                  <a:path extrusionOk="0" h="1661" w="10057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4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rect b="b" l="l" r="r" t="t"/>
                <a:pathLst>
                  <a:path extrusionOk="0" h="12263" w="2474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4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rect b="b" l="l" r="r" t="t"/>
                <a:pathLst>
                  <a:path extrusionOk="0" h="591" w="13815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rect b="b" l="l" r="r" t="t"/>
                <a:pathLst>
                  <a:path extrusionOk="0" h="1203" w="224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rect b="b" l="l" r="r" t="t"/>
                <a:pathLst>
                  <a:path extrusionOk="0" h="19138" w="1465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rect b="b" l="l" r="r" t="t"/>
                <a:pathLst>
                  <a:path extrusionOk="0" h="609" w="1745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rect b="b" l="l" r="r" t="t"/>
                <a:pathLst>
                  <a:path extrusionOk="0" h="783" w="3668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rect b="b" l="l" r="r" t="t"/>
                <a:pathLst>
                  <a:path extrusionOk="0" h="8584" w="769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rect b="b" l="l" r="r" t="t"/>
                <a:pathLst>
                  <a:path extrusionOk="0" h="24749" w="35255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rect b="b" l="l" r="r" t="t"/>
                <a:pathLst>
                  <a:path extrusionOk="0" h="2889" w="16188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rect b="b" l="l" r="r" t="t"/>
                <a:pathLst>
                  <a:path extrusionOk="0" h="154" w="4716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34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886" name="Google Shape;886;p34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rect b="b" l="l" r="r" t="t"/>
                <a:pathLst>
                  <a:path extrusionOk="0" h="9838" w="2689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rect b="b" l="l" r="r" t="t"/>
                <a:pathLst>
                  <a:path extrusionOk="0" h="31847" w="21415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rect b="b" l="l" r="r" t="t"/>
                <a:pathLst>
                  <a:path extrusionOk="0" h="4174" w="3844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rect b="b" l="l" r="r" t="t"/>
                <a:pathLst>
                  <a:path extrusionOk="0" h="14946" w="19579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0" name="Google Shape;890;p34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891" name="Google Shape;891;p34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rect b="b" l="l" r="r" t="t"/>
                <a:pathLst>
                  <a:path extrusionOk="0" h="2339" w="2867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rect b="b" l="l" r="r" t="t"/>
                <a:pathLst>
                  <a:path extrusionOk="0" h="2339" w="2509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rect b="b" l="l" r="r" t="t"/>
                <a:pathLst>
                  <a:path extrusionOk="0" h="5135" w="344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rect b="b" l="l" r="r" t="t"/>
                <a:pathLst>
                  <a:path extrusionOk="0" h="2339" w="2614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rect b="b" l="l" r="r" t="t"/>
                <a:pathLst>
                  <a:path extrusionOk="0" h="7906" w="1014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rect b="b" l="l" r="r" t="t"/>
                <a:pathLst>
                  <a:path extrusionOk="0" h="1395" w="9659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rect b="b" l="l" r="r" t="t"/>
                <a:pathLst>
                  <a:path extrusionOk="0" h="1395" w="9554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rect b="b" l="l" r="r" t="t"/>
                <a:pathLst>
                  <a:path extrusionOk="0" h="484" w="546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rect b="b" l="l" r="r" t="t"/>
                <a:pathLst>
                  <a:path extrusionOk="0" h="485" w="547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rect b="b" l="l" r="r" t="t"/>
                <a:pathLst>
                  <a:path extrusionOk="0" h="484" w="543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34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902" name="Google Shape;902;p34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rect b="b" l="l" r="r" t="t"/>
                <a:pathLst>
                  <a:path extrusionOk="0" h="10651" w="7461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rect b="b" l="l" r="r" t="t"/>
                <a:pathLst>
                  <a:path extrusionOk="0" h="1403" w="8597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rect b="b" l="l" r="r" t="t"/>
                <a:pathLst>
                  <a:path extrusionOk="0" h="1116" w="6367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rect b="b" l="l" r="r" t="t"/>
                <a:pathLst>
                  <a:path extrusionOk="0" h="5358" w="757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911" name="Google Shape;9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400" y="938500"/>
            <a:ext cx="6944751" cy="40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6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data frame</a:t>
            </a:r>
            <a:endParaRPr/>
          </a:p>
        </p:txBody>
      </p:sp>
      <p:pic>
        <p:nvPicPr>
          <p:cNvPr id="917" name="Google Shape;9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0" y="2825325"/>
            <a:ext cx="3394575" cy="2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0" y="1043700"/>
            <a:ext cx="3245675" cy="17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5650" y="996525"/>
            <a:ext cx="5119925" cy="39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7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Cleansing the Dataframe</a:t>
            </a:r>
            <a:endParaRPr/>
          </a:p>
        </p:txBody>
      </p:sp>
      <p:pic>
        <p:nvPicPr>
          <p:cNvPr id="925" name="Google Shape;9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925" y="1106625"/>
            <a:ext cx="4691749" cy="2760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50" y="1106625"/>
            <a:ext cx="3864326" cy="32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25" y="4481813"/>
            <a:ext cx="3864984" cy="4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logistic regression</a:t>
            </a:r>
            <a:endParaRPr/>
          </a:p>
        </p:txBody>
      </p:sp>
      <p:pic>
        <p:nvPicPr>
          <p:cNvPr id="933" name="Google Shape;9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5" y="1114500"/>
            <a:ext cx="4741349" cy="26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962" y="1114500"/>
            <a:ext cx="4080388" cy="26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9"/>
          <p:cNvSpPr txBox="1"/>
          <p:nvPr>
            <p:ph type="ctrTitle"/>
          </p:nvPr>
        </p:nvSpPr>
        <p:spPr>
          <a:xfrm>
            <a:off x="889350" y="1715300"/>
            <a:ext cx="26577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Visualizations</a:t>
            </a:r>
            <a:endParaRPr/>
          </a:p>
        </p:txBody>
      </p:sp>
      <p:sp>
        <p:nvSpPr>
          <p:cNvPr id="940" name="Google Shape;940;p39"/>
          <p:cNvSpPr txBox="1"/>
          <p:nvPr>
            <p:ph idx="1" type="subTitle"/>
          </p:nvPr>
        </p:nvSpPr>
        <p:spPr>
          <a:xfrm>
            <a:off x="889350" y="2819625"/>
            <a:ext cx="26577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our insights via a graph</a:t>
            </a:r>
            <a:endParaRPr/>
          </a:p>
        </p:txBody>
      </p:sp>
      <p:sp>
        <p:nvSpPr>
          <p:cNvPr id="941" name="Google Shape;941;p39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9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3" name="Google Shape;943;p39"/>
          <p:cNvGrpSpPr/>
          <p:nvPr/>
        </p:nvGrpSpPr>
        <p:grpSpPr>
          <a:xfrm>
            <a:off x="4939040" y="1009756"/>
            <a:ext cx="3358394" cy="3123970"/>
            <a:chOff x="411609" y="1049416"/>
            <a:chExt cx="1718376" cy="1650536"/>
          </a:xfrm>
        </p:grpSpPr>
        <p:sp>
          <p:nvSpPr>
            <p:cNvPr id="944" name="Google Shape;944;p39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957556" y="1172928"/>
              <a:ext cx="152647" cy="127132"/>
            </a:xfrm>
            <a:custGeom>
              <a:rect b="b" l="l" r="r" t="t"/>
              <a:pathLst>
                <a:path extrusionOk="0" h="8002" w="9608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39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947" name="Google Shape;947;p39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rect b="b" l="l" r="r" t="t"/>
                <a:pathLst>
                  <a:path extrusionOk="0" h="15812" w="15815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rect b="b" l="l" r="r" t="t"/>
                <a:pathLst>
                  <a:path extrusionOk="0" h="7904" w="8081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9" name="Google Shape;949;p39"/>
            <p:cNvSpPr/>
            <p:nvPr/>
          </p:nvSpPr>
          <p:spPr>
            <a:xfrm>
              <a:off x="726357" y="1601522"/>
              <a:ext cx="1316216" cy="487333"/>
            </a:xfrm>
            <a:custGeom>
              <a:rect b="b" l="l" r="r" t="t"/>
              <a:pathLst>
                <a:path extrusionOk="0" h="30674" w="82846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11609" y="2697807"/>
              <a:ext cx="1718376" cy="2145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1" name="Google Shape;951;p39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952" name="Google Shape;952;p39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rect b="b" l="l" r="r" t="t"/>
                <a:pathLst>
                  <a:path extrusionOk="0" h="18512" w="13216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rect b="b" l="l" r="r" t="t"/>
                <a:pathLst>
                  <a:path extrusionOk="0" h="6859" w="7771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9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rect b="b" l="l" r="r" t="t"/>
                <a:pathLst>
                  <a:path extrusionOk="0" h="7015" w="507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rect b="b" l="l" r="r" t="t"/>
                <a:pathLst>
                  <a:path extrusionOk="0" h="139" w="7173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rect b="b" l="l" r="r" t="t"/>
                <a:pathLst>
                  <a:path extrusionOk="0" h="136" w="7173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7" name="Google Shape;957;p39"/>
            <p:cNvSpPr/>
            <p:nvPr/>
          </p:nvSpPr>
          <p:spPr>
            <a:xfrm>
              <a:off x="1019624" y="1242830"/>
              <a:ext cx="462231" cy="99678"/>
            </a:xfrm>
            <a:custGeom>
              <a:rect b="b" l="l" r="r" t="t"/>
              <a:pathLst>
                <a:path extrusionOk="0" h="6274" w="29094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1108817" y="1347370"/>
              <a:ext cx="49617" cy="134249"/>
            </a:xfrm>
            <a:custGeom>
              <a:rect b="b" l="l" r="r" t="t"/>
              <a:pathLst>
                <a:path extrusionOk="0" h="8450" w="3123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1319421" y="1347370"/>
              <a:ext cx="49680" cy="134249"/>
            </a:xfrm>
            <a:custGeom>
              <a:rect b="b" l="l" r="r" t="t"/>
              <a:pathLst>
                <a:path extrusionOk="0" h="8450" w="3127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1389628" y="1268504"/>
              <a:ext cx="49664" cy="213115"/>
            </a:xfrm>
            <a:custGeom>
              <a:rect b="b" l="l" r="r" t="t"/>
              <a:pathLst>
                <a:path extrusionOk="0" h="13414" w="3126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044552" y="1439343"/>
              <a:ext cx="49680" cy="45184"/>
            </a:xfrm>
            <a:custGeom>
              <a:rect b="b" l="l" r="r" t="t"/>
              <a:pathLst>
                <a:path extrusionOk="0" h="2844" w="3127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79008" y="1407965"/>
              <a:ext cx="49633" cy="73654"/>
            </a:xfrm>
            <a:custGeom>
              <a:rect b="b" l="l" r="r" t="t"/>
              <a:pathLst>
                <a:path extrusionOk="0" h="4636" w="3124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249214" y="1391092"/>
              <a:ext cx="49633" cy="90527"/>
            </a:xfrm>
            <a:custGeom>
              <a:rect b="b" l="l" r="r" t="t"/>
              <a:pathLst>
                <a:path extrusionOk="0" h="5698" w="3124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1106783" y="1495426"/>
              <a:ext cx="53668" cy="4004"/>
            </a:xfrm>
            <a:custGeom>
              <a:rect b="b" l="l" r="r" t="t"/>
              <a:pathLst>
                <a:path extrusionOk="0" h="252" w="3378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1045028" y="1495426"/>
              <a:ext cx="53652" cy="4004"/>
            </a:xfrm>
            <a:custGeom>
              <a:rect b="b" l="l" r="r" t="t"/>
              <a:pathLst>
                <a:path extrusionOk="0" h="252" w="3377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1388421" y="1495426"/>
              <a:ext cx="60674" cy="4004"/>
            </a:xfrm>
            <a:custGeom>
              <a:rect b="b" l="l" r="r" t="t"/>
              <a:pathLst>
                <a:path extrusionOk="0" h="252" w="3819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314671" y="1495426"/>
              <a:ext cx="60674" cy="4004"/>
            </a:xfrm>
            <a:custGeom>
              <a:rect b="b" l="l" r="r" t="t"/>
              <a:pathLst>
                <a:path extrusionOk="0" h="252" w="3819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245243" y="1495426"/>
              <a:ext cx="53604" cy="4004"/>
            </a:xfrm>
            <a:custGeom>
              <a:rect b="b" l="l" r="r" t="t"/>
              <a:pathLst>
                <a:path extrusionOk="0" h="252" w="3374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72653" y="1495426"/>
              <a:ext cx="53668" cy="4004"/>
            </a:xfrm>
            <a:custGeom>
              <a:rect b="b" l="l" r="r" t="t"/>
              <a:pathLst>
                <a:path extrusionOk="0" h="252" w="3378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rect b="b" l="l" r="r" t="t"/>
                <a:pathLst>
                  <a:path extrusionOk="0" h="13227" w="27585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rect b="b" l="l" r="r" t="t"/>
                <a:pathLst>
                  <a:path extrusionOk="0" h="6015" w="24694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rect b="b" l="l" r="r" t="t"/>
                <a:pathLst>
                  <a:path extrusionOk="0" h="3217" w="23694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rect b="b" l="l" r="r" t="t"/>
                <a:pathLst>
                  <a:path extrusionOk="0" h="546" w="546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rect b="b" l="l" r="r" t="t"/>
                <a:pathLst>
                  <a:path extrusionOk="0" h="547" w="546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rect b="b" l="l" r="r" t="t"/>
                <a:pathLst>
                  <a:path extrusionOk="0" h="547" w="547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7" name="Google Shape;977;p39"/>
            <p:cNvSpPr/>
            <p:nvPr/>
          </p:nvSpPr>
          <p:spPr>
            <a:xfrm>
              <a:off x="1270043" y="2677853"/>
              <a:ext cx="6673" cy="9612"/>
            </a:xfrm>
            <a:custGeom>
              <a:rect b="b" l="l" r="r" t="t"/>
              <a:pathLst>
                <a:path extrusionOk="0" h="605" w="42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8" name="Google Shape;978;p39"/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979" name="Google Shape;979;p39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rect b="b" l="l" r="r" t="t"/>
                <a:pathLst>
                  <a:path extrusionOk="0" h="6333" w="9145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rect b="b" l="l" r="r" t="t"/>
                <a:pathLst>
                  <a:path extrusionOk="0" h="687" w="688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rect b="b" l="l" r="r" t="t"/>
                <a:pathLst>
                  <a:path extrusionOk="0" h="687" w="689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rect b="b" l="l" r="r" t="t"/>
                <a:pathLst>
                  <a:path extrusionOk="0" h="687" w="684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rect b="b" l="l" r="r" t="t"/>
                <a:pathLst>
                  <a:path extrusionOk="0" h="25408" w="24922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rect b="b" l="l" r="r" t="t"/>
                <a:pathLst>
                  <a:path extrusionOk="0" h="4277" w="917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rect b="b" l="l" r="r" t="t"/>
                <a:pathLst>
                  <a:path extrusionOk="0" h="170" w="8255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rect b="b" l="l" r="r" t="t"/>
                <a:pathLst>
                  <a:path extrusionOk="0" h="512" w="441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rect b="b" l="l" r="r" t="t"/>
                <a:pathLst>
                  <a:path extrusionOk="0" h="971" w="1454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rect b="b" l="l" r="r" t="t"/>
                <a:pathLst>
                  <a:path extrusionOk="0" h="4277" w="9171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rect b="b" l="l" r="r" t="t"/>
                <a:pathLst>
                  <a:path extrusionOk="0" h="170" w="8251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rect b="b" l="l" r="r" t="t"/>
                <a:pathLst>
                  <a:path extrusionOk="0" h="512" w="442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rect b="b" l="l" r="r" t="t"/>
                <a:pathLst>
                  <a:path extrusionOk="0" h="605" w="419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rect b="b" l="l" r="r" t="t"/>
                <a:pathLst>
                  <a:path extrusionOk="0" h="971" w="1451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rect b="b" l="l" r="r" t="t"/>
                <a:pathLst>
                  <a:path extrusionOk="0" h="11531" w="8189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rect b="b" l="l" r="r" t="t"/>
                <a:pathLst>
                  <a:path extrusionOk="0" h="15849" w="7448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rect b="b" l="l" r="r" t="t"/>
                <a:pathLst>
                  <a:path extrusionOk="0" h="453" w="46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rect b="b" l="l" r="r" t="t"/>
                <a:pathLst>
                  <a:path extrusionOk="0" h="453" w="456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rect b="b" l="l" r="r" t="t"/>
                <a:pathLst>
                  <a:path extrusionOk="0" h="2156" w="666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rect b="b" l="l" r="r" t="t"/>
                <a:pathLst>
                  <a:path extrusionOk="0" h="720" w="1326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rect b="b" l="l" r="r" t="t"/>
                <a:pathLst>
                  <a:path extrusionOk="0" h="1279" w="232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rect b="b" l="l" r="r" t="t"/>
                <a:pathLst>
                  <a:path extrusionOk="0" h="4403" w="7605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rect b="b" l="l" r="r" t="t"/>
                <a:pathLst>
                  <a:path extrusionOk="0" h="852" w="64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rect b="b" l="l" r="r" t="t"/>
                <a:pathLst>
                  <a:path extrusionOk="0" h="20828" w="19169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rect b="b" l="l" r="r" t="t"/>
                <a:pathLst>
                  <a:path extrusionOk="0" h="1054" w="4137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rect b="b" l="l" r="r" t="t"/>
                <a:pathLst>
                  <a:path extrusionOk="0" h="8193" w="2612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rect b="b" l="l" r="r" t="t"/>
                <a:pathLst>
                  <a:path extrusionOk="0" h="551" w="1282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rect b="b" l="l" r="r" t="t"/>
                <a:pathLst>
                  <a:path extrusionOk="0" h="1477" w="562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rect b="b" l="l" r="r" t="t"/>
                <a:pathLst>
                  <a:path extrusionOk="0" h="1313" w="703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rect b="b" l="l" r="r" t="t"/>
                <a:pathLst>
                  <a:path extrusionOk="0" h="1144" w="1081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rect b="b" l="l" r="r" t="t"/>
                <a:pathLst>
                  <a:path extrusionOk="0" h="1414" w="1417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rect b="b" l="l" r="r" t="t"/>
                <a:pathLst>
                  <a:path extrusionOk="0" h="791" w="1353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rect b="b" l="l" r="r" t="t"/>
                <a:pathLst>
                  <a:path extrusionOk="0" h="1292" w="946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rect b="b" l="l" r="r" t="t"/>
                <a:pathLst>
                  <a:path extrusionOk="0" h="793" w="1051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rect b="b" l="l" r="r" t="t"/>
                <a:pathLst>
                  <a:path extrusionOk="0" h="711" w="1029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9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rect b="b" l="l" r="r" t="t"/>
                <a:pathLst>
                  <a:path extrusionOk="0" h="968" w="792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rect b="b" l="l" r="r" t="t"/>
                <a:pathLst>
                  <a:path extrusionOk="0" h="1198" w="707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rect b="b" l="l" r="r" t="t"/>
                <a:pathLst>
                  <a:path extrusionOk="0" h="783" w="1297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rect b="b" l="l" r="r" t="t"/>
                <a:pathLst>
                  <a:path extrusionOk="0" h="923" w="61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rect b="b" l="l" r="r" t="t"/>
                <a:pathLst>
                  <a:path extrusionOk="0" h="800" w="1222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rect b="b" l="l" r="r" t="t"/>
                <a:pathLst>
                  <a:path extrusionOk="0" h="1032" w="1003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rect b="b" l="l" r="r" t="t"/>
                <a:pathLst>
                  <a:path extrusionOk="0" h="1039" w="165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rect b="b" l="l" r="r" t="t"/>
                <a:pathLst>
                  <a:path extrusionOk="0" h="736" w="1233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rect b="b" l="l" r="r" t="t"/>
                <a:pathLst>
                  <a:path extrusionOk="0" h="662" w="15285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rect b="b" l="l" r="r" t="t"/>
                <a:pathLst>
                  <a:path extrusionOk="0" h="8193" w="2604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rect b="b" l="l" r="r" t="t"/>
                <a:pathLst>
                  <a:path extrusionOk="0" h="912" w="289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rect b="b" l="l" r="r" t="t"/>
                <a:pathLst>
                  <a:path extrusionOk="0" h="8573" w="2675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rect b="b" l="l" r="r" t="t"/>
                <a:pathLst>
                  <a:path extrusionOk="0" h="30435" w="25265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rect b="b" l="l" r="r" t="t"/>
                <a:pathLst>
                  <a:path extrusionOk="0" h="8240" w="5771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rect b="b" l="l" r="r" t="t"/>
                <a:pathLst>
                  <a:path extrusionOk="0" h="1593" w="624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rect b="b" l="l" r="r" t="t"/>
                <a:pathLst>
                  <a:path extrusionOk="0" h="2097" w="255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rect b="b" l="l" r="r" t="t"/>
                <a:pathLst>
                  <a:path extrusionOk="0" h="2183" w="536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rect b="b" l="l" r="r" t="t"/>
                <a:pathLst>
                  <a:path extrusionOk="0" h="2186" w="278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rect b="b" l="l" r="r" t="t"/>
                <a:pathLst>
                  <a:path extrusionOk="0" h="135" w="6037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rect b="b" l="l" r="r" t="t"/>
                <a:pathLst>
                  <a:path extrusionOk="0" h="135" w="6869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rect b="b" l="l" r="r" t="t"/>
                <a:pathLst>
                  <a:path extrusionOk="0" h="24380" w="10627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rect b="b" l="l" r="r" t="t"/>
                <a:pathLst>
                  <a:path extrusionOk="0" h="90" w="723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rect b="b" l="l" r="r" t="t"/>
                <a:pathLst>
                  <a:path extrusionOk="0" h="4778" w="1122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rect b="b" l="l" r="r" t="t"/>
                <a:pathLst>
                  <a:path extrusionOk="0" h="4935" w="24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rect b="b" l="l" r="r" t="t"/>
                <a:pathLst>
                  <a:path extrusionOk="0" h="24165" w="4443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rect b="b" l="l" r="r" t="t"/>
                <a:pathLst>
                  <a:path extrusionOk="0" h="11724" w="16827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rect b="b" l="l" r="r" t="t"/>
                <a:pathLst>
                  <a:path extrusionOk="0" h="10780" w="18131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rect b="b" l="l" r="r" t="t"/>
                <a:pathLst>
                  <a:path extrusionOk="0" h="12660" w="25216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rect b="b" l="l" r="r" t="t"/>
                <a:pathLst>
                  <a:path extrusionOk="0" h="1690" w="1592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9" name="Google Shape;1049;p39"/>
            <p:cNvSpPr/>
            <p:nvPr/>
          </p:nvSpPr>
          <p:spPr>
            <a:xfrm>
              <a:off x="1034447" y="2129893"/>
              <a:ext cx="993096" cy="568995"/>
            </a:xfrm>
            <a:custGeom>
              <a:rect b="b" l="l" r="r" t="t"/>
              <a:pathLst>
                <a:path extrusionOk="0" h="35814" w="62508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95372" y="2633241"/>
              <a:ext cx="141589" cy="66028"/>
            </a:xfrm>
            <a:custGeom>
              <a:rect b="b" l="l" r="r" t="t"/>
              <a:pathLst>
                <a:path extrusionOk="0" h="4156" w="8912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95594" y="2691627"/>
              <a:ext cx="127434" cy="2621"/>
            </a:xfrm>
            <a:custGeom>
              <a:rect b="b" l="l" r="r" t="t"/>
              <a:pathLst>
                <a:path extrusionOk="0" h="165" w="8021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872998" y="2677154"/>
              <a:ext cx="6768" cy="7880"/>
            </a:xfrm>
            <a:custGeom>
              <a:rect b="b" l="l" r="r" t="t"/>
              <a:pathLst>
                <a:path extrusionOk="0" h="496" w="426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877796" y="2678456"/>
              <a:ext cx="6482" cy="9358"/>
            </a:xfrm>
            <a:custGeom>
              <a:rect b="b" l="l" r="r" t="t"/>
              <a:pathLst>
                <a:path extrusionOk="0" h="589" w="408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796500" y="2677726"/>
              <a:ext cx="22385" cy="14966"/>
            </a:xfrm>
            <a:custGeom>
              <a:rect b="b" l="l" r="r" t="t"/>
              <a:pathLst>
                <a:path extrusionOk="0" h="942" w="1409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66342" y="2676645"/>
              <a:ext cx="7848" cy="3702"/>
            </a:xfrm>
            <a:custGeom>
              <a:rect b="b" l="l" r="r" t="t"/>
              <a:pathLst>
                <a:path extrusionOk="0" h="233" w="494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63498" y="2671641"/>
              <a:ext cx="9215" cy="2558"/>
            </a:xfrm>
            <a:custGeom>
              <a:rect b="b" l="l" r="r" t="t"/>
              <a:pathLst>
                <a:path extrusionOk="0" h="161" w="58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1085653" y="1323507"/>
              <a:ext cx="76641" cy="106653"/>
            </a:xfrm>
            <a:custGeom>
              <a:rect b="b" l="l" r="r" t="t"/>
              <a:pathLst>
                <a:path extrusionOk="0" h="6713" w="4824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6595" y="1385691"/>
              <a:ext cx="108194" cy="187965"/>
            </a:xfrm>
            <a:custGeom>
              <a:rect b="b" l="l" r="r" t="t"/>
              <a:pathLst>
                <a:path extrusionOk="0" h="11831" w="681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695614" y="1359397"/>
              <a:ext cx="155539" cy="162466"/>
            </a:xfrm>
            <a:custGeom>
              <a:rect b="b" l="l" r="r" t="t"/>
              <a:pathLst>
                <a:path extrusionOk="0" h="10226" w="979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521678" y="2644457"/>
              <a:ext cx="73782" cy="54780"/>
            </a:xfrm>
            <a:custGeom>
              <a:rect b="b" l="l" r="r" t="t"/>
              <a:pathLst>
                <a:path extrusionOk="0" h="3448" w="4644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556758" y="2646713"/>
              <a:ext cx="8023" cy="41911"/>
            </a:xfrm>
            <a:custGeom>
              <a:rect b="b" l="l" r="r" t="t"/>
              <a:pathLst>
                <a:path extrusionOk="0" h="2638" w="505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523457" y="2681459"/>
              <a:ext cx="69810" cy="12869"/>
            </a:xfrm>
            <a:custGeom>
              <a:rect b="b" l="l" r="r" t="t"/>
              <a:pathLst>
                <a:path extrusionOk="0" h="810" w="4394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505854" y="1912234"/>
              <a:ext cx="388386" cy="756213"/>
            </a:xfrm>
            <a:custGeom>
              <a:rect b="b" l="l" r="r" t="t"/>
              <a:pathLst>
                <a:path extrusionOk="0" h="47598" w="24446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716332" y="2013056"/>
              <a:ext cx="88080" cy="18779"/>
            </a:xfrm>
            <a:custGeom>
              <a:rect b="b" l="l" r="r" t="t"/>
              <a:pathLst>
                <a:path extrusionOk="0" h="1182" w="5544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513019" y="2621134"/>
              <a:ext cx="113897" cy="4163"/>
            </a:xfrm>
            <a:custGeom>
              <a:rect b="b" l="l" r="r" t="t"/>
              <a:pathLst>
                <a:path extrusionOk="0" h="262" w="7169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770445" y="2621087"/>
              <a:ext cx="122969" cy="4274"/>
            </a:xfrm>
            <a:custGeom>
              <a:rect b="b" l="l" r="r" t="t"/>
              <a:pathLst>
                <a:path extrusionOk="0" h="269" w="774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566497" y="2033599"/>
              <a:ext cx="127942" cy="589569"/>
            </a:xfrm>
            <a:custGeom>
              <a:rect b="b" l="l" r="r" t="t"/>
              <a:pathLst>
                <a:path extrusionOk="0" h="37109" w="8053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25225" y="2030453"/>
              <a:ext cx="7245" cy="592779"/>
            </a:xfrm>
            <a:custGeom>
              <a:rect b="b" l="l" r="r" t="t"/>
              <a:pathLst>
                <a:path extrusionOk="0" h="37311" w="456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528923" y="1403087"/>
              <a:ext cx="609159" cy="525082"/>
            </a:xfrm>
            <a:custGeom>
              <a:rect b="b" l="l" r="r" t="t"/>
              <a:pathLst>
                <a:path extrusionOk="0" h="33050" w="38342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632716" y="1641591"/>
              <a:ext cx="9215" cy="286579"/>
            </a:xfrm>
            <a:custGeom>
              <a:rect b="b" l="l" r="r" t="t"/>
              <a:pathLst>
                <a:path extrusionOk="0" h="18038" w="58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86578" y="1542230"/>
              <a:ext cx="13234" cy="29710"/>
            </a:xfrm>
            <a:custGeom>
              <a:rect b="b" l="l" r="r" t="t"/>
              <a:pathLst>
                <a:path extrusionOk="0" h="1870" w="833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86578" y="1542230"/>
              <a:ext cx="23021" cy="18509"/>
            </a:xfrm>
            <a:custGeom>
              <a:rect b="b" l="l" r="r" t="t"/>
              <a:pathLst>
                <a:path extrusionOk="0" h="1165" w="1449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072387" y="1416465"/>
              <a:ext cx="58164" cy="31044"/>
            </a:xfrm>
            <a:custGeom>
              <a:rect b="b" l="l" r="r" t="t"/>
              <a:pathLst>
                <a:path extrusionOk="0" h="1954" w="3661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608503" y="1778954"/>
              <a:ext cx="29980" cy="6768"/>
            </a:xfrm>
            <a:custGeom>
              <a:rect b="b" l="l" r="r" t="t"/>
              <a:pathLst>
                <a:path extrusionOk="0" h="426" w="1887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814961" y="1562010"/>
              <a:ext cx="50332" cy="65949"/>
            </a:xfrm>
            <a:custGeom>
              <a:rect b="b" l="l" r="r" t="t"/>
              <a:pathLst>
                <a:path extrusionOk="0" h="4151" w="3168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633240" y="1912822"/>
              <a:ext cx="245700" cy="15411"/>
            </a:xfrm>
            <a:custGeom>
              <a:rect b="b" l="l" r="r" t="t"/>
              <a:pathLst>
                <a:path extrusionOk="0" h="970" w="15465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575982" y="1559579"/>
              <a:ext cx="207475" cy="162609"/>
            </a:xfrm>
            <a:custGeom>
              <a:rect b="b" l="l" r="r" t="t"/>
              <a:pathLst>
                <a:path extrusionOk="0" h="10235" w="13059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751586" y="1698801"/>
              <a:ext cx="122493" cy="163800"/>
            </a:xfrm>
            <a:custGeom>
              <a:rect b="b" l="l" r="r" t="t"/>
              <a:pathLst>
                <a:path extrusionOk="0" h="10310" w="771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639595" y="1767451"/>
              <a:ext cx="98773" cy="155491"/>
            </a:xfrm>
            <a:custGeom>
              <a:rect b="b" l="l" r="r" t="t"/>
              <a:pathLst>
                <a:path extrusionOk="0" h="9787" w="6217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722258" y="1692923"/>
              <a:ext cx="27787" cy="27231"/>
            </a:xfrm>
            <a:custGeom>
              <a:rect b="b" l="l" r="r" t="t"/>
              <a:pathLst>
                <a:path extrusionOk="0" h="1714" w="1749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560602" y="1755567"/>
              <a:ext cx="49045" cy="115026"/>
            </a:xfrm>
            <a:custGeom>
              <a:rect b="b" l="l" r="r" t="t"/>
              <a:pathLst>
                <a:path extrusionOk="0" h="7240" w="3087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904551" y="1590480"/>
              <a:ext cx="128848" cy="65965"/>
            </a:xfrm>
            <a:custGeom>
              <a:rect b="b" l="l" r="r" t="t"/>
              <a:pathLst>
                <a:path extrusionOk="0" h="4152" w="811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008344" y="1425155"/>
              <a:ext cx="74131" cy="92036"/>
            </a:xfrm>
            <a:custGeom>
              <a:rect b="b" l="l" r="r" t="t"/>
              <a:pathLst>
                <a:path extrusionOk="0" h="5793" w="4666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726468" y="1558213"/>
              <a:ext cx="71589" cy="2224"/>
            </a:xfrm>
            <a:custGeom>
              <a:rect b="b" l="l" r="r" t="t"/>
              <a:pathLst>
                <a:path extrusionOk="0" h="140" w="4506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0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1090" name="Google Shape;10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624" y="1081174"/>
            <a:ext cx="5687101" cy="37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3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396" name="Google Shape;396;p23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3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 txBox="1"/>
          <p:nvPr>
            <p:ph type="ctrTitle"/>
          </p:nvPr>
        </p:nvSpPr>
        <p:spPr>
          <a:xfrm>
            <a:off x="2296225" y="1915512"/>
            <a:ext cx="46692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is our problem?</a:t>
            </a:r>
            <a:endParaRPr sz="4300"/>
          </a:p>
        </p:txBody>
      </p:sp>
      <p:grpSp>
        <p:nvGrpSpPr>
          <p:cNvPr id="402" name="Google Shape;402;p23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403" name="Google Shape;403;p23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3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23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413" name="Google Shape;413;p2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23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419" name="Google Shape;419;p23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23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424" name="Google Shape;424;p23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425" name="Google Shape;425;p23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426" name="Google Shape;426;p23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23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23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3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3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3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3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3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3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3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3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3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3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23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3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23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23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3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3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3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3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23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3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23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3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23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23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23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23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23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23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23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23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23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3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23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3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3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3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3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3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3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23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3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3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7" name="Google Shape;477;p23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Google Shape;519;p23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23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521" name="Google Shape;521;p23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3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526" name="Google Shape;526;p23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1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1096" name="Google Shape;10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25" y="1019525"/>
            <a:ext cx="7346200" cy="39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2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1102" name="Google Shape;11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100" y="1185000"/>
            <a:ext cx="4875851" cy="402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3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1108" name="Google Shape;11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75" y="1036575"/>
            <a:ext cx="7316578" cy="39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4"/>
          <p:cNvSpPr txBox="1"/>
          <p:nvPr>
            <p:ph type="ctrTitle"/>
          </p:nvPr>
        </p:nvSpPr>
        <p:spPr>
          <a:xfrm>
            <a:off x="995500" y="2190750"/>
            <a:ext cx="24003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/>
              <a:t>Intelligence</a:t>
            </a:r>
            <a:r>
              <a:rPr lang="en"/>
              <a:t> tool</a:t>
            </a:r>
            <a:endParaRPr/>
          </a:p>
        </p:txBody>
      </p:sp>
      <p:sp>
        <p:nvSpPr>
          <p:cNvPr id="1114" name="Google Shape;1114;p44"/>
          <p:cNvSpPr txBox="1"/>
          <p:nvPr>
            <p:ph idx="1" type="subTitle"/>
          </p:nvPr>
        </p:nvSpPr>
        <p:spPr>
          <a:xfrm>
            <a:off x="889350" y="3295050"/>
            <a:ext cx="23124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Tableau</a:t>
            </a:r>
            <a:endParaRPr/>
          </a:p>
        </p:txBody>
      </p:sp>
      <p:grpSp>
        <p:nvGrpSpPr>
          <p:cNvPr id="1115" name="Google Shape;1115;p44"/>
          <p:cNvGrpSpPr/>
          <p:nvPr/>
        </p:nvGrpSpPr>
        <p:grpSpPr>
          <a:xfrm>
            <a:off x="4624443" y="1155879"/>
            <a:ext cx="3894519" cy="2831731"/>
            <a:chOff x="5256025" y="1070100"/>
            <a:chExt cx="2664741" cy="1629773"/>
          </a:xfrm>
        </p:grpSpPr>
        <p:sp>
          <p:nvSpPr>
            <p:cNvPr id="1116" name="Google Shape;1116;p44"/>
            <p:cNvSpPr/>
            <p:nvPr/>
          </p:nvSpPr>
          <p:spPr>
            <a:xfrm>
              <a:off x="5543830" y="1270433"/>
              <a:ext cx="325907" cy="275022"/>
            </a:xfrm>
            <a:custGeom>
              <a:rect b="b" l="l" r="r" t="t"/>
              <a:pathLst>
                <a:path extrusionOk="0" h="11512" w="13642">
                  <a:moveTo>
                    <a:pt x="3602" y="0"/>
                  </a:moveTo>
                  <a:cubicBezTo>
                    <a:pt x="744" y="1955"/>
                    <a:pt x="1" y="5917"/>
                    <a:pt x="1957" y="8775"/>
                  </a:cubicBezTo>
                  <a:cubicBezTo>
                    <a:pt x="3173" y="10552"/>
                    <a:pt x="5164" y="11512"/>
                    <a:pt x="7184" y="11512"/>
                  </a:cubicBezTo>
                  <a:cubicBezTo>
                    <a:pt x="8411" y="11512"/>
                    <a:pt x="9648" y="11158"/>
                    <a:pt x="10728" y="10418"/>
                  </a:cubicBezTo>
                  <a:cubicBezTo>
                    <a:pt x="12599" y="9140"/>
                    <a:pt x="13642" y="6948"/>
                    <a:pt x="13454" y="4689"/>
                  </a:cubicBezTo>
                  <a:lnTo>
                    <a:pt x="13454" y="4689"/>
                  </a:lnTo>
                  <a:lnTo>
                    <a:pt x="7165" y="5211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5456385" y="2501673"/>
              <a:ext cx="62759" cy="79076"/>
            </a:xfrm>
            <a:custGeom>
              <a:rect b="b" l="l" r="r" t="t"/>
              <a:pathLst>
                <a:path extrusionOk="0" h="3310" w="2627">
                  <a:moveTo>
                    <a:pt x="0" y="0"/>
                  </a:moveTo>
                  <a:lnTo>
                    <a:pt x="0" y="3310"/>
                  </a:lnTo>
                  <a:lnTo>
                    <a:pt x="2626" y="331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5543663" y="2385654"/>
              <a:ext cx="58626" cy="195086"/>
            </a:xfrm>
            <a:custGeom>
              <a:rect b="b" l="l" r="r" t="t"/>
              <a:pathLst>
                <a:path extrusionOk="0" h="8166" w="2454">
                  <a:moveTo>
                    <a:pt x="0" y="0"/>
                  </a:moveTo>
                  <a:lnTo>
                    <a:pt x="0" y="8166"/>
                  </a:lnTo>
                  <a:lnTo>
                    <a:pt x="2454" y="8166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5628528" y="2462490"/>
              <a:ext cx="59176" cy="118256"/>
            </a:xfrm>
            <a:custGeom>
              <a:rect b="b" l="l" r="r" t="t"/>
              <a:pathLst>
                <a:path extrusionOk="0" h="4950" w="2477">
                  <a:moveTo>
                    <a:pt x="0" y="1"/>
                  </a:moveTo>
                  <a:lnTo>
                    <a:pt x="0" y="4950"/>
                  </a:lnTo>
                  <a:lnTo>
                    <a:pt x="2477" y="4950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5713035" y="2411792"/>
              <a:ext cx="61756" cy="168950"/>
            </a:xfrm>
            <a:custGeom>
              <a:rect b="b" l="l" r="r" t="t"/>
              <a:pathLst>
                <a:path extrusionOk="0" h="7072" w="2585">
                  <a:moveTo>
                    <a:pt x="0" y="1"/>
                  </a:moveTo>
                  <a:lnTo>
                    <a:pt x="0" y="7072"/>
                  </a:lnTo>
                  <a:lnTo>
                    <a:pt x="2585" y="7072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7323176" y="1070100"/>
              <a:ext cx="403000" cy="389168"/>
            </a:xfrm>
            <a:custGeom>
              <a:rect b="b" l="l" r="r" t="t"/>
              <a:pathLst>
                <a:path extrusionOk="0" h="16290" w="16869">
                  <a:moveTo>
                    <a:pt x="1738" y="0"/>
                  </a:moveTo>
                  <a:lnTo>
                    <a:pt x="1" y="15255"/>
                  </a:lnTo>
                  <a:lnTo>
                    <a:pt x="15580" y="16289"/>
                  </a:lnTo>
                  <a:cubicBezTo>
                    <a:pt x="16869" y="2212"/>
                    <a:pt x="1738" y="0"/>
                    <a:pt x="1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6038135" y="1731091"/>
              <a:ext cx="75588" cy="110491"/>
            </a:xfrm>
            <a:custGeom>
              <a:rect b="b" l="l" r="r" t="t"/>
              <a:pathLst>
                <a:path extrusionOk="0" h="4625" w="3164">
                  <a:moveTo>
                    <a:pt x="1800" y="1"/>
                  </a:moveTo>
                  <a:cubicBezTo>
                    <a:pt x="1155" y="325"/>
                    <a:pt x="621" y="911"/>
                    <a:pt x="333" y="1611"/>
                  </a:cubicBezTo>
                  <a:cubicBezTo>
                    <a:pt x="0" y="2435"/>
                    <a:pt x="12" y="3418"/>
                    <a:pt x="590" y="4326"/>
                  </a:cubicBezTo>
                  <a:cubicBezTo>
                    <a:pt x="654" y="4423"/>
                    <a:pt x="725" y="4520"/>
                    <a:pt x="800" y="4617"/>
                  </a:cubicBezTo>
                  <a:cubicBezTo>
                    <a:pt x="803" y="4621"/>
                    <a:pt x="803" y="4624"/>
                    <a:pt x="807" y="4624"/>
                  </a:cubicBezTo>
                  <a:lnTo>
                    <a:pt x="3164" y="2712"/>
                  </a:lnTo>
                  <a:lnTo>
                    <a:pt x="2906" y="219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6088285" y="1719694"/>
              <a:ext cx="102990" cy="72912"/>
            </a:xfrm>
            <a:custGeom>
              <a:rect b="b" l="l" r="r" t="t"/>
              <a:pathLst>
                <a:path extrusionOk="0" h="3052" w="4311">
                  <a:moveTo>
                    <a:pt x="1391" y="0"/>
                  </a:moveTo>
                  <a:cubicBezTo>
                    <a:pt x="1046" y="0"/>
                    <a:pt x="685" y="63"/>
                    <a:pt x="318" y="201"/>
                  </a:cubicBezTo>
                  <a:cubicBezTo>
                    <a:pt x="292" y="212"/>
                    <a:pt x="262" y="223"/>
                    <a:pt x="232" y="235"/>
                  </a:cubicBezTo>
                  <a:cubicBezTo>
                    <a:pt x="213" y="242"/>
                    <a:pt x="194" y="250"/>
                    <a:pt x="176" y="257"/>
                  </a:cubicBezTo>
                  <a:cubicBezTo>
                    <a:pt x="123" y="283"/>
                    <a:pt x="68" y="306"/>
                    <a:pt x="15" y="332"/>
                  </a:cubicBezTo>
                  <a:cubicBezTo>
                    <a:pt x="11" y="335"/>
                    <a:pt x="8" y="335"/>
                    <a:pt x="8" y="335"/>
                  </a:cubicBezTo>
                  <a:cubicBezTo>
                    <a:pt x="4" y="340"/>
                    <a:pt x="1" y="340"/>
                    <a:pt x="1" y="340"/>
                  </a:cubicBezTo>
                  <a:lnTo>
                    <a:pt x="1106" y="2536"/>
                  </a:lnTo>
                  <a:lnTo>
                    <a:pt x="1368" y="3051"/>
                  </a:lnTo>
                  <a:lnTo>
                    <a:pt x="4307" y="2312"/>
                  </a:lnTo>
                  <a:lnTo>
                    <a:pt x="4311" y="2312"/>
                  </a:lnTo>
                  <a:cubicBezTo>
                    <a:pt x="4259" y="2106"/>
                    <a:pt x="4183" y="1904"/>
                    <a:pt x="4087" y="1710"/>
                  </a:cubicBezTo>
                  <a:cubicBezTo>
                    <a:pt x="3881" y="1299"/>
                    <a:pt x="3575" y="929"/>
                    <a:pt x="3205" y="638"/>
                  </a:cubicBezTo>
                  <a:cubicBezTo>
                    <a:pt x="2704" y="246"/>
                    <a:pt x="2077" y="0"/>
                    <a:pt x="13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6064011" y="1783127"/>
              <a:ext cx="134859" cy="90161"/>
            </a:xfrm>
            <a:custGeom>
              <a:rect b="b" l="l" r="r" t="t"/>
              <a:pathLst>
                <a:path extrusionOk="0" h="3774" w="5645">
                  <a:moveTo>
                    <a:pt x="5301" y="0"/>
                  </a:moveTo>
                  <a:lnTo>
                    <a:pt x="2361" y="736"/>
                  </a:lnTo>
                  <a:lnTo>
                    <a:pt x="2358" y="740"/>
                  </a:lnTo>
                  <a:lnTo>
                    <a:pt x="0" y="2652"/>
                  </a:lnTo>
                  <a:cubicBezTo>
                    <a:pt x="584" y="3370"/>
                    <a:pt x="1457" y="3774"/>
                    <a:pt x="2358" y="3774"/>
                  </a:cubicBezTo>
                  <a:cubicBezTo>
                    <a:pt x="2812" y="3774"/>
                    <a:pt x="3272" y="3671"/>
                    <a:pt x="3706" y="3455"/>
                  </a:cubicBezTo>
                  <a:cubicBezTo>
                    <a:pt x="5009" y="2809"/>
                    <a:pt x="5644" y="1352"/>
                    <a:pt x="53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6442295" y="2101079"/>
              <a:ext cx="74608" cy="82731"/>
            </a:xfrm>
            <a:custGeom>
              <a:rect b="b" l="l" r="r" t="t"/>
              <a:pathLst>
                <a:path extrusionOk="0" h="3463" w="3123">
                  <a:moveTo>
                    <a:pt x="1" y="0"/>
                  </a:moveTo>
                  <a:lnTo>
                    <a:pt x="176" y="848"/>
                  </a:lnTo>
                  <a:lnTo>
                    <a:pt x="352" y="1696"/>
                  </a:lnTo>
                  <a:lnTo>
                    <a:pt x="796" y="1300"/>
                  </a:lnTo>
                  <a:lnTo>
                    <a:pt x="2723" y="3462"/>
                  </a:lnTo>
                  <a:lnTo>
                    <a:pt x="3123" y="3104"/>
                  </a:lnTo>
                  <a:lnTo>
                    <a:pt x="1196" y="942"/>
                  </a:lnTo>
                  <a:lnTo>
                    <a:pt x="1644" y="545"/>
                  </a:lnTo>
                  <a:lnTo>
                    <a:pt x="823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7575836" y="1836907"/>
              <a:ext cx="258609" cy="258538"/>
            </a:xfrm>
            <a:custGeom>
              <a:rect b="b" l="l" r="r" t="t"/>
              <a:pathLst>
                <a:path extrusionOk="0" h="10822" w="10825">
                  <a:moveTo>
                    <a:pt x="5289" y="1"/>
                  </a:moveTo>
                  <a:cubicBezTo>
                    <a:pt x="2369" y="68"/>
                    <a:pt x="0" y="2488"/>
                    <a:pt x="0" y="5410"/>
                  </a:cubicBezTo>
                  <a:cubicBezTo>
                    <a:pt x="0" y="8379"/>
                    <a:pt x="2443" y="10822"/>
                    <a:pt x="5412" y="10822"/>
                  </a:cubicBezTo>
                  <a:cubicBezTo>
                    <a:pt x="8382" y="10822"/>
                    <a:pt x="10825" y="8379"/>
                    <a:pt x="10825" y="5410"/>
                  </a:cubicBezTo>
                  <a:lnTo>
                    <a:pt x="5412" y="541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7737084" y="1805323"/>
              <a:ext cx="132183" cy="129340"/>
            </a:xfrm>
            <a:custGeom>
              <a:rect b="b" l="l" r="r" t="t"/>
              <a:pathLst>
                <a:path extrusionOk="0" h="5414" w="5533">
                  <a:moveTo>
                    <a:pt x="0" y="1"/>
                  </a:moveTo>
                  <a:lnTo>
                    <a:pt x="124" y="5413"/>
                  </a:lnTo>
                  <a:lnTo>
                    <a:pt x="5532" y="5327"/>
                  </a:lnTo>
                  <a:cubicBezTo>
                    <a:pt x="5495" y="3919"/>
                    <a:pt x="4905" y="2519"/>
                    <a:pt x="3896" y="1536"/>
                  </a:cubicBezTo>
                  <a:cubicBezTo>
                    <a:pt x="2888" y="550"/>
                    <a:pt x="1409" y="1"/>
                    <a:pt x="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6912087" y="1367243"/>
              <a:ext cx="65148" cy="81154"/>
            </a:xfrm>
            <a:custGeom>
              <a:rect b="b" l="l" r="r" t="t"/>
              <a:pathLst>
                <a:path extrusionOk="0" h="3397" w="2727"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56" y="1"/>
                  </a:ln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114" y="40"/>
                  </a:moveTo>
                  <a:cubicBezTo>
                    <a:pt x="114" y="40"/>
                    <a:pt x="110" y="44"/>
                    <a:pt x="104" y="50"/>
                  </a:cubicBezTo>
                  <a:lnTo>
                    <a:pt x="104" y="50"/>
                  </a:lnTo>
                  <a:lnTo>
                    <a:pt x="104" y="50"/>
                  </a:lnTo>
                  <a:cubicBezTo>
                    <a:pt x="111" y="42"/>
                    <a:pt x="114" y="40"/>
                    <a:pt x="114" y="4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5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640" y="91"/>
                  </a:moveTo>
                  <a:cubicBezTo>
                    <a:pt x="2652" y="1044"/>
                    <a:pt x="2655" y="1847"/>
                    <a:pt x="2662" y="2430"/>
                  </a:cubicBezTo>
                  <a:cubicBezTo>
                    <a:pt x="2666" y="2713"/>
                    <a:pt x="2670" y="2940"/>
                    <a:pt x="2674" y="3109"/>
                  </a:cubicBezTo>
                  <a:cubicBezTo>
                    <a:pt x="2674" y="3183"/>
                    <a:pt x="2678" y="3243"/>
                    <a:pt x="2678" y="3292"/>
                  </a:cubicBezTo>
                  <a:cubicBezTo>
                    <a:pt x="2681" y="3337"/>
                    <a:pt x="2681" y="3359"/>
                    <a:pt x="2681" y="3359"/>
                  </a:cubicBezTo>
                  <a:cubicBezTo>
                    <a:pt x="2681" y="3356"/>
                    <a:pt x="2610" y="3356"/>
                    <a:pt x="2487" y="3352"/>
                  </a:cubicBezTo>
                  <a:cubicBezTo>
                    <a:pt x="2352" y="3348"/>
                    <a:pt x="2173" y="3344"/>
                    <a:pt x="1952" y="3340"/>
                  </a:cubicBezTo>
                  <a:cubicBezTo>
                    <a:pt x="1494" y="3337"/>
                    <a:pt x="859" y="3330"/>
                    <a:pt x="97" y="3322"/>
                  </a:cubicBezTo>
                  <a:lnTo>
                    <a:pt x="97" y="3322"/>
                  </a:lnTo>
                  <a:cubicBezTo>
                    <a:pt x="97" y="2858"/>
                    <a:pt x="100" y="2351"/>
                    <a:pt x="100" y="1809"/>
                  </a:cubicBezTo>
                  <a:cubicBezTo>
                    <a:pt x="100" y="1533"/>
                    <a:pt x="100" y="1245"/>
                    <a:pt x="104" y="950"/>
                  </a:cubicBezTo>
                  <a:lnTo>
                    <a:pt x="104" y="506"/>
                  </a:lnTo>
                  <a:lnTo>
                    <a:pt x="104" y="278"/>
                  </a:lnTo>
                  <a:lnTo>
                    <a:pt x="104" y="162"/>
                  </a:lnTo>
                  <a:lnTo>
                    <a:pt x="104" y="106"/>
                  </a:lnTo>
                  <a:lnTo>
                    <a:pt x="104" y="94"/>
                  </a:lnTo>
                  <a:lnTo>
                    <a:pt x="104" y="94"/>
                  </a:lnTo>
                  <a:cubicBezTo>
                    <a:pt x="1018" y="94"/>
                    <a:pt x="1879" y="91"/>
                    <a:pt x="2640" y="91"/>
                  </a:cubicBezTo>
                  <a:close/>
                  <a:moveTo>
                    <a:pt x="56" y="1"/>
                  </a:moveTo>
                  <a:cubicBezTo>
                    <a:pt x="54" y="6"/>
                    <a:pt x="0" y="60"/>
                    <a:pt x="0" y="60"/>
                  </a:cubicBezTo>
                  <a:cubicBezTo>
                    <a:pt x="0" y="60"/>
                    <a:pt x="3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1"/>
                  </a:lnTo>
                  <a:lnTo>
                    <a:pt x="11" y="76"/>
                  </a:lnTo>
                  <a:lnTo>
                    <a:pt x="11" y="106"/>
                  </a:lnTo>
                  <a:lnTo>
                    <a:pt x="11" y="162"/>
                  </a:lnTo>
                  <a:lnTo>
                    <a:pt x="11" y="278"/>
                  </a:lnTo>
                  <a:lnTo>
                    <a:pt x="11" y="506"/>
                  </a:lnTo>
                  <a:lnTo>
                    <a:pt x="11" y="950"/>
                  </a:lnTo>
                  <a:cubicBezTo>
                    <a:pt x="11" y="1245"/>
                    <a:pt x="11" y="1533"/>
                    <a:pt x="14" y="1809"/>
                  </a:cubicBezTo>
                  <a:cubicBezTo>
                    <a:pt x="14" y="2366"/>
                    <a:pt x="18" y="2885"/>
                    <a:pt x="18" y="3359"/>
                  </a:cubicBezTo>
                  <a:lnTo>
                    <a:pt x="18" y="3397"/>
                  </a:lnTo>
                  <a:lnTo>
                    <a:pt x="56" y="3397"/>
                  </a:lnTo>
                  <a:cubicBezTo>
                    <a:pt x="847" y="3389"/>
                    <a:pt x="1504" y="3382"/>
                    <a:pt x="1975" y="3378"/>
                  </a:cubicBezTo>
                  <a:cubicBezTo>
                    <a:pt x="2195" y="3374"/>
                    <a:pt x="2371" y="3371"/>
                    <a:pt x="2502" y="3366"/>
                  </a:cubicBezTo>
                  <a:cubicBezTo>
                    <a:pt x="2621" y="3366"/>
                    <a:pt x="2685" y="3363"/>
                    <a:pt x="2681" y="3359"/>
                  </a:cubicBezTo>
                  <a:lnTo>
                    <a:pt x="2681" y="3359"/>
                  </a:lnTo>
                  <a:cubicBezTo>
                    <a:pt x="2681" y="3359"/>
                    <a:pt x="2682" y="3359"/>
                    <a:pt x="2682" y="3359"/>
                  </a:cubicBezTo>
                  <a:cubicBezTo>
                    <a:pt x="2685" y="3359"/>
                    <a:pt x="2685" y="3338"/>
                    <a:pt x="2688" y="3304"/>
                  </a:cubicBezTo>
                  <a:cubicBezTo>
                    <a:pt x="2688" y="3254"/>
                    <a:pt x="2688" y="3199"/>
                    <a:pt x="2692" y="3128"/>
                  </a:cubicBezTo>
                  <a:cubicBezTo>
                    <a:pt x="2696" y="2963"/>
                    <a:pt x="2700" y="2735"/>
                    <a:pt x="2704" y="2456"/>
                  </a:cubicBezTo>
                  <a:cubicBezTo>
                    <a:pt x="2707" y="1858"/>
                    <a:pt x="2714" y="1028"/>
                    <a:pt x="2722" y="50"/>
                  </a:cubicBezTo>
                  <a:lnTo>
                    <a:pt x="2726" y="9"/>
                  </a:lnTo>
                  <a:lnTo>
                    <a:pt x="2681" y="9"/>
                  </a:lnTo>
                  <a:cubicBezTo>
                    <a:pt x="1897" y="5"/>
                    <a:pt x="1004" y="5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6999604" y="1251344"/>
              <a:ext cx="60872" cy="196854"/>
            </a:xfrm>
            <a:custGeom>
              <a:rect b="b" l="l" r="r" t="t"/>
              <a:pathLst>
                <a:path extrusionOk="0" h="8240" w="2548">
                  <a:moveTo>
                    <a:pt x="49" y="1"/>
                  </a:moveTo>
                  <a:cubicBezTo>
                    <a:pt x="19" y="30"/>
                    <a:pt x="6" y="44"/>
                    <a:pt x="1" y="49"/>
                  </a:cubicBezTo>
                  <a:lnTo>
                    <a:pt x="1" y="49"/>
                  </a:lnTo>
                  <a:lnTo>
                    <a:pt x="1" y="53"/>
                  </a:lnTo>
                  <a:lnTo>
                    <a:pt x="1" y="56"/>
                  </a:lnTo>
                  <a:lnTo>
                    <a:pt x="1" y="68"/>
                  </a:lnTo>
                  <a:lnTo>
                    <a:pt x="1" y="87"/>
                  </a:lnTo>
                  <a:lnTo>
                    <a:pt x="1" y="123"/>
                  </a:lnTo>
                  <a:lnTo>
                    <a:pt x="1" y="202"/>
                  </a:lnTo>
                  <a:lnTo>
                    <a:pt x="1" y="356"/>
                  </a:lnTo>
                  <a:lnTo>
                    <a:pt x="1" y="661"/>
                  </a:lnTo>
                  <a:lnTo>
                    <a:pt x="1" y="1266"/>
                  </a:lnTo>
                  <a:lnTo>
                    <a:pt x="1" y="2447"/>
                  </a:lnTo>
                  <a:cubicBezTo>
                    <a:pt x="4" y="3216"/>
                    <a:pt x="4" y="3956"/>
                    <a:pt x="4" y="4650"/>
                  </a:cubicBezTo>
                  <a:cubicBezTo>
                    <a:pt x="11" y="6036"/>
                    <a:pt x="15" y="7254"/>
                    <a:pt x="20" y="8210"/>
                  </a:cubicBezTo>
                  <a:lnTo>
                    <a:pt x="20" y="8240"/>
                  </a:lnTo>
                  <a:lnTo>
                    <a:pt x="46" y="8240"/>
                  </a:lnTo>
                  <a:cubicBezTo>
                    <a:pt x="818" y="8233"/>
                    <a:pt x="1435" y="8229"/>
                    <a:pt x="1864" y="8225"/>
                  </a:cubicBezTo>
                  <a:cubicBezTo>
                    <a:pt x="2066" y="8222"/>
                    <a:pt x="2227" y="8217"/>
                    <a:pt x="2342" y="8217"/>
                  </a:cubicBezTo>
                  <a:cubicBezTo>
                    <a:pt x="2391" y="8214"/>
                    <a:pt x="2432" y="8214"/>
                    <a:pt x="2462" y="8214"/>
                  </a:cubicBezTo>
                  <a:cubicBezTo>
                    <a:pt x="2488" y="8214"/>
                    <a:pt x="2503" y="8210"/>
                    <a:pt x="2503" y="8210"/>
                  </a:cubicBezTo>
                  <a:cubicBezTo>
                    <a:pt x="2499" y="8210"/>
                    <a:pt x="2485" y="8210"/>
                    <a:pt x="2458" y="8207"/>
                  </a:cubicBezTo>
                  <a:cubicBezTo>
                    <a:pt x="2425" y="8207"/>
                    <a:pt x="2383" y="8207"/>
                    <a:pt x="2331" y="8203"/>
                  </a:cubicBezTo>
                  <a:cubicBezTo>
                    <a:pt x="2216" y="8203"/>
                    <a:pt x="2051" y="8199"/>
                    <a:pt x="1846" y="8199"/>
                  </a:cubicBezTo>
                  <a:cubicBezTo>
                    <a:pt x="1425" y="8195"/>
                    <a:pt x="827" y="8188"/>
                    <a:pt x="75" y="8181"/>
                  </a:cubicBezTo>
                  <a:lnTo>
                    <a:pt x="75" y="8181"/>
                  </a:lnTo>
                  <a:cubicBezTo>
                    <a:pt x="79" y="7229"/>
                    <a:pt x="82" y="6022"/>
                    <a:pt x="90" y="4650"/>
                  </a:cubicBezTo>
                  <a:cubicBezTo>
                    <a:pt x="90" y="3956"/>
                    <a:pt x="90" y="3216"/>
                    <a:pt x="94" y="2447"/>
                  </a:cubicBezTo>
                  <a:lnTo>
                    <a:pt x="94" y="1266"/>
                  </a:lnTo>
                  <a:lnTo>
                    <a:pt x="94" y="661"/>
                  </a:lnTo>
                  <a:lnTo>
                    <a:pt x="94" y="356"/>
                  </a:lnTo>
                  <a:lnTo>
                    <a:pt x="94" y="202"/>
                  </a:lnTo>
                  <a:lnTo>
                    <a:pt x="94" y="123"/>
                  </a:lnTo>
                  <a:lnTo>
                    <a:pt x="94" y="94"/>
                  </a:lnTo>
                  <a:lnTo>
                    <a:pt x="2458" y="94"/>
                  </a:lnTo>
                  <a:cubicBezTo>
                    <a:pt x="2466" y="2406"/>
                    <a:pt x="2473" y="4425"/>
                    <a:pt x="2477" y="5872"/>
                  </a:cubicBezTo>
                  <a:cubicBezTo>
                    <a:pt x="2485" y="6597"/>
                    <a:pt x="2488" y="7176"/>
                    <a:pt x="2492" y="7583"/>
                  </a:cubicBezTo>
                  <a:cubicBezTo>
                    <a:pt x="2492" y="7781"/>
                    <a:pt x="2495" y="7934"/>
                    <a:pt x="2495" y="8046"/>
                  </a:cubicBezTo>
                  <a:cubicBezTo>
                    <a:pt x="2495" y="8094"/>
                    <a:pt x="2499" y="8136"/>
                    <a:pt x="2499" y="8169"/>
                  </a:cubicBezTo>
                  <a:cubicBezTo>
                    <a:pt x="2499" y="8195"/>
                    <a:pt x="2499" y="8210"/>
                    <a:pt x="2503" y="8210"/>
                  </a:cubicBezTo>
                  <a:lnTo>
                    <a:pt x="2503" y="8172"/>
                  </a:lnTo>
                  <a:cubicBezTo>
                    <a:pt x="2507" y="8143"/>
                    <a:pt x="2507" y="8105"/>
                    <a:pt x="2507" y="8057"/>
                  </a:cubicBezTo>
                  <a:cubicBezTo>
                    <a:pt x="2511" y="7948"/>
                    <a:pt x="2511" y="7796"/>
                    <a:pt x="2514" y="7605"/>
                  </a:cubicBezTo>
                  <a:cubicBezTo>
                    <a:pt x="2518" y="7202"/>
                    <a:pt x="2521" y="6623"/>
                    <a:pt x="2525" y="5902"/>
                  </a:cubicBezTo>
                  <a:cubicBezTo>
                    <a:pt x="2533" y="4438"/>
                    <a:pt x="2537" y="2395"/>
                    <a:pt x="2547" y="49"/>
                  </a:cubicBezTo>
                  <a:lnTo>
                    <a:pt x="2547" y="4"/>
                  </a:lnTo>
                  <a:lnTo>
                    <a:pt x="2503" y="4"/>
                  </a:lnTo>
                  <a:cubicBezTo>
                    <a:pt x="1723" y="1"/>
                    <a:pt x="897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7084207" y="1328156"/>
              <a:ext cx="61588" cy="120167"/>
            </a:xfrm>
            <a:custGeom>
              <a:rect b="b" l="l" r="r" t="t"/>
              <a:pathLst>
                <a:path extrusionOk="0" h="5030" w="2578">
                  <a:moveTo>
                    <a:pt x="57" y="0"/>
                  </a:moveTo>
                  <a:cubicBezTo>
                    <a:pt x="57" y="0"/>
                    <a:pt x="57" y="1"/>
                    <a:pt x="56" y="1"/>
                  </a:cubicBezTo>
                  <a:lnTo>
                    <a:pt x="56" y="1"/>
                  </a:lnTo>
                  <a:cubicBezTo>
                    <a:pt x="57" y="1"/>
                    <a:pt x="57" y="0"/>
                    <a:pt x="57" y="0"/>
                  </a:cubicBezTo>
                  <a:close/>
                  <a:moveTo>
                    <a:pt x="57" y="94"/>
                  </a:moveTo>
                  <a:cubicBezTo>
                    <a:pt x="56" y="95"/>
                    <a:pt x="55" y="95"/>
                    <a:pt x="55" y="95"/>
                  </a:cubicBezTo>
                  <a:cubicBezTo>
                    <a:pt x="55" y="95"/>
                    <a:pt x="56" y="95"/>
                    <a:pt x="56" y="94"/>
                  </a:cubicBezTo>
                  <a:cubicBezTo>
                    <a:pt x="56" y="94"/>
                    <a:pt x="56" y="94"/>
                    <a:pt x="57" y="94"/>
                  </a:cubicBezTo>
                  <a:close/>
                  <a:moveTo>
                    <a:pt x="2492" y="91"/>
                  </a:moveTo>
                  <a:lnTo>
                    <a:pt x="2492" y="91"/>
                  </a:lnTo>
                  <a:cubicBezTo>
                    <a:pt x="2499" y="1504"/>
                    <a:pt x="2507" y="2718"/>
                    <a:pt x="2511" y="3590"/>
                  </a:cubicBezTo>
                  <a:cubicBezTo>
                    <a:pt x="2518" y="4024"/>
                    <a:pt x="2521" y="4371"/>
                    <a:pt x="2521" y="4618"/>
                  </a:cubicBezTo>
                  <a:cubicBezTo>
                    <a:pt x="2525" y="4733"/>
                    <a:pt x="2529" y="4827"/>
                    <a:pt x="2529" y="4898"/>
                  </a:cubicBezTo>
                  <a:cubicBezTo>
                    <a:pt x="2529" y="4962"/>
                    <a:pt x="2533" y="4995"/>
                    <a:pt x="2533" y="4995"/>
                  </a:cubicBezTo>
                  <a:cubicBezTo>
                    <a:pt x="2533" y="4995"/>
                    <a:pt x="2518" y="4992"/>
                    <a:pt x="2488" y="4992"/>
                  </a:cubicBezTo>
                  <a:cubicBezTo>
                    <a:pt x="2451" y="4992"/>
                    <a:pt x="2409" y="4992"/>
                    <a:pt x="2354" y="4988"/>
                  </a:cubicBezTo>
                  <a:cubicBezTo>
                    <a:pt x="2234" y="4988"/>
                    <a:pt x="2066" y="4984"/>
                    <a:pt x="1857" y="4980"/>
                  </a:cubicBezTo>
                  <a:cubicBezTo>
                    <a:pt x="1430" y="4976"/>
                    <a:pt x="829" y="4969"/>
                    <a:pt x="90" y="4962"/>
                  </a:cubicBezTo>
                  <a:lnTo>
                    <a:pt x="90" y="4962"/>
                  </a:lnTo>
                  <a:cubicBezTo>
                    <a:pt x="94" y="4320"/>
                    <a:pt x="97" y="3573"/>
                    <a:pt x="101" y="2750"/>
                  </a:cubicBezTo>
                  <a:lnTo>
                    <a:pt x="101" y="1443"/>
                  </a:lnTo>
                  <a:lnTo>
                    <a:pt x="101" y="756"/>
                  </a:lnTo>
                  <a:cubicBezTo>
                    <a:pt x="105" y="640"/>
                    <a:pt x="105" y="520"/>
                    <a:pt x="105" y="405"/>
                  </a:cubicBezTo>
                  <a:lnTo>
                    <a:pt x="105" y="225"/>
                  </a:lnTo>
                  <a:lnTo>
                    <a:pt x="105" y="136"/>
                  </a:lnTo>
                  <a:lnTo>
                    <a:pt x="105" y="94"/>
                  </a:lnTo>
                  <a:lnTo>
                    <a:pt x="105" y="94"/>
                  </a:lnTo>
                  <a:cubicBezTo>
                    <a:pt x="946" y="94"/>
                    <a:pt x="1752" y="91"/>
                    <a:pt x="2492" y="91"/>
                  </a:cubicBezTo>
                  <a:close/>
                  <a:moveTo>
                    <a:pt x="56" y="1"/>
                  </a:moveTo>
                  <a:cubicBezTo>
                    <a:pt x="50" y="8"/>
                    <a:pt x="1" y="60"/>
                    <a:pt x="1" y="60"/>
                  </a:cubicBezTo>
                  <a:cubicBezTo>
                    <a:pt x="1" y="60"/>
                    <a:pt x="4" y="57"/>
                    <a:pt x="11" y="50"/>
                  </a:cubicBezTo>
                  <a:lnTo>
                    <a:pt x="11" y="54"/>
                  </a:lnTo>
                  <a:lnTo>
                    <a:pt x="11" y="58"/>
                  </a:lnTo>
                  <a:lnTo>
                    <a:pt x="11" y="68"/>
                  </a:lnTo>
                  <a:lnTo>
                    <a:pt x="11" y="91"/>
                  </a:lnTo>
                  <a:lnTo>
                    <a:pt x="11" y="136"/>
                  </a:lnTo>
                  <a:lnTo>
                    <a:pt x="11" y="225"/>
                  </a:lnTo>
                  <a:lnTo>
                    <a:pt x="11" y="405"/>
                  </a:lnTo>
                  <a:lnTo>
                    <a:pt x="11" y="756"/>
                  </a:lnTo>
                  <a:lnTo>
                    <a:pt x="11" y="1443"/>
                  </a:lnTo>
                  <a:cubicBezTo>
                    <a:pt x="11" y="1895"/>
                    <a:pt x="11" y="2332"/>
                    <a:pt x="15" y="2750"/>
                  </a:cubicBezTo>
                  <a:cubicBezTo>
                    <a:pt x="19" y="3587"/>
                    <a:pt x="19" y="4345"/>
                    <a:pt x="23" y="4995"/>
                  </a:cubicBezTo>
                  <a:lnTo>
                    <a:pt x="23" y="5029"/>
                  </a:lnTo>
                  <a:lnTo>
                    <a:pt x="56" y="5029"/>
                  </a:lnTo>
                  <a:cubicBezTo>
                    <a:pt x="818" y="5021"/>
                    <a:pt x="1438" y="5018"/>
                    <a:pt x="1879" y="5010"/>
                  </a:cubicBezTo>
                  <a:cubicBezTo>
                    <a:pt x="2085" y="5007"/>
                    <a:pt x="2249" y="5007"/>
                    <a:pt x="2368" y="5002"/>
                  </a:cubicBezTo>
                  <a:cubicBezTo>
                    <a:pt x="2480" y="4999"/>
                    <a:pt x="2537" y="4999"/>
                    <a:pt x="2533" y="4995"/>
                  </a:cubicBezTo>
                  <a:lnTo>
                    <a:pt x="2533" y="4995"/>
                  </a:lnTo>
                  <a:cubicBezTo>
                    <a:pt x="2533" y="4995"/>
                    <a:pt x="2533" y="4995"/>
                    <a:pt x="2533" y="4995"/>
                  </a:cubicBezTo>
                  <a:cubicBezTo>
                    <a:pt x="2537" y="4995"/>
                    <a:pt x="2537" y="4963"/>
                    <a:pt x="2540" y="4905"/>
                  </a:cubicBezTo>
                  <a:cubicBezTo>
                    <a:pt x="2540" y="4838"/>
                    <a:pt x="2544" y="4749"/>
                    <a:pt x="2544" y="4637"/>
                  </a:cubicBezTo>
                  <a:cubicBezTo>
                    <a:pt x="2547" y="4394"/>
                    <a:pt x="2552" y="4050"/>
                    <a:pt x="2555" y="3621"/>
                  </a:cubicBezTo>
                  <a:cubicBezTo>
                    <a:pt x="2563" y="2732"/>
                    <a:pt x="2570" y="1492"/>
                    <a:pt x="2578" y="50"/>
                  </a:cubicBezTo>
                  <a:lnTo>
                    <a:pt x="2578" y="5"/>
                  </a:lnTo>
                  <a:lnTo>
                    <a:pt x="2533" y="5"/>
                  </a:lnTo>
                  <a:cubicBezTo>
                    <a:pt x="1767" y="5"/>
                    <a:pt x="930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7168904" y="1277505"/>
              <a:ext cx="63977" cy="170814"/>
            </a:xfrm>
            <a:custGeom>
              <a:rect b="b" l="l" r="r" t="t"/>
              <a:pathLst>
                <a:path extrusionOk="0" h="7150" w="2678">
                  <a:moveTo>
                    <a:pt x="100" y="43"/>
                  </a:moveTo>
                  <a:cubicBezTo>
                    <a:pt x="100" y="43"/>
                    <a:pt x="99" y="45"/>
                    <a:pt x="93" y="51"/>
                  </a:cubicBezTo>
                  <a:lnTo>
                    <a:pt x="93" y="51"/>
                  </a:lnTo>
                  <a:cubicBezTo>
                    <a:pt x="95" y="48"/>
                    <a:pt x="100" y="43"/>
                    <a:pt x="100" y="43"/>
                  </a:cubicBezTo>
                  <a:close/>
                  <a:moveTo>
                    <a:pt x="52" y="0"/>
                  </a:moveTo>
                  <a:cubicBezTo>
                    <a:pt x="10" y="41"/>
                    <a:pt x="1" y="50"/>
                    <a:pt x="1" y="50"/>
                  </a:cubicBezTo>
                  <a:cubicBezTo>
                    <a:pt x="1" y="50"/>
                    <a:pt x="8" y="43"/>
                    <a:pt x="9" y="43"/>
                  </a:cubicBezTo>
                  <a:lnTo>
                    <a:pt x="9" y="43"/>
                  </a:lnTo>
                  <a:cubicBezTo>
                    <a:pt x="9" y="43"/>
                    <a:pt x="7" y="45"/>
                    <a:pt x="4" y="49"/>
                  </a:cubicBezTo>
                  <a:lnTo>
                    <a:pt x="4" y="52"/>
                  </a:lnTo>
                  <a:lnTo>
                    <a:pt x="4" y="59"/>
                  </a:lnTo>
                  <a:lnTo>
                    <a:pt x="4" y="78"/>
                  </a:lnTo>
                  <a:lnTo>
                    <a:pt x="4" y="112"/>
                  </a:lnTo>
                  <a:lnTo>
                    <a:pt x="4" y="175"/>
                  </a:lnTo>
                  <a:lnTo>
                    <a:pt x="4" y="306"/>
                  </a:lnTo>
                  <a:lnTo>
                    <a:pt x="4" y="568"/>
                  </a:lnTo>
                  <a:lnTo>
                    <a:pt x="4" y="1083"/>
                  </a:lnTo>
                  <a:lnTo>
                    <a:pt x="4" y="2088"/>
                  </a:lnTo>
                  <a:cubicBezTo>
                    <a:pt x="7" y="2745"/>
                    <a:pt x="7" y="3380"/>
                    <a:pt x="7" y="3978"/>
                  </a:cubicBezTo>
                  <a:cubicBezTo>
                    <a:pt x="11" y="5177"/>
                    <a:pt x="15" y="6241"/>
                    <a:pt x="19" y="7115"/>
                  </a:cubicBezTo>
                  <a:lnTo>
                    <a:pt x="19" y="7149"/>
                  </a:lnTo>
                  <a:lnTo>
                    <a:pt x="48" y="7145"/>
                  </a:lnTo>
                  <a:cubicBezTo>
                    <a:pt x="855" y="7141"/>
                    <a:pt x="1502" y="7134"/>
                    <a:pt x="1957" y="7130"/>
                  </a:cubicBezTo>
                  <a:cubicBezTo>
                    <a:pt x="2170" y="7127"/>
                    <a:pt x="2342" y="7122"/>
                    <a:pt x="2462" y="7122"/>
                  </a:cubicBezTo>
                  <a:cubicBezTo>
                    <a:pt x="2514" y="7119"/>
                    <a:pt x="2558" y="7119"/>
                    <a:pt x="2593" y="7119"/>
                  </a:cubicBezTo>
                  <a:cubicBezTo>
                    <a:pt x="2622" y="7119"/>
                    <a:pt x="2633" y="7115"/>
                    <a:pt x="2633" y="7115"/>
                  </a:cubicBezTo>
                  <a:cubicBezTo>
                    <a:pt x="2633" y="7115"/>
                    <a:pt x="2615" y="7115"/>
                    <a:pt x="2584" y="7112"/>
                  </a:cubicBezTo>
                  <a:cubicBezTo>
                    <a:pt x="2551" y="7112"/>
                    <a:pt x="2506" y="7112"/>
                    <a:pt x="2450" y="7108"/>
                  </a:cubicBezTo>
                  <a:cubicBezTo>
                    <a:pt x="2327" y="7108"/>
                    <a:pt x="2155" y="7104"/>
                    <a:pt x="1938" y="7100"/>
                  </a:cubicBezTo>
                  <a:cubicBezTo>
                    <a:pt x="1493" y="7096"/>
                    <a:pt x="866" y="7093"/>
                    <a:pt x="83" y="7086"/>
                  </a:cubicBezTo>
                  <a:lnTo>
                    <a:pt x="83" y="7086"/>
                  </a:lnTo>
                  <a:cubicBezTo>
                    <a:pt x="86" y="6217"/>
                    <a:pt x="90" y="5164"/>
                    <a:pt x="93" y="3978"/>
                  </a:cubicBezTo>
                  <a:cubicBezTo>
                    <a:pt x="93" y="3380"/>
                    <a:pt x="93" y="2745"/>
                    <a:pt x="97" y="2088"/>
                  </a:cubicBezTo>
                  <a:lnTo>
                    <a:pt x="97" y="1083"/>
                  </a:lnTo>
                  <a:lnTo>
                    <a:pt x="97" y="568"/>
                  </a:lnTo>
                  <a:lnTo>
                    <a:pt x="97" y="306"/>
                  </a:lnTo>
                  <a:lnTo>
                    <a:pt x="97" y="175"/>
                  </a:lnTo>
                  <a:lnTo>
                    <a:pt x="97" y="112"/>
                  </a:lnTo>
                  <a:lnTo>
                    <a:pt x="97" y="93"/>
                  </a:lnTo>
                  <a:lnTo>
                    <a:pt x="97" y="93"/>
                  </a:lnTo>
                  <a:cubicBezTo>
                    <a:pt x="964" y="90"/>
                    <a:pt x="1804" y="90"/>
                    <a:pt x="2588" y="90"/>
                  </a:cubicBezTo>
                  <a:lnTo>
                    <a:pt x="2588" y="90"/>
                  </a:lnTo>
                  <a:cubicBezTo>
                    <a:pt x="2596" y="2102"/>
                    <a:pt x="2603" y="3845"/>
                    <a:pt x="2610" y="5098"/>
                  </a:cubicBezTo>
                  <a:cubicBezTo>
                    <a:pt x="2615" y="5722"/>
                    <a:pt x="2619" y="6222"/>
                    <a:pt x="2622" y="6574"/>
                  </a:cubicBezTo>
                  <a:cubicBezTo>
                    <a:pt x="2626" y="6746"/>
                    <a:pt x="2626" y="6876"/>
                    <a:pt x="2629" y="6973"/>
                  </a:cubicBezTo>
                  <a:lnTo>
                    <a:pt x="2629" y="7077"/>
                  </a:lnTo>
                  <a:cubicBezTo>
                    <a:pt x="2633" y="7100"/>
                    <a:pt x="2633" y="7115"/>
                    <a:pt x="2633" y="7115"/>
                  </a:cubicBezTo>
                  <a:cubicBezTo>
                    <a:pt x="2633" y="7115"/>
                    <a:pt x="2633" y="7115"/>
                    <a:pt x="2633" y="7115"/>
                  </a:cubicBezTo>
                  <a:cubicBezTo>
                    <a:pt x="2637" y="7115"/>
                    <a:pt x="2637" y="7071"/>
                    <a:pt x="2641" y="6984"/>
                  </a:cubicBezTo>
                  <a:cubicBezTo>
                    <a:pt x="2641" y="6891"/>
                    <a:pt x="2641" y="6760"/>
                    <a:pt x="2645" y="6596"/>
                  </a:cubicBezTo>
                  <a:cubicBezTo>
                    <a:pt x="2648" y="6245"/>
                    <a:pt x="2652" y="5748"/>
                    <a:pt x="2655" y="5128"/>
                  </a:cubicBezTo>
                  <a:cubicBezTo>
                    <a:pt x="2663" y="3862"/>
                    <a:pt x="2671" y="2092"/>
                    <a:pt x="2678" y="45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5908305" y="2053176"/>
              <a:ext cx="501929" cy="466309"/>
            </a:xfrm>
            <a:custGeom>
              <a:rect b="b" l="l" r="r" t="t"/>
              <a:pathLst>
                <a:path extrusionOk="0" h="19519" w="21010">
                  <a:moveTo>
                    <a:pt x="10568" y="1"/>
                  </a:moveTo>
                  <a:cubicBezTo>
                    <a:pt x="8786" y="1"/>
                    <a:pt x="6948" y="476"/>
                    <a:pt x="5337" y="1430"/>
                  </a:cubicBezTo>
                  <a:cubicBezTo>
                    <a:pt x="3507" y="2498"/>
                    <a:pt x="2062" y="4104"/>
                    <a:pt x="1188" y="5905"/>
                  </a:cubicBezTo>
                  <a:cubicBezTo>
                    <a:pt x="302" y="7709"/>
                    <a:pt x="0" y="9696"/>
                    <a:pt x="205" y="11530"/>
                  </a:cubicBezTo>
                  <a:cubicBezTo>
                    <a:pt x="395" y="13375"/>
                    <a:pt x="1083" y="15056"/>
                    <a:pt x="2031" y="16412"/>
                  </a:cubicBezTo>
                  <a:cubicBezTo>
                    <a:pt x="2973" y="17779"/>
                    <a:pt x="4194" y="18791"/>
                    <a:pt x="5423" y="19500"/>
                  </a:cubicBezTo>
                  <a:lnTo>
                    <a:pt x="5453" y="19519"/>
                  </a:lnTo>
                  <a:lnTo>
                    <a:pt x="5468" y="19489"/>
                  </a:lnTo>
                  <a:cubicBezTo>
                    <a:pt x="7048" y="16703"/>
                    <a:pt x="8325" y="14443"/>
                    <a:pt x="9211" y="12878"/>
                  </a:cubicBezTo>
                  <a:cubicBezTo>
                    <a:pt x="9651" y="12097"/>
                    <a:pt x="9991" y="11489"/>
                    <a:pt x="10227" y="11074"/>
                  </a:cubicBezTo>
                  <a:cubicBezTo>
                    <a:pt x="10339" y="10868"/>
                    <a:pt x="10428" y="10712"/>
                    <a:pt x="10488" y="10603"/>
                  </a:cubicBezTo>
                  <a:cubicBezTo>
                    <a:pt x="10547" y="10496"/>
                    <a:pt x="10578" y="10439"/>
                    <a:pt x="10578" y="10439"/>
                  </a:cubicBezTo>
                  <a:lnTo>
                    <a:pt x="10578" y="10439"/>
                  </a:lnTo>
                  <a:cubicBezTo>
                    <a:pt x="10578" y="10439"/>
                    <a:pt x="10544" y="10488"/>
                    <a:pt x="10484" y="10592"/>
                  </a:cubicBezTo>
                  <a:cubicBezTo>
                    <a:pt x="10421" y="10701"/>
                    <a:pt x="10331" y="10854"/>
                    <a:pt x="10215" y="11056"/>
                  </a:cubicBezTo>
                  <a:cubicBezTo>
                    <a:pt x="9980" y="11470"/>
                    <a:pt x="9632" y="12071"/>
                    <a:pt x="9184" y="12849"/>
                  </a:cubicBezTo>
                  <a:cubicBezTo>
                    <a:pt x="8295" y="14407"/>
                    <a:pt x="7012" y="16653"/>
                    <a:pt x="5425" y="19426"/>
                  </a:cubicBezTo>
                  <a:lnTo>
                    <a:pt x="5425" y="19426"/>
                  </a:lnTo>
                  <a:cubicBezTo>
                    <a:pt x="4218" y="18717"/>
                    <a:pt x="3017" y="17711"/>
                    <a:pt x="2095" y="16367"/>
                  </a:cubicBezTo>
                  <a:cubicBezTo>
                    <a:pt x="1154" y="15018"/>
                    <a:pt x="478" y="13349"/>
                    <a:pt x="287" y="11522"/>
                  </a:cubicBezTo>
                  <a:cubicBezTo>
                    <a:pt x="90" y="9703"/>
                    <a:pt x="392" y="7731"/>
                    <a:pt x="1269" y="5946"/>
                  </a:cubicBezTo>
                  <a:cubicBezTo>
                    <a:pt x="2136" y="4160"/>
                    <a:pt x="3567" y="2569"/>
                    <a:pt x="5382" y="1509"/>
                  </a:cubicBezTo>
                  <a:cubicBezTo>
                    <a:pt x="6986" y="563"/>
                    <a:pt x="8809" y="91"/>
                    <a:pt x="10580" y="91"/>
                  </a:cubicBezTo>
                  <a:cubicBezTo>
                    <a:pt x="10809" y="91"/>
                    <a:pt x="11038" y="99"/>
                    <a:pt x="11265" y="115"/>
                  </a:cubicBezTo>
                  <a:cubicBezTo>
                    <a:pt x="11758" y="142"/>
                    <a:pt x="12247" y="223"/>
                    <a:pt x="12725" y="317"/>
                  </a:cubicBezTo>
                  <a:cubicBezTo>
                    <a:pt x="13200" y="418"/>
                    <a:pt x="13663" y="559"/>
                    <a:pt x="14114" y="720"/>
                  </a:cubicBezTo>
                  <a:cubicBezTo>
                    <a:pt x="15011" y="1056"/>
                    <a:pt x="15848" y="1501"/>
                    <a:pt x="16591" y="2039"/>
                  </a:cubicBezTo>
                  <a:cubicBezTo>
                    <a:pt x="17338" y="2569"/>
                    <a:pt x="17984" y="3197"/>
                    <a:pt x="18548" y="3862"/>
                  </a:cubicBezTo>
                  <a:cubicBezTo>
                    <a:pt x="19101" y="4538"/>
                    <a:pt x="19560" y="5255"/>
                    <a:pt x="19919" y="5995"/>
                  </a:cubicBezTo>
                  <a:cubicBezTo>
                    <a:pt x="20623" y="7469"/>
                    <a:pt x="20934" y="9000"/>
                    <a:pt x="20935" y="10406"/>
                  </a:cubicBezTo>
                  <a:lnTo>
                    <a:pt x="20935" y="10406"/>
                  </a:lnTo>
                  <a:cubicBezTo>
                    <a:pt x="17742" y="10409"/>
                    <a:pt x="15154" y="10417"/>
                    <a:pt x="13360" y="10420"/>
                  </a:cubicBezTo>
                  <a:cubicBezTo>
                    <a:pt x="12464" y="10424"/>
                    <a:pt x="11769" y="10428"/>
                    <a:pt x="11295" y="10428"/>
                  </a:cubicBezTo>
                  <a:cubicBezTo>
                    <a:pt x="11059" y="10432"/>
                    <a:pt x="10880" y="10432"/>
                    <a:pt x="10757" y="10435"/>
                  </a:cubicBezTo>
                  <a:cubicBezTo>
                    <a:pt x="10637" y="10435"/>
                    <a:pt x="10578" y="10439"/>
                    <a:pt x="10578" y="10439"/>
                  </a:cubicBezTo>
                  <a:cubicBezTo>
                    <a:pt x="10578" y="10439"/>
                    <a:pt x="10641" y="10439"/>
                    <a:pt x="10764" y="10443"/>
                  </a:cubicBezTo>
                  <a:cubicBezTo>
                    <a:pt x="10887" y="10443"/>
                    <a:pt x="11066" y="10446"/>
                    <a:pt x="11302" y="10446"/>
                  </a:cubicBezTo>
                  <a:cubicBezTo>
                    <a:pt x="11780" y="10451"/>
                    <a:pt x="12478" y="10451"/>
                    <a:pt x="13375" y="10454"/>
                  </a:cubicBezTo>
                  <a:cubicBezTo>
                    <a:pt x="15172" y="10458"/>
                    <a:pt x="17767" y="10465"/>
                    <a:pt x="20968" y="10473"/>
                  </a:cubicBezTo>
                  <a:lnTo>
                    <a:pt x="21006" y="10473"/>
                  </a:lnTo>
                  <a:lnTo>
                    <a:pt x="21006" y="10439"/>
                  </a:lnTo>
                  <a:cubicBezTo>
                    <a:pt x="21010" y="9016"/>
                    <a:pt x="20700" y="7458"/>
                    <a:pt x="19986" y="5960"/>
                  </a:cubicBezTo>
                  <a:cubicBezTo>
                    <a:pt x="19627" y="5217"/>
                    <a:pt x="19168" y="4489"/>
                    <a:pt x="18612" y="3809"/>
                  </a:cubicBezTo>
                  <a:cubicBezTo>
                    <a:pt x="18048" y="3140"/>
                    <a:pt x="17394" y="2506"/>
                    <a:pt x="16640" y="1968"/>
                  </a:cubicBezTo>
                  <a:cubicBezTo>
                    <a:pt x="15893" y="1426"/>
                    <a:pt x="15048" y="978"/>
                    <a:pt x="14145" y="638"/>
                  </a:cubicBezTo>
                  <a:cubicBezTo>
                    <a:pt x="13693" y="473"/>
                    <a:pt x="13226" y="332"/>
                    <a:pt x="12744" y="231"/>
                  </a:cubicBezTo>
                  <a:cubicBezTo>
                    <a:pt x="12262" y="134"/>
                    <a:pt x="11769" y="52"/>
                    <a:pt x="11268" y="25"/>
                  </a:cubicBezTo>
                  <a:cubicBezTo>
                    <a:pt x="11036" y="9"/>
                    <a:pt x="10803" y="1"/>
                    <a:pt x="10568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6804788" y="2346830"/>
              <a:ext cx="247644" cy="231207"/>
            </a:xfrm>
            <a:custGeom>
              <a:rect b="b" l="l" r="r" t="t"/>
              <a:pathLst>
                <a:path extrusionOk="0" h="9678" w="10366">
                  <a:moveTo>
                    <a:pt x="5186" y="0"/>
                  </a:moveTo>
                  <a:cubicBezTo>
                    <a:pt x="4941" y="0"/>
                    <a:pt x="4696" y="20"/>
                    <a:pt x="4453" y="57"/>
                  </a:cubicBezTo>
                  <a:cubicBezTo>
                    <a:pt x="1827" y="456"/>
                    <a:pt x="1" y="2944"/>
                    <a:pt x="401" y="5570"/>
                  </a:cubicBezTo>
                  <a:cubicBezTo>
                    <a:pt x="763" y="7949"/>
                    <a:pt x="2849" y="9677"/>
                    <a:pt x="5192" y="9677"/>
                  </a:cubicBezTo>
                  <a:cubicBezTo>
                    <a:pt x="5430" y="9677"/>
                    <a:pt x="5671" y="9659"/>
                    <a:pt x="5914" y="9622"/>
                  </a:cubicBezTo>
                  <a:cubicBezTo>
                    <a:pt x="8539" y="9219"/>
                    <a:pt x="10365" y="6731"/>
                    <a:pt x="9966" y="4109"/>
                  </a:cubicBezTo>
                  <a:lnTo>
                    <a:pt x="9966" y="4109"/>
                  </a:lnTo>
                  <a:lnTo>
                    <a:pt x="5181" y="4838"/>
                  </a:lnTo>
                  <a:lnTo>
                    <a:pt x="5716" y="31"/>
                  </a:lnTo>
                  <a:cubicBezTo>
                    <a:pt x="5539" y="10"/>
                    <a:pt x="5362" y="0"/>
                    <a:pt x="5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6951772" y="2347905"/>
              <a:ext cx="87031" cy="88536"/>
            </a:xfrm>
            <a:custGeom>
              <a:rect b="b" l="l" r="r" t="t"/>
              <a:pathLst>
                <a:path extrusionOk="0" h="3706" w="3643">
                  <a:moveTo>
                    <a:pt x="583" y="1"/>
                  </a:moveTo>
                  <a:lnTo>
                    <a:pt x="0" y="3706"/>
                  </a:lnTo>
                  <a:lnTo>
                    <a:pt x="3642" y="3023"/>
                  </a:lnTo>
                  <a:cubicBezTo>
                    <a:pt x="3642" y="3023"/>
                    <a:pt x="3104" y="946"/>
                    <a:pt x="5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6311486" y="1314346"/>
              <a:ext cx="695486" cy="747781"/>
            </a:xfrm>
            <a:custGeom>
              <a:rect b="b" l="l" r="r" t="t"/>
              <a:pathLst>
                <a:path extrusionOk="0" h="31301" w="29112">
                  <a:moveTo>
                    <a:pt x="15419" y="0"/>
                  </a:moveTo>
                  <a:cubicBezTo>
                    <a:pt x="6921" y="124"/>
                    <a:pt x="0" y="7149"/>
                    <a:pt x="0" y="15647"/>
                  </a:cubicBezTo>
                  <a:cubicBezTo>
                    <a:pt x="0" y="24234"/>
                    <a:pt x="7067" y="31301"/>
                    <a:pt x="15650" y="31301"/>
                  </a:cubicBezTo>
                  <a:cubicBezTo>
                    <a:pt x="21170" y="31301"/>
                    <a:pt x="26299" y="28380"/>
                    <a:pt x="29112" y="23629"/>
                  </a:cubicBezTo>
                  <a:lnTo>
                    <a:pt x="15650" y="15647"/>
                  </a:lnTo>
                  <a:lnTo>
                    <a:pt x="1541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6337265" y="1374936"/>
              <a:ext cx="187871" cy="177598"/>
            </a:xfrm>
            <a:custGeom>
              <a:rect b="b" l="l" r="r" t="t"/>
              <a:pathLst>
                <a:path extrusionOk="0" h="7434" w="7864">
                  <a:moveTo>
                    <a:pt x="6070" y="1"/>
                  </a:moveTo>
                  <a:cubicBezTo>
                    <a:pt x="6070" y="1"/>
                    <a:pt x="1969" y="2720"/>
                    <a:pt x="1" y="7433"/>
                  </a:cubicBezTo>
                  <a:lnTo>
                    <a:pt x="7863" y="6747"/>
                  </a:lnTo>
                  <a:lnTo>
                    <a:pt x="607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7864692" y="2252696"/>
              <a:ext cx="55711" cy="114887"/>
            </a:xfrm>
            <a:custGeom>
              <a:rect b="b" l="l" r="r" t="t"/>
              <a:pathLst>
                <a:path extrusionOk="0" h="4809" w="2332">
                  <a:moveTo>
                    <a:pt x="131" y="0"/>
                  </a:moveTo>
                  <a:lnTo>
                    <a:pt x="0" y="2805"/>
                  </a:lnTo>
                  <a:lnTo>
                    <a:pt x="1495" y="2884"/>
                  </a:lnTo>
                  <a:cubicBezTo>
                    <a:pt x="1495" y="2884"/>
                    <a:pt x="1835" y="4808"/>
                    <a:pt x="2052" y="4808"/>
                  </a:cubicBezTo>
                  <a:cubicBezTo>
                    <a:pt x="2077" y="4808"/>
                    <a:pt x="2101" y="4782"/>
                    <a:pt x="2122" y="4722"/>
                  </a:cubicBezTo>
                  <a:cubicBezTo>
                    <a:pt x="2301" y="4210"/>
                    <a:pt x="2331" y="1046"/>
                    <a:pt x="2324" y="269"/>
                  </a:cubicBezTo>
                  <a:lnTo>
                    <a:pt x="2320" y="9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7899694" y="2254130"/>
              <a:ext cx="19470" cy="24893"/>
            </a:xfrm>
            <a:custGeom>
              <a:rect b="b" l="l" r="r" t="t"/>
              <a:pathLst>
                <a:path extrusionOk="0" h="1042" w="815">
                  <a:moveTo>
                    <a:pt x="33" y="0"/>
                  </a:moveTo>
                  <a:lnTo>
                    <a:pt x="33" y="0"/>
                  </a:lnTo>
                  <a:cubicBezTo>
                    <a:pt x="0" y="235"/>
                    <a:pt x="67" y="471"/>
                    <a:pt x="205" y="665"/>
                  </a:cubicBezTo>
                  <a:cubicBezTo>
                    <a:pt x="336" y="852"/>
                    <a:pt x="534" y="986"/>
                    <a:pt x="754" y="1042"/>
                  </a:cubicBezTo>
                  <a:lnTo>
                    <a:pt x="792" y="37"/>
                  </a:lnTo>
                  <a:lnTo>
                    <a:pt x="814" y="3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7906360" y="2254918"/>
              <a:ext cx="14406" cy="112904"/>
            </a:xfrm>
            <a:custGeom>
              <a:rect b="b" l="l" r="r" t="t"/>
              <a:pathLst>
                <a:path extrusionOk="0" h="4726" w="603">
                  <a:moveTo>
                    <a:pt x="576" y="0"/>
                  </a:moveTo>
                  <a:lnTo>
                    <a:pt x="580" y="176"/>
                  </a:lnTo>
                  <a:cubicBezTo>
                    <a:pt x="583" y="590"/>
                    <a:pt x="576" y="1688"/>
                    <a:pt x="542" y="2697"/>
                  </a:cubicBezTo>
                  <a:cubicBezTo>
                    <a:pt x="583" y="1745"/>
                    <a:pt x="602" y="673"/>
                    <a:pt x="576" y="0"/>
                  </a:cubicBezTo>
                  <a:close/>
                  <a:moveTo>
                    <a:pt x="1" y="3967"/>
                  </a:moveTo>
                  <a:cubicBezTo>
                    <a:pt x="1" y="3974"/>
                    <a:pt x="20" y="4057"/>
                    <a:pt x="54" y="4165"/>
                  </a:cubicBezTo>
                  <a:cubicBezTo>
                    <a:pt x="35" y="4102"/>
                    <a:pt x="16" y="4034"/>
                    <a:pt x="1" y="3967"/>
                  </a:cubicBezTo>
                  <a:close/>
                  <a:moveTo>
                    <a:pt x="385" y="4602"/>
                  </a:moveTo>
                  <a:lnTo>
                    <a:pt x="385" y="4602"/>
                  </a:lnTo>
                  <a:cubicBezTo>
                    <a:pt x="382" y="4614"/>
                    <a:pt x="378" y="4621"/>
                    <a:pt x="378" y="4629"/>
                  </a:cubicBezTo>
                  <a:cubicBezTo>
                    <a:pt x="356" y="4688"/>
                    <a:pt x="333" y="4714"/>
                    <a:pt x="307" y="4714"/>
                  </a:cubicBezTo>
                  <a:cubicBezTo>
                    <a:pt x="300" y="4714"/>
                    <a:pt x="289" y="4710"/>
                    <a:pt x="281" y="4707"/>
                  </a:cubicBezTo>
                  <a:lnTo>
                    <a:pt x="281" y="4707"/>
                  </a:lnTo>
                  <a:cubicBezTo>
                    <a:pt x="296" y="4718"/>
                    <a:pt x="307" y="4726"/>
                    <a:pt x="318" y="4726"/>
                  </a:cubicBezTo>
                  <a:cubicBezTo>
                    <a:pt x="330" y="4726"/>
                    <a:pt x="337" y="4722"/>
                    <a:pt x="345" y="4714"/>
                  </a:cubicBezTo>
                  <a:cubicBezTo>
                    <a:pt x="356" y="4707"/>
                    <a:pt x="371" y="4665"/>
                    <a:pt x="385" y="4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7906360" y="2254918"/>
              <a:ext cx="13952" cy="112617"/>
            </a:xfrm>
            <a:custGeom>
              <a:rect b="b" l="l" r="r" t="t"/>
              <a:pathLst>
                <a:path extrusionOk="0" h="4714" w="584">
                  <a:moveTo>
                    <a:pt x="576" y="0"/>
                  </a:moveTo>
                  <a:lnTo>
                    <a:pt x="535" y="4"/>
                  </a:lnTo>
                  <a:lnTo>
                    <a:pt x="505" y="1016"/>
                  </a:lnTo>
                  <a:cubicBezTo>
                    <a:pt x="497" y="1013"/>
                    <a:pt x="487" y="1013"/>
                    <a:pt x="475" y="1009"/>
                  </a:cubicBezTo>
                  <a:lnTo>
                    <a:pt x="371" y="3736"/>
                  </a:lnTo>
                  <a:cubicBezTo>
                    <a:pt x="371" y="3736"/>
                    <a:pt x="16" y="3807"/>
                    <a:pt x="1" y="3967"/>
                  </a:cubicBezTo>
                  <a:cubicBezTo>
                    <a:pt x="16" y="4034"/>
                    <a:pt x="35" y="4102"/>
                    <a:pt x="54" y="4165"/>
                  </a:cubicBezTo>
                  <a:cubicBezTo>
                    <a:pt x="106" y="4360"/>
                    <a:pt x="199" y="4636"/>
                    <a:pt x="281" y="4707"/>
                  </a:cubicBezTo>
                  <a:cubicBezTo>
                    <a:pt x="289" y="4710"/>
                    <a:pt x="300" y="4714"/>
                    <a:pt x="307" y="4714"/>
                  </a:cubicBezTo>
                  <a:cubicBezTo>
                    <a:pt x="333" y="4714"/>
                    <a:pt x="356" y="4688"/>
                    <a:pt x="378" y="4629"/>
                  </a:cubicBezTo>
                  <a:cubicBezTo>
                    <a:pt x="378" y="4621"/>
                    <a:pt x="382" y="4614"/>
                    <a:pt x="385" y="4602"/>
                  </a:cubicBezTo>
                  <a:cubicBezTo>
                    <a:pt x="445" y="4322"/>
                    <a:pt x="505" y="3560"/>
                    <a:pt x="542" y="2697"/>
                  </a:cubicBezTo>
                  <a:cubicBezTo>
                    <a:pt x="576" y="1688"/>
                    <a:pt x="583" y="590"/>
                    <a:pt x="580" y="176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7917685" y="2255014"/>
              <a:ext cx="1481" cy="24201"/>
            </a:xfrm>
            <a:custGeom>
              <a:rect b="b" l="l" r="r" t="t"/>
              <a:pathLst>
                <a:path extrusionOk="0" h="1013" w="62">
                  <a:moveTo>
                    <a:pt x="39" y="0"/>
                  </a:moveTo>
                  <a:lnTo>
                    <a:pt x="1" y="1005"/>
                  </a:lnTo>
                  <a:cubicBezTo>
                    <a:pt x="13" y="1009"/>
                    <a:pt x="23" y="1009"/>
                    <a:pt x="31" y="1012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7913408" y="2253939"/>
              <a:ext cx="5375" cy="113597"/>
            </a:xfrm>
            <a:custGeom>
              <a:rect b="b" l="l" r="r" t="t"/>
              <a:pathLst>
                <a:path extrusionOk="0" h="4755" w="225">
                  <a:moveTo>
                    <a:pt x="218" y="0"/>
                  </a:moveTo>
                  <a:cubicBezTo>
                    <a:pt x="218" y="0"/>
                    <a:pt x="218" y="15"/>
                    <a:pt x="214" y="49"/>
                  </a:cubicBezTo>
                  <a:cubicBezTo>
                    <a:pt x="214" y="90"/>
                    <a:pt x="210" y="135"/>
                    <a:pt x="210" y="188"/>
                  </a:cubicBezTo>
                  <a:cubicBezTo>
                    <a:pt x="207" y="326"/>
                    <a:pt x="202" y="497"/>
                    <a:pt x="199" y="699"/>
                  </a:cubicBezTo>
                  <a:cubicBezTo>
                    <a:pt x="188" y="1129"/>
                    <a:pt x="169" y="1722"/>
                    <a:pt x="140" y="2379"/>
                  </a:cubicBezTo>
                  <a:cubicBezTo>
                    <a:pt x="109" y="3037"/>
                    <a:pt x="72" y="3631"/>
                    <a:pt x="46" y="4060"/>
                  </a:cubicBezTo>
                  <a:cubicBezTo>
                    <a:pt x="31" y="4262"/>
                    <a:pt x="20" y="4430"/>
                    <a:pt x="12" y="4568"/>
                  </a:cubicBezTo>
                  <a:cubicBezTo>
                    <a:pt x="9" y="4620"/>
                    <a:pt x="5" y="4665"/>
                    <a:pt x="1" y="4706"/>
                  </a:cubicBezTo>
                  <a:lnTo>
                    <a:pt x="1" y="4755"/>
                  </a:lnTo>
                  <a:cubicBezTo>
                    <a:pt x="5" y="4755"/>
                    <a:pt x="5" y="4741"/>
                    <a:pt x="9" y="4706"/>
                  </a:cubicBezTo>
                  <a:cubicBezTo>
                    <a:pt x="12" y="4665"/>
                    <a:pt x="20" y="4620"/>
                    <a:pt x="23" y="4568"/>
                  </a:cubicBezTo>
                  <a:cubicBezTo>
                    <a:pt x="35" y="4430"/>
                    <a:pt x="50" y="4262"/>
                    <a:pt x="68" y="4060"/>
                  </a:cubicBezTo>
                  <a:cubicBezTo>
                    <a:pt x="102" y="3631"/>
                    <a:pt x="143" y="3037"/>
                    <a:pt x="173" y="2379"/>
                  </a:cubicBezTo>
                  <a:cubicBezTo>
                    <a:pt x="202" y="1722"/>
                    <a:pt x="218" y="1129"/>
                    <a:pt x="221" y="699"/>
                  </a:cubicBezTo>
                  <a:cubicBezTo>
                    <a:pt x="221" y="497"/>
                    <a:pt x="221" y="326"/>
                    <a:pt x="225" y="188"/>
                  </a:cubicBezTo>
                  <a:cubicBezTo>
                    <a:pt x="221" y="135"/>
                    <a:pt x="221" y="90"/>
                    <a:pt x="221" y="49"/>
                  </a:cubicBezTo>
                  <a:cubicBezTo>
                    <a:pt x="221" y="15"/>
                    <a:pt x="221" y="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7905285" y="2344059"/>
              <a:ext cx="11061" cy="6116"/>
            </a:xfrm>
            <a:custGeom>
              <a:rect b="b" l="l" r="r" t="t"/>
              <a:pathLst>
                <a:path extrusionOk="0" h="256" w="463">
                  <a:moveTo>
                    <a:pt x="418" y="0"/>
                  </a:moveTo>
                  <a:cubicBezTo>
                    <a:pt x="369" y="0"/>
                    <a:pt x="284" y="13"/>
                    <a:pt x="195" y="60"/>
                  </a:cubicBezTo>
                  <a:cubicBezTo>
                    <a:pt x="61" y="136"/>
                    <a:pt x="1" y="255"/>
                    <a:pt x="9" y="255"/>
                  </a:cubicBezTo>
                  <a:cubicBezTo>
                    <a:pt x="9" y="255"/>
                    <a:pt x="10" y="255"/>
                    <a:pt x="10" y="255"/>
                  </a:cubicBezTo>
                  <a:cubicBezTo>
                    <a:pt x="24" y="255"/>
                    <a:pt x="91" y="159"/>
                    <a:pt x="214" y="91"/>
                  </a:cubicBezTo>
                  <a:cubicBezTo>
                    <a:pt x="341" y="19"/>
                    <a:pt x="461" y="16"/>
                    <a:pt x="461" y="8"/>
                  </a:cubicBezTo>
                  <a:cubicBezTo>
                    <a:pt x="462" y="4"/>
                    <a:pt x="446" y="0"/>
                    <a:pt x="4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7901295" y="2323966"/>
              <a:ext cx="5996" cy="3392"/>
            </a:xfrm>
            <a:custGeom>
              <a:rect b="b" l="l" r="r" t="t"/>
              <a:pathLst>
                <a:path extrusionOk="0" h="142" w="251">
                  <a:moveTo>
                    <a:pt x="243" y="0"/>
                  </a:moveTo>
                  <a:cubicBezTo>
                    <a:pt x="228" y="0"/>
                    <a:pt x="175" y="22"/>
                    <a:pt x="120" y="58"/>
                  </a:cubicBezTo>
                  <a:cubicBezTo>
                    <a:pt x="52" y="95"/>
                    <a:pt x="0" y="132"/>
                    <a:pt x="7" y="140"/>
                  </a:cubicBezTo>
                  <a:cubicBezTo>
                    <a:pt x="8" y="141"/>
                    <a:pt x="9" y="141"/>
                    <a:pt x="12" y="141"/>
                  </a:cubicBezTo>
                  <a:cubicBezTo>
                    <a:pt x="27" y="141"/>
                    <a:pt x="77" y="120"/>
                    <a:pt x="135" y="84"/>
                  </a:cubicBezTo>
                  <a:cubicBezTo>
                    <a:pt x="202" y="46"/>
                    <a:pt x="250" y="9"/>
                    <a:pt x="247" y="1"/>
                  </a:cubicBezTo>
                  <a:cubicBezTo>
                    <a:pt x="246" y="1"/>
                    <a:pt x="245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7900483" y="2318423"/>
              <a:ext cx="4205" cy="4085"/>
            </a:xfrm>
            <a:custGeom>
              <a:rect b="b" l="l" r="r" t="t"/>
              <a:pathLst>
                <a:path extrusionOk="0" h="171" w="176">
                  <a:moveTo>
                    <a:pt x="169" y="1"/>
                  </a:moveTo>
                  <a:cubicBezTo>
                    <a:pt x="157" y="1"/>
                    <a:pt x="119" y="33"/>
                    <a:pt x="76" y="73"/>
                  </a:cubicBezTo>
                  <a:cubicBezTo>
                    <a:pt x="31" y="118"/>
                    <a:pt x="0" y="163"/>
                    <a:pt x="4" y="170"/>
                  </a:cubicBezTo>
                  <a:cubicBezTo>
                    <a:pt x="4" y="170"/>
                    <a:pt x="5" y="170"/>
                    <a:pt x="5" y="170"/>
                  </a:cubicBezTo>
                  <a:cubicBezTo>
                    <a:pt x="17" y="170"/>
                    <a:pt x="59" y="141"/>
                    <a:pt x="102" y="95"/>
                  </a:cubicBezTo>
                  <a:cubicBezTo>
                    <a:pt x="146" y="51"/>
                    <a:pt x="176" y="9"/>
                    <a:pt x="172" y="2"/>
                  </a:cubicBezTo>
                  <a:cubicBezTo>
                    <a:pt x="172" y="1"/>
                    <a:pt x="171" y="1"/>
                    <a:pt x="1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7897807" y="2314719"/>
              <a:ext cx="1003" cy="7071"/>
            </a:xfrm>
            <a:custGeom>
              <a:rect b="b" l="l" r="r" t="t"/>
              <a:pathLst>
                <a:path extrusionOk="0" h="296" w="42">
                  <a:moveTo>
                    <a:pt x="26" y="0"/>
                  </a:moveTo>
                  <a:cubicBezTo>
                    <a:pt x="15" y="0"/>
                    <a:pt x="4" y="68"/>
                    <a:pt x="4" y="146"/>
                  </a:cubicBezTo>
                  <a:cubicBezTo>
                    <a:pt x="0" y="228"/>
                    <a:pt x="4" y="295"/>
                    <a:pt x="15" y="295"/>
                  </a:cubicBezTo>
                  <a:cubicBezTo>
                    <a:pt x="23" y="295"/>
                    <a:pt x="34" y="228"/>
                    <a:pt x="38" y="149"/>
                  </a:cubicBezTo>
                  <a:cubicBezTo>
                    <a:pt x="41" y="68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7893793" y="2313358"/>
              <a:ext cx="1266" cy="7979"/>
            </a:xfrm>
            <a:custGeom>
              <a:rect b="b" l="l" r="r" t="t"/>
              <a:pathLst>
                <a:path extrusionOk="0" h="334" w="53">
                  <a:moveTo>
                    <a:pt x="9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" y="1"/>
                    <a:pt x="11" y="76"/>
                    <a:pt x="15" y="166"/>
                  </a:cubicBezTo>
                  <a:cubicBezTo>
                    <a:pt x="19" y="255"/>
                    <a:pt x="8" y="330"/>
                    <a:pt x="19" y="333"/>
                  </a:cubicBezTo>
                  <a:cubicBezTo>
                    <a:pt x="27" y="333"/>
                    <a:pt x="53" y="259"/>
                    <a:pt x="49" y="166"/>
                  </a:cubicBezTo>
                  <a:cubicBezTo>
                    <a:pt x="45" y="70"/>
                    <a:pt x="21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7893506" y="2326044"/>
              <a:ext cx="8911" cy="12447"/>
            </a:xfrm>
            <a:custGeom>
              <a:rect b="b" l="l" r="r" t="t"/>
              <a:pathLst>
                <a:path extrusionOk="0" h="521" w="373">
                  <a:moveTo>
                    <a:pt x="314" y="47"/>
                  </a:moveTo>
                  <a:cubicBezTo>
                    <a:pt x="310" y="78"/>
                    <a:pt x="303" y="121"/>
                    <a:pt x="292" y="173"/>
                  </a:cubicBezTo>
                  <a:cubicBezTo>
                    <a:pt x="278" y="228"/>
                    <a:pt x="259" y="292"/>
                    <a:pt x="233" y="356"/>
                  </a:cubicBezTo>
                  <a:cubicBezTo>
                    <a:pt x="221" y="389"/>
                    <a:pt x="206" y="426"/>
                    <a:pt x="184" y="456"/>
                  </a:cubicBezTo>
                  <a:cubicBezTo>
                    <a:pt x="173" y="474"/>
                    <a:pt x="157" y="485"/>
                    <a:pt x="142" y="485"/>
                  </a:cubicBezTo>
                  <a:cubicBezTo>
                    <a:pt x="131" y="485"/>
                    <a:pt x="121" y="480"/>
                    <a:pt x="113" y="468"/>
                  </a:cubicBezTo>
                  <a:cubicBezTo>
                    <a:pt x="76" y="404"/>
                    <a:pt x="83" y="314"/>
                    <a:pt x="106" y="251"/>
                  </a:cubicBezTo>
                  <a:cubicBezTo>
                    <a:pt x="128" y="187"/>
                    <a:pt x="173" y="135"/>
                    <a:pt x="214" y="101"/>
                  </a:cubicBezTo>
                  <a:cubicBezTo>
                    <a:pt x="251" y="74"/>
                    <a:pt x="287" y="58"/>
                    <a:pt x="314" y="47"/>
                  </a:cubicBezTo>
                  <a:close/>
                  <a:moveTo>
                    <a:pt x="322" y="0"/>
                  </a:moveTo>
                  <a:cubicBezTo>
                    <a:pt x="321" y="0"/>
                    <a:pt x="319" y="12"/>
                    <a:pt x="316" y="32"/>
                  </a:cubicBezTo>
                  <a:lnTo>
                    <a:pt x="316" y="32"/>
                  </a:lnTo>
                  <a:cubicBezTo>
                    <a:pt x="286" y="40"/>
                    <a:pt x="244" y="51"/>
                    <a:pt x="199" y="83"/>
                  </a:cubicBezTo>
                  <a:cubicBezTo>
                    <a:pt x="109" y="142"/>
                    <a:pt x="1" y="311"/>
                    <a:pt x="83" y="486"/>
                  </a:cubicBezTo>
                  <a:cubicBezTo>
                    <a:pt x="97" y="506"/>
                    <a:pt x="122" y="520"/>
                    <a:pt x="146" y="520"/>
                  </a:cubicBezTo>
                  <a:cubicBezTo>
                    <a:pt x="149" y="520"/>
                    <a:pt x="152" y="520"/>
                    <a:pt x="154" y="520"/>
                  </a:cubicBezTo>
                  <a:cubicBezTo>
                    <a:pt x="184" y="512"/>
                    <a:pt x="199" y="494"/>
                    <a:pt x="214" y="475"/>
                  </a:cubicBezTo>
                  <a:cubicBezTo>
                    <a:pt x="237" y="437"/>
                    <a:pt x="247" y="404"/>
                    <a:pt x="263" y="370"/>
                  </a:cubicBezTo>
                  <a:cubicBezTo>
                    <a:pt x="289" y="299"/>
                    <a:pt x="304" y="232"/>
                    <a:pt x="315" y="180"/>
                  </a:cubicBezTo>
                  <a:cubicBezTo>
                    <a:pt x="325" y="121"/>
                    <a:pt x="327" y="74"/>
                    <a:pt x="327" y="43"/>
                  </a:cubicBezTo>
                  <a:lnTo>
                    <a:pt x="327" y="43"/>
                  </a:lnTo>
                  <a:cubicBezTo>
                    <a:pt x="356" y="33"/>
                    <a:pt x="373" y="30"/>
                    <a:pt x="371" y="27"/>
                  </a:cubicBezTo>
                  <a:cubicBezTo>
                    <a:pt x="371" y="27"/>
                    <a:pt x="366" y="26"/>
                    <a:pt x="358" y="26"/>
                  </a:cubicBezTo>
                  <a:cubicBezTo>
                    <a:pt x="350" y="26"/>
                    <a:pt x="340" y="26"/>
                    <a:pt x="327" y="29"/>
                  </a:cubicBezTo>
                  <a:lnTo>
                    <a:pt x="327" y="29"/>
                  </a:lnTo>
                  <a:cubicBezTo>
                    <a:pt x="326" y="11"/>
                    <a:pt x="324" y="0"/>
                    <a:pt x="323" y="0"/>
                  </a:cubicBezTo>
                  <a:lnTo>
                    <a:pt x="323" y="0"/>
                  </a:lnTo>
                  <a:cubicBezTo>
                    <a:pt x="323" y="0"/>
                    <a:pt x="323" y="0"/>
                    <a:pt x="323" y="1"/>
                  </a:cubicBezTo>
                  <a:cubicBezTo>
                    <a:pt x="323" y="0"/>
                    <a:pt x="323" y="0"/>
                    <a:pt x="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7893076" y="2321194"/>
              <a:ext cx="8409" cy="6379"/>
            </a:xfrm>
            <a:custGeom>
              <a:rect b="b" l="l" r="r" t="t"/>
              <a:pathLst>
                <a:path extrusionOk="0" h="267" w="352">
                  <a:moveTo>
                    <a:pt x="80" y="0"/>
                  </a:moveTo>
                  <a:cubicBezTo>
                    <a:pt x="51" y="0"/>
                    <a:pt x="14" y="19"/>
                    <a:pt x="8" y="54"/>
                  </a:cubicBezTo>
                  <a:cubicBezTo>
                    <a:pt x="0" y="133"/>
                    <a:pt x="57" y="174"/>
                    <a:pt x="94" y="207"/>
                  </a:cubicBezTo>
                  <a:cubicBezTo>
                    <a:pt x="135" y="241"/>
                    <a:pt x="184" y="256"/>
                    <a:pt x="221" y="264"/>
                  </a:cubicBezTo>
                  <a:cubicBezTo>
                    <a:pt x="236" y="266"/>
                    <a:pt x="251" y="266"/>
                    <a:pt x="264" y="266"/>
                  </a:cubicBezTo>
                  <a:cubicBezTo>
                    <a:pt x="320" y="266"/>
                    <a:pt x="351" y="251"/>
                    <a:pt x="348" y="248"/>
                  </a:cubicBezTo>
                  <a:cubicBezTo>
                    <a:pt x="348" y="247"/>
                    <a:pt x="345" y="246"/>
                    <a:pt x="341" y="246"/>
                  </a:cubicBezTo>
                  <a:cubicBezTo>
                    <a:pt x="332" y="246"/>
                    <a:pt x="317" y="248"/>
                    <a:pt x="297" y="248"/>
                  </a:cubicBezTo>
                  <a:cubicBezTo>
                    <a:pt x="278" y="248"/>
                    <a:pt x="255" y="246"/>
                    <a:pt x="229" y="241"/>
                  </a:cubicBezTo>
                  <a:cubicBezTo>
                    <a:pt x="191" y="233"/>
                    <a:pt x="150" y="214"/>
                    <a:pt x="112" y="185"/>
                  </a:cubicBezTo>
                  <a:cubicBezTo>
                    <a:pt x="79" y="155"/>
                    <a:pt x="34" y="107"/>
                    <a:pt x="41" y="62"/>
                  </a:cubicBezTo>
                  <a:cubicBezTo>
                    <a:pt x="46" y="42"/>
                    <a:pt x="62" y="35"/>
                    <a:pt x="82" y="35"/>
                  </a:cubicBezTo>
                  <a:cubicBezTo>
                    <a:pt x="106" y="35"/>
                    <a:pt x="136" y="47"/>
                    <a:pt x="157" y="62"/>
                  </a:cubicBezTo>
                  <a:cubicBezTo>
                    <a:pt x="198" y="88"/>
                    <a:pt x="232" y="117"/>
                    <a:pt x="262" y="143"/>
                  </a:cubicBezTo>
                  <a:cubicBezTo>
                    <a:pt x="312" y="194"/>
                    <a:pt x="338" y="233"/>
                    <a:pt x="347" y="233"/>
                  </a:cubicBezTo>
                  <a:cubicBezTo>
                    <a:pt x="347" y="233"/>
                    <a:pt x="348" y="233"/>
                    <a:pt x="348" y="233"/>
                  </a:cubicBezTo>
                  <a:cubicBezTo>
                    <a:pt x="351" y="233"/>
                    <a:pt x="329" y="185"/>
                    <a:pt x="277" y="129"/>
                  </a:cubicBezTo>
                  <a:cubicBezTo>
                    <a:pt x="251" y="99"/>
                    <a:pt x="217" y="65"/>
                    <a:pt x="172" y="35"/>
                  </a:cubicBezTo>
                  <a:cubicBezTo>
                    <a:pt x="153" y="24"/>
                    <a:pt x="124" y="5"/>
                    <a:pt x="94" y="2"/>
                  </a:cubicBezTo>
                  <a:cubicBezTo>
                    <a:pt x="90" y="1"/>
                    <a:pt x="85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7899599" y="2254464"/>
              <a:ext cx="18491" cy="24654"/>
            </a:xfrm>
            <a:custGeom>
              <a:rect b="b" l="l" r="r" t="t"/>
              <a:pathLst>
                <a:path extrusionOk="0" h="1032" w="774">
                  <a:moveTo>
                    <a:pt x="26" y="1"/>
                  </a:moveTo>
                  <a:cubicBezTo>
                    <a:pt x="26" y="1"/>
                    <a:pt x="18" y="19"/>
                    <a:pt x="11" y="54"/>
                  </a:cubicBezTo>
                  <a:cubicBezTo>
                    <a:pt x="4" y="90"/>
                    <a:pt x="0" y="143"/>
                    <a:pt x="0" y="210"/>
                  </a:cubicBezTo>
                  <a:cubicBezTo>
                    <a:pt x="4" y="337"/>
                    <a:pt x="45" y="524"/>
                    <a:pt x="161" y="688"/>
                  </a:cubicBezTo>
                  <a:cubicBezTo>
                    <a:pt x="280" y="852"/>
                    <a:pt x="444" y="950"/>
                    <a:pt x="568" y="990"/>
                  </a:cubicBezTo>
                  <a:cubicBezTo>
                    <a:pt x="628" y="1013"/>
                    <a:pt x="680" y="1024"/>
                    <a:pt x="718" y="1028"/>
                  </a:cubicBezTo>
                  <a:cubicBezTo>
                    <a:pt x="754" y="1032"/>
                    <a:pt x="773" y="1032"/>
                    <a:pt x="773" y="1032"/>
                  </a:cubicBezTo>
                  <a:cubicBezTo>
                    <a:pt x="773" y="1024"/>
                    <a:pt x="695" y="1017"/>
                    <a:pt x="575" y="968"/>
                  </a:cubicBezTo>
                  <a:cubicBezTo>
                    <a:pt x="459" y="919"/>
                    <a:pt x="303" y="826"/>
                    <a:pt x="191" y="669"/>
                  </a:cubicBezTo>
                  <a:cubicBezTo>
                    <a:pt x="75" y="509"/>
                    <a:pt x="34" y="333"/>
                    <a:pt x="26" y="206"/>
                  </a:cubicBezTo>
                  <a:cubicBezTo>
                    <a:pt x="15" y="80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7872003" y="2259959"/>
              <a:ext cx="27617" cy="1242"/>
            </a:xfrm>
            <a:custGeom>
              <a:rect b="b" l="l" r="r" t="t"/>
              <a:pathLst>
                <a:path extrusionOk="0" h="52" w="1156">
                  <a:moveTo>
                    <a:pt x="145" y="1"/>
                  </a:moveTo>
                  <a:cubicBezTo>
                    <a:pt x="57" y="1"/>
                    <a:pt x="3" y="3"/>
                    <a:pt x="1" y="6"/>
                  </a:cubicBezTo>
                  <a:cubicBezTo>
                    <a:pt x="1" y="17"/>
                    <a:pt x="259" y="32"/>
                    <a:pt x="580" y="43"/>
                  </a:cubicBezTo>
                  <a:cubicBezTo>
                    <a:pt x="739" y="49"/>
                    <a:pt x="883" y="52"/>
                    <a:pt x="987" y="52"/>
                  </a:cubicBezTo>
                  <a:cubicBezTo>
                    <a:pt x="1091" y="52"/>
                    <a:pt x="1155" y="49"/>
                    <a:pt x="1155" y="43"/>
                  </a:cubicBezTo>
                  <a:cubicBezTo>
                    <a:pt x="1155" y="36"/>
                    <a:pt x="897" y="21"/>
                    <a:pt x="580" y="10"/>
                  </a:cubicBezTo>
                  <a:cubicBezTo>
                    <a:pt x="407" y="4"/>
                    <a:pt x="251" y="1"/>
                    <a:pt x="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7910565" y="2287316"/>
              <a:ext cx="1720" cy="19566"/>
            </a:xfrm>
            <a:custGeom>
              <a:rect b="b" l="l" r="r" t="t"/>
              <a:pathLst>
                <a:path extrusionOk="0" h="819" w="72">
                  <a:moveTo>
                    <a:pt x="42" y="1"/>
                  </a:moveTo>
                  <a:cubicBezTo>
                    <a:pt x="30" y="1"/>
                    <a:pt x="38" y="184"/>
                    <a:pt x="26" y="411"/>
                  </a:cubicBezTo>
                  <a:cubicBezTo>
                    <a:pt x="19" y="635"/>
                    <a:pt x="0" y="818"/>
                    <a:pt x="12" y="818"/>
                  </a:cubicBezTo>
                  <a:cubicBezTo>
                    <a:pt x="12" y="818"/>
                    <a:pt x="12" y="818"/>
                    <a:pt x="12" y="818"/>
                  </a:cubicBezTo>
                  <a:cubicBezTo>
                    <a:pt x="20" y="818"/>
                    <a:pt x="53" y="637"/>
                    <a:pt x="64" y="411"/>
                  </a:cubicBezTo>
                  <a:cubicBezTo>
                    <a:pt x="71" y="184"/>
                    <a:pt x="49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7911903" y="2274175"/>
              <a:ext cx="3942" cy="2126"/>
            </a:xfrm>
            <a:custGeom>
              <a:rect b="b" l="l" r="r" t="t"/>
              <a:pathLst>
                <a:path extrusionOk="0" h="89" w="165">
                  <a:moveTo>
                    <a:pt x="12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8"/>
                    <a:pt x="27" y="46"/>
                    <a:pt x="72" y="68"/>
                  </a:cubicBezTo>
                  <a:cubicBezTo>
                    <a:pt x="99" y="83"/>
                    <a:pt x="125" y="88"/>
                    <a:pt x="142" y="88"/>
                  </a:cubicBezTo>
                  <a:cubicBezTo>
                    <a:pt x="156" y="88"/>
                    <a:pt x="165" y="85"/>
                    <a:pt x="165" y="80"/>
                  </a:cubicBezTo>
                  <a:cubicBezTo>
                    <a:pt x="165" y="72"/>
                    <a:pt x="131" y="61"/>
                    <a:pt x="91" y="39"/>
                  </a:cubicBezTo>
                  <a:cubicBezTo>
                    <a:pt x="54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7906026" y="2268919"/>
              <a:ext cx="2795" cy="2747"/>
            </a:xfrm>
            <a:custGeom>
              <a:rect b="b" l="l" r="r" t="t"/>
              <a:pathLst>
                <a:path extrusionOk="0" h="115" w="117">
                  <a:moveTo>
                    <a:pt x="10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0" y="9"/>
                    <a:pt x="18" y="38"/>
                    <a:pt x="45" y="68"/>
                  </a:cubicBezTo>
                  <a:cubicBezTo>
                    <a:pt x="71" y="94"/>
                    <a:pt x="94" y="114"/>
                    <a:pt x="104" y="114"/>
                  </a:cubicBezTo>
                  <a:cubicBezTo>
                    <a:pt x="106" y="114"/>
                    <a:pt x="107" y="114"/>
                    <a:pt x="108" y="113"/>
                  </a:cubicBezTo>
                  <a:cubicBezTo>
                    <a:pt x="116" y="106"/>
                    <a:pt x="97" y="76"/>
                    <a:pt x="71" y="46"/>
                  </a:cubicBezTo>
                  <a:cubicBezTo>
                    <a:pt x="43" y="18"/>
                    <a:pt x="19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7903087" y="2261799"/>
              <a:ext cx="1887" cy="3870"/>
            </a:xfrm>
            <a:custGeom>
              <a:rect b="b" l="l" r="r" t="t"/>
              <a:pathLst>
                <a:path extrusionOk="0" h="162" w="79">
                  <a:moveTo>
                    <a:pt x="25" y="0"/>
                  </a:moveTo>
                  <a:cubicBezTo>
                    <a:pt x="17" y="0"/>
                    <a:pt x="0" y="40"/>
                    <a:pt x="15" y="90"/>
                  </a:cubicBezTo>
                  <a:cubicBezTo>
                    <a:pt x="28" y="136"/>
                    <a:pt x="59" y="162"/>
                    <a:pt x="71" y="162"/>
                  </a:cubicBezTo>
                  <a:cubicBezTo>
                    <a:pt x="72" y="162"/>
                    <a:pt x="73" y="161"/>
                    <a:pt x="74" y="161"/>
                  </a:cubicBezTo>
                  <a:cubicBezTo>
                    <a:pt x="79" y="154"/>
                    <a:pt x="60" y="123"/>
                    <a:pt x="45" y="83"/>
                  </a:cubicBezTo>
                  <a:cubicBezTo>
                    <a:pt x="34" y="38"/>
                    <a:pt x="37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7902370" y="2256686"/>
              <a:ext cx="1171" cy="2078"/>
            </a:xfrm>
            <a:custGeom>
              <a:rect b="b" l="l" r="r" t="t"/>
              <a:pathLst>
                <a:path extrusionOk="0" h="87" w="49">
                  <a:moveTo>
                    <a:pt x="13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4" y="1"/>
                    <a:pt x="0" y="23"/>
                    <a:pt x="7" y="46"/>
                  </a:cubicBezTo>
                  <a:cubicBezTo>
                    <a:pt x="19" y="73"/>
                    <a:pt x="30" y="87"/>
                    <a:pt x="41" y="87"/>
                  </a:cubicBezTo>
                  <a:cubicBezTo>
                    <a:pt x="49" y="83"/>
                    <a:pt x="49" y="61"/>
                    <a:pt x="41" y="39"/>
                  </a:cubicBezTo>
                  <a:cubicBezTo>
                    <a:pt x="34" y="15"/>
                    <a:pt x="22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7618412" y="2589929"/>
              <a:ext cx="96898" cy="109631"/>
            </a:xfrm>
            <a:custGeom>
              <a:rect b="b" l="l" r="r" t="t"/>
              <a:pathLst>
                <a:path extrusionOk="0" h="4589" w="4056">
                  <a:moveTo>
                    <a:pt x="2711" y="0"/>
                  </a:moveTo>
                  <a:lnTo>
                    <a:pt x="489" y="1711"/>
                  </a:lnTo>
                  <a:lnTo>
                    <a:pt x="1397" y="2902"/>
                  </a:lnTo>
                  <a:cubicBezTo>
                    <a:pt x="1397" y="2902"/>
                    <a:pt x="1" y="4589"/>
                    <a:pt x="327" y="4589"/>
                  </a:cubicBezTo>
                  <a:cubicBezTo>
                    <a:pt x="345" y="4589"/>
                    <a:pt x="369" y="4584"/>
                    <a:pt x="399" y="4572"/>
                  </a:cubicBezTo>
                  <a:cubicBezTo>
                    <a:pt x="907" y="4378"/>
                    <a:pt x="3339" y="2350"/>
                    <a:pt x="3926" y="1845"/>
                  </a:cubicBezTo>
                  <a:lnTo>
                    <a:pt x="4056" y="1730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7692477" y="2615708"/>
              <a:ext cx="22218" cy="29313"/>
            </a:xfrm>
            <a:custGeom>
              <a:rect b="b" l="l" r="r" t="t"/>
              <a:pathLst>
                <a:path extrusionOk="0" h="1227" w="930">
                  <a:moveTo>
                    <a:pt x="915" y="602"/>
                  </a:moveTo>
                  <a:lnTo>
                    <a:pt x="915" y="602"/>
                  </a:lnTo>
                  <a:lnTo>
                    <a:pt x="915" y="602"/>
                  </a:lnTo>
                  <a:lnTo>
                    <a:pt x="930" y="621"/>
                  </a:lnTo>
                  <a:lnTo>
                    <a:pt x="915" y="602"/>
                  </a:lnTo>
                  <a:close/>
                  <a:moveTo>
                    <a:pt x="452" y="1"/>
                  </a:moveTo>
                  <a:cubicBezTo>
                    <a:pt x="250" y="128"/>
                    <a:pt x="116" y="330"/>
                    <a:pt x="56" y="561"/>
                  </a:cubicBezTo>
                  <a:cubicBezTo>
                    <a:pt x="0" y="782"/>
                    <a:pt x="23" y="1020"/>
                    <a:pt x="123" y="1226"/>
                  </a:cubicBezTo>
                  <a:lnTo>
                    <a:pt x="915" y="602"/>
                  </a:lnTo>
                  <a:lnTo>
                    <a:pt x="915" y="602"/>
                  </a:lnTo>
                  <a:lnTo>
                    <a:pt x="456" y="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7625078" y="2631238"/>
              <a:ext cx="90233" cy="68636"/>
            </a:xfrm>
            <a:custGeom>
              <a:rect b="b" l="l" r="r" t="t"/>
              <a:pathLst>
                <a:path extrusionOk="0" h="2873" w="3777">
                  <a:moveTo>
                    <a:pt x="3777" y="1"/>
                  </a:moveTo>
                  <a:lnTo>
                    <a:pt x="3647" y="116"/>
                  </a:lnTo>
                  <a:cubicBezTo>
                    <a:pt x="3333" y="385"/>
                    <a:pt x="2492" y="1092"/>
                    <a:pt x="1701" y="1719"/>
                  </a:cubicBezTo>
                  <a:cubicBezTo>
                    <a:pt x="2454" y="1136"/>
                    <a:pt x="3284" y="456"/>
                    <a:pt x="3777" y="1"/>
                  </a:cubicBezTo>
                  <a:close/>
                  <a:moveTo>
                    <a:pt x="378" y="2130"/>
                  </a:moveTo>
                  <a:cubicBezTo>
                    <a:pt x="370" y="2140"/>
                    <a:pt x="325" y="2204"/>
                    <a:pt x="266" y="2290"/>
                  </a:cubicBezTo>
                  <a:cubicBezTo>
                    <a:pt x="303" y="2238"/>
                    <a:pt x="341" y="2182"/>
                    <a:pt x="378" y="2130"/>
                  </a:cubicBezTo>
                  <a:close/>
                  <a:moveTo>
                    <a:pt x="146" y="2832"/>
                  </a:moveTo>
                  <a:cubicBezTo>
                    <a:pt x="140" y="2834"/>
                    <a:pt x="135" y="2837"/>
                    <a:pt x="130" y="2840"/>
                  </a:cubicBezTo>
                  <a:lnTo>
                    <a:pt x="130" y="2840"/>
                  </a:lnTo>
                  <a:cubicBezTo>
                    <a:pt x="136" y="2837"/>
                    <a:pt x="141" y="2834"/>
                    <a:pt x="146" y="2832"/>
                  </a:cubicBezTo>
                  <a:close/>
                  <a:moveTo>
                    <a:pt x="1" y="2821"/>
                  </a:moveTo>
                  <a:cubicBezTo>
                    <a:pt x="1" y="2847"/>
                    <a:pt x="12" y="2866"/>
                    <a:pt x="34" y="2873"/>
                  </a:cubicBezTo>
                  <a:lnTo>
                    <a:pt x="39" y="2873"/>
                  </a:lnTo>
                  <a:cubicBezTo>
                    <a:pt x="59" y="2873"/>
                    <a:pt x="87" y="2861"/>
                    <a:pt x="130" y="2840"/>
                  </a:cubicBezTo>
                  <a:lnTo>
                    <a:pt x="130" y="2840"/>
                  </a:lnTo>
                  <a:cubicBezTo>
                    <a:pt x="127" y="2841"/>
                    <a:pt x="124" y="2842"/>
                    <a:pt x="120" y="2843"/>
                  </a:cubicBezTo>
                  <a:cubicBezTo>
                    <a:pt x="91" y="2854"/>
                    <a:pt x="68" y="2858"/>
                    <a:pt x="49" y="2858"/>
                  </a:cubicBezTo>
                  <a:cubicBezTo>
                    <a:pt x="20" y="2858"/>
                    <a:pt x="5" y="2843"/>
                    <a:pt x="1" y="28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7625078" y="2630545"/>
              <a:ext cx="90233" cy="68970"/>
            </a:xfrm>
            <a:custGeom>
              <a:rect b="b" l="l" r="r" t="t"/>
              <a:pathLst>
                <a:path extrusionOk="0" h="2887" w="3777">
                  <a:moveTo>
                    <a:pt x="3751" y="0"/>
                  </a:moveTo>
                  <a:lnTo>
                    <a:pt x="2959" y="631"/>
                  </a:lnTo>
                  <a:cubicBezTo>
                    <a:pt x="2956" y="623"/>
                    <a:pt x="2948" y="612"/>
                    <a:pt x="2944" y="605"/>
                  </a:cubicBezTo>
                  <a:lnTo>
                    <a:pt x="801" y="2290"/>
                  </a:lnTo>
                  <a:cubicBezTo>
                    <a:pt x="801" y="2290"/>
                    <a:pt x="602" y="2133"/>
                    <a:pt x="460" y="2133"/>
                  </a:cubicBezTo>
                  <a:cubicBezTo>
                    <a:pt x="430" y="2133"/>
                    <a:pt x="404" y="2140"/>
                    <a:pt x="382" y="2155"/>
                  </a:cubicBezTo>
                  <a:lnTo>
                    <a:pt x="378" y="2159"/>
                  </a:lnTo>
                  <a:cubicBezTo>
                    <a:pt x="341" y="2211"/>
                    <a:pt x="303" y="2267"/>
                    <a:pt x="266" y="2319"/>
                  </a:cubicBezTo>
                  <a:cubicBezTo>
                    <a:pt x="154" y="2488"/>
                    <a:pt x="1" y="2738"/>
                    <a:pt x="1" y="2850"/>
                  </a:cubicBezTo>
                  <a:cubicBezTo>
                    <a:pt x="5" y="2872"/>
                    <a:pt x="20" y="2887"/>
                    <a:pt x="49" y="2887"/>
                  </a:cubicBezTo>
                  <a:cubicBezTo>
                    <a:pt x="68" y="2887"/>
                    <a:pt x="91" y="2883"/>
                    <a:pt x="120" y="2872"/>
                  </a:cubicBezTo>
                  <a:cubicBezTo>
                    <a:pt x="132" y="2869"/>
                    <a:pt x="139" y="2864"/>
                    <a:pt x="146" y="2861"/>
                  </a:cubicBezTo>
                  <a:cubicBezTo>
                    <a:pt x="401" y="2726"/>
                    <a:pt x="1020" y="2274"/>
                    <a:pt x="1701" y="1748"/>
                  </a:cubicBezTo>
                  <a:cubicBezTo>
                    <a:pt x="2492" y="1121"/>
                    <a:pt x="3333" y="414"/>
                    <a:pt x="3647" y="145"/>
                  </a:cubicBezTo>
                  <a:lnTo>
                    <a:pt x="3777" y="3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7695392" y="2630091"/>
              <a:ext cx="19303" cy="15552"/>
            </a:xfrm>
            <a:custGeom>
              <a:rect b="b" l="l" r="r" t="t"/>
              <a:pathLst>
                <a:path extrusionOk="0" h="651" w="808">
                  <a:moveTo>
                    <a:pt x="793" y="0"/>
                  </a:moveTo>
                  <a:lnTo>
                    <a:pt x="1" y="624"/>
                  </a:lnTo>
                  <a:cubicBezTo>
                    <a:pt x="5" y="631"/>
                    <a:pt x="13" y="642"/>
                    <a:pt x="16" y="650"/>
                  </a:cubicBezTo>
                  <a:lnTo>
                    <a:pt x="808" y="19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7625173" y="2629446"/>
              <a:ext cx="89970" cy="69544"/>
            </a:xfrm>
            <a:custGeom>
              <a:rect b="b" l="l" r="r" t="t"/>
              <a:pathLst>
                <a:path extrusionOk="0" h="2911" w="3766">
                  <a:moveTo>
                    <a:pt x="3765" y="0"/>
                  </a:moveTo>
                  <a:cubicBezTo>
                    <a:pt x="3761" y="0"/>
                    <a:pt x="3747" y="11"/>
                    <a:pt x="3728" y="27"/>
                  </a:cubicBezTo>
                  <a:cubicBezTo>
                    <a:pt x="3695" y="53"/>
                    <a:pt x="3657" y="83"/>
                    <a:pt x="3616" y="113"/>
                  </a:cubicBezTo>
                  <a:cubicBezTo>
                    <a:pt x="3512" y="203"/>
                    <a:pt x="3377" y="307"/>
                    <a:pt x="3221" y="434"/>
                  </a:cubicBezTo>
                  <a:cubicBezTo>
                    <a:pt x="2884" y="707"/>
                    <a:pt x="2421" y="1077"/>
                    <a:pt x="1902" y="1480"/>
                  </a:cubicBezTo>
                  <a:cubicBezTo>
                    <a:pt x="1383" y="1879"/>
                    <a:pt x="904" y="2238"/>
                    <a:pt x="557" y="2492"/>
                  </a:cubicBezTo>
                  <a:cubicBezTo>
                    <a:pt x="397" y="2612"/>
                    <a:pt x="259" y="2717"/>
                    <a:pt x="150" y="2798"/>
                  </a:cubicBezTo>
                  <a:cubicBezTo>
                    <a:pt x="109" y="2829"/>
                    <a:pt x="71" y="2855"/>
                    <a:pt x="38" y="2881"/>
                  </a:cubicBezTo>
                  <a:cubicBezTo>
                    <a:pt x="12" y="2899"/>
                    <a:pt x="1" y="2910"/>
                    <a:pt x="1" y="2910"/>
                  </a:cubicBezTo>
                  <a:cubicBezTo>
                    <a:pt x="1" y="2910"/>
                    <a:pt x="16" y="2903"/>
                    <a:pt x="42" y="2884"/>
                  </a:cubicBezTo>
                  <a:cubicBezTo>
                    <a:pt x="75" y="2862"/>
                    <a:pt x="113" y="2836"/>
                    <a:pt x="157" y="2806"/>
                  </a:cubicBezTo>
                  <a:cubicBezTo>
                    <a:pt x="269" y="2727"/>
                    <a:pt x="408" y="2630"/>
                    <a:pt x="572" y="2515"/>
                  </a:cubicBezTo>
                  <a:cubicBezTo>
                    <a:pt x="923" y="2260"/>
                    <a:pt x="1402" y="1910"/>
                    <a:pt x="1921" y="1506"/>
                  </a:cubicBezTo>
                  <a:cubicBezTo>
                    <a:pt x="2443" y="1103"/>
                    <a:pt x="2907" y="729"/>
                    <a:pt x="3235" y="453"/>
                  </a:cubicBezTo>
                  <a:cubicBezTo>
                    <a:pt x="3388" y="322"/>
                    <a:pt x="3519" y="214"/>
                    <a:pt x="3628" y="124"/>
                  </a:cubicBezTo>
                  <a:cubicBezTo>
                    <a:pt x="3665" y="91"/>
                    <a:pt x="3698" y="60"/>
                    <a:pt x="3732" y="34"/>
                  </a:cubicBezTo>
                  <a:lnTo>
                    <a:pt x="3766" y="1"/>
                  </a:lnTo>
                  <a:cubicBezTo>
                    <a:pt x="3766" y="1"/>
                    <a:pt x="3765" y="0"/>
                    <a:pt x="3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7633249" y="2681315"/>
              <a:ext cx="11754" cy="4754"/>
            </a:xfrm>
            <a:custGeom>
              <a:rect b="b" l="l" r="r" t="t"/>
              <a:pathLst>
                <a:path extrusionOk="0" h="199" w="492">
                  <a:moveTo>
                    <a:pt x="94" y="0"/>
                  </a:moveTo>
                  <a:cubicBezTo>
                    <a:pt x="37" y="0"/>
                    <a:pt x="0" y="11"/>
                    <a:pt x="2" y="15"/>
                  </a:cubicBezTo>
                  <a:cubicBezTo>
                    <a:pt x="2" y="26"/>
                    <a:pt x="126" y="11"/>
                    <a:pt x="260" y="63"/>
                  </a:cubicBezTo>
                  <a:cubicBezTo>
                    <a:pt x="389" y="114"/>
                    <a:pt x="469" y="198"/>
                    <a:pt x="483" y="198"/>
                  </a:cubicBezTo>
                  <a:cubicBezTo>
                    <a:pt x="484" y="198"/>
                    <a:pt x="484" y="198"/>
                    <a:pt x="485" y="198"/>
                  </a:cubicBezTo>
                  <a:cubicBezTo>
                    <a:pt x="492" y="194"/>
                    <a:pt x="417" y="86"/>
                    <a:pt x="271" y="34"/>
                  </a:cubicBezTo>
                  <a:cubicBezTo>
                    <a:pt x="205" y="8"/>
                    <a:pt x="142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7648038" y="2663731"/>
              <a:ext cx="6355" cy="2389"/>
            </a:xfrm>
            <a:custGeom>
              <a:rect b="b" l="l" r="r" t="t"/>
              <a:pathLst>
                <a:path extrusionOk="0" h="100" w="266">
                  <a:moveTo>
                    <a:pt x="15" y="0"/>
                  </a:moveTo>
                  <a:cubicBezTo>
                    <a:pt x="8" y="0"/>
                    <a:pt x="4" y="1"/>
                    <a:pt x="4" y="4"/>
                  </a:cubicBezTo>
                  <a:cubicBezTo>
                    <a:pt x="0" y="11"/>
                    <a:pt x="56" y="41"/>
                    <a:pt x="126" y="68"/>
                  </a:cubicBezTo>
                  <a:cubicBezTo>
                    <a:pt x="184" y="88"/>
                    <a:pt x="235" y="99"/>
                    <a:pt x="256" y="99"/>
                  </a:cubicBezTo>
                  <a:cubicBezTo>
                    <a:pt x="261" y="99"/>
                    <a:pt x="264" y="99"/>
                    <a:pt x="265" y="97"/>
                  </a:cubicBezTo>
                  <a:cubicBezTo>
                    <a:pt x="265" y="90"/>
                    <a:pt x="209" y="60"/>
                    <a:pt x="138" y="34"/>
                  </a:cubicBezTo>
                  <a:cubicBezTo>
                    <a:pt x="84" y="14"/>
                    <a:pt x="36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7651240" y="2659765"/>
              <a:ext cx="5638" cy="956"/>
            </a:xfrm>
            <a:custGeom>
              <a:rect b="b" l="l" r="r" t="t"/>
              <a:pathLst>
                <a:path extrusionOk="0" h="40" w="236">
                  <a:moveTo>
                    <a:pt x="75" y="0"/>
                  </a:moveTo>
                  <a:cubicBezTo>
                    <a:pt x="32" y="0"/>
                    <a:pt x="1" y="4"/>
                    <a:pt x="1" y="13"/>
                  </a:cubicBezTo>
                  <a:cubicBezTo>
                    <a:pt x="1" y="20"/>
                    <a:pt x="53" y="32"/>
                    <a:pt x="116" y="36"/>
                  </a:cubicBezTo>
                  <a:cubicBezTo>
                    <a:pt x="140" y="38"/>
                    <a:pt x="161" y="39"/>
                    <a:pt x="179" y="39"/>
                  </a:cubicBezTo>
                  <a:cubicBezTo>
                    <a:pt x="213" y="39"/>
                    <a:pt x="235" y="35"/>
                    <a:pt x="235" y="28"/>
                  </a:cubicBezTo>
                  <a:cubicBezTo>
                    <a:pt x="235" y="20"/>
                    <a:pt x="183" y="10"/>
                    <a:pt x="120" y="2"/>
                  </a:cubicBezTo>
                  <a:cubicBezTo>
                    <a:pt x="104" y="1"/>
                    <a:pt x="89" y="0"/>
                    <a:pt x="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7650093" y="2653338"/>
              <a:ext cx="5805" cy="4372"/>
            </a:xfrm>
            <a:custGeom>
              <a:rect b="b" l="l" r="r" t="t"/>
              <a:pathLst>
                <a:path extrusionOk="0" h="183" w="243">
                  <a:moveTo>
                    <a:pt x="233" y="1"/>
                  </a:moveTo>
                  <a:cubicBezTo>
                    <a:pt x="220" y="1"/>
                    <a:pt x="166" y="32"/>
                    <a:pt x="108" y="77"/>
                  </a:cubicBezTo>
                  <a:cubicBezTo>
                    <a:pt x="45" y="129"/>
                    <a:pt x="0" y="174"/>
                    <a:pt x="7" y="181"/>
                  </a:cubicBezTo>
                  <a:cubicBezTo>
                    <a:pt x="8" y="182"/>
                    <a:pt x="9" y="182"/>
                    <a:pt x="10" y="182"/>
                  </a:cubicBezTo>
                  <a:cubicBezTo>
                    <a:pt x="22" y="182"/>
                    <a:pt x="74" y="150"/>
                    <a:pt x="130" y="107"/>
                  </a:cubicBezTo>
                  <a:cubicBezTo>
                    <a:pt x="194" y="55"/>
                    <a:pt x="242" y="10"/>
                    <a:pt x="235" y="2"/>
                  </a:cubicBezTo>
                  <a:cubicBezTo>
                    <a:pt x="235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7647823" y="2649085"/>
              <a:ext cx="6283" cy="5399"/>
            </a:xfrm>
            <a:custGeom>
              <a:rect b="b" l="l" r="r" t="t"/>
              <a:pathLst>
                <a:path extrusionOk="0" h="226" w="263">
                  <a:moveTo>
                    <a:pt x="255" y="0"/>
                  </a:moveTo>
                  <a:cubicBezTo>
                    <a:pt x="245" y="0"/>
                    <a:pt x="197" y="55"/>
                    <a:pt x="132" y="112"/>
                  </a:cubicBezTo>
                  <a:cubicBezTo>
                    <a:pt x="65" y="172"/>
                    <a:pt x="1" y="214"/>
                    <a:pt x="9" y="224"/>
                  </a:cubicBezTo>
                  <a:cubicBezTo>
                    <a:pt x="9" y="225"/>
                    <a:pt x="11" y="226"/>
                    <a:pt x="12" y="226"/>
                  </a:cubicBezTo>
                  <a:cubicBezTo>
                    <a:pt x="28" y="226"/>
                    <a:pt x="91" y="195"/>
                    <a:pt x="154" y="138"/>
                  </a:cubicBezTo>
                  <a:cubicBezTo>
                    <a:pt x="225" y="76"/>
                    <a:pt x="263" y="4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7636164" y="2661604"/>
              <a:ext cx="13044" cy="6594"/>
            </a:xfrm>
            <a:custGeom>
              <a:rect b="b" l="l" r="r" t="t"/>
              <a:pathLst>
                <a:path extrusionOk="0" h="276" w="546">
                  <a:moveTo>
                    <a:pt x="319" y="26"/>
                  </a:moveTo>
                  <a:cubicBezTo>
                    <a:pt x="342" y="26"/>
                    <a:pt x="364" y="29"/>
                    <a:pt x="385" y="33"/>
                  </a:cubicBezTo>
                  <a:cubicBezTo>
                    <a:pt x="431" y="43"/>
                    <a:pt x="467" y="59"/>
                    <a:pt x="493" y="74"/>
                  </a:cubicBezTo>
                  <a:lnTo>
                    <a:pt x="493" y="74"/>
                  </a:lnTo>
                  <a:cubicBezTo>
                    <a:pt x="467" y="90"/>
                    <a:pt x="430" y="114"/>
                    <a:pt x="381" y="138"/>
                  </a:cubicBezTo>
                  <a:cubicBezTo>
                    <a:pt x="332" y="164"/>
                    <a:pt x="273" y="190"/>
                    <a:pt x="206" y="212"/>
                  </a:cubicBezTo>
                  <a:cubicBezTo>
                    <a:pt x="168" y="224"/>
                    <a:pt x="130" y="238"/>
                    <a:pt x="97" y="242"/>
                  </a:cubicBezTo>
                  <a:cubicBezTo>
                    <a:pt x="94" y="242"/>
                    <a:pt x="90" y="243"/>
                    <a:pt x="87" y="243"/>
                  </a:cubicBezTo>
                  <a:cubicBezTo>
                    <a:pt x="54" y="243"/>
                    <a:pt x="31" y="224"/>
                    <a:pt x="41" y="190"/>
                  </a:cubicBezTo>
                  <a:cubicBezTo>
                    <a:pt x="63" y="123"/>
                    <a:pt x="138" y="74"/>
                    <a:pt x="202" y="48"/>
                  </a:cubicBezTo>
                  <a:cubicBezTo>
                    <a:pt x="243" y="32"/>
                    <a:pt x="282" y="26"/>
                    <a:pt x="319" y="26"/>
                  </a:cubicBezTo>
                  <a:close/>
                  <a:moveTo>
                    <a:pt x="307" y="0"/>
                  </a:moveTo>
                  <a:cubicBezTo>
                    <a:pt x="203" y="0"/>
                    <a:pt x="72" y="46"/>
                    <a:pt x="8" y="183"/>
                  </a:cubicBezTo>
                  <a:cubicBezTo>
                    <a:pt x="0" y="209"/>
                    <a:pt x="8" y="242"/>
                    <a:pt x="30" y="257"/>
                  </a:cubicBezTo>
                  <a:cubicBezTo>
                    <a:pt x="52" y="276"/>
                    <a:pt x="78" y="276"/>
                    <a:pt x="101" y="276"/>
                  </a:cubicBezTo>
                  <a:cubicBezTo>
                    <a:pt x="146" y="269"/>
                    <a:pt x="180" y="254"/>
                    <a:pt x="213" y="242"/>
                  </a:cubicBezTo>
                  <a:cubicBezTo>
                    <a:pt x="284" y="216"/>
                    <a:pt x="344" y="190"/>
                    <a:pt x="392" y="160"/>
                  </a:cubicBezTo>
                  <a:cubicBezTo>
                    <a:pt x="443" y="129"/>
                    <a:pt x="481" y="101"/>
                    <a:pt x="504" y="81"/>
                  </a:cubicBezTo>
                  <a:lnTo>
                    <a:pt x="504" y="81"/>
                  </a:lnTo>
                  <a:cubicBezTo>
                    <a:pt x="527" y="94"/>
                    <a:pt x="540" y="105"/>
                    <a:pt x="544" y="105"/>
                  </a:cubicBezTo>
                  <a:cubicBezTo>
                    <a:pt x="545" y="105"/>
                    <a:pt x="545" y="104"/>
                    <a:pt x="545" y="104"/>
                  </a:cubicBezTo>
                  <a:cubicBezTo>
                    <a:pt x="545" y="104"/>
                    <a:pt x="535" y="91"/>
                    <a:pt x="514" y="73"/>
                  </a:cubicBezTo>
                  <a:lnTo>
                    <a:pt x="514" y="73"/>
                  </a:lnTo>
                  <a:cubicBezTo>
                    <a:pt x="529" y="60"/>
                    <a:pt x="536" y="52"/>
                    <a:pt x="534" y="52"/>
                  </a:cubicBezTo>
                  <a:cubicBezTo>
                    <a:pt x="534" y="51"/>
                    <a:pt x="533" y="51"/>
                    <a:pt x="532" y="51"/>
                  </a:cubicBezTo>
                  <a:cubicBezTo>
                    <a:pt x="529" y="51"/>
                    <a:pt x="520" y="57"/>
                    <a:pt x="505" y="66"/>
                  </a:cubicBezTo>
                  <a:lnTo>
                    <a:pt x="505" y="66"/>
                  </a:lnTo>
                  <a:cubicBezTo>
                    <a:pt x="479" y="48"/>
                    <a:pt x="440" y="25"/>
                    <a:pt x="389" y="11"/>
                  </a:cubicBezTo>
                  <a:cubicBezTo>
                    <a:pt x="365" y="4"/>
                    <a:pt x="33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644980" y="2654246"/>
              <a:ext cx="4491" cy="9413"/>
            </a:xfrm>
            <a:custGeom>
              <a:rect b="b" l="l" r="r" t="t"/>
              <a:pathLst>
                <a:path extrusionOk="0" h="394" w="188">
                  <a:moveTo>
                    <a:pt x="92" y="0"/>
                  </a:moveTo>
                  <a:cubicBezTo>
                    <a:pt x="83" y="0"/>
                    <a:pt x="73" y="3"/>
                    <a:pt x="64" y="8"/>
                  </a:cubicBezTo>
                  <a:cubicBezTo>
                    <a:pt x="1" y="53"/>
                    <a:pt x="1" y="121"/>
                    <a:pt x="1" y="173"/>
                  </a:cubicBezTo>
                  <a:cubicBezTo>
                    <a:pt x="4" y="225"/>
                    <a:pt x="20" y="274"/>
                    <a:pt x="42" y="308"/>
                  </a:cubicBezTo>
                  <a:cubicBezTo>
                    <a:pt x="79" y="372"/>
                    <a:pt x="126" y="394"/>
                    <a:pt x="134" y="394"/>
                  </a:cubicBezTo>
                  <a:cubicBezTo>
                    <a:pt x="135" y="394"/>
                    <a:pt x="135" y="393"/>
                    <a:pt x="135" y="393"/>
                  </a:cubicBezTo>
                  <a:cubicBezTo>
                    <a:pt x="139" y="389"/>
                    <a:pt x="98" y="363"/>
                    <a:pt x="64" y="296"/>
                  </a:cubicBezTo>
                  <a:cubicBezTo>
                    <a:pt x="46" y="263"/>
                    <a:pt x="35" y="222"/>
                    <a:pt x="30" y="173"/>
                  </a:cubicBezTo>
                  <a:cubicBezTo>
                    <a:pt x="30" y="129"/>
                    <a:pt x="42" y="65"/>
                    <a:pt x="80" y="39"/>
                  </a:cubicBezTo>
                  <a:cubicBezTo>
                    <a:pt x="85" y="36"/>
                    <a:pt x="90" y="34"/>
                    <a:pt x="95" y="34"/>
                  </a:cubicBezTo>
                  <a:cubicBezTo>
                    <a:pt x="127" y="34"/>
                    <a:pt x="147" y="90"/>
                    <a:pt x="150" y="129"/>
                  </a:cubicBezTo>
                  <a:cubicBezTo>
                    <a:pt x="158" y="177"/>
                    <a:pt x="161" y="222"/>
                    <a:pt x="158" y="259"/>
                  </a:cubicBezTo>
                  <a:cubicBezTo>
                    <a:pt x="154" y="334"/>
                    <a:pt x="139" y="382"/>
                    <a:pt x="147" y="382"/>
                  </a:cubicBezTo>
                  <a:cubicBezTo>
                    <a:pt x="150" y="382"/>
                    <a:pt x="173" y="341"/>
                    <a:pt x="184" y="263"/>
                  </a:cubicBezTo>
                  <a:cubicBezTo>
                    <a:pt x="187" y="222"/>
                    <a:pt x="187" y="177"/>
                    <a:pt x="184" y="124"/>
                  </a:cubicBezTo>
                  <a:cubicBezTo>
                    <a:pt x="180" y="98"/>
                    <a:pt x="173" y="69"/>
                    <a:pt x="158" y="43"/>
                  </a:cubicBezTo>
                  <a:cubicBezTo>
                    <a:pt x="146" y="20"/>
                    <a:pt x="119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7691307" y="2615708"/>
              <a:ext cx="11611" cy="29576"/>
            </a:xfrm>
            <a:custGeom>
              <a:rect b="b" l="l" r="r" t="t"/>
              <a:pathLst>
                <a:path extrusionOk="0" h="1238" w="486">
                  <a:moveTo>
                    <a:pt x="482" y="1"/>
                  </a:moveTo>
                  <a:cubicBezTo>
                    <a:pt x="482" y="1"/>
                    <a:pt x="463" y="8"/>
                    <a:pt x="434" y="27"/>
                  </a:cubicBezTo>
                  <a:cubicBezTo>
                    <a:pt x="400" y="42"/>
                    <a:pt x="355" y="72"/>
                    <a:pt x="306" y="116"/>
                  </a:cubicBezTo>
                  <a:cubicBezTo>
                    <a:pt x="210" y="202"/>
                    <a:pt x="94" y="352"/>
                    <a:pt x="46" y="549"/>
                  </a:cubicBezTo>
                  <a:cubicBezTo>
                    <a:pt x="1" y="747"/>
                    <a:pt x="30" y="935"/>
                    <a:pt x="79" y="1054"/>
                  </a:cubicBezTo>
                  <a:cubicBezTo>
                    <a:pt x="101" y="1118"/>
                    <a:pt x="127" y="1162"/>
                    <a:pt x="146" y="1192"/>
                  </a:cubicBezTo>
                  <a:cubicBezTo>
                    <a:pt x="163" y="1219"/>
                    <a:pt x="178" y="1237"/>
                    <a:pt x="180" y="1237"/>
                  </a:cubicBezTo>
                  <a:cubicBezTo>
                    <a:pt x="180" y="1237"/>
                    <a:pt x="180" y="1237"/>
                    <a:pt x="180" y="1237"/>
                  </a:cubicBezTo>
                  <a:cubicBezTo>
                    <a:pt x="187" y="1233"/>
                    <a:pt x="139" y="1170"/>
                    <a:pt x="101" y="1047"/>
                  </a:cubicBezTo>
                  <a:cubicBezTo>
                    <a:pt x="60" y="927"/>
                    <a:pt x="34" y="747"/>
                    <a:pt x="79" y="557"/>
                  </a:cubicBezTo>
                  <a:cubicBezTo>
                    <a:pt x="127" y="370"/>
                    <a:pt x="232" y="221"/>
                    <a:pt x="325" y="135"/>
                  </a:cubicBezTo>
                  <a:cubicBezTo>
                    <a:pt x="415" y="46"/>
                    <a:pt x="486" y="8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7680149" y="2597957"/>
              <a:ext cx="17416" cy="21525"/>
            </a:xfrm>
            <a:custGeom>
              <a:rect b="b" l="l" r="r" t="t"/>
              <a:pathLst>
                <a:path extrusionOk="0" h="901" w="729"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1" y="4"/>
                    <a:pt x="154" y="209"/>
                    <a:pt x="351" y="460"/>
                  </a:cubicBezTo>
                  <a:cubicBezTo>
                    <a:pt x="546" y="705"/>
                    <a:pt x="708" y="901"/>
                    <a:pt x="721" y="901"/>
                  </a:cubicBezTo>
                  <a:cubicBezTo>
                    <a:pt x="721" y="901"/>
                    <a:pt x="721" y="901"/>
                    <a:pt x="721" y="901"/>
                  </a:cubicBezTo>
                  <a:cubicBezTo>
                    <a:pt x="729" y="897"/>
                    <a:pt x="575" y="687"/>
                    <a:pt x="378" y="441"/>
                  </a:cubicBezTo>
                  <a:cubicBezTo>
                    <a:pt x="184" y="196"/>
                    <a:pt x="22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7669613" y="2645597"/>
              <a:ext cx="15648" cy="12160"/>
            </a:xfrm>
            <a:custGeom>
              <a:rect b="b" l="l" r="r" t="t"/>
              <a:pathLst>
                <a:path extrusionOk="0" h="509" w="655">
                  <a:moveTo>
                    <a:pt x="646" y="1"/>
                  </a:moveTo>
                  <a:cubicBezTo>
                    <a:pt x="635" y="1"/>
                    <a:pt x="500" y="121"/>
                    <a:pt x="330" y="258"/>
                  </a:cubicBezTo>
                  <a:cubicBezTo>
                    <a:pt x="150" y="396"/>
                    <a:pt x="1" y="501"/>
                    <a:pt x="4" y="509"/>
                  </a:cubicBezTo>
                  <a:cubicBezTo>
                    <a:pt x="4" y="509"/>
                    <a:pt x="5" y="509"/>
                    <a:pt x="5" y="509"/>
                  </a:cubicBezTo>
                  <a:cubicBezTo>
                    <a:pt x="21" y="509"/>
                    <a:pt x="177" y="421"/>
                    <a:pt x="348" y="284"/>
                  </a:cubicBezTo>
                  <a:cubicBezTo>
                    <a:pt x="528" y="143"/>
                    <a:pt x="654" y="8"/>
                    <a:pt x="647" y="1"/>
                  </a:cubicBezTo>
                  <a:cubicBezTo>
                    <a:pt x="647" y="1"/>
                    <a:pt x="647" y="1"/>
                    <a:pt x="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7694962" y="2637569"/>
              <a:ext cx="1720" cy="4133"/>
            </a:xfrm>
            <a:custGeom>
              <a:rect b="b" l="l" r="r" t="t"/>
              <a:pathLst>
                <a:path extrusionOk="0" h="173" w="72">
                  <a:moveTo>
                    <a:pt x="23" y="1"/>
                  </a:moveTo>
                  <a:cubicBezTo>
                    <a:pt x="12" y="1"/>
                    <a:pt x="0" y="42"/>
                    <a:pt x="12" y="94"/>
                  </a:cubicBezTo>
                  <a:cubicBezTo>
                    <a:pt x="22" y="143"/>
                    <a:pt x="52" y="173"/>
                    <a:pt x="62" y="173"/>
                  </a:cubicBezTo>
                  <a:cubicBezTo>
                    <a:pt x="63" y="173"/>
                    <a:pt x="63" y="172"/>
                    <a:pt x="64" y="172"/>
                  </a:cubicBezTo>
                  <a:cubicBezTo>
                    <a:pt x="72" y="165"/>
                    <a:pt x="57" y="132"/>
                    <a:pt x="45" y="87"/>
                  </a:cubicBezTo>
                  <a:cubicBezTo>
                    <a:pt x="34" y="42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7694867" y="2629637"/>
              <a:ext cx="1099" cy="3607"/>
            </a:xfrm>
            <a:custGeom>
              <a:rect b="b" l="l" r="r" t="t"/>
              <a:pathLst>
                <a:path extrusionOk="0" h="151" w="46">
                  <a:moveTo>
                    <a:pt x="35" y="0"/>
                  </a:moveTo>
                  <a:cubicBezTo>
                    <a:pt x="23" y="0"/>
                    <a:pt x="12" y="34"/>
                    <a:pt x="9" y="75"/>
                  </a:cubicBezTo>
                  <a:cubicBezTo>
                    <a:pt x="1" y="116"/>
                    <a:pt x="4" y="150"/>
                    <a:pt x="16" y="150"/>
                  </a:cubicBezTo>
                  <a:cubicBezTo>
                    <a:pt x="16" y="150"/>
                    <a:pt x="16" y="150"/>
                    <a:pt x="17" y="150"/>
                  </a:cubicBezTo>
                  <a:cubicBezTo>
                    <a:pt x="24" y="150"/>
                    <a:pt x="35" y="118"/>
                    <a:pt x="42" y="78"/>
                  </a:cubicBezTo>
                  <a:cubicBezTo>
                    <a:pt x="45" y="38"/>
                    <a:pt x="42" y="4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7696945" y="2623067"/>
              <a:ext cx="2676" cy="3392"/>
            </a:xfrm>
            <a:custGeom>
              <a:rect b="b" l="l" r="r" t="t"/>
              <a:pathLst>
                <a:path extrusionOk="0" h="142" w="112">
                  <a:moveTo>
                    <a:pt x="102" y="1"/>
                  </a:moveTo>
                  <a:cubicBezTo>
                    <a:pt x="88" y="1"/>
                    <a:pt x="54" y="15"/>
                    <a:pt x="29" y="51"/>
                  </a:cubicBezTo>
                  <a:cubicBezTo>
                    <a:pt x="1" y="95"/>
                    <a:pt x="6" y="141"/>
                    <a:pt x="14" y="141"/>
                  </a:cubicBezTo>
                  <a:cubicBezTo>
                    <a:pt x="14" y="141"/>
                    <a:pt x="15" y="141"/>
                    <a:pt x="15" y="141"/>
                  </a:cubicBezTo>
                  <a:cubicBezTo>
                    <a:pt x="15" y="141"/>
                    <a:pt x="16" y="141"/>
                    <a:pt x="16" y="141"/>
                  </a:cubicBezTo>
                  <a:cubicBezTo>
                    <a:pt x="26" y="141"/>
                    <a:pt x="35" y="105"/>
                    <a:pt x="60" y="70"/>
                  </a:cubicBezTo>
                  <a:cubicBezTo>
                    <a:pt x="82" y="32"/>
                    <a:pt x="112" y="10"/>
                    <a:pt x="108" y="3"/>
                  </a:cubicBezTo>
                  <a:cubicBezTo>
                    <a:pt x="107" y="1"/>
                    <a:pt x="105" y="1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7701389" y="2618958"/>
              <a:ext cx="1529" cy="1911"/>
            </a:xfrm>
            <a:custGeom>
              <a:rect b="b" l="l" r="r" t="t"/>
              <a:pathLst>
                <a:path extrusionOk="0" h="80" w="64">
                  <a:moveTo>
                    <a:pt x="52" y="1"/>
                  </a:moveTo>
                  <a:cubicBezTo>
                    <a:pt x="43" y="1"/>
                    <a:pt x="28" y="14"/>
                    <a:pt x="19" y="32"/>
                  </a:cubicBezTo>
                  <a:cubicBezTo>
                    <a:pt x="5" y="51"/>
                    <a:pt x="0" y="74"/>
                    <a:pt x="8" y="77"/>
                  </a:cubicBezTo>
                  <a:cubicBezTo>
                    <a:pt x="9" y="79"/>
                    <a:pt x="11" y="79"/>
                    <a:pt x="13" y="79"/>
                  </a:cubicBezTo>
                  <a:cubicBezTo>
                    <a:pt x="22" y="79"/>
                    <a:pt x="36" y="66"/>
                    <a:pt x="45" y="48"/>
                  </a:cubicBezTo>
                  <a:cubicBezTo>
                    <a:pt x="60" y="29"/>
                    <a:pt x="64" y="6"/>
                    <a:pt x="57" y="3"/>
                  </a:cubicBezTo>
                  <a:cubicBezTo>
                    <a:pt x="55" y="1"/>
                    <a:pt x="54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6986941" y="1648377"/>
              <a:ext cx="359425" cy="246186"/>
            </a:xfrm>
            <a:custGeom>
              <a:rect b="b" l="l" r="r" t="t"/>
              <a:pathLst>
                <a:path extrusionOk="0" h="10305" w="15045">
                  <a:moveTo>
                    <a:pt x="1876" y="1"/>
                  </a:moveTo>
                  <a:cubicBezTo>
                    <a:pt x="1699" y="1"/>
                    <a:pt x="1648" y="210"/>
                    <a:pt x="1827" y="501"/>
                  </a:cubicBezTo>
                  <a:cubicBezTo>
                    <a:pt x="2017" y="815"/>
                    <a:pt x="2514" y="1778"/>
                    <a:pt x="2346" y="1868"/>
                  </a:cubicBezTo>
                  <a:cubicBezTo>
                    <a:pt x="2342" y="1870"/>
                    <a:pt x="2337" y="1871"/>
                    <a:pt x="2332" y="1871"/>
                  </a:cubicBezTo>
                  <a:cubicBezTo>
                    <a:pt x="2132" y="1871"/>
                    <a:pt x="1274" y="339"/>
                    <a:pt x="1274" y="339"/>
                  </a:cubicBezTo>
                  <a:cubicBezTo>
                    <a:pt x="1274" y="339"/>
                    <a:pt x="1165" y="44"/>
                    <a:pt x="1000" y="44"/>
                  </a:cubicBezTo>
                  <a:cubicBezTo>
                    <a:pt x="979" y="44"/>
                    <a:pt x="957" y="49"/>
                    <a:pt x="934" y="60"/>
                  </a:cubicBezTo>
                  <a:cubicBezTo>
                    <a:pt x="572" y="227"/>
                    <a:pt x="1658" y="1875"/>
                    <a:pt x="1767" y="2028"/>
                  </a:cubicBezTo>
                  <a:cubicBezTo>
                    <a:pt x="1817" y="2102"/>
                    <a:pt x="1749" y="2172"/>
                    <a:pt x="1677" y="2172"/>
                  </a:cubicBezTo>
                  <a:cubicBezTo>
                    <a:pt x="1643" y="2172"/>
                    <a:pt x="1608" y="2156"/>
                    <a:pt x="1584" y="2118"/>
                  </a:cubicBezTo>
                  <a:cubicBezTo>
                    <a:pt x="1513" y="2004"/>
                    <a:pt x="802" y="645"/>
                    <a:pt x="413" y="645"/>
                  </a:cubicBezTo>
                  <a:cubicBezTo>
                    <a:pt x="392" y="645"/>
                    <a:pt x="371" y="649"/>
                    <a:pt x="351" y="658"/>
                  </a:cubicBezTo>
                  <a:cubicBezTo>
                    <a:pt x="67" y="792"/>
                    <a:pt x="1233" y="2020"/>
                    <a:pt x="1222" y="2424"/>
                  </a:cubicBezTo>
                  <a:cubicBezTo>
                    <a:pt x="1220" y="2474"/>
                    <a:pt x="1207" y="2496"/>
                    <a:pt x="1184" y="2496"/>
                  </a:cubicBezTo>
                  <a:cubicBezTo>
                    <a:pt x="1033" y="2496"/>
                    <a:pt x="464" y="1529"/>
                    <a:pt x="205" y="1529"/>
                  </a:cubicBezTo>
                  <a:cubicBezTo>
                    <a:pt x="190" y="1529"/>
                    <a:pt x="177" y="1532"/>
                    <a:pt x="164" y="1539"/>
                  </a:cubicBezTo>
                  <a:cubicBezTo>
                    <a:pt x="67" y="1587"/>
                    <a:pt x="0" y="1639"/>
                    <a:pt x="564" y="2394"/>
                  </a:cubicBezTo>
                  <a:cubicBezTo>
                    <a:pt x="841" y="2764"/>
                    <a:pt x="1412" y="3369"/>
                    <a:pt x="1943" y="3903"/>
                  </a:cubicBezTo>
                  <a:lnTo>
                    <a:pt x="1934" y="3911"/>
                  </a:lnTo>
                  <a:cubicBezTo>
                    <a:pt x="1934" y="3911"/>
                    <a:pt x="6022" y="10305"/>
                    <a:pt x="9523" y="10305"/>
                  </a:cubicBezTo>
                  <a:cubicBezTo>
                    <a:pt x="9982" y="10305"/>
                    <a:pt x="10430" y="10195"/>
                    <a:pt x="10858" y="9947"/>
                  </a:cubicBezTo>
                  <a:cubicBezTo>
                    <a:pt x="14780" y="7672"/>
                    <a:pt x="15045" y="7085"/>
                    <a:pt x="15045" y="7085"/>
                  </a:cubicBezTo>
                  <a:lnTo>
                    <a:pt x="12849" y="4295"/>
                  </a:lnTo>
                  <a:cubicBezTo>
                    <a:pt x="12849" y="4295"/>
                    <a:pt x="9513" y="6858"/>
                    <a:pt x="8903" y="6858"/>
                  </a:cubicBezTo>
                  <a:cubicBezTo>
                    <a:pt x="8880" y="6858"/>
                    <a:pt x="8860" y="6855"/>
                    <a:pt x="8845" y="6847"/>
                  </a:cubicBezTo>
                  <a:cubicBezTo>
                    <a:pt x="6608" y="5647"/>
                    <a:pt x="4808" y="3463"/>
                    <a:pt x="4198" y="2667"/>
                  </a:cubicBezTo>
                  <a:cubicBezTo>
                    <a:pt x="4176" y="2521"/>
                    <a:pt x="4158" y="2353"/>
                    <a:pt x="4142" y="2155"/>
                  </a:cubicBezTo>
                  <a:cubicBezTo>
                    <a:pt x="4127" y="1984"/>
                    <a:pt x="4146" y="1811"/>
                    <a:pt x="4191" y="1644"/>
                  </a:cubicBezTo>
                  <a:cubicBezTo>
                    <a:pt x="4247" y="1442"/>
                    <a:pt x="4332" y="1180"/>
                    <a:pt x="4422" y="1049"/>
                  </a:cubicBezTo>
                  <a:cubicBezTo>
                    <a:pt x="4521" y="905"/>
                    <a:pt x="4422" y="722"/>
                    <a:pt x="4283" y="722"/>
                  </a:cubicBezTo>
                  <a:cubicBezTo>
                    <a:pt x="4264" y="722"/>
                    <a:pt x="4245" y="725"/>
                    <a:pt x="4225" y="732"/>
                  </a:cubicBezTo>
                  <a:cubicBezTo>
                    <a:pt x="4053" y="788"/>
                    <a:pt x="3732" y="1225"/>
                    <a:pt x="3623" y="1849"/>
                  </a:cubicBezTo>
                  <a:cubicBezTo>
                    <a:pt x="3595" y="2007"/>
                    <a:pt x="3543" y="2069"/>
                    <a:pt x="3478" y="2069"/>
                  </a:cubicBezTo>
                  <a:cubicBezTo>
                    <a:pt x="3286" y="2069"/>
                    <a:pt x="2980" y="1522"/>
                    <a:pt x="2846" y="1285"/>
                  </a:cubicBezTo>
                  <a:cubicBezTo>
                    <a:pt x="2663" y="971"/>
                    <a:pt x="2055" y="26"/>
                    <a:pt x="1912" y="3"/>
                  </a:cubicBezTo>
                  <a:cubicBezTo>
                    <a:pt x="1900" y="2"/>
                    <a:pt x="1887" y="1"/>
                    <a:pt x="187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6843971" y="1651220"/>
              <a:ext cx="397028" cy="211689"/>
            </a:xfrm>
            <a:custGeom>
              <a:rect b="b" l="l" r="r" t="t"/>
              <a:pathLst>
                <a:path extrusionOk="0" h="8861" w="16619">
                  <a:moveTo>
                    <a:pt x="0" y="1"/>
                  </a:moveTo>
                  <a:lnTo>
                    <a:pt x="14153" y="8860"/>
                  </a:lnTo>
                  <a:cubicBezTo>
                    <a:pt x="14153" y="8860"/>
                    <a:pt x="16495" y="6481"/>
                    <a:pt x="16618" y="59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7346304" y="1898238"/>
              <a:ext cx="547105" cy="445286"/>
            </a:xfrm>
            <a:custGeom>
              <a:rect b="b" l="l" r="r" t="t"/>
              <a:pathLst>
                <a:path extrusionOk="0" h="18639" w="22901">
                  <a:moveTo>
                    <a:pt x="3970" y="0"/>
                  </a:moveTo>
                  <a:lnTo>
                    <a:pt x="0" y="5334"/>
                  </a:lnTo>
                  <a:cubicBezTo>
                    <a:pt x="0" y="5334"/>
                    <a:pt x="8180" y="17231"/>
                    <a:pt x="8875" y="17518"/>
                  </a:cubicBezTo>
                  <a:cubicBezTo>
                    <a:pt x="9566" y="17805"/>
                    <a:pt x="22680" y="18639"/>
                    <a:pt x="22680" y="18639"/>
                  </a:cubicBezTo>
                  <a:lnTo>
                    <a:pt x="22900" y="13686"/>
                  </a:lnTo>
                  <a:cubicBezTo>
                    <a:pt x="22900" y="13686"/>
                    <a:pt x="11500" y="12678"/>
                    <a:pt x="11370" y="12442"/>
                  </a:cubicBezTo>
                  <a:cubicBezTo>
                    <a:pt x="11240" y="12203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7864143" y="2221016"/>
              <a:ext cx="9580" cy="119139"/>
            </a:xfrm>
            <a:custGeom>
              <a:rect b="b" l="l" r="r" t="t"/>
              <a:pathLst>
                <a:path extrusionOk="0" h="4987" w="401">
                  <a:moveTo>
                    <a:pt x="375" y="0"/>
                  </a:moveTo>
                  <a:lnTo>
                    <a:pt x="375" y="0"/>
                  </a:lnTo>
                  <a:cubicBezTo>
                    <a:pt x="349" y="0"/>
                    <a:pt x="252" y="1113"/>
                    <a:pt x="154" y="2492"/>
                  </a:cubicBezTo>
                  <a:cubicBezTo>
                    <a:pt x="57" y="3866"/>
                    <a:pt x="1" y="4986"/>
                    <a:pt x="23" y="4986"/>
                  </a:cubicBezTo>
                  <a:cubicBezTo>
                    <a:pt x="23" y="4986"/>
                    <a:pt x="23" y="4986"/>
                    <a:pt x="23" y="4986"/>
                  </a:cubicBezTo>
                  <a:cubicBezTo>
                    <a:pt x="51" y="4986"/>
                    <a:pt x="151" y="3872"/>
                    <a:pt x="247" y="2495"/>
                  </a:cubicBezTo>
                  <a:cubicBezTo>
                    <a:pt x="345" y="1121"/>
                    <a:pt x="401" y="4"/>
                    <a:pt x="3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7595093" y="2196455"/>
              <a:ext cx="24750" cy="28811"/>
            </a:xfrm>
            <a:custGeom>
              <a:rect b="b" l="l" r="r" t="t"/>
              <a:pathLst>
                <a:path extrusionOk="0" h="1206" w="1036">
                  <a:moveTo>
                    <a:pt x="1014" y="0"/>
                  </a:moveTo>
                  <a:cubicBezTo>
                    <a:pt x="978" y="0"/>
                    <a:pt x="746" y="252"/>
                    <a:pt x="482" y="572"/>
                  </a:cubicBezTo>
                  <a:cubicBezTo>
                    <a:pt x="206" y="905"/>
                    <a:pt x="1" y="1189"/>
                    <a:pt x="20" y="1204"/>
                  </a:cubicBezTo>
                  <a:cubicBezTo>
                    <a:pt x="21" y="1205"/>
                    <a:pt x="22" y="1205"/>
                    <a:pt x="23" y="1205"/>
                  </a:cubicBezTo>
                  <a:cubicBezTo>
                    <a:pt x="58" y="1205"/>
                    <a:pt x="286" y="954"/>
                    <a:pt x="554" y="632"/>
                  </a:cubicBezTo>
                  <a:cubicBezTo>
                    <a:pt x="827" y="300"/>
                    <a:pt x="1035" y="16"/>
                    <a:pt x="1017" y="1"/>
                  </a:cubicBezTo>
                  <a:cubicBezTo>
                    <a:pt x="1016" y="0"/>
                    <a:pt x="1015" y="0"/>
                    <a:pt x="101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7609189" y="2198534"/>
              <a:ext cx="9413" cy="34449"/>
            </a:xfrm>
            <a:custGeom>
              <a:rect b="b" l="l" r="r" t="t"/>
              <a:pathLst>
                <a:path extrusionOk="0" h="1442" w="394">
                  <a:moveTo>
                    <a:pt x="370" y="0"/>
                  </a:moveTo>
                  <a:cubicBezTo>
                    <a:pt x="343" y="0"/>
                    <a:pt x="246" y="315"/>
                    <a:pt x="154" y="709"/>
                  </a:cubicBezTo>
                  <a:cubicBezTo>
                    <a:pt x="61" y="1105"/>
                    <a:pt x="1" y="1434"/>
                    <a:pt x="27" y="1442"/>
                  </a:cubicBezTo>
                  <a:cubicBezTo>
                    <a:pt x="27" y="1442"/>
                    <a:pt x="27" y="1442"/>
                    <a:pt x="27" y="1442"/>
                  </a:cubicBezTo>
                  <a:cubicBezTo>
                    <a:pt x="55" y="1442"/>
                    <a:pt x="151" y="1126"/>
                    <a:pt x="244" y="728"/>
                  </a:cubicBezTo>
                  <a:cubicBezTo>
                    <a:pt x="337" y="333"/>
                    <a:pt x="393" y="4"/>
                    <a:pt x="371" y="0"/>
                  </a:cubicBezTo>
                  <a:cubicBezTo>
                    <a:pt x="371" y="0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7669541" y="2243474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64" y="0"/>
                  </a:moveTo>
                  <a:cubicBezTo>
                    <a:pt x="256" y="0"/>
                    <a:pt x="247" y="1"/>
                    <a:pt x="239" y="2"/>
                  </a:cubicBezTo>
                  <a:lnTo>
                    <a:pt x="150" y="31"/>
                  </a:lnTo>
                  <a:cubicBezTo>
                    <a:pt x="15" y="106"/>
                    <a:pt x="0" y="326"/>
                    <a:pt x="123" y="424"/>
                  </a:cubicBezTo>
                  <a:cubicBezTo>
                    <a:pt x="161" y="453"/>
                    <a:pt x="207" y="466"/>
                    <a:pt x="254" y="466"/>
                  </a:cubicBezTo>
                  <a:cubicBezTo>
                    <a:pt x="360" y="466"/>
                    <a:pt x="468" y="400"/>
                    <a:pt x="497" y="297"/>
                  </a:cubicBezTo>
                  <a:cubicBezTo>
                    <a:pt x="532" y="155"/>
                    <a:pt x="406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7511948" y="2127360"/>
              <a:ext cx="12805" cy="11181"/>
            </a:xfrm>
            <a:custGeom>
              <a:rect b="b" l="l" r="r" t="t"/>
              <a:pathLst>
                <a:path extrusionOk="0" h="468" w="536">
                  <a:moveTo>
                    <a:pt x="262" y="1"/>
                  </a:moveTo>
                  <a:cubicBezTo>
                    <a:pt x="254" y="1"/>
                    <a:pt x="247" y="1"/>
                    <a:pt x="239" y="2"/>
                  </a:cubicBezTo>
                  <a:lnTo>
                    <a:pt x="149" y="32"/>
                  </a:lnTo>
                  <a:cubicBezTo>
                    <a:pt x="18" y="111"/>
                    <a:pt x="0" y="331"/>
                    <a:pt x="123" y="424"/>
                  </a:cubicBezTo>
                  <a:cubicBezTo>
                    <a:pt x="162" y="454"/>
                    <a:pt x="209" y="467"/>
                    <a:pt x="257" y="467"/>
                  </a:cubicBezTo>
                  <a:cubicBezTo>
                    <a:pt x="361" y="467"/>
                    <a:pt x="469" y="403"/>
                    <a:pt x="497" y="301"/>
                  </a:cubicBezTo>
                  <a:cubicBezTo>
                    <a:pt x="536" y="160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7710588" y="2293695"/>
              <a:ext cx="12709" cy="11133"/>
            </a:xfrm>
            <a:custGeom>
              <a:rect b="b" l="l" r="r" t="t"/>
              <a:pathLst>
                <a:path extrusionOk="0" h="466" w="532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49" y="32"/>
                  </a:lnTo>
                  <a:cubicBezTo>
                    <a:pt x="15" y="107"/>
                    <a:pt x="1" y="327"/>
                    <a:pt x="123" y="420"/>
                  </a:cubicBezTo>
                  <a:cubicBezTo>
                    <a:pt x="161" y="451"/>
                    <a:pt x="208" y="465"/>
                    <a:pt x="255" y="465"/>
                  </a:cubicBezTo>
                  <a:cubicBezTo>
                    <a:pt x="358" y="465"/>
                    <a:pt x="465" y="399"/>
                    <a:pt x="494" y="298"/>
                  </a:cubicBezTo>
                  <a:cubicBezTo>
                    <a:pt x="531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7810791" y="2309320"/>
              <a:ext cx="12829" cy="11157"/>
            </a:xfrm>
            <a:custGeom>
              <a:rect b="b" l="l" r="r" t="t"/>
              <a:pathLst>
                <a:path extrusionOk="0" h="467" w="537">
                  <a:moveTo>
                    <a:pt x="263" y="1"/>
                  </a:moveTo>
                  <a:cubicBezTo>
                    <a:pt x="255" y="1"/>
                    <a:pt x="247" y="1"/>
                    <a:pt x="239" y="2"/>
                  </a:cubicBezTo>
                  <a:lnTo>
                    <a:pt x="150" y="32"/>
                  </a:lnTo>
                  <a:cubicBezTo>
                    <a:pt x="20" y="111"/>
                    <a:pt x="1" y="330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1"/>
                    <a:pt x="498" y="297"/>
                  </a:cubicBezTo>
                  <a:cubicBezTo>
                    <a:pt x="537" y="159"/>
                    <a:pt x="407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7768956" y="2245768"/>
              <a:ext cx="12709" cy="11133"/>
            </a:xfrm>
            <a:custGeom>
              <a:rect b="b" l="l" r="r" t="t"/>
              <a:pathLst>
                <a:path extrusionOk="0" h="466" w="532">
                  <a:moveTo>
                    <a:pt x="263" y="0"/>
                  </a:moveTo>
                  <a:cubicBezTo>
                    <a:pt x="254" y="0"/>
                    <a:pt x="244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8"/>
                    <a:pt x="123" y="421"/>
                  </a:cubicBezTo>
                  <a:cubicBezTo>
                    <a:pt x="161" y="452"/>
                    <a:pt x="207" y="465"/>
                    <a:pt x="255" y="465"/>
                  </a:cubicBezTo>
                  <a:cubicBezTo>
                    <a:pt x="358" y="465"/>
                    <a:pt x="465" y="400"/>
                    <a:pt x="493" y="297"/>
                  </a:cubicBezTo>
                  <a:cubicBezTo>
                    <a:pt x="531" y="158"/>
                    <a:pt x="405" y="0"/>
                    <a:pt x="26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7552971" y="2257833"/>
              <a:ext cx="12733" cy="11061"/>
            </a:xfrm>
            <a:custGeom>
              <a:rect b="b" l="l" r="r" t="t"/>
              <a:pathLst>
                <a:path extrusionOk="0" h="463" w="533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4" y="420"/>
                  </a:cubicBezTo>
                  <a:cubicBezTo>
                    <a:pt x="162" y="449"/>
                    <a:pt x="208" y="463"/>
                    <a:pt x="256" y="463"/>
                  </a:cubicBezTo>
                  <a:cubicBezTo>
                    <a:pt x="359" y="463"/>
                    <a:pt x="465" y="399"/>
                    <a:pt x="494" y="297"/>
                  </a:cubicBezTo>
                  <a:cubicBezTo>
                    <a:pt x="532" y="157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7838196" y="2256137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59" y="0"/>
                  </a:moveTo>
                  <a:cubicBezTo>
                    <a:pt x="251" y="0"/>
                    <a:pt x="243" y="1"/>
                    <a:pt x="235" y="1"/>
                  </a:cubicBezTo>
                  <a:lnTo>
                    <a:pt x="150" y="32"/>
                  </a:lnTo>
                  <a:cubicBezTo>
                    <a:pt x="16" y="106"/>
                    <a:pt x="0" y="327"/>
                    <a:pt x="123" y="424"/>
                  </a:cubicBezTo>
                  <a:cubicBezTo>
                    <a:pt x="160" y="453"/>
                    <a:pt x="206" y="466"/>
                    <a:pt x="253" y="466"/>
                  </a:cubicBezTo>
                  <a:cubicBezTo>
                    <a:pt x="357" y="466"/>
                    <a:pt x="465" y="400"/>
                    <a:pt x="493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7618746" y="2280769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59" y="0"/>
                  </a:moveTo>
                  <a:cubicBezTo>
                    <a:pt x="252" y="0"/>
                    <a:pt x="244" y="0"/>
                    <a:pt x="236" y="1"/>
                  </a:cubicBezTo>
                  <a:lnTo>
                    <a:pt x="150" y="32"/>
                  </a:lnTo>
                  <a:cubicBezTo>
                    <a:pt x="16" y="106"/>
                    <a:pt x="1" y="327"/>
                    <a:pt x="120" y="424"/>
                  </a:cubicBezTo>
                  <a:cubicBezTo>
                    <a:pt x="158" y="452"/>
                    <a:pt x="205" y="466"/>
                    <a:pt x="252" y="466"/>
                  </a:cubicBezTo>
                  <a:cubicBezTo>
                    <a:pt x="357" y="466"/>
                    <a:pt x="465" y="400"/>
                    <a:pt x="494" y="297"/>
                  </a:cubicBezTo>
                  <a:cubicBezTo>
                    <a:pt x="533" y="155"/>
                    <a:pt x="403" y="0"/>
                    <a:pt x="25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7571010" y="2171106"/>
              <a:ext cx="12829" cy="11157"/>
            </a:xfrm>
            <a:custGeom>
              <a:rect b="b" l="l" r="r" t="t"/>
              <a:pathLst>
                <a:path extrusionOk="0" h="467" w="537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9"/>
                    <a:pt x="0" y="330"/>
                    <a:pt x="123" y="423"/>
                  </a:cubicBezTo>
                  <a:cubicBezTo>
                    <a:pt x="162" y="453"/>
                    <a:pt x="210" y="466"/>
                    <a:pt x="258" y="466"/>
                  </a:cubicBezTo>
                  <a:cubicBezTo>
                    <a:pt x="362" y="466"/>
                    <a:pt x="469" y="403"/>
                    <a:pt x="497" y="300"/>
                  </a:cubicBezTo>
                  <a:cubicBezTo>
                    <a:pt x="536" y="158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7339877" y="1962483"/>
              <a:ext cx="375240" cy="699069"/>
            </a:xfrm>
            <a:custGeom>
              <a:rect b="b" l="l" r="r" t="t"/>
              <a:pathLst>
                <a:path extrusionOk="0" h="29262" w="15707">
                  <a:moveTo>
                    <a:pt x="5842" y="1"/>
                  </a:moveTo>
                  <a:lnTo>
                    <a:pt x="0" y="2328"/>
                  </a:lnTo>
                  <a:lnTo>
                    <a:pt x="1909" y="17052"/>
                  </a:lnTo>
                  <a:cubicBezTo>
                    <a:pt x="2182" y="17604"/>
                    <a:pt x="12262" y="29262"/>
                    <a:pt x="12262" y="29262"/>
                  </a:cubicBezTo>
                  <a:lnTo>
                    <a:pt x="15707" y="26371"/>
                  </a:lnTo>
                  <a:lnTo>
                    <a:pt x="7892" y="16499"/>
                  </a:lnTo>
                  <a:cubicBezTo>
                    <a:pt x="7471" y="15968"/>
                    <a:pt x="7242" y="15311"/>
                    <a:pt x="7242" y="14635"/>
                  </a:cubicBezTo>
                  <a:lnTo>
                    <a:pt x="6694" y="6260"/>
                  </a:lnTo>
                  <a:lnTo>
                    <a:pt x="7161" y="5439"/>
                  </a:lnTo>
                  <a:cubicBezTo>
                    <a:pt x="7269" y="5248"/>
                    <a:pt x="7329" y="5031"/>
                    <a:pt x="7340" y="4807"/>
                  </a:cubicBezTo>
                  <a:cubicBezTo>
                    <a:pt x="7404" y="3299"/>
                    <a:pt x="7113" y="1566"/>
                    <a:pt x="6182" y="423"/>
                  </a:cubicBezTo>
                  <a:lnTo>
                    <a:pt x="584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7420369" y="2005942"/>
              <a:ext cx="54278" cy="30579"/>
            </a:xfrm>
            <a:custGeom>
              <a:rect b="b" l="l" r="r" t="t"/>
              <a:pathLst>
                <a:path extrusionOk="0" h="1280" w="227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4"/>
                    <a:pt x="23" y="169"/>
                    <a:pt x="143" y="400"/>
                  </a:cubicBezTo>
                  <a:cubicBezTo>
                    <a:pt x="262" y="628"/>
                    <a:pt x="505" y="927"/>
                    <a:pt x="867" y="1106"/>
                  </a:cubicBezTo>
                  <a:cubicBezTo>
                    <a:pt x="1127" y="1234"/>
                    <a:pt x="1395" y="1279"/>
                    <a:pt x="1617" y="1279"/>
                  </a:cubicBezTo>
                  <a:cubicBezTo>
                    <a:pt x="1660" y="1279"/>
                    <a:pt x="1702" y="1277"/>
                    <a:pt x="1741" y="1274"/>
                  </a:cubicBezTo>
                  <a:cubicBezTo>
                    <a:pt x="1987" y="1252"/>
                    <a:pt x="2160" y="1185"/>
                    <a:pt x="2227" y="1151"/>
                  </a:cubicBezTo>
                  <a:lnTo>
                    <a:pt x="2223" y="1151"/>
                  </a:lnTo>
                  <a:cubicBezTo>
                    <a:pt x="2256" y="1143"/>
                    <a:pt x="2272" y="1140"/>
                    <a:pt x="2268" y="1136"/>
                  </a:cubicBezTo>
                  <a:cubicBezTo>
                    <a:pt x="2268" y="1133"/>
                    <a:pt x="2253" y="1128"/>
                    <a:pt x="2220" y="1128"/>
                  </a:cubicBezTo>
                  <a:cubicBezTo>
                    <a:pt x="2144" y="1143"/>
                    <a:pt x="1973" y="1192"/>
                    <a:pt x="1737" y="1200"/>
                  </a:cubicBezTo>
                  <a:cubicBezTo>
                    <a:pt x="1721" y="1200"/>
                    <a:pt x="1703" y="1201"/>
                    <a:pt x="1686" y="1201"/>
                  </a:cubicBezTo>
                  <a:cubicBezTo>
                    <a:pt x="1459" y="1201"/>
                    <a:pt x="1179" y="1156"/>
                    <a:pt x="908" y="1024"/>
                  </a:cubicBezTo>
                  <a:cubicBezTo>
                    <a:pt x="565" y="856"/>
                    <a:pt x="329" y="580"/>
                    <a:pt x="198" y="366"/>
                  </a:cubicBezTo>
                  <a:cubicBezTo>
                    <a:pt x="70" y="156"/>
                    <a:pt x="28" y="0"/>
                    <a:pt x="1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7499715" y="1999157"/>
              <a:ext cx="24368" cy="321082"/>
            </a:xfrm>
            <a:custGeom>
              <a:rect b="b" l="l" r="r" t="t"/>
              <a:pathLst>
                <a:path extrusionOk="0" h="13440" w="1020">
                  <a:moveTo>
                    <a:pt x="52" y="0"/>
                  </a:moveTo>
                  <a:cubicBezTo>
                    <a:pt x="49" y="5"/>
                    <a:pt x="71" y="45"/>
                    <a:pt x="116" y="128"/>
                  </a:cubicBezTo>
                  <a:cubicBezTo>
                    <a:pt x="161" y="217"/>
                    <a:pt x="224" y="333"/>
                    <a:pt x="302" y="483"/>
                  </a:cubicBezTo>
                  <a:cubicBezTo>
                    <a:pt x="459" y="793"/>
                    <a:pt x="699" y="1245"/>
                    <a:pt x="844" y="1846"/>
                  </a:cubicBezTo>
                  <a:cubicBezTo>
                    <a:pt x="916" y="2148"/>
                    <a:pt x="945" y="2492"/>
                    <a:pt x="885" y="2846"/>
                  </a:cubicBezTo>
                  <a:cubicBezTo>
                    <a:pt x="833" y="3205"/>
                    <a:pt x="647" y="3553"/>
                    <a:pt x="452" y="3919"/>
                  </a:cubicBezTo>
                  <a:cubicBezTo>
                    <a:pt x="359" y="4101"/>
                    <a:pt x="261" y="4292"/>
                    <a:pt x="194" y="4501"/>
                  </a:cubicBezTo>
                  <a:cubicBezTo>
                    <a:pt x="123" y="4711"/>
                    <a:pt x="78" y="4931"/>
                    <a:pt x="52" y="5159"/>
                  </a:cubicBezTo>
                  <a:cubicBezTo>
                    <a:pt x="0" y="5611"/>
                    <a:pt x="26" y="6078"/>
                    <a:pt x="59" y="6556"/>
                  </a:cubicBezTo>
                  <a:cubicBezTo>
                    <a:pt x="194" y="8454"/>
                    <a:pt x="318" y="10168"/>
                    <a:pt x="407" y="11423"/>
                  </a:cubicBezTo>
                  <a:cubicBezTo>
                    <a:pt x="452" y="12039"/>
                    <a:pt x="493" y="12540"/>
                    <a:pt x="519" y="12898"/>
                  </a:cubicBezTo>
                  <a:cubicBezTo>
                    <a:pt x="535" y="13066"/>
                    <a:pt x="549" y="13200"/>
                    <a:pt x="557" y="13298"/>
                  </a:cubicBezTo>
                  <a:cubicBezTo>
                    <a:pt x="564" y="13391"/>
                    <a:pt x="571" y="13440"/>
                    <a:pt x="575" y="13440"/>
                  </a:cubicBezTo>
                  <a:cubicBezTo>
                    <a:pt x="579" y="13440"/>
                    <a:pt x="579" y="13391"/>
                    <a:pt x="575" y="13298"/>
                  </a:cubicBezTo>
                  <a:cubicBezTo>
                    <a:pt x="571" y="13197"/>
                    <a:pt x="564" y="13062"/>
                    <a:pt x="557" y="12895"/>
                  </a:cubicBezTo>
                  <a:cubicBezTo>
                    <a:pt x="535" y="12536"/>
                    <a:pt x="508" y="12035"/>
                    <a:pt x="471" y="11419"/>
                  </a:cubicBezTo>
                  <a:cubicBezTo>
                    <a:pt x="388" y="10164"/>
                    <a:pt x="276" y="8446"/>
                    <a:pt x="154" y="6549"/>
                  </a:cubicBezTo>
                  <a:cubicBezTo>
                    <a:pt x="120" y="6074"/>
                    <a:pt x="94" y="5611"/>
                    <a:pt x="142" y="5166"/>
                  </a:cubicBezTo>
                  <a:cubicBezTo>
                    <a:pt x="168" y="4946"/>
                    <a:pt x="209" y="4733"/>
                    <a:pt x="276" y="4532"/>
                  </a:cubicBezTo>
                  <a:cubicBezTo>
                    <a:pt x="344" y="4330"/>
                    <a:pt x="437" y="4139"/>
                    <a:pt x="530" y="3956"/>
                  </a:cubicBezTo>
                  <a:cubicBezTo>
                    <a:pt x="717" y="3594"/>
                    <a:pt x="907" y="3236"/>
                    <a:pt x="960" y="2858"/>
                  </a:cubicBezTo>
                  <a:cubicBezTo>
                    <a:pt x="1020" y="2488"/>
                    <a:pt x="983" y="2137"/>
                    <a:pt x="907" y="1831"/>
                  </a:cubicBezTo>
                  <a:cubicBezTo>
                    <a:pt x="751" y="1219"/>
                    <a:pt x="500" y="770"/>
                    <a:pt x="336" y="467"/>
                  </a:cubicBezTo>
                  <a:cubicBezTo>
                    <a:pt x="250" y="314"/>
                    <a:pt x="180" y="195"/>
                    <a:pt x="131" y="120"/>
                  </a:cubicBezTo>
                  <a:cubicBezTo>
                    <a:pt x="82" y="42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7478021" y="2340069"/>
              <a:ext cx="46418" cy="12662"/>
            </a:xfrm>
            <a:custGeom>
              <a:rect b="b" l="l" r="r" t="t"/>
              <a:pathLst>
                <a:path extrusionOk="0" h="530" w="1943">
                  <a:moveTo>
                    <a:pt x="1797" y="1"/>
                  </a:moveTo>
                  <a:cubicBezTo>
                    <a:pt x="1619" y="1"/>
                    <a:pt x="1297" y="27"/>
                    <a:pt x="938" y="123"/>
                  </a:cubicBezTo>
                  <a:cubicBezTo>
                    <a:pt x="393" y="269"/>
                    <a:pt x="0" y="508"/>
                    <a:pt x="12" y="527"/>
                  </a:cubicBezTo>
                  <a:cubicBezTo>
                    <a:pt x="13" y="528"/>
                    <a:pt x="15" y="529"/>
                    <a:pt x="18" y="529"/>
                  </a:cubicBezTo>
                  <a:cubicBezTo>
                    <a:pt x="75" y="529"/>
                    <a:pt x="461" y="343"/>
                    <a:pt x="960" y="213"/>
                  </a:cubicBezTo>
                  <a:cubicBezTo>
                    <a:pt x="1491" y="71"/>
                    <a:pt x="1943" y="41"/>
                    <a:pt x="1939" y="15"/>
                  </a:cubicBezTo>
                  <a:cubicBezTo>
                    <a:pt x="1939" y="7"/>
                    <a:pt x="1887" y="1"/>
                    <a:pt x="17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7616429" y="2577673"/>
              <a:ext cx="87844" cy="61827"/>
            </a:xfrm>
            <a:custGeom>
              <a:rect b="b" l="l" r="r" t="t"/>
              <a:pathLst>
                <a:path extrusionOk="0" h="2588" w="3677">
                  <a:moveTo>
                    <a:pt x="3671" y="1"/>
                  </a:moveTo>
                  <a:cubicBezTo>
                    <a:pt x="3646" y="1"/>
                    <a:pt x="3451" y="148"/>
                    <a:pt x="3138" y="383"/>
                  </a:cubicBezTo>
                  <a:cubicBezTo>
                    <a:pt x="2813" y="625"/>
                    <a:pt x="2361" y="962"/>
                    <a:pt x="1857" y="1320"/>
                  </a:cubicBezTo>
                  <a:cubicBezTo>
                    <a:pt x="1349" y="1675"/>
                    <a:pt x="886" y="1989"/>
                    <a:pt x="546" y="2213"/>
                  </a:cubicBezTo>
                  <a:cubicBezTo>
                    <a:pt x="210" y="2437"/>
                    <a:pt x="1" y="2575"/>
                    <a:pt x="8" y="2586"/>
                  </a:cubicBezTo>
                  <a:cubicBezTo>
                    <a:pt x="8" y="2587"/>
                    <a:pt x="9" y="2587"/>
                    <a:pt x="11" y="2587"/>
                  </a:cubicBezTo>
                  <a:cubicBezTo>
                    <a:pt x="24" y="2587"/>
                    <a:pt x="78" y="2558"/>
                    <a:pt x="165" y="2512"/>
                  </a:cubicBezTo>
                  <a:cubicBezTo>
                    <a:pt x="266" y="2455"/>
                    <a:pt x="408" y="2374"/>
                    <a:pt x="583" y="2269"/>
                  </a:cubicBezTo>
                  <a:cubicBezTo>
                    <a:pt x="930" y="2056"/>
                    <a:pt x="1401" y="1753"/>
                    <a:pt x="1909" y="1395"/>
                  </a:cubicBezTo>
                  <a:cubicBezTo>
                    <a:pt x="2418" y="1036"/>
                    <a:pt x="2861" y="693"/>
                    <a:pt x="3175" y="435"/>
                  </a:cubicBezTo>
                  <a:cubicBezTo>
                    <a:pt x="3336" y="308"/>
                    <a:pt x="3459" y="200"/>
                    <a:pt x="3545" y="124"/>
                  </a:cubicBezTo>
                  <a:cubicBezTo>
                    <a:pt x="3631" y="50"/>
                    <a:pt x="3676" y="5"/>
                    <a:pt x="3673" y="2"/>
                  </a:cubicBezTo>
                  <a:cubicBezTo>
                    <a:pt x="3672" y="1"/>
                    <a:pt x="3671" y="1"/>
                    <a:pt x="367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7398317" y="2134504"/>
              <a:ext cx="12733" cy="11109"/>
            </a:xfrm>
            <a:custGeom>
              <a:rect b="b" l="l" r="r" t="t"/>
              <a:pathLst>
                <a:path extrusionOk="0" h="465" w="533">
                  <a:moveTo>
                    <a:pt x="261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50" y="32"/>
                  </a:lnTo>
                  <a:cubicBezTo>
                    <a:pt x="16" y="107"/>
                    <a:pt x="1" y="327"/>
                    <a:pt x="124" y="420"/>
                  </a:cubicBezTo>
                  <a:cubicBezTo>
                    <a:pt x="162" y="451"/>
                    <a:pt x="208" y="465"/>
                    <a:pt x="256" y="465"/>
                  </a:cubicBezTo>
                  <a:cubicBezTo>
                    <a:pt x="359" y="465"/>
                    <a:pt x="466" y="399"/>
                    <a:pt x="494" y="297"/>
                  </a:cubicBezTo>
                  <a:cubicBezTo>
                    <a:pt x="533" y="156"/>
                    <a:pt x="404" y="0"/>
                    <a:pt x="26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7455730" y="2180519"/>
              <a:ext cx="12686" cy="11109"/>
            </a:xfrm>
            <a:custGeom>
              <a:rect b="b" l="l" r="r" t="t"/>
              <a:pathLst>
                <a:path extrusionOk="0" h="465" w="531">
                  <a:moveTo>
                    <a:pt x="263" y="1"/>
                  </a:moveTo>
                  <a:cubicBezTo>
                    <a:pt x="253" y="1"/>
                    <a:pt x="244" y="2"/>
                    <a:pt x="235" y="3"/>
                  </a:cubicBezTo>
                  <a:lnTo>
                    <a:pt x="149" y="29"/>
                  </a:lnTo>
                  <a:cubicBezTo>
                    <a:pt x="14" y="108"/>
                    <a:pt x="0" y="328"/>
                    <a:pt x="123" y="422"/>
                  </a:cubicBezTo>
                  <a:cubicBezTo>
                    <a:pt x="160" y="451"/>
                    <a:pt x="207" y="464"/>
                    <a:pt x="254" y="464"/>
                  </a:cubicBezTo>
                  <a:cubicBezTo>
                    <a:pt x="357" y="464"/>
                    <a:pt x="465" y="401"/>
                    <a:pt x="493" y="298"/>
                  </a:cubicBezTo>
                  <a:cubicBezTo>
                    <a:pt x="531" y="158"/>
                    <a:pt x="405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7410454" y="2323679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64" y="1"/>
                  </a:moveTo>
                  <a:cubicBezTo>
                    <a:pt x="255" y="1"/>
                    <a:pt x="246" y="1"/>
                    <a:pt x="237" y="3"/>
                  </a:cubicBezTo>
                  <a:lnTo>
                    <a:pt x="151" y="32"/>
                  </a:lnTo>
                  <a:cubicBezTo>
                    <a:pt x="16" y="107"/>
                    <a:pt x="1" y="327"/>
                    <a:pt x="120" y="420"/>
                  </a:cubicBezTo>
                  <a:cubicBezTo>
                    <a:pt x="159" y="451"/>
                    <a:pt x="207" y="465"/>
                    <a:pt x="255" y="465"/>
                  </a:cubicBezTo>
                  <a:cubicBezTo>
                    <a:pt x="359" y="465"/>
                    <a:pt x="466" y="399"/>
                    <a:pt x="494" y="298"/>
                  </a:cubicBezTo>
                  <a:cubicBezTo>
                    <a:pt x="533" y="157"/>
                    <a:pt x="406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7440534" y="2396525"/>
              <a:ext cx="12733" cy="11109"/>
            </a:xfrm>
            <a:custGeom>
              <a:rect b="b" l="l" r="r" t="t"/>
              <a:pathLst>
                <a:path extrusionOk="0" h="465" w="533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7" y="31"/>
                  </a:lnTo>
                  <a:cubicBezTo>
                    <a:pt x="16" y="106"/>
                    <a:pt x="0" y="326"/>
                    <a:pt x="121" y="419"/>
                  </a:cubicBezTo>
                  <a:cubicBezTo>
                    <a:pt x="159" y="450"/>
                    <a:pt x="207" y="464"/>
                    <a:pt x="255" y="464"/>
                  </a:cubicBezTo>
                  <a:cubicBezTo>
                    <a:pt x="358" y="464"/>
                    <a:pt x="465" y="398"/>
                    <a:pt x="493" y="296"/>
                  </a:cubicBezTo>
                  <a:cubicBezTo>
                    <a:pt x="533" y="155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509272" y="2469514"/>
              <a:ext cx="12709" cy="11109"/>
            </a:xfrm>
            <a:custGeom>
              <a:rect b="b" l="l" r="r" t="t"/>
              <a:pathLst>
                <a:path extrusionOk="0" h="465" w="532">
                  <a:moveTo>
                    <a:pt x="263" y="0"/>
                  </a:moveTo>
                  <a:cubicBezTo>
                    <a:pt x="255" y="0"/>
                    <a:pt x="247" y="1"/>
                    <a:pt x="239" y="2"/>
                  </a:cubicBezTo>
                  <a:lnTo>
                    <a:pt x="149" y="31"/>
                  </a:lnTo>
                  <a:cubicBezTo>
                    <a:pt x="14" y="106"/>
                    <a:pt x="0" y="326"/>
                    <a:pt x="123" y="420"/>
                  </a:cubicBezTo>
                  <a:cubicBezTo>
                    <a:pt x="162" y="451"/>
                    <a:pt x="209" y="465"/>
                    <a:pt x="257" y="465"/>
                  </a:cubicBezTo>
                  <a:cubicBezTo>
                    <a:pt x="361" y="465"/>
                    <a:pt x="467" y="399"/>
                    <a:pt x="493" y="297"/>
                  </a:cubicBezTo>
                  <a:cubicBezTo>
                    <a:pt x="531" y="155"/>
                    <a:pt x="406" y="0"/>
                    <a:pt x="26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7562982" y="2462442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63" y="1"/>
                  </a:moveTo>
                  <a:cubicBezTo>
                    <a:pt x="254" y="1"/>
                    <a:pt x="245" y="1"/>
                    <a:pt x="235" y="3"/>
                  </a:cubicBezTo>
                  <a:lnTo>
                    <a:pt x="150" y="32"/>
                  </a:lnTo>
                  <a:cubicBezTo>
                    <a:pt x="16" y="107"/>
                    <a:pt x="0" y="327"/>
                    <a:pt x="120" y="420"/>
                  </a:cubicBezTo>
                  <a:cubicBezTo>
                    <a:pt x="159" y="451"/>
                    <a:pt x="206" y="465"/>
                    <a:pt x="255" y="465"/>
                  </a:cubicBezTo>
                  <a:cubicBezTo>
                    <a:pt x="359" y="465"/>
                    <a:pt x="465" y="400"/>
                    <a:pt x="493" y="298"/>
                  </a:cubicBezTo>
                  <a:cubicBezTo>
                    <a:pt x="532" y="157"/>
                    <a:pt x="406" y="1"/>
                    <a:pt x="26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7614541" y="2577744"/>
              <a:ext cx="12757" cy="11157"/>
            </a:xfrm>
            <a:custGeom>
              <a:rect b="b" l="l" r="r" t="t"/>
              <a:pathLst>
                <a:path extrusionOk="0" h="467" w="534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1" y="32"/>
                  </a:lnTo>
                  <a:cubicBezTo>
                    <a:pt x="16" y="111"/>
                    <a:pt x="1" y="331"/>
                    <a:pt x="125" y="424"/>
                  </a:cubicBezTo>
                  <a:cubicBezTo>
                    <a:pt x="163" y="453"/>
                    <a:pt x="209" y="466"/>
                    <a:pt x="256" y="466"/>
                  </a:cubicBezTo>
                  <a:cubicBezTo>
                    <a:pt x="361" y="466"/>
                    <a:pt x="470" y="401"/>
                    <a:pt x="498" y="301"/>
                  </a:cubicBezTo>
                  <a:cubicBezTo>
                    <a:pt x="533" y="160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7617313" y="2522339"/>
              <a:ext cx="12733" cy="11061"/>
            </a:xfrm>
            <a:custGeom>
              <a:rect b="b" l="l" r="r" t="t"/>
              <a:pathLst>
                <a:path extrusionOk="0" h="463" w="533">
                  <a:moveTo>
                    <a:pt x="264" y="0"/>
                  </a:moveTo>
                  <a:cubicBezTo>
                    <a:pt x="255" y="0"/>
                    <a:pt x="246" y="1"/>
                    <a:pt x="236" y="2"/>
                  </a:cubicBezTo>
                  <a:lnTo>
                    <a:pt x="150" y="28"/>
                  </a:lnTo>
                  <a:cubicBezTo>
                    <a:pt x="16" y="106"/>
                    <a:pt x="1" y="327"/>
                    <a:pt x="121" y="420"/>
                  </a:cubicBezTo>
                  <a:cubicBezTo>
                    <a:pt x="159" y="449"/>
                    <a:pt x="207" y="463"/>
                    <a:pt x="255" y="463"/>
                  </a:cubicBezTo>
                  <a:cubicBezTo>
                    <a:pt x="359" y="463"/>
                    <a:pt x="466" y="399"/>
                    <a:pt x="494" y="297"/>
                  </a:cubicBezTo>
                  <a:cubicBezTo>
                    <a:pt x="532" y="156"/>
                    <a:pt x="407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7438050" y="2254345"/>
              <a:ext cx="12709" cy="11157"/>
            </a:xfrm>
            <a:custGeom>
              <a:rect b="b" l="l" r="r" t="t"/>
              <a:pathLst>
                <a:path extrusionOk="0" h="467" w="532">
                  <a:moveTo>
                    <a:pt x="259" y="1"/>
                  </a:moveTo>
                  <a:cubicBezTo>
                    <a:pt x="251" y="1"/>
                    <a:pt x="243" y="1"/>
                    <a:pt x="235" y="2"/>
                  </a:cubicBezTo>
                  <a:lnTo>
                    <a:pt x="149" y="32"/>
                  </a:lnTo>
                  <a:cubicBezTo>
                    <a:pt x="15" y="107"/>
                    <a:pt x="0" y="327"/>
                    <a:pt x="123" y="424"/>
                  </a:cubicBezTo>
                  <a:cubicBezTo>
                    <a:pt x="160" y="453"/>
                    <a:pt x="206" y="466"/>
                    <a:pt x="252" y="466"/>
                  </a:cubicBezTo>
                  <a:cubicBezTo>
                    <a:pt x="356" y="466"/>
                    <a:pt x="465" y="400"/>
                    <a:pt x="494" y="297"/>
                  </a:cubicBezTo>
                  <a:cubicBezTo>
                    <a:pt x="532" y="156"/>
                    <a:pt x="403" y="1"/>
                    <a:pt x="25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7509702" y="2386586"/>
              <a:ext cx="12733" cy="11085"/>
            </a:xfrm>
            <a:custGeom>
              <a:rect b="b" l="l" r="r" t="t"/>
              <a:pathLst>
                <a:path extrusionOk="0" h="464" w="533">
                  <a:moveTo>
                    <a:pt x="267" y="0"/>
                  </a:moveTo>
                  <a:cubicBezTo>
                    <a:pt x="258" y="0"/>
                    <a:pt x="249" y="1"/>
                    <a:pt x="239" y="3"/>
                  </a:cubicBezTo>
                  <a:lnTo>
                    <a:pt x="150" y="29"/>
                  </a:lnTo>
                  <a:cubicBezTo>
                    <a:pt x="15" y="107"/>
                    <a:pt x="0" y="328"/>
                    <a:pt x="124" y="421"/>
                  </a:cubicBezTo>
                  <a:cubicBezTo>
                    <a:pt x="162" y="450"/>
                    <a:pt x="210" y="464"/>
                    <a:pt x="257" y="464"/>
                  </a:cubicBezTo>
                  <a:cubicBezTo>
                    <a:pt x="362" y="464"/>
                    <a:pt x="469" y="400"/>
                    <a:pt x="498" y="297"/>
                  </a:cubicBezTo>
                  <a:cubicBezTo>
                    <a:pt x="532" y="158"/>
                    <a:pt x="409" y="0"/>
                    <a:pt x="26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7559398" y="2522052"/>
              <a:ext cx="12733" cy="11157"/>
            </a:xfrm>
            <a:custGeom>
              <a:rect b="b" l="l" r="r" t="t"/>
              <a:pathLst>
                <a:path extrusionOk="0" h="467" w="533">
                  <a:moveTo>
                    <a:pt x="264" y="1"/>
                  </a:moveTo>
                  <a:cubicBezTo>
                    <a:pt x="256" y="1"/>
                    <a:pt x="248" y="1"/>
                    <a:pt x="240" y="2"/>
                  </a:cubicBezTo>
                  <a:lnTo>
                    <a:pt x="150" y="32"/>
                  </a:lnTo>
                  <a:cubicBezTo>
                    <a:pt x="16" y="111"/>
                    <a:pt x="1" y="331"/>
                    <a:pt x="124" y="425"/>
                  </a:cubicBezTo>
                  <a:cubicBezTo>
                    <a:pt x="162" y="454"/>
                    <a:pt x="209" y="467"/>
                    <a:pt x="256" y="467"/>
                  </a:cubicBezTo>
                  <a:cubicBezTo>
                    <a:pt x="361" y="467"/>
                    <a:pt x="469" y="402"/>
                    <a:pt x="497" y="301"/>
                  </a:cubicBezTo>
                  <a:cubicBezTo>
                    <a:pt x="533" y="160"/>
                    <a:pt x="407" y="1"/>
                    <a:pt x="26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7385296" y="2219917"/>
              <a:ext cx="12829" cy="11133"/>
            </a:xfrm>
            <a:custGeom>
              <a:rect b="b" l="l" r="r" t="t"/>
              <a:pathLst>
                <a:path extrusionOk="0" h="466" w="537">
                  <a:moveTo>
                    <a:pt x="264" y="0"/>
                  </a:moveTo>
                  <a:cubicBezTo>
                    <a:pt x="256" y="0"/>
                    <a:pt x="248" y="1"/>
                    <a:pt x="240" y="2"/>
                  </a:cubicBezTo>
                  <a:lnTo>
                    <a:pt x="150" y="31"/>
                  </a:lnTo>
                  <a:cubicBezTo>
                    <a:pt x="19" y="106"/>
                    <a:pt x="1" y="326"/>
                    <a:pt x="124" y="424"/>
                  </a:cubicBezTo>
                  <a:cubicBezTo>
                    <a:pt x="162" y="453"/>
                    <a:pt x="208" y="466"/>
                    <a:pt x="255" y="466"/>
                  </a:cubicBezTo>
                  <a:cubicBezTo>
                    <a:pt x="360" y="466"/>
                    <a:pt x="469" y="400"/>
                    <a:pt x="497" y="297"/>
                  </a:cubicBezTo>
                  <a:cubicBezTo>
                    <a:pt x="536" y="155"/>
                    <a:pt x="408" y="0"/>
                    <a:pt x="26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7367185" y="2076136"/>
              <a:ext cx="12733" cy="11157"/>
            </a:xfrm>
            <a:custGeom>
              <a:rect b="b" l="l" r="r" t="t"/>
              <a:pathLst>
                <a:path extrusionOk="0" h="467" w="533">
                  <a:moveTo>
                    <a:pt x="260" y="0"/>
                  </a:moveTo>
                  <a:cubicBezTo>
                    <a:pt x="252" y="0"/>
                    <a:pt x="244" y="1"/>
                    <a:pt x="236" y="2"/>
                  </a:cubicBezTo>
                  <a:lnTo>
                    <a:pt x="146" y="32"/>
                  </a:lnTo>
                  <a:cubicBezTo>
                    <a:pt x="15" y="110"/>
                    <a:pt x="0" y="331"/>
                    <a:pt x="120" y="424"/>
                  </a:cubicBezTo>
                  <a:cubicBezTo>
                    <a:pt x="159" y="453"/>
                    <a:pt x="206" y="467"/>
                    <a:pt x="254" y="467"/>
                  </a:cubicBezTo>
                  <a:cubicBezTo>
                    <a:pt x="358" y="467"/>
                    <a:pt x="465" y="403"/>
                    <a:pt x="493" y="301"/>
                  </a:cubicBezTo>
                  <a:cubicBezTo>
                    <a:pt x="532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7447583" y="2096492"/>
              <a:ext cx="12733" cy="11133"/>
            </a:xfrm>
            <a:custGeom>
              <a:rect b="b" l="l" r="r" t="t"/>
              <a:pathLst>
                <a:path extrusionOk="0" h="466" w="533">
                  <a:moveTo>
                    <a:pt x="260" y="0"/>
                  </a:moveTo>
                  <a:cubicBezTo>
                    <a:pt x="252" y="0"/>
                    <a:pt x="244" y="1"/>
                    <a:pt x="236" y="1"/>
                  </a:cubicBezTo>
                  <a:lnTo>
                    <a:pt x="150" y="32"/>
                  </a:lnTo>
                  <a:cubicBezTo>
                    <a:pt x="16" y="110"/>
                    <a:pt x="0" y="330"/>
                    <a:pt x="124" y="424"/>
                  </a:cubicBezTo>
                  <a:cubicBezTo>
                    <a:pt x="161" y="453"/>
                    <a:pt x="206" y="466"/>
                    <a:pt x="253" y="466"/>
                  </a:cubicBezTo>
                  <a:cubicBezTo>
                    <a:pt x="357" y="466"/>
                    <a:pt x="466" y="400"/>
                    <a:pt x="493" y="296"/>
                  </a:cubicBezTo>
                  <a:cubicBezTo>
                    <a:pt x="533" y="159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7201923" y="1706411"/>
              <a:ext cx="316781" cy="330853"/>
            </a:xfrm>
            <a:custGeom>
              <a:rect b="b" l="l" r="r" t="t"/>
              <a:pathLst>
                <a:path extrusionOk="0" h="13849" w="13260">
                  <a:moveTo>
                    <a:pt x="9748" y="1"/>
                  </a:moveTo>
                  <a:cubicBezTo>
                    <a:pt x="9684" y="1"/>
                    <a:pt x="9621" y="2"/>
                    <a:pt x="9558" y="6"/>
                  </a:cubicBezTo>
                  <a:lnTo>
                    <a:pt x="6843" y="178"/>
                  </a:lnTo>
                  <a:cubicBezTo>
                    <a:pt x="6843" y="178"/>
                    <a:pt x="4441" y="193"/>
                    <a:pt x="2466" y="2098"/>
                  </a:cubicBezTo>
                  <a:lnTo>
                    <a:pt x="0" y="4029"/>
                  </a:lnTo>
                  <a:lnTo>
                    <a:pt x="2614" y="7111"/>
                  </a:lnTo>
                  <a:lnTo>
                    <a:pt x="3859" y="6319"/>
                  </a:lnTo>
                  <a:lnTo>
                    <a:pt x="4859" y="9448"/>
                  </a:lnTo>
                  <a:lnTo>
                    <a:pt x="5603" y="13849"/>
                  </a:lnTo>
                  <a:lnTo>
                    <a:pt x="13140" y="12179"/>
                  </a:lnTo>
                  <a:cubicBezTo>
                    <a:pt x="12523" y="10353"/>
                    <a:pt x="10802" y="8695"/>
                    <a:pt x="11089" y="7574"/>
                  </a:cubicBezTo>
                  <a:lnTo>
                    <a:pt x="11523" y="6255"/>
                  </a:lnTo>
                  <a:cubicBezTo>
                    <a:pt x="12094" y="4514"/>
                    <a:pt x="13259" y="2453"/>
                    <a:pt x="11863" y="862"/>
                  </a:cubicBezTo>
                  <a:cubicBezTo>
                    <a:pt x="11247" y="263"/>
                    <a:pt x="10486" y="1"/>
                    <a:pt x="974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7284088" y="1796459"/>
              <a:ext cx="29385" cy="62448"/>
            </a:xfrm>
            <a:custGeom>
              <a:rect b="b" l="l" r="r" t="t"/>
              <a:pathLst>
                <a:path extrusionOk="0" h="2614" w="1230">
                  <a:moveTo>
                    <a:pt x="1219" y="0"/>
                  </a:moveTo>
                  <a:cubicBezTo>
                    <a:pt x="1203" y="0"/>
                    <a:pt x="1163" y="11"/>
                    <a:pt x="1103" y="32"/>
                  </a:cubicBezTo>
                  <a:cubicBezTo>
                    <a:pt x="1025" y="58"/>
                    <a:pt x="916" y="107"/>
                    <a:pt x="797" y="189"/>
                  </a:cubicBezTo>
                  <a:cubicBezTo>
                    <a:pt x="554" y="349"/>
                    <a:pt x="259" y="659"/>
                    <a:pt x="128" y="1097"/>
                  </a:cubicBezTo>
                  <a:cubicBezTo>
                    <a:pt x="1" y="1533"/>
                    <a:pt x="83" y="1959"/>
                    <a:pt x="203" y="2221"/>
                  </a:cubicBezTo>
                  <a:cubicBezTo>
                    <a:pt x="263" y="2355"/>
                    <a:pt x="326" y="2456"/>
                    <a:pt x="375" y="2519"/>
                  </a:cubicBezTo>
                  <a:cubicBezTo>
                    <a:pt x="420" y="2579"/>
                    <a:pt x="452" y="2613"/>
                    <a:pt x="460" y="2613"/>
                  </a:cubicBezTo>
                  <a:cubicBezTo>
                    <a:pt x="460" y="2613"/>
                    <a:pt x="461" y="2613"/>
                    <a:pt x="461" y="2613"/>
                  </a:cubicBezTo>
                  <a:cubicBezTo>
                    <a:pt x="475" y="2602"/>
                    <a:pt x="360" y="2464"/>
                    <a:pt x="263" y="2199"/>
                  </a:cubicBezTo>
                  <a:cubicBezTo>
                    <a:pt x="161" y="1937"/>
                    <a:pt x="98" y="1533"/>
                    <a:pt x="218" y="1123"/>
                  </a:cubicBezTo>
                  <a:cubicBezTo>
                    <a:pt x="337" y="712"/>
                    <a:pt x="610" y="409"/>
                    <a:pt x="834" y="242"/>
                  </a:cubicBezTo>
                  <a:cubicBezTo>
                    <a:pt x="1058" y="73"/>
                    <a:pt x="1230" y="18"/>
                    <a:pt x="1226" y="2"/>
                  </a:cubicBezTo>
                  <a:cubicBezTo>
                    <a:pt x="1226" y="1"/>
                    <a:pt x="1223" y="0"/>
                    <a:pt x="1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7359468" y="1706100"/>
              <a:ext cx="74943" cy="43719"/>
            </a:xfrm>
            <a:custGeom>
              <a:rect b="b" l="l" r="r" t="t"/>
              <a:pathLst>
                <a:path extrusionOk="0" h="1830" w="3137">
                  <a:moveTo>
                    <a:pt x="3080" y="1"/>
                  </a:moveTo>
                  <a:cubicBezTo>
                    <a:pt x="3057" y="1"/>
                    <a:pt x="3136" y="299"/>
                    <a:pt x="2979" y="736"/>
                  </a:cubicBezTo>
                  <a:cubicBezTo>
                    <a:pt x="2900" y="949"/>
                    <a:pt x="2759" y="1192"/>
                    <a:pt x="2531" y="1386"/>
                  </a:cubicBezTo>
                  <a:cubicBezTo>
                    <a:pt x="2307" y="1584"/>
                    <a:pt x="1985" y="1715"/>
                    <a:pt x="1642" y="1733"/>
                  </a:cubicBezTo>
                  <a:cubicBezTo>
                    <a:pt x="1613" y="1735"/>
                    <a:pt x="1585" y="1736"/>
                    <a:pt x="1556" y="1736"/>
                  </a:cubicBezTo>
                  <a:cubicBezTo>
                    <a:pt x="1241" y="1736"/>
                    <a:pt x="942" y="1641"/>
                    <a:pt x="716" y="1483"/>
                  </a:cubicBezTo>
                  <a:cubicBezTo>
                    <a:pt x="469" y="1316"/>
                    <a:pt x="301" y="1091"/>
                    <a:pt x="200" y="886"/>
                  </a:cubicBezTo>
                  <a:cubicBezTo>
                    <a:pt x="0" y="474"/>
                    <a:pt x="43" y="169"/>
                    <a:pt x="22" y="169"/>
                  </a:cubicBezTo>
                  <a:lnTo>
                    <a:pt x="22" y="169"/>
                  </a:lnTo>
                  <a:cubicBezTo>
                    <a:pt x="21" y="169"/>
                    <a:pt x="21" y="169"/>
                    <a:pt x="21" y="169"/>
                  </a:cubicBezTo>
                  <a:cubicBezTo>
                    <a:pt x="18" y="169"/>
                    <a:pt x="13" y="187"/>
                    <a:pt x="9" y="221"/>
                  </a:cubicBezTo>
                  <a:cubicBezTo>
                    <a:pt x="6" y="254"/>
                    <a:pt x="6" y="307"/>
                    <a:pt x="6" y="374"/>
                  </a:cubicBezTo>
                  <a:cubicBezTo>
                    <a:pt x="13" y="505"/>
                    <a:pt x="44" y="695"/>
                    <a:pt x="140" y="916"/>
                  </a:cubicBezTo>
                  <a:cubicBezTo>
                    <a:pt x="237" y="1128"/>
                    <a:pt x="409" y="1371"/>
                    <a:pt x="667" y="1554"/>
                  </a:cubicBezTo>
                  <a:cubicBezTo>
                    <a:pt x="909" y="1727"/>
                    <a:pt x="1228" y="1829"/>
                    <a:pt x="1564" y="1829"/>
                  </a:cubicBezTo>
                  <a:cubicBezTo>
                    <a:pt x="1591" y="1829"/>
                    <a:pt x="1618" y="1829"/>
                    <a:pt x="1645" y="1827"/>
                  </a:cubicBezTo>
                  <a:cubicBezTo>
                    <a:pt x="2012" y="1805"/>
                    <a:pt x="2352" y="1662"/>
                    <a:pt x="2587" y="1450"/>
                  </a:cubicBezTo>
                  <a:cubicBezTo>
                    <a:pt x="2826" y="1240"/>
                    <a:pt x="2968" y="983"/>
                    <a:pt x="3043" y="755"/>
                  </a:cubicBezTo>
                  <a:cubicBezTo>
                    <a:pt x="3114" y="531"/>
                    <a:pt x="3125" y="333"/>
                    <a:pt x="3117" y="202"/>
                  </a:cubicBezTo>
                  <a:cubicBezTo>
                    <a:pt x="3114" y="135"/>
                    <a:pt x="3106" y="87"/>
                    <a:pt x="3099" y="52"/>
                  </a:cubicBezTo>
                  <a:cubicBezTo>
                    <a:pt x="3091" y="19"/>
                    <a:pt x="3083" y="1"/>
                    <a:pt x="3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7091780" y="1710185"/>
              <a:ext cx="363391" cy="222344"/>
            </a:xfrm>
            <a:custGeom>
              <a:rect b="b" l="l" r="r" t="t"/>
              <a:pathLst>
                <a:path extrusionOk="0" h="9307" w="15211">
                  <a:moveTo>
                    <a:pt x="1591" y="0"/>
                  </a:moveTo>
                  <a:cubicBezTo>
                    <a:pt x="1427" y="0"/>
                    <a:pt x="1386" y="193"/>
                    <a:pt x="1554" y="450"/>
                  </a:cubicBezTo>
                  <a:cubicBezTo>
                    <a:pt x="1734" y="722"/>
                    <a:pt x="2204" y="1562"/>
                    <a:pt x="2059" y="1648"/>
                  </a:cubicBezTo>
                  <a:cubicBezTo>
                    <a:pt x="2055" y="1651"/>
                    <a:pt x="2050" y="1652"/>
                    <a:pt x="2045" y="1652"/>
                  </a:cubicBezTo>
                  <a:cubicBezTo>
                    <a:pt x="1867" y="1652"/>
                    <a:pt x="1065" y="334"/>
                    <a:pt x="1065" y="334"/>
                  </a:cubicBezTo>
                  <a:cubicBezTo>
                    <a:pt x="1065" y="334"/>
                    <a:pt x="962" y="78"/>
                    <a:pt x="821" y="78"/>
                  </a:cubicBezTo>
                  <a:cubicBezTo>
                    <a:pt x="801" y="78"/>
                    <a:pt x="780" y="83"/>
                    <a:pt x="759" y="95"/>
                  </a:cubicBezTo>
                  <a:cubicBezTo>
                    <a:pt x="449" y="267"/>
                    <a:pt x="1461" y="1690"/>
                    <a:pt x="1558" y="1820"/>
                  </a:cubicBezTo>
                  <a:cubicBezTo>
                    <a:pt x="1608" y="1886"/>
                    <a:pt x="1547" y="1955"/>
                    <a:pt x="1482" y="1955"/>
                  </a:cubicBezTo>
                  <a:cubicBezTo>
                    <a:pt x="1454" y="1955"/>
                    <a:pt x="1426" y="1942"/>
                    <a:pt x="1406" y="1910"/>
                  </a:cubicBezTo>
                  <a:cubicBezTo>
                    <a:pt x="1338" y="1812"/>
                    <a:pt x="676" y="647"/>
                    <a:pt x="332" y="647"/>
                  </a:cubicBezTo>
                  <a:cubicBezTo>
                    <a:pt x="310" y="647"/>
                    <a:pt x="289" y="652"/>
                    <a:pt x="270" y="662"/>
                  </a:cubicBezTo>
                  <a:cubicBezTo>
                    <a:pt x="27" y="793"/>
                    <a:pt x="1092" y="1839"/>
                    <a:pt x="1099" y="2201"/>
                  </a:cubicBezTo>
                  <a:cubicBezTo>
                    <a:pt x="1099" y="2248"/>
                    <a:pt x="1088" y="2268"/>
                    <a:pt x="1067" y="2268"/>
                  </a:cubicBezTo>
                  <a:cubicBezTo>
                    <a:pt x="931" y="2268"/>
                    <a:pt x="409" y="1448"/>
                    <a:pt x="182" y="1448"/>
                  </a:cubicBezTo>
                  <a:cubicBezTo>
                    <a:pt x="168" y="1448"/>
                    <a:pt x="154" y="1451"/>
                    <a:pt x="143" y="1458"/>
                  </a:cubicBezTo>
                  <a:cubicBezTo>
                    <a:pt x="56" y="1507"/>
                    <a:pt x="1" y="1555"/>
                    <a:pt x="524" y="2205"/>
                  </a:cubicBezTo>
                  <a:cubicBezTo>
                    <a:pt x="804" y="2556"/>
                    <a:pt x="1416" y="3150"/>
                    <a:pt x="1935" y="3636"/>
                  </a:cubicBezTo>
                  <a:lnTo>
                    <a:pt x="1995" y="3691"/>
                  </a:lnTo>
                  <a:cubicBezTo>
                    <a:pt x="1995" y="3691"/>
                    <a:pt x="6404" y="9306"/>
                    <a:pt x="9796" y="9306"/>
                  </a:cubicBezTo>
                  <a:cubicBezTo>
                    <a:pt x="10373" y="9306"/>
                    <a:pt x="10920" y="9144"/>
                    <a:pt x="11412" y="8764"/>
                  </a:cubicBezTo>
                  <a:cubicBezTo>
                    <a:pt x="13485" y="7161"/>
                    <a:pt x="14770" y="6265"/>
                    <a:pt x="15211" y="5847"/>
                  </a:cubicBezTo>
                  <a:lnTo>
                    <a:pt x="13578" y="2926"/>
                  </a:lnTo>
                  <a:cubicBezTo>
                    <a:pt x="13578" y="2926"/>
                    <a:pt x="9638" y="5961"/>
                    <a:pt x="9045" y="5961"/>
                  </a:cubicBezTo>
                  <a:cubicBezTo>
                    <a:pt x="9030" y="5961"/>
                    <a:pt x="9017" y="5959"/>
                    <a:pt x="9006" y="5955"/>
                  </a:cubicBezTo>
                  <a:cubicBezTo>
                    <a:pt x="6631" y="5066"/>
                    <a:pt x="4554" y="3139"/>
                    <a:pt x="3844" y="2429"/>
                  </a:cubicBezTo>
                  <a:cubicBezTo>
                    <a:pt x="3807" y="2291"/>
                    <a:pt x="3762" y="2127"/>
                    <a:pt x="3721" y="1929"/>
                  </a:cubicBezTo>
                  <a:cubicBezTo>
                    <a:pt x="3687" y="1760"/>
                    <a:pt x="3683" y="1589"/>
                    <a:pt x="3706" y="1417"/>
                  </a:cubicBezTo>
                  <a:cubicBezTo>
                    <a:pt x="3728" y="1238"/>
                    <a:pt x="3769" y="1007"/>
                    <a:pt x="3826" y="857"/>
                  </a:cubicBezTo>
                  <a:cubicBezTo>
                    <a:pt x="3833" y="845"/>
                    <a:pt x="3840" y="831"/>
                    <a:pt x="3844" y="819"/>
                  </a:cubicBezTo>
                  <a:cubicBezTo>
                    <a:pt x="3863" y="793"/>
                    <a:pt x="3866" y="767"/>
                    <a:pt x="3874" y="741"/>
                  </a:cubicBezTo>
                  <a:cubicBezTo>
                    <a:pt x="3902" y="612"/>
                    <a:pt x="3806" y="491"/>
                    <a:pt x="3692" y="491"/>
                  </a:cubicBezTo>
                  <a:cubicBezTo>
                    <a:pt x="3667" y="491"/>
                    <a:pt x="3642" y="496"/>
                    <a:pt x="3616" y="509"/>
                  </a:cubicBezTo>
                  <a:cubicBezTo>
                    <a:pt x="3467" y="581"/>
                    <a:pt x="3239" y="991"/>
                    <a:pt x="3180" y="1548"/>
                  </a:cubicBezTo>
                  <a:cubicBezTo>
                    <a:pt x="3180" y="1559"/>
                    <a:pt x="3176" y="1567"/>
                    <a:pt x="3176" y="1574"/>
                  </a:cubicBezTo>
                  <a:cubicBezTo>
                    <a:pt x="3157" y="1720"/>
                    <a:pt x="3112" y="1777"/>
                    <a:pt x="3053" y="1777"/>
                  </a:cubicBezTo>
                  <a:cubicBezTo>
                    <a:pt x="2884" y="1777"/>
                    <a:pt x="2602" y="1309"/>
                    <a:pt x="2477" y="1107"/>
                  </a:cubicBezTo>
                  <a:cubicBezTo>
                    <a:pt x="2306" y="834"/>
                    <a:pt x="1737" y="12"/>
                    <a:pt x="1614" y="2"/>
                  </a:cubicBezTo>
                  <a:cubicBezTo>
                    <a:pt x="1606" y="1"/>
                    <a:pt x="1599" y="0"/>
                    <a:pt x="15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7323009" y="1775601"/>
              <a:ext cx="81847" cy="63141"/>
            </a:xfrm>
            <a:custGeom>
              <a:rect b="b" l="l" r="r" t="t"/>
              <a:pathLst>
                <a:path extrusionOk="0" h="2643" w="3426">
                  <a:moveTo>
                    <a:pt x="3420" y="1"/>
                  </a:moveTo>
                  <a:cubicBezTo>
                    <a:pt x="3400" y="1"/>
                    <a:pt x="3213" y="148"/>
                    <a:pt x="2918" y="382"/>
                  </a:cubicBezTo>
                  <a:cubicBezTo>
                    <a:pt x="2592" y="640"/>
                    <a:pt x="2178" y="965"/>
                    <a:pt x="1718" y="1324"/>
                  </a:cubicBezTo>
                  <a:cubicBezTo>
                    <a:pt x="1256" y="1679"/>
                    <a:pt x="837" y="1996"/>
                    <a:pt x="505" y="2246"/>
                  </a:cubicBezTo>
                  <a:cubicBezTo>
                    <a:pt x="191" y="2482"/>
                    <a:pt x="1" y="2631"/>
                    <a:pt x="8" y="2642"/>
                  </a:cubicBezTo>
                  <a:cubicBezTo>
                    <a:pt x="8" y="2642"/>
                    <a:pt x="8" y="2642"/>
                    <a:pt x="9" y="2642"/>
                  </a:cubicBezTo>
                  <a:cubicBezTo>
                    <a:pt x="17" y="2642"/>
                    <a:pt x="69" y="2613"/>
                    <a:pt x="158" y="2556"/>
                  </a:cubicBezTo>
                  <a:cubicBezTo>
                    <a:pt x="251" y="2500"/>
                    <a:pt x="382" y="2410"/>
                    <a:pt x="542" y="2302"/>
                  </a:cubicBezTo>
                  <a:cubicBezTo>
                    <a:pt x="863" y="2078"/>
                    <a:pt x="1304" y="1765"/>
                    <a:pt x="1775" y="1398"/>
                  </a:cubicBezTo>
                  <a:cubicBezTo>
                    <a:pt x="2249" y="1032"/>
                    <a:pt x="2664" y="689"/>
                    <a:pt x="2959" y="431"/>
                  </a:cubicBezTo>
                  <a:cubicBezTo>
                    <a:pt x="3108" y="303"/>
                    <a:pt x="3224" y="199"/>
                    <a:pt x="3306" y="124"/>
                  </a:cubicBezTo>
                  <a:cubicBezTo>
                    <a:pt x="3385" y="50"/>
                    <a:pt x="3426" y="5"/>
                    <a:pt x="3422" y="1"/>
                  </a:cubicBezTo>
                  <a:cubicBezTo>
                    <a:pt x="3421" y="1"/>
                    <a:pt x="3421" y="1"/>
                    <a:pt x="3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7320882" y="1727149"/>
              <a:ext cx="195970" cy="201703"/>
            </a:xfrm>
            <a:custGeom>
              <a:rect b="b" l="l" r="r" t="t"/>
              <a:pathLst>
                <a:path extrusionOk="0" h="8443" w="8203">
                  <a:moveTo>
                    <a:pt x="6715" y="1"/>
                  </a:moveTo>
                  <a:lnTo>
                    <a:pt x="4434" y="1633"/>
                  </a:lnTo>
                  <a:cubicBezTo>
                    <a:pt x="3096" y="2869"/>
                    <a:pt x="1610" y="3915"/>
                    <a:pt x="0" y="4808"/>
                  </a:cubicBezTo>
                  <a:lnTo>
                    <a:pt x="1890" y="8442"/>
                  </a:lnTo>
                  <a:cubicBezTo>
                    <a:pt x="1890" y="8442"/>
                    <a:pt x="4486" y="7117"/>
                    <a:pt x="6342" y="4304"/>
                  </a:cubicBezTo>
                  <a:cubicBezTo>
                    <a:pt x="8202" y="1488"/>
                    <a:pt x="6720" y="5"/>
                    <a:pt x="6720" y="5"/>
                  </a:cubicBezTo>
                  <a:lnTo>
                    <a:pt x="671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7319975" y="1840037"/>
              <a:ext cx="48377" cy="85526"/>
            </a:xfrm>
            <a:custGeom>
              <a:rect b="b" l="l" r="r" t="t"/>
              <a:pathLst>
                <a:path extrusionOk="0" h="3580" w="2025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4"/>
                    <a:pt x="19" y="57"/>
                    <a:pt x="57" y="154"/>
                  </a:cubicBezTo>
                  <a:cubicBezTo>
                    <a:pt x="94" y="251"/>
                    <a:pt x="154" y="390"/>
                    <a:pt x="228" y="561"/>
                  </a:cubicBezTo>
                  <a:cubicBezTo>
                    <a:pt x="385" y="901"/>
                    <a:pt x="613" y="1361"/>
                    <a:pt x="890" y="1857"/>
                  </a:cubicBezTo>
                  <a:cubicBezTo>
                    <a:pt x="1169" y="2354"/>
                    <a:pt x="1442" y="2788"/>
                    <a:pt x="1655" y="3097"/>
                  </a:cubicBezTo>
                  <a:cubicBezTo>
                    <a:pt x="1760" y="3250"/>
                    <a:pt x="1845" y="3374"/>
                    <a:pt x="1909" y="3456"/>
                  </a:cubicBezTo>
                  <a:cubicBezTo>
                    <a:pt x="1970" y="3535"/>
                    <a:pt x="2007" y="3580"/>
                    <a:pt x="2013" y="3580"/>
                  </a:cubicBezTo>
                  <a:cubicBezTo>
                    <a:pt x="2014" y="3580"/>
                    <a:pt x="2014" y="3579"/>
                    <a:pt x="2014" y="3579"/>
                  </a:cubicBezTo>
                  <a:cubicBezTo>
                    <a:pt x="2025" y="3572"/>
                    <a:pt x="1902" y="3378"/>
                    <a:pt x="1707" y="3060"/>
                  </a:cubicBezTo>
                  <a:cubicBezTo>
                    <a:pt x="1514" y="2747"/>
                    <a:pt x="1248" y="2305"/>
                    <a:pt x="971" y="1812"/>
                  </a:cubicBezTo>
                  <a:cubicBezTo>
                    <a:pt x="695" y="1319"/>
                    <a:pt x="456" y="864"/>
                    <a:pt x="288" y="531"/>
                  </a:cubicBezTo>
                  <a:cubicBezTo>
                    <a:pt x="123" y="205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7371295" y="1874035"/>
              <a:ext cx="69878" cy="53155"/>
            </a:xfrm>
            <a:custGeom>
              <a:rect b="b" l="l" r="r" t="t"/>
              <a:pathLst>
                <a:path extrusionOk="0" h="2225" w="2925">
                  <a:moveTo>
                    <a:pt x="2909" y="1"/>
                  </a:moveTo>
                  <a:cubicBezTo>
                    <a:pt x="2870" y="1"/>
                    <a:pt x="2219" y="472"/>
                    <a:pt x="1435" y="1077"/>
                  </a:cubicBezTo>
                  <a:cubicBezTo>
                    <a:pt x="635" y="1689"/>
                    <a:pt x="0" y="2201"/>
                    <a:pt x="16" y="2224"/>
                  </a:cubicBezTo>
                  <a:cubicBezTo>
                    <a:pt x="16" y="2224"/>
                    <a:pt x="16" y="2224"/>
                    <a:pt x="17" y="2224"/>
                  </a:cubicBezTo>
                  <a:cubicBezTo>
                    <a:pt x="55" y="2224"/>
                    <a:pt x="707" y="1752"/>
                    <a:pt x="1490" y="1148"/>
                  </a:cubicBezTo>
                  <a:cubicBezTo>
                    <a:pt x="2290" y="536"/>
                    <a:pt x="2924" y="20"/>
                    <a:pt x="2910" y="1"/>
                  </a:cubicBezTo>
                  <a:cubicBezTo>
                    <a:pt x="2910" y="1"/>
                    <a:pt x="2909" y="1"/>
                    <a:pt x="2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7333808" y="1537018"/>
              <a:ext cx="99430" cy="210256"/>
            </a:xfrm>
            <a:custGeom>
              <a:rect b="b" l="l" r="r" t="t"/>
              <a:pathLst>
                <a:path extrusionOk="0" h="8801" w="4162">
                  <a:moveTo>
                    <a:pt x="2113" y="0"/>
                  </a:moveTo>
                  <a:cubicBezTo>
                    <a:pt x="1976" y="0"/>
                    <a:pt x="1838" y="31"/>
                    <a:pt x="1711" y="93"/>
                  </a:cubicBezTo>
                  <a:lnTo>
                    <a:pt x="1050" y="406"/>
                  </a:lnTo>
                  <a:cubicBezTo>
                    <a:pt x="445" y="698"/>
                    <a:pt x="53" y="1307"/>
                    <a:pt x="38" y="1980"/>
                  </a:cubicBezTo>
                  <a:cubicBezTo>
                    <a:pt x="16" y="2835"/>
                    <a:pt x="1" y="3988"/>
                    <a:pt x="38" y="4646"/>
                  </a:cubicBezTo>
                  <a:cubicBezTo>
                    <a:pt x="97" y="5789"/>
                    <a:pt x="1244" y="5919"/>
                    <a:pt x="1244" y="5919"/>
                  </a:cubicBezTo>
                  <a:cubicBezTo>
                    <a:pt x="1244" y="5919"/>
                    <a:pt x="1207" y="6547"/>
                    <a:pt x="1166" y="7208"/>
                  </a:cubicBezTo>
                  <a:cubicBezTo>
                    <a:pt x="1114" y="8026"/>
                    <a:pt x="1730" y="8732"/>
                    <a:pt x="2548" y="8796"/>
                  </a:cubicBezTo>
                  <a:cubicBezTo>
                    <a:pt x="2589" y="8799"/>
                    <a:pt x="2629" y="8801"/>
                    <a:pt x="2669" y="8801"/>
                  </a:cubicBezTo>
                  <a:cubicBezTo>
                    <a:pt x="3457" y="8801"/>
                    <a:pt x="4123" y="8180"/>
                    <a:pt x="4162" y="7376"/>
                  </a:cubicBezTo>
                  <a:lnTo>
                    <a:pt x="4154" y="2685"/>
                  </a:lnTo>
                  <a:cubicBezTo>
                    <a:pt x="4150" y="1759"/>
                    <a:pt x="3695" y="896"/>
                    <a:pt x="2933" y="370"/>
                  </a:cubicBezTo>
                  <a:lnTo>
                    <a:pt x="2597" y="137"/>
                  </a:lnTo>
                  <a:cubicBezTo>
                    <a:pt x="2450" y="47"/>
                    <a:pt x="2282" y="0"/>
                    <a:pt x="211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7340402" y="1600355"/>
              <a:ext cx="7071" cy="7000"/>
            </a:xfrm>
            <a:custGeom>
              <a:rect b="b" l="l" r="r" t="t"/>
              <a:pathLst>
                <a:path extrusionOk="0" h="293" w="296">
                  <a:moveTo>
                    <a:pt x="150" y="1"/>
                  </a:moveTo>
                  <a:cubicBezTo>
                    <a:pt x="68" y="1"/>
                    <a:pt x="4" y="64"/>
                    <a:pt x="4" y="146"/>
                  </a:cubicBezTo>
                  <a:cubicBezTo>
                    <a:pt x="1" y="229"/>
                    <a:pt x="68" y="292"/>
                    <a:pt x="147" y="292"/>
                  </a:cubicBezTo>
                  <a:cubicBezTo>
                    <a:pt x="228" y="292"/>
                    <a:pt x="296" y="229"/>
                    <a:pt x="296" y="150"/>
                  </a:cubicBezTo>
                  <a:cubicBezTo>
                    <a:pt x="296" y="68"/>
                    <a:pt x="233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7336938" y="1595863"/>
              <a:ext cx="14119" cy="4229"/>
            </a:xfrm>
            <a:custGeom>
              <a:rect b="b" l="l" r="r" t="t"/>
              <a:pathLst>
                <a:path extrusionOk="0" h="177" w="591">
                  <a:moveTo>
                    <a:pt x="315" y="0"/>
                  </a:moveTo>
                  <a:cubicBezTo>
                    <a:pt x="306" y="0"/>
                    <a:pt x="297" y="1"/>
                    <a:pt x="288" y="1"/>
                  </a:cubicBezTo>
                  <a:cubicBezTo>
                    <a:pt x="190" y="5"/>
                    <a:pt x="109" y="46"/>
                    <a:pt x="64" y="88"/>
                  </a:cubicBezTo>
                  <a:cubicBezTo>
                    <a:pt x="15" y="129"/>
                    <a:pt x="0" y="166"/>
                    <a:pt x="8" y="174"/>
                  </a:cubicBezTo>
                  <a:cubicBezTo>
                    <a:pt x="9" y="175"/>
                    <a:pt x="12" y="176"/>
                    <a:pt x="15" y="176"/>
                  </a:cubicBezTo>
                  <a:cubicBezTo>
                    <a:pt x="47" y="176"/>
                    <a:pt x="150" y="102"/>
                    <a:pt x="292" y="95"/>
                  </a:cubicBezTo>
                  <a:cubicBezTo>
                    <a:pt x="301" y="94"/>
                    <a:pt x="311" y="94"/>
                    <a:pt x="320" y="94"/>
                  </a:cubicBezTo>
                  <a:cubicBezTo>
                    <a:pt x="445" y="94"/>
                    <a:pt x="541" y="148"/>
                    <a:pt x="573" y="148"/>
                  </a:cubicBezTo>
                  <a:cubicBezTo>
                    <a:pt x="578" y="148"/>
                    <a:pt x="581" y="147"/>
                    <a:pt x="583" y="144"/>
                  </a:cubicBezTo>
                  <a:cubicBezTo>
                    <a:pt x="590" y="132"/>
                    <a:pt x="571" y="99"/>
                    <a:pt x="519" y="62"/>
                  </a:cubicBezTo>
                  <a:cubicBezTo>
                    <a:pt x="476" y="31"/>
                    <a:pt x="401" y="0"/>
                    <a:pt x="3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7380852" y="1600713"/>
              <a:ext cx="6976" cy="6976"/>
            </a:xfrm>
            <a:custGeom>
              <a:rect b="b" l="l" r="r" t="t"/>
              <a:pathLst>
                <a:path extrusionOk="0" h="292" w="292">
                  <a:moveTo>
                    <a:pt x="149" y="0"/>
                  </a:moveTo>
                  <a:cubicBezTo>
                    <a:pt x="67" y="0"/>
                    <a:pt x="0" y="64"/>
                    <a:pt x="0" y="146"/>
                  </a:cubicBezTo>
                  <a:cubicBezTo>
                    <a:pt x="0" y="224"/>
                    <a:pt x="64" y="292"/>
                    <a:pt x="145" y="292"/>
                  </a:cubicBezTo>
                  <a:cubicBezTo>
                    <a:pt x="228" y="292"/>
                    <a:pt x="291" y="228"/>
                    <a:pt x="291" y="146"/>
                  </a:cubicBezTo>
                  <a:cubicBezTo>
                    <a:pt x="291" y="67"/>
                    <a:pt x="228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7378510" y="1596150"/>
              <a:ext cx="14143" cy="4300"/>
            </a:xfrm>
            <a:custGeom>
              <a:rect b="b" l="l" r="r" t="t"/>
              <a:pathLst>
                <a:path extrusionOk="0" h="180" w="592">
                  <a:moveTo>
                    <a:pt x="303" y="1"/>
                  </a:moveTo>
                  <a:cubicBezTo>
                    <a:pt x="298" y="1"/>
                    <a:pt x="293" y="1"/>
                    <a:pt x="288" y="1"/>
                  </a:cubicBezTo>
                  <a:cubicBezTo>
                    <a:pt x="191" y="8"/>
                    <a:pt x="109" y="50"/>
                    <a:pt x="64" y="91"/>
                  </a:cubicBezTo>
                  <a:cubicBezTo>
                    <a:pt x="16" y="132"/>
                    <a:pt x="0" y="169"/>
                    <a:pt x="8" y="177"/>
                  </a:cubicBezTo>
                  <a:cubicBezTo>
                    <a:pt x="10" y="178"/>
                    <a:pt x="13" y="179"/>
                    <a:pt x="16" y="179"/>
                  </a:cubicBezTo>
                  <a:cubicBezTo>
                    <a:pt x="47" y="179"/>
                    <a:pt x="149" y="104"/>
                    <a:pt x="292" y="98"/>
                  </a:cubicBezTo>
                  <a:cubicBezTo>
                    <a:pt x="302" y="97"/>
                    <a:pt x="312" y="97"/>
                    <a:pt x="322" y="97"/>
                  </a:cubicBezTo>
                  <a:cubicBezTo>
                    <a:pt x="447" y="97"/>
                    <a:pt x="545" y="149"/>
                    <a:pt x="575" y="149"/>
                  </a:cubicBezTo>
                  <a:cubicBezTo>
                    <a:pt x="579" y="149"/>
                    <a:pt x="582" y="148"/>
                    <a:pt x="583" y="146"/>
                  </a:cubicBezTo>
                  <a:cubicBezTo>
                    <a:pt x="591" y="136"/>
                    <a:pt x="572" y="102"/>
                    <a:pt x="524" y="65"/>
                  </a:cubicBezTo>
                  <a:cubicBezTo>
                    <a:pt x="474" y="32"/>
                    <a:pt x="394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7363506" y="1666487"/>
              <a:ext cx="36265" cy="18730"/>
            </a:xfrm>
            <a:custGeom>
              <a:rect b="b" l="l" r="r" t="t"/>
              <a:pathLst>
                <a:path extrusionOk="0" h="784" w="1518">
                  <a:moveTo>
                    <a:pt x="1518" y="0"/>
                  </a:moveTo>
                  <a:lnTo>
                    <a:pt x="1518" y="0"/>
                  </a:lnTo>
                  <a:cubicBezTo>
                    <a:pt x="813" y="487"/>
                    <a:pt x="87" y="500"/>
                    <a:pt x="8" y="500"/>
                  </a:cubicBezTo>
                  <a:cubicBezTo>
                    <a:pt x="3" y="500"/>
                    <a:pt x="1" y="500"/>
                    <a:pt x="1" y="500"/>
                  </a:cubicBezTo>
                  <a:lnTo>
                    <a:pt x="1" y="500"/>
                  </a:lnTo>
                  <a:lnTo>
                    <a:pt x="23" y="781"/>
                  </a:lnTo>
                  <a:cubicBezTo>
                    <a:pt x="60" y="783"/>
                    <a:pt x="96" y="784"/>
                    <a:pt x="131" y="784"/>
                  </a:cubicBezTo>
                  <a:cubicBezTo>
                    <a:pt x="1188" y="784"/>
                    <a:pt x="1518" y="0"/>
                    <a:pt x="151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7355048" y="1599184"/>
              <a:ext cx="10989" cy="33040"/>
            </a:xfrm>
            <a:custGeom>
              <a:rect b="b" l="l" r="r" t="t"/>
              <a:pathLst>
                <a:path extrusionOk="0" h="1383" w="460">
                  <a:moveTo>
                    <a:pt x="449" y="0"/>
                  </a:moveTo>
                  <a:cubicBezTo>
                    <a:pt x="440" y="0"/>
                    <a:pt x="403" y="93"/>
                    <a:pt x="348" y="240"/>
                  </a:cubicBezTo>
                  <a:cubicBezTo>
                    <a:pt x="292" y="390"/>
                    <a:pt x="220" y="595"/>
                    <a:pt x="142" y="826"/>
                  </a:cubicBezTo>
                  <a:cubicBezTo>
                    <a:pt x="105" y="942"/>
                    <a:pt x="72" y="1050"/>
                    <a:pt x="38" y="1155"/>
                  </a:cubicBezTo>
                  <a:cubicBezTo>
                    <a:pt x="23" y="1200"/>
                    <a:pt x="1" y="1256"/>
                    <a:pt x="23" y="1316"/>
                  </a:cubicBezTo>
                  <a:cubicBezTo>
                    <a:pt x="34" y="1350"/>
                    <a:pt x="60" y="1368"/>
                    <a:pt x="86" y="1376"/>
                  </a:cubicBezTo>
                  <a:cubicBezTo>
                    <a:pt x="113" y="1383"/>
                    <a:pt x="135" y="1379"/>
                    <a:pt x="158" y="1383"/>
                  </a:cubicBezTo>
                  <a:cubicBezTo>
                    <a:pt x="315" y="1383"/>
                    <a:pt x="415" y="1379"/>
                    <a:pt x="415" y="1372"/>
                  </a:cubicBezTo>
                  <a:cubicBezTo>
                    <a:pt x="415" y="1360"/>
                    <a:pt x="318" y="1350"/>
                    <a:pt x="158" y="1338"/>
                  </a:cubicBezTo>
                  <a:cubicBezTo>
                    <a:pt x="116" y="1334"/>
                    <a:pt x="79" y="1327"/>
                    <a:pt x="72" y="1297"/>
                  </a:cubicBezTo>
                  <a:cubicBezTo>
                    <a:pt x="60" y="1267"/>
                    <a:pt x="75" y="1222"/>
                    <a:pt x="94" y="1170"/>
                  </a:cubicBezTo>
                  <a:cubicBezTo>
                    <a:pt x="127" y="1069"/>
                    <a:pt x="165" y="961"/>
                    <a:pt x="203" y="849"/>
                  </a:cubicBezTo>
                  <a:cubicBezTo>
                    <a:pt x="280" y="617"/>
                    <a:pt x="348" y="404"/>
                    <a:pt x="389" y="252"/>
                  </a:cubicBezTo>
                  <a:cubicBezTo>
                    <a:pt x="434" y="98"/>
                    <a:pt x="460" y="5"/>
                    <a:pt x="449" y="1"/>
                  </a:cubicBezTo>
                  <a:cubicBezTo>
                    <a:pt x="449" y="0"/>
                    <a:pt x="449" y="0"/>
                    <a:pt x="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7409307" y="1537257"/>
              <a:ext cx="175711" cy="175878"/>
            </a:xfrm>
            <a:custGeom>
              <a:rect b="b" l="l" r="r" t="t"/>
              <a:pathLst>
                <a:path extrusionOk="0" h="7362" w="7355">
                  <a:moveTo>
                    <a:pt x="0" y="1"/>
                  </a:moveTo>
                  <a:lnTo>
                    <a:pt x="61" y="3519"/>
                  </a:lnTo>
                  <a:cubicBezTo>
                    <a:pt x="61" y="4083"/>
                    <a:pt x="64" y="4662"/>
                    <a:pt x="273" y="5185"/>
                  </a:cubicBezTo>
                  <a:cubicBezTo>
                    <a:pt x="478" y="5708"/>
                    <a:pt x="938" y="6175"/>
                    <a:pt x="1498" y="6216"/>
                  </a:cubicBezTo>
                  <a:cubicBezTo>
                    <a:pt x="1532" y="6219"/>
                    <a:pt x="1566" y="6220"/>
                    <a:pt x="1601" y="6220"/>
                  </a:cubicBezTo>
                  <a:cubicBezTo>
                    <a:pt x="1873" y="6220"/>
                    <a:pt x="2145" y="6141"/>
                    <a:pt x="2415" y="6141"/>
                  </a:cubicBezTo>
                  <a:cubicBezTo>
                    <a:pt x="2471" y="6141"/>
                    <a:pt x="2526" y="6144"/>
                    <a:pt x="2581" y="6152"/>
                  </a:cubicBezTo>
                  <a:cubicBezTo>
                    <a:pt x="3250" y="6254"/>
                    <a:pt x="3635" y="6990"/>
                    <a:pt x="4251" y="7258"/>
                  </a:cubicBezTo>
                  <a:cubicBezTo>
                    <a:pt x="4410" y="7328"/>
                    <a:pt x="4582" y="7361"/>
                    <a:pt x="4755" y="7361"/>
                  </a:cubicBezTo>
                  <a:cubicBezTo>
                    <a:pt x="5175" y="7361"/>
                    <a:pt x="5599" y="7165"/>
                    <a:pt x="5842" y="6821"/>
                  </a:cubicBezTo>
                  <a:cubicBezTo>
                    <a:pt x="5969" y="6645"/>
                    <a:pt x="6051" y="6444"/>
                    <a:pt x="6179" y="6268"/>
                  </a:cubicBezTo>
                  <a:cubicBezTo>
                    <a:pt x="6376" y="6003"/>
                    <a:pt x="6675" y="5828"/>
                    <a:pt x="6891" y="5573"/>
                  </a:cubicBezTo>
                  <a:cubicBezTo>
                    <a:pt x="7348" y="5043"/>
                    <a:pt x="7355" y="4211"/>
                    <a:pt x="6977" y="3623"/>
                  </a:cubicBezTo>
                  <a:cubicBezTo>
                    <a:pt x="6600" y="3037"/>
                    <a:pt x="5894" y="2705"/>
                    <a:pt x="5200" y="2697"/>
                  </a:cubicBezTo>
                  <a:cubicBezTo>
                    <a:pt x="5394" y="2216"/>
                    <a:pt x="5140" y="1641"/>
                    <a:pt x="4726" y="1334"/>
                  </a:cubicBezTo>
                  <a:cubicBezTo>
                    <a:pt x="4307" y="1024"/>
                    <a:pt x="3769" y="934"/>
                    <a:pt x="3250" y="916"/>
                  </a:cubicBezTo>
                  <a:cubicBezTo>
                    <a:pt x="3140" y="912"/>
                    <a:pt x="3029" y="911"/>
                    <a:pt x="2918" y="911"/>
                  </a:cubicBezTo>
                  <a:cubicBezTo>
                    <a:pt x="2781" y="911"/>
                    <a:pt x="2644" y="913"/>
                    <a:pt x="2507" y="913"/>
                  </a:cubicBezTo>
                  <a:cubicBezTo>
                    <a:pt x="2237" y="913"/>
                    <a:pt x="1967" y="906"/>
                    <a:pt x="1700" y="867"/>
                  </a:cubicBezTo>
                  <a:cubicBezTo>
                    <a:pt x="1188" y="789"/>
                    <a:pt x="728" y="378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7327477" y="1550039"/>
              <a:ext cx="22600" cy="54350"/>
            </a:xfrm>
            <a:custGeom>
              <a:rect b="b" l="l" r="r" t="t"/>
              <a:pathLst>
                <a:path extrusionOk="0" h="2275" w="946">
                  <a:moveTo>
                    <a:pt x="662" y="0"/>
                  </a:moveTo>
                  <a:lnTo>
                    <a:pt x="508" y="49"/>
                  </a:lnTo>
                  <a:cubicBezTo>
                    <a:pt x="240" y="347"/>
                    <a:pt x="71" y="732"/>
                    <a:pt x="38" y="1128"/>
                  </a:cubicBezTo>
                  <a:cubicBezTo>
                    <a:pt x="0" y="1528"/>
                    <a:pt x="102" y="1938"/>
                    <a:pt x="314" y="2274"/>
                  </a:cubicBezTo>
                  <a:cubicBezTo>
                    <a:pt x="531" y="1928"/>
                    <a:pt x="743" y="1573"/>
                    <a:pt x="845" y="1173"/>
                  </a:cubicBezTo>
                  <a:cubicBezTo>
                    <a:pt x="945" y="777"/>
                    <a:pt x="912" y="325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7338706" y="1531331"/>
              <a:ext cx="100959" cy="83185"/>
            </a:xfrm>
            <a:custGeom>
              <a:rect b="b" l="l" r="r" t="t"/>
              <a:pathLst>
                <a:path extrusionOk="0" h="3482" w="4226">
                  <a:moveTo>
                    <a:pt x="1934" y="0"/>
                  </a:moveTo>
                  <a:cubicBezTo>
                    <a:pt x="1646" y="0"/>
                    <a:pt x="1351" y="37"/>
                    <a:pt x="1088" y="80"/>
                  </a:cubicBezTo>
                  <a:cubicBezTo>
                    <a:pt x="667" y="154"/>
                    <a:pt x="282" y="481"/>
                    <a:pt x="45" y="846"/>
                  </a:cubicBezTo>
                  <a:lnTo>
                    <a:pt x="45" y="846"/>
                  </a:lnTo>
                  <a:cubicBezTo>
                    <a:pt x="45" y="838"/>
                    <a:pt x="45" y="831"/>
                    <a:pt x="46" y="824"/>
                  </a:cubicBezTo>
                  <a:lnTo>
                    <a:pt x="46" y="824"/>
                  </a:lnTo>
                  <a:lnTo>
                    <a:pt x="1" y="918"/>
                  </a:lnTo>
                  <a:cubicBezTo>
                    <a:pt x="15" y="894"/>
                    <a:pt x="30" y="870"/>
                    <a:pt x="45" y="846"/>
                  </a:cubicBezTo>
                  <a:lnTo>
                    <a:pt x="45" y="846"/>
                  </a:lnTo>
                  <a:cubicBezTo>
                    <a:pt x="41" y="1559"/>
                    <a:pt x="568" y="2212"/>
                    <a:pt x="1230" y="2482"/>
                  </a:cubicBezTo>
                  <a:cubicBezTo>
                    <a:pt x="1313" y="2514"/>
                    <a:pt x="1400" y="2544"/>
                    <a:pt x="1490" y="2544"/>
                  </a:cubicBezTo>
                  <a:cubicBezTo>
                    <a:pt x="1504" y="2544"/>
                    <a:pt x="1518" y="2544"/>
                    <a:pt x="1532" y="2542"/>
                  </a:cubicBezTo>
                  <a:cubicBezTo>
                    <a:pt x="1637" y="2531"/>
                    <a:pt x="1738" y="2468"/>
                    <a:pt x="1768" y="2370"/>
                  </a:cubicBezTo>
                  <a:cubicBezTo>
                    <a:pt x="1778" y="2335"/>
                    <a:pt x="1776" y="2296"/>
                    <a:pt x="1765" y="2261"/>
                  </a:cubicBezTo>
                  <a:lnTo>
                    <a:pt x="1765" y="2261"/>
                  </a:lnTo>
                  <a:cubicBezTo>
                    <a:pt x="1971" y="2420"/>
                    <a:pt x="2191" y="2564"/>
                    <a:pt x="2421" y="2688"/>
                  </a:cubicBezTo>
                  <a:cubicBezTo>
                    <a:pt x="2524" y="2745"/>
                    <a:pt x="2640" y="2798"/>
                    <a:pt x="2752" y="2798"/>
                  </a:cubicBezTo>
                  <a:cubicBezTo>
                    <a:pt x="2787" y="2798"/>
                    <a:pt x="2821" y="2793"/>
                    <a:pt x="2854" y="2781"/>
                  </a:cubicBezTo>
                  <a:cubicBezTo>
                    <a:pt x="2961" y="2745"/>
                    <a:pt x="3031" y="2610"/>
                    <a:pt x="3005" y="2512"/>
                  </a:cubicBezTo>
                  <a:lnTo>
                    <a:pt x="3005" y="2512"/>
                  </a:lnTo>
                  <a:cubicBezTo>
                    <a:pt x="3185" y="2788"/>
                    <a:pt x="3333" y="3318"/>
                    <a:pt x="3571" y="3476"/>
                  </a:cubicBezTo>
                  <a:cubicBezTo>
                    <a:pt x="3577" y="3480"/>
                    <a:pt x="3583" y="3482"/>
                    <a:pt x="3590" y="3482"/>
                  </a:cubicBezTo>
                  <a:cubicBezTo>
                    <a:pt x="3679" y="3482"/>
                    <a:pt x="3847" y="3160"/>
                    <a:pt x="3938" y="3128"/>
                  </a:cubicBezTo>
                  <a:cubicBezTo>
                    <a:pt x="4054" y="3087"/>
                    <a:pt x="4087" y="2942"/>
                    <a:pt x="4102" y="2823"/>
                  </a:cubicBezTo>
                  <a:cubicBezTo>
                    <a:pt x="4166" y="2370"/>
                    <a:pt x="4226" y="1896"/>
                    <a:pt x="4057" y="1470"/>
                  </a:cubicBezTo>
                  <a:cubicBezTo>
                    <a:pt x="3807" y="842"/>
                    <a:pt x="3183" y="249"/>
                    <a:pt x="2530" y="70"/>
                  </a:cubicBezTo>
                  <a:cubicBezTo>
                    <a:pt x="2345" y="19"/>
                    <a:pt x="2141" y="0"/>
                    <a:pt x="19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7426271" y="1602386"/>
              <a:ext cx="16866" cy="24153"/>
            </a:xfrm>
            <a:custGeom>
              <a:rect b="b" l="l" r="r" t="t"/>
              <a:pathLst>
                <a:path extrusionOk="0" h="1011" w="706">
                  <a:moveTo>
                    <a:pt x="259" y="1"/>
                  </a:moveTo>
                  <a:cubicBezTo>
                    <a:pt x="163" y="1"/>
                    <a:pt x="67" y="36"/>
                    <a:pt x="0" y="106"/>
                  </a:cubicBezTo>
                  <a:lnTo>
                    <a:pt x="216" y="1002"/>
                  </a:lnTo>
                  <a:cubicBezTo>
                    <a:pt x="237" y="1008"/>
                    <a:pt x="257" y="1010"/>
                    <a:pt x="277" y="1010"/>
                  </a:cubicBezTo>
                  <a:cubicBezTo>
                    <a:pt x="398" y="1010"/>
                    <a:pt x="512" y="918"/>
                    <a:pt x="583" y="816"/>
                  </a:cubicBezTo>
                  <a:cubicBezTo>
                    <a:pt x="665" y="689"/>
                    <a:pt x="706" y="532"/>
                    <a:pt x="680" y="382"/>
                  </a:cubicBezTo>
                  <a:cubicBezTo>
                    <a:pt x="654" y="233"/>
                    <a:pt x="556" y="95"/>
                    <a:pt x="418" y="35"/>
                  </a:cubicBezTo>
                  <a:cubicBezTo>
                    <a:pt x="368" y="12"/>
                    <a:pt x="314" y="1"/>
                    <a:pt x="2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7405031" y="1539837"/>
              <a:ext cx="141453" cy="74585"/>
            </a:xfrm>
            <a:custGeom>
              <a:rect b="b" l="l" r="r" t="t"/>
              <a:pathLst>
                <a:path extrusionOk="0" h="3122" w="5921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5"/>
                    <a:pt x="26" y="19"/>
                    <a:pt x="78" y="50"/>
                  </a:cubicBezTo>
                  <a:cubicBezTo>
                    <a:pt x="131" y="79"/>
                    <a:pt x="205" y="124"/>
                    <a:pt x="307" y="176"/>
                  </a:cubicBezTo>
                  <a:cubicBezTo>
                    <a:pt x="504" y="281"/>
                    <a:pt x="795" y="427"/>
                    <a:pt x="1169" y="580"/>
                  </a:cubicBezTo>
                  <a:cubicBezTo>
                    <a:pt x="1539" y="722"/>
                    <a:pt x="1991" y="924"/>
                    <a:pt x="2540" y="935"/>
                  </a:cubicBezTo>
                  <a:cubicBezTo>
                    <a:pt x="2557" y="935"/>
                    <a:pt x="2575" y="935"/>
                    <a:pt x="2593" y="935"/>
                  </a:cubicBezTo>
                  <a:cubicBezTo>
                    <a:pt x="3127" y="935"/>
                    <a:pt x="3653" y="666"/>
                    <a:pt x="4224" y="562"/>
                  </a:cubicBezTo>
                  <a:cubicBezTo>
                    <a:pt x="4353" y="539"/>
                    <a:pt x="4482" y="526"/>
                    <a:pt x="4610" y="526"/>
                  </a:cubicBezTo>
                  <a:cubicBezTo>
                    <a:pt x="4776" y="526"/>
                    <a:pt x="4937" y="548"/>
                    <a:pt x="5087" y="598"/>
                  </a:cubicBezTo>
                  <a:cubicBezTo>
                    <a:pt x="5353" y="685"/>
                    <a:pt x="5569" y="871"/>
                    <a:pt x="5685" y="1100"/>
                  </a:cubicBezTo>
                  <a:cubicBezTo>
                    <a:pt x="5805" y="1327"/>
                    <a:pt x="5838" y="1577"/>
                    <a:pt x="5815" y="1805"/>
                  </a:cubicBezTo>
                  <a:cubicBezTo>
                    <a:pt x="5793" y="2033"/>
                    <a:pt x="5703" y="2234"/>
                    <a:pt x="5596" y="2399"/>
                  </a:cubicBezTo>
                  <a:cubicBezTo>
                    <a:pt x="5372" y="2724"/>
                    <a:pt x="5084" y="2896"/>
                    <a:pt x="4886" y="2989"/>
                  </a:cubicBezTo>
                  <a:cubicBezTo>
                    <a:pt x="4684" y="3086"/>
                    <a:pt x="4560" y="3112"/>
                    <a:pt x="4565" y="3120"/>
                  </a:cubicBezTo>
                  <a:cubicBezTo>
                    <a:pt x="4565" y="3121"/>
                    <a:pt x="4566" y="3121"/>
                    <a:pt x="4570" y="3121"/>
                  </a:cubicBezTo>
                  <a:cubicBezTo>
                    <a:pt x="4580" y="3121"/>
                    <a:pt x="4608" y="3117"/>
                    <a:pt x="4654" y="3105"/>
                  </a:cubicBezTo>
                  <a:cubicBezTo>
                    <a:pt x="4710" y="3090"/>
                    <a:pt x="4796" y="3067"/>
                    <a:pt x="4901" y="3022"/>
                  </a:cubicBezTo>
                  <a:cubicBezTo>
                    <a:pt x="5106" y="2937"/>
                    <a:pt x="5408" y="2772"/>
                    <a:pt x="5651" y="2436"/>
                  </a:cubicBezTo>
                  <a:cubicBezTo>
                    <a:pt x="5767" y="2268"/>
                    <a:pt x="5865" y="2055"/>
                    <a:pt x="5891" y="1812"/>
                  </a:cubicBezTo>
                  <a:cubicBezTo>
                    <a:pt x="5920" y="1574"/>
                    <a:pt x="5887" y="1305"/>
                    <a:pt x="5760" y="1058"/>
                  </a:cubicBezTo>
                  <a:cubicBezTo>
                    <a:pt x="5636" y="812"/>
                    <a:pt x="5401" y="607"/>
                    <a:pt x="5117" y="512"/>
                  </a:cubicBezTo>
                  <a:cubicBezTo>
                    <a:pt x="4956" y="457"/>
                    <a:pt x="4785" y="434"/>
                    <a:pt x="4610" y="434"/>
                  </a:cubicBezTo>
                  <a:cubicBezTo>
                    <a:pt x="4477" y="434"/>
                    <a:pt x="4342" y="448"/>
                    <a:pt x="4210" y="472"/>
                  </a:cubicBezTo>
                  <a:cubicBezTo>
                    <a:pt x="3608" y="582"/>
                    <a:pt x="3087" y="853"/>
                    <a:pt x="2569" y="853"/>
                  </a:cubicBezTo>
                  <a:cubicBezTo>
                    <a:pt x="2560" y="853"/>
                    <a:pt x="2550" y="853"/>
                    <a:pt x="2540" y="853"/>
                  </a:cubicBezTo>
                  <a:cubicBezTo>
                    <a:pt x="2017" y="841"/>
                    <a:pt x="1565" y="655"/>
                    <a:pt x="1192" y="517"/>
                  </a:cubicBezTo>
                  <a:cubicBezTo>
                    <a:pt x="818" y="374"/>
                    <a:pt x="523" y="240"/>
                    <a:pt x="321" y="143"/>
                  </a:cubicBezTo>
                  <a:cubicBezTo>
                    <a:pt x="228" y="102"/>
                    <a:pt x="150" y="64"/>
                    <a:pt x="86" y="35"/>
                  </a:cubicBezTo>
                  <a:cubicBezTo>
                    <a:pt x="41" y="12"/>
                    <a:pt x="12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7427513" y="1607618"/>
              <a:ext cx="10989" cy="12542"/>
            </a:xfrm>
            <a:custGeom>
              <a:rect b="b" l="l" r="r" t="t"/>
              <a:pathLst>
                <a:path extrusionOk="0" h="525" w="460">
                  <a:moveTo>
                    <a:pt x="156" y="1"/>
                  </a:moveTo>
                  <a:cubicBezTo>
                    <a:pt x="147" y="1"/>
                    <a:pt x="139" y="2"/>
                    <a:pt x="131" y="3"/>
                  </a:cubicBezTo>
                  <a:cubicBezTo>
                    <a:pt x="38" y="14"/>
                    <a:pt x="0" y="66"/>
                    <a:pt x="11" y="73"/>
                  </a:cubicBezTo>
                  <a:cubicBezTo>
                    <a:pt x="13" y="76"/>
                    <a:pt x="16" y="77"/>
                    <a:pt x="21" y="77"/>
                  </a:cubicBezTo>
                  <a:cubicBezTo>
                    <a:pt x="35" y="77"/>
                    <a:pt x="63" y="68"/>
                    <a:pt x="103" y="68"/>
                  </a:cubicBezTo>
                  <a:cubicBezTo>
                    <a:pt x="112" y="68"/>
                    <a:pt x="121" y="69"/>
                    <a:pt x="131" y="70"/>
                  </a:cubicBezTo>
                  <a:cubicBezTo>
                    <a:pt x="199" y="73"/>
                    <a:pt x="295" y="123"/>
                    <a:pt x="329" y="212"/>
                  </a:cubicBezTo>
                  <a:cubicBezTo>
                    <a:pt x="355" y="302"/>
                    <a:pt x="303" y="399"/>
                    <a:pt x="251" y="444"/>
                  </a:cubicBezTo>
                  <a:cubicBezTo>
                    <a:pt x="202" y="488"/>
                    <a:pt x="154" y="496"/>
                    <a:pt x="154" y="511"/>
                  </a:cubicBezTo>
                  <a:cubicBezTo>
                    <a:pt x="152" y="516"/>
                    <a:pt x="167" y="524"/>
                    <a:pt x="193" y="524"/>
                  </a:cubicBezTo>
                  <a:cubicBezTo>
                    <a:pt x="217" y="524"/>
                    <a:pt x="252" y="517"/>
                    <a:pt x="292" y="496"/>
                  </a:cubicBezTo>
                  <a:cubicBezTo>
                    <a:pt x="366" y="454"/>
                    <a:pt x="459" y="332"/>
                    <a:pt x="415" y="182"/>
                  </a:cubicBezTo>
                  <a:cubicBezTo>
                    <a:pt x="367" y="50"/>
                    <a:pt x="240" y="1"/>
                    <a:pt x="15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7368452" y="1633994"/>
              <a:ext cx="13832" cy="10488"/>
            </a:xfrm>
            <a:custGeom>
              <a:rect b="b" l="l" r="r" t="t"/>
              <a:pathLst>
                <a:path extrusionOk="0" h="439" w="579">
                  <a:moveTo>
                    <a:pt x="332" y="0"/>
                  </a:moveTo>
                  <a:cubicBezTo>
                    <a:pt x="304" y="0"/>
                    <a:pt x="274" y="5"/>
                    <a:pt x="247" y="12"/>
                  </a:cubicBezTo>
                  <a:cubicBezTo>
                    <a:pt x="175" y="31"/>
                    <a:pt x="100" y="67"/>
                    <a:pt x="56" y="128"/>
                  </a:cubicBezTo>
                  <a:cubicBezTo>
                    <a:pt x="11" y="191"/>
                    <a:pt x="0" y="281"/>
                    <a:pt x="37" y="344"/>
                  </a:cubicBezTo>
                  <a:cubicBezTo>
                    <a:pt x="82" y="414"/>
                    <a:pt x="167" y="438"/>
                    <a:pt x="247" y="438"/>
                  </a:cubicBezTo>
                  <a:cubicBezTo>
                    <a:pt x="253" y="438"/>
                    <a:pt x="259" y="438"/>
                    <a:pt x="265" y="438"/>
                  </a:cubicBezTo>
                  <a:cubicBezTo>
                    <a:pt x="362" y="434"/>
                    <a:pt x="459" y="396"/>
                    <a:pt x="516" y="322"/>
                  </a:cubicBezTo>
                  <a:cubicBezTo>
                    <a:pt x="575" y="247"/>
                    <a:pt x="578" y="128"/>
                    <a:pt x="511" y="60"/>
                  </a:cubicBezTo>
                  <a:lnTo>
                    <a:pt x="485" y="64"/>
                  </a:lnTo>
                  <a:cubicBezTo>
                    <a:pt x="450" y="18"/>
                    <a:pt x="392" y="0"/>
                    <a:pt x="3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7367233" y="1632465"/>
              <a:ext cx="15242" cy="10034"/>
            </a:xfrm>
            <a:custGeom>
              <a:rect b="b" l="l" r="r" t="t"/>
              <a:pathLst>
                <a:path extrusionOk="0" h="420" w="638">
                  <a:moveTo>
                    <a:pt x="611" y="0"/>
                  </a:moveTo>
                  <a:cubicBezTo>
                    <a:pt x="584" y="0"/>
                    <a:pt x="495" y="137"/>
                    <a:pt x="334" y="240"/>
                  </a:cubicBezTo>
                  <a:cubicBezTo>
                    <a:pt x="167" y="352"/>
                    <a:pt x="2" y="378"/>
                    <a:pt x="2" y="405"/>
                  </a:cubicBezTo>
                  <a:cubicBezTo>
                    <a:pt x="1" y="413"/>
                    <a:pt x="24" y="420"/>
                    <a:pt x="64" y="420"/>
                  </a:cubicBezTo>
                  <a:cubicBezTo>
                    <a:pt x="136" y="420"/>
                    <a:pt x="260" y="397"/>
                    <a:pt x="383" y="315"/>
                  </a:cubicBezTo>
                  <a:cubicBezTo>
                    <a:pt x="577" y="192"/>
                    <a:pt x="637" y="9"/>
                    <a:pt x="615" y="1"/>
                  </a:cubicBezTo>
                  <a:cubicBezTo>
                    <a:pt x="614" y="1"/>
                    <a:pt x="613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7402164" y="1535274"/>
              <a:ext cx="117825" cy="22839"/>
            </a:xfrm>
            <a:custGeom>
              <a:rect b="b" l="l" r="r" t="t"/>
              <a:pathLst>
                <a:path extrusionOk="0" h="956" w="4932">
                  <a:moveTo>
                    <a:pt x="7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1" y="5"/>
                    <a:pt x="60" y="50"/>
                    <a:pt x="172" y="125"/>
                  </a:cubicBezTo>
                  <a:cubicBezTo>
                    <a:pt x="284" y="200"/>
                    <a:pt x="449" y="304"/>
                    <a:pt x="658" y="427"/>
                  </a:cubicBezTo>
                  <a:cubicBezTo>
                    <a:pt x="867" y="543"/>
                    <a:pt x="1125" y="677"/>
                    <a:pt x="1427" y="786"/>
                  </a:cubicBezTo>
                  <a:cubicBezTo>
                    <a:pt x="1711" y="884"/>
                    <a:pt x="2036" y="955"/>
                    <a:pt x="2385" y="955"/>
                  </a:cubicBezTo>
                  <a:cubicBezTo>
                    <a:pt x="2409" y="955"/>
                    <a:pt x="2434" y="955"/>
                    <a:pt x="2458" y="954"/>
                  </a:cubicBezTo>
                  <a:cubicBezTo>
                    <a:pt x="2832" y="943"/>
                    <a:pt x="3183" y="815"/>
                    <a:pt x="3452" y="648"/>
                  </a:cubicBezTo>
                  <a:cubicBezTo>
                    <a:pt x="3728" y="484"/>
                    <a:pt x="3960" y="322"/>
                    <a:pt x="4184" y="241"/>
                  </a:cubicBezTo>
                  <a:cubicBezTo>
                    <a:pt x="4356" y="174"/>
                    <a:pt x="4513" y="150"/>
                    <a:pt x="4633" y="150"/>
                  </a:cubicBezTo>
                  <a:cubicBezTo>
                    <a:pt x="4667" y="150"/>
                    <a:pt x="4698" y="151"/>
                    <a:pt x="4725" y="155"/>
                  </a:cubicBezTo>
                  <a:cubicBezTo>
                    <a:pt x="4847" y="165"/>
                    <a:pt x="4914" y="193"/>
                    <a:pt x="4928" y="193"/>
                  </a:cubicBezTo>
                  <a:cubicBezTo>
                    <a:pt x="4930" y="193"/>
                    <a:pt x="4931" y="193"/>
                    <a:pt x="4931" y="192"/>
                  </a:cubicBezTo>
                  <a:cubicBezTo>
                    <a:pt x="4931" y="188"/>
                    <a:pt x="4916" y="181"/>
                    <a:pt x="4882" y="166"/>
                  </a:cubicBezTo>
                  <a:cubicBezTo>
                    <a:pt x="4849" y="151"/>
                    <a:pt x="4800" y="132"/>
                    <a:pt x="4733" y="117"/>
                  </a:cubicBezTo>
                  <a:cubicBezTo>
                    <a:pt x="4690" y="109"/>
                    <a:pt x="4638" y="104"/>
                    <a:pt x="4581" y="104"/>
                  </a:cubicBezTo>
                  <a:cubicBezTo>
                    <a:pt x="4463" y="104"/>
                    <a:pt x="4318" y="125"/>
                    <a:pt x="4161" y="181"/>
                  </a:cubicBezTo>
                  <a:cubicBezTo>
                    <a:pt x="3926" y="255"/>
                    <a:pt x="3683" y="420"/>
                    <a:pt x="3411" y="577"/>
                  </a:cubicBezTo>
                  <a:cubicBezTo>
                    <a:pt x="3142" y="737"/>
                    <a:pt x="2813" y="850"/>
                    <a:pt x="2454" y="860"/>
                  </a:cubicBezTo>
                  <a:cubicBezTo>
                    <a:pt x="2424" y="861"/>
                    <a:pt x="2394" y="862"/>
                    <a:pt x="2364" y="862"/>
                  </a:cubicBezTo>
                  <a:cubicBezTo>
                    <a:pt x="1675" y="862"/>
                    <a:pt x="1089" y="575"/>
                    <a:pt x="688" y="367"/>
                  </a:cubicBezTo>
                  <a:cubicBezTo>
                    <a:pt x="479" y="255"/>
                    <a:pt x="310" y="158"/>
                    <a:pt x="191" y="95"/>
                  </a:cubicBezTo>
                  <a:cubicBezTo>
                    <a:pt x="85" y="36"/>
                    <a:pt x="20" y="1"/>
                    <a:pt x="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6240693" y="1295950"/>
              <a:ext cx="101413" cy="61230"/>
            </a:xfrm>
            <a:custGeom>
              <a:rect b="b" l="l" r="r" t="t"/>
              <a:pathLst>
                <a:path extrusionOk="0" h="2563" w="4245">
                  <a:moveTo>
                    <a:pt x="1" y="1259"/>
                  </a:moveTo>
                  <a:cubicBezTo>
                    <a:pt x="1" y="1259"/>
                    <a:pt x="1" y="1260"/>
                    <a:pt x="1" y="1260"/>
                  </a:cubicBezTo>
                  <a:lnTo>
                    <a:pt x="1" y="1260"/>
                  </a:lnTo>
                  <a:lnTo>
                    <a:pt x="1" y="1259"/>
                  </a:lnTo>
                  <a:close/>
                  <a:moveTo>
                    <a:pt x="2944" y="0"/>
                  </a:moveTo>
                  <a:cubicBezTo>
                    <a:pt x="2478" y="0"/>
                    <a:pt x="1743" y="316"/>
                    <a:pt x="1126" y="632"/>
                  </a:cubicBezTo>
                  <a:cubicBezTo>
                    <a:pt x="509" y="944"/>
                    <a:pt x="6" y="1260"/>
                    <a:pt x="1" y="1260"/>
                  </a:cubicBezTo>
                  <a:cubicBezTo>
                    <a:pt x="1" y="1260"/>
                    <a:pt x="1" y="1260"/>
                    <a:pt x="1" y="1260"/>
                  </a:cubicBezTo>
                  <a:lnTo>
                    <a:pt x="1" y="1260"/>
                  </a:lnTo>
                  <a:lnTo>
                    <a:pt x="1383" y="2563"/>
                  </a:lnTo>
                  <a:lnTo>
                    <a:pt x="4244" y="1424"/>
                  </a:lnTo>
                  <a:cubicBezTo>
                    <a:pt x="4244" y="1424"/>
                    <a:pt x="3900" y="599"/>
                    <a:pt x="3281" y="94"/>
                  </a:cubicBezTo>
                  <a:cubicBezTo>
                    <a:pt x="3200" y="29"/>
                    <a:pt x="3084" y="0"/>
                    <a:pt x="294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5946843" y="1308110"/>
              <a:ext cx="337040" cy="155357"/>
            </a:xfrm>
            <a:custGeom>
              <a:rect b="b" l="l" r="r" t="t"/>
              <a:pathLst>
                <a:path extrusionOk="0" h="6503" w="14108">
                  <a:moveTo>
                    <a:pt x="12725" y="0"/>
                  </a:moveTo>
                  <a:lnTo>
                    <a:pt x="7138" y="3067"/>
                  </a:lnTo>
                  <a:lnTo>
                    <a:pt x="1139" y="2319"/>
                  </a:lnTo>
                  <a:lnTo>
                    <a:pt x="1" y="5614"/>
                  </a:lnTo>
                  <a:lnTo>
                    <a:pt x="7108" y="6503"/>
                  </a:lnTo>
                  <a:lnTo>
                    <a:pt x="14108" y="1995"/>
                  </a:lnTo>
                  <a:lnTo>
                    <a:pt x="1272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5946843" y="1308110"/>
              <a:ext cx="337040" cy="155357"/>
            </a:xfrm>
            <a:custGeom>
              <a:rect b="b" l="l" r="r" t="t"/>
              <a:pathLst>
                <a:path extrusionOk="0" h="6503" w="14108">
                  <a:moveTo>
                    <a:pt x="12725" y="0"/>
                  </a:moveTo>
                  <a:lnTo>
                    <a:pt x="7138" y="3067"/>
                  </a:lnTo>
                  <a:lnTo>
                    <a:pt x="1139" y="2319"/>
                  </a:lnTo>
                  <a:lnTo>
                    <a:pt x="1" y="5614"/>
                  </a:lnTo>
                  <a:lnTo>
                    <a:pt x="7108" y="6503"/>
                  </a:lnTo>
                  <a:lnTo>
                    <a:pt x="14108" y="1995"/>
                  </a:lnTo>
                  <a:lnTo>
                    <a:pt x="14048" y="1909"/>
                  </a:lnTo>
                  <a:lnTo>
                    <a:pt x="12976" y="359"/>
                  </a:lnTo>
                  <a:lnTo>
                    <a:pt x="12725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6089265" y="1138813"/>
              <a:ext cx="390339" cy="405939"/>
            </a:xfrm>
            <a:custGeom>
              <a:rect b="b" l="l" r="r" t="t"/>
              <a:pathLst>
                <a:path extrusionOk="0" h="16992" w="16339">
                  <a:moveTo>
                    <a:pt x="14030" y="1"/>
                  </a:moveTo>
                  <a:cubicBezTo>
                    <a:pt x="1" y="1737"/>
                    <a:pt x="1065" y="16992"/>
                    <a:pt x="1065" y="16992"/>
                  </a:cubicBezTo>
                  <a:lnTo>
                    <a:pt x="16338" y="15442"/>
                  </a:lnTo>
                  <a:lnTo>
                    <a:pt x="140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5336613" y="2142388"/>
              <a:ext cx="74441" cy="123679"/>
            </a:xfrm>
            <a:custGeom>
              <a:rect b="b" l="l" r="r" t="t"/>
              <a:pathLst>
                <a:path extrusionOk="0" h="5177" w="3116">
                  <a:moveTo>
                    <a:pt x="2021" y="1"/>
                  </a:moveTo>
                  <a:lnTo>
                    <a:pt x="1" y="849"/>
                  </a:lnTo>
                  <a:lnTo>
                    <a:pt x="56" y="1013"/>
                  </a:lnTo>
                  <a:cubicBezTo>
                    <a:pt x="318" y="1745"/>
                    <a:pt x="1442" y="4703"/>
                    <a:pt x="1790" y="5117"/>
                  </a:cubicBezTo>
                  <a:cubicBezTo>
                    <a:pt x="1824" y="5158"/>
                    <a:pt x="1852" y="5177"/>
                    <a:pt x="1874" y="5177"/>
                  </a:cubicBezTo>
                  <a:cubicBezTo>
                    <a:pt x="2105" y="5177"/>
                    <a:pt x="1741" y="3179"/>
                    <a:pt x="1741" y="3179"/>
                  </a:cubicBezTo>
                  <a:lnTo>
                    <a:pt x="3116" y="258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5354652" y="2155074"/>
              <a:ext cx="96" cy="24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5337521" y="2155074"/>
              <a:ext cx="20354" cy="29361"/>
            </a:xfrm>
            <a:custGeom>
              <a:rect b="b" l="l" r="r" t="t"/>
              <a:pathLst>
                <a:path extrusionOk="0" h="1229" w="852">
                  <a:moveTo>
                    <a:pt x="717" y="0"/>
                  </a:moveTo>
                  <a:lnTo>
                    <a:pt x="0" y="306"/>
                  </a:lnTo>
                  <a:lnTo>
                    <a:pt x="0" y="306"/>
                  </a:lnTo>
                  <a:lnTo>
                    <a:pt x="18" y="299"/>
                  </a:lnTo>
                  <a:lnTo>
                    <a:pt x="404" y="1228"/>
                  </a:lnTo>
                  <a:cubicBezTo>
                    <a:pt x="590" y="1098"/>
                    <a:pt x="732" y="904"/>
                    <a:pt x="788" y="683"/>
                  </a:cubicBezTo>
                  <a:cubicBezTo>
                    <a:pt x="852" y="452"/>
                    <a:pt x="829" y="209"/>
                    <a:pt x="7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5336613" y="2162648"/>
              <a:ext cx="46251" cy="103802"/>
            </a:xfrm>
            <a:custGeom>
              <a:rect b="b" l="l" r="r" t="t"/>
              <a:pathLst>
                <a:path extrusionOk="0" h="4345" w="1936">
                  <a:moveTo>
                    <a:pt x="1" y="1"/>
                  </a:moveTo>
                  <a:lnTo>
                    <a:pt x="1" y="1"/>
                  </a:lnTo>
                  <a:cubicBezTo>
                    <a:pt x="206" y="639"/>
                    <a:pt x="594" y="1640"/>
                    <a:pt x="964" y="2518"/>
                  </a:cubicBezTo>
                  <a:cubicBezTo>
                    <a:pt x="583" y="1580"/>
                    <a:pt x="199" y="557"/>
                    <a:pt x="56" y="165"/>
                  </a:cubicBezTo>
                  <a:lnTo>
                    <a:pt x="1" y="1"/>
                  </a:lnTo>
                  <a:close/>
                  <a:moveTo>
                    <a:pt x="1916" y="3523"/>
                  </a:moveTo>
                  <a:cubicBezTo>
                    <a:pt x="1916" y="3526"/>
                    <a:pt x="1921" y="3580"/>
                    <a:pt x="1929" y="3659"/>
                  </a:cubicBezTo>
                  <a:lnTo>
                    <a:pt x="1929" y="3659"/>
                  </a:lnTo>
                  <a:cubicBezTo>
                    <a:pt x="1925" y="3614"/>
                    <a:pt x="1922" y="3568"/>
                    <a:pt x="1916" y="3523"/>
                  </a:cubicBezTo>
                  <a:close/>
                  <a:moveTo>
                    <a:pt x="1929" y="3659"/>
                  </a:moveTo>
                  <a:cubicBezTo>
                    <a:pt x="1931" y="3681"/>
                    <a:pt x="1933" y="3703"/>
                    <a:pt x="1935" y="3724"/>
                  </a:cubicBezTo>
                  <a:cubicBezTo>
                    <a:pt x="1933" y="3701"/>
                    <a:pt x="1931" y="3679"/>
                    <a:pt x="1929" y="3659"/>
                  </a:cubicBezTo>
                  <a:close/>
                  <a:moveTo>
                    <a:pt x="1775" y="4251"/>
                  </a:moveTo>
                  <a:cubicBezTo>
                    <a:pt x="1776" y="4253"/>
                    <a:pt x="1777" y="4256"/>
                    <a:pt x="1779" y="4258"/>
                  </a:cubicBezTo>
                  <a:lnTo>
                    <a:pt x="1779" y="4258"/>
                  </a:lnTo>
                  <a:cubicBezTo>
                    <a:pt x="1778" y="4255"/>
                    <a:pt x="1776" y="4253"/>
                    <a:pt x="1775" y="4251"/>
                  </a:cubicBezTo>
                  <a:close/>
                  <a:moveTo>
                    <a:pt x="1906" y="4311"/>
                  </a:moveTo>
                  <a:cubicBezTo>
                    <a:pt x="1905" y="4312"/>
                    <a:pt x="1904" y="4313"/>
                    <a:pt x="1903" y="4315"/>
                  </a:cubicBezTo>
                  <a:lnTo>
                    <a:pt x="1903" y="4315"/>
                  </a:lnTo>
                  <a:cubicBezTo>
                    <a:pt x="1904" y="4313"/>
                    <a:pt x="1905" y="4312"/>
                    <a:pt x="1906" y="4311"/>
                  </a:cubicBezTo>
                  <a:close/>
                  <a:moveTo>
                    <a:pt x="1779" y="4258"/>
                  </a:moveTo>
                  <a:cubicBezTo>
                    <a:pt x="1811" y="4310"/>
                    <a:pt x="1836" y="4337"/>
                    <a:pt x="1854" y="4340"/>
                  </a:cubicBezTo>
                  <a:cubicBezTo>
                    <a:pt x="1857" y="4345"/>
                    <a:pt x="1861" y="4345"/>
                    <a:pt x="1864" y="4345"/>
                  </a:cubicBezTo>
                  <a:cubicBezTo>
                    <a:pt x="1882" y="4345"/>
                    <a:pt x="1893" y="4334"/>
                    <a:pt x="1903" y="4315"/>
                  </a:cubicBezTo>
                  <a:lnTo>
                    <a:pt x="1903" y="4315"/>
                  </a:lnTo>
                  <a:cubicBezTo>
                    <a:pt x="1896" y="4327"/>
                    <a:pt x="1886" y="4330"/>
                    <a:pt x="1876" y="4330"/>
                  </a:cubicBezTo>
                  <a:cubicBezTo>
                    <a:pt x="1854" y="4330"/>
                    <a:pt x="1823" y="4311"/>
                    <a:pt x="1790" y="4269"/>
                  </a:cubicBezTo>
                  <a:cubicBezTo>
                    <a:pt x="1787" y="4267"/>
                    <a:pt x="1783" y="4263"/>
                    <a:pt x="1779" y="4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5336613" y="2162385"/>
              <a:ext cx="46872" cy="103706"/>
            </a:xfrm>
            <a:custGeom>
              <a:rect b="b" l="l" r="r" t="t"/>
              <a:pathLst>
                <a:path extrusionOk="0" h="4341" w="1962">
                  <a:moveTo>
                    <a:pt x="38" y="0"/>
                  </a:moveTo>
                  <a:lnTo>
                    <a:pt x="1" y="12"/>
                  </a:lnTo>
                  <a:lnTo>
                    <a:pt x="56" y="176"/>
                  </a:lnTo>
                  <a:cubicBezTo>
                    <a:pt x="199" y="568"/>
                    <a:pt x="583" y="1591"/>
                    <a:pt x="964" y="2529"/>
                  </a:cubicBezTo>
                  <a:cubicBezTo>
                    <a:pt x="1300" y="3325"/>
                    <a:pt x="1621" y="4020"/>
                    <a:pt x="1775" y="4262"/>
                  </a:cubicBezTo>
                  <a:cubicBezTo>
                    <a:pt x="1778" y="4270"/>
                    <a:pt x="1786" y="4277"/>
                    <a:pt x="1790" y="4280"/>
                  </a:cubicBezTo>
                  <a:cubicBezTo>
                    <a:pt x="1823" y="4322"/>
                    <a:pt x="1854" y="4341"/>
                    <a:pt x="1876" y="4341"/>
                  </a:cubicBezTo>
                  <a:cubicBezTo>
                    <a:pt x="1887" y="4341"/>
                    <a:pt x="1898" y="4337"/>
                    <a:pt x="1906" y="4322"/>
                  </a:cubicBezTo>
                  <a:cubicBezTo>
                    <a:pt x="1961" y="4228"/>
                    <a:pt x="1950" y="3937"/>
                    <a:pt x="1935" y="3735"/>
                  </a:cubicBezTo>
                  <a:cubicBezTo>
                    <a:pt x="1928" y="3672"/>
                    <a:pt x="1924" y="3601"/>
                    <a:pt x="1916" y="3534"/>
                  </a:cubicBezTo>
                  <a:cubicBezTo>
                    <a:pt x="1876" y="3451"/>
                    <a:pt x="1749" y="3432"/>
                    <a:pt x="1644" y="3432"/>
                  </a:cubicBezTo>
                  <a:cubicBezTo>
                    <a:pt x="1558" y="3432"/>
                    <a:pt x="1487" y="3444"/>
                    <a:pt x="1487" y="3444"/>
                  </a:cubicBezTo>
                  <a:lnTo>
                    <a:pt x="442" y="922"/>
                  </a:lnTo>
                  <a:cubicBezTo>
                    <a:pt x="434" y="927"/>
                    <a:pt x="426" y="934"/>
                    <a:pt x="415" y="94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5337521" y="2162194"/>
              <a:ext cx="9652" cy="22696"/>
            </a:xfrm>
            <a:custGeom>
              <a:rect b="b" l="l" r="r" t="t"/>
              <a:pathLst>
                <a:path extrusionOk="0" h="950" w="404">
                  <a:moveTo>
                    <a:pt x="18" y="1"/>
                  </a:moveTo>
                  <a:lnTo>
                    <a:pt x="0" y="8"/>
                  </a:lnTo>
                  <a:lnTo>
                    <a:pt x="377" y="949"/>
                  </a:lnTo>
                  <a:cubicBezTo>
                    <a:pt x="388" y="942"/>
                    <a:pt x="396" y="935"/>
                    <a:pt x="404" y="93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8CB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5337593" y="2161215"/>
              <a:ext cx="44388" cy="104782"/>
            </a:xfrm>
            <a:custGeom>
              <a:rect b="b" l="l" r="r" t="t"/>
              <a:pathLst>
                <a:path extrusionOk="0" h="4386" w="185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6"/>
                    <a:pt x="15" y="45"/>
                  </a:cubicBezTo>
                  <a:cubicBezTo>
                    <a:pt x="30" y="87"/>
                    <a:pt x="46" y="128"/>
                    <a:pt x="60" y="176"/>
                  </a:cubicBezTo>
                  <a:cubicBezTo>
                    <a:pt x="109" y="307"/>
                    <a:pt x="168" y="468"/>
                    <a:pt x="239" y="654"/>
                  </a:cubicBezTo>
                  <a:cubicBezTo>
                    <a:pt x="393" y="1057"/>
                    <a:pt x="613" y="1611"/>
                    <a:pt x="871" y="2216"/>
                  </a:cubicBezTo>
                  <a:cubicBezTo>
                    <a:pt x="1125" y="2821"/>
                    <a:pt x="1371" y="3366"/>
                    <a:pt x="1551" y="3758"/>
                  </a:cubicBezTo>
                  <a:cubicBezTo>
                    <a:pt x="1637" y="3938"/>
                    <a:pt x="1711" y="4091"/>
                    <a:pt x="1771" y="4217"/>
                  </a:cubicBezTo>
                  <a:cubicBezTo>
                    <a:pt x="1794" y="4262"/>
                    <a:pt x="1813" y="4303"/>
                    <a:pt x="1830" y="4341"/>
                  </a:cubicBezTo>
                  <a:cubicBezTo>
                    <a:pt x="1846" y="4371"/>
                    <a:pt x="1853" y="4386"/>
                    <a:pt x="1853" y="4386"/>
                  </a:cubicBezTo>
                  <a:cubicBezTo>
                    <a:pt x="1857" y="4386"/>
                    <a:pt x="1849" y="4367"/>
                    <a:pt x="1839" y="4341"/>
                  </a:cubicBezTo>
                  <a:cubicBezTo>
                    <a:pt x="1820" y="4300"/>
                    <a:pt x="1801" y="4259"/>
                    <a:pt x="1782" y="4214"/>
                  </a:cubicBezTo>
                  <a:cubicBezTo>
                    <a:pt x="1726" y="4087"/>
                    <a:pt x="1656" y="3930"/>
                    <a:pt x="1573" y="3747"/>
                  </a:cubicBezTo>
                  <a:cubicBezTo>
                    <a:pt x="1397" y="3355"/>
                    <a:pt x="1158" y="2809"/>
                    <a:pt x="901" y="2204"/>
                  </a:cubicBezTo>
                  <a:cubicBezTo>
                    <a:pt x="647" y="1599"/>
                    <a:pt x="423" y="1047"/>
                    <a:pt x="262" y="647"/>
                  </a:cubicBezTo>
                  <a:cubicBezTo>
                    <a:pt x="187" y="460"/>
                    <a:pt x="124" y="299"/>
                    <a:pt x="75" y="173"/>
                  </a:cubicBezTo>
                  <a:cubicBezTo>
                    <a:pt x="56" y="124"/>
                    <a:pt x="38" y="83"/>
                    <a:pt x="23" y="42"/>
                  </a:cubicBezTo>
                  <a:cubicBezTo>
                    <a:pt x="8" y="16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5370994" y="2243976"/>
              <a:ext cx="12494" cy="2938"/>
            </a:xfrm>
            <a:custGeom>
              <a:rect b="b" l="l" r="r" t="t"/>
              <a:pathLst>
                <a:path extrusionOk="0" h="123" w="523">
                  <a:moveTo>
                    <a:pt x="194" y="0"/>
                  </a:moveTo>
                  <a:cubicBezTo>
                    <a:pt x="80" y="0"/>
                    <a:pt x="1" y="41"/>
                    <a:pt x="7" y="44"/>
                  </a:cubicBezTo>
                  <a:cubicBezTo>
                    <a:pt x="7" y="46"/>
                    <a:pt x="9" y="46"/>
                    <a:pt x="13" y="46"/>
                  </a:cubicBezTo>
                  <a:cubicBezTo>
                    <a:pt x="31" y="46"/>
                    <a:pt x="89" y="31"/>
                    <a:pt x="168" y="31"/>
                  </a:cubicBezTo>
                  <a:cubicBezTo>
                    <a:pt x="198" y="31"/>
                    <a:pt x="232" y="33"/>
                    <a:pt x="268" y="40"/>
                  </a:cubicBezTo>
                  <a:cubicBezTo>
                    <a:pt x="403" y="58"/>
                    <a:pt x="502" y="123"/>
                    <a:pt x="514" y="123"/>
                  </a:cubicBezTo>
                  <a:cubicBezTo>
                    <a:pt x="514" y="123"/>
                    <a:pt x="515" y="123"/>
                    <a:pt x="515" y="122"/>
                  </a:cubicBezTo>
                  <a:cubicBezTo>
                    <a:pt x="522" y="119"/>
                    <a:pt x="425" y="29"/>
                    <a:pt x="272" y="7"/>
                  </a:cubicBezTo>
                  <a:cubicBezTo>
                    <a:pt x="245" y="2"/>
                    <a:pt x="218" y="0"/>
                    <a:pt x="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5372667" y="2222808"/>
              <a:ext cx="6522" cy="1386"/>
            </a:xfrm>
            <a:custGeom>
              <a:rect b="b" l="l" r="r" t="t"/>
              <a:pathLst>
                <a:path extrusionOk="0" h="58" w="273">
                  <a:moveTo>
                    <a:pt x="29" y="1"/>
                  </a:moveTo>
                  <a:cubicBezTo>
                    <a:pt x="11" y="1"/>
                    <a:pt x="0" y="3"/>
                    <a:pt x="0" y="7"/>
                  </a:cubicBezTo>
                  <a:cubicBezTo>
                    <a:pt x="0" y="15"/>
                    <a:pt x="60" y="34"/>
                    <a:pt x="135" y="45"/>
                  </a:cubicBezTo>
                  <a:cubicBezTo>
                    <a:pt x="178" y="53"/>
                    <a:pt x="218" y="57"/>
                    <a:pt x="243" y="57"/>
                  </a:cubicBezTo>
                  <a:cubicBezTo>
                    <a:pt x="262" y="57"/>
                    <a:pt x="273" y="55"/>
                    <a:pt x="273" y="52"/>
                  </a:cubicBezTo>
                  <a:cubicBezTo>
                    <a:pt x="273" y="41"/>
                    <a:pt x="214" y="26"/>
                    <a:pt x="138" y="11"/>
                  </a:cubicBezTo>
                  <a:cubicBezTo>
                    <a:pt x="95" y="5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373121" y="2216763"/>
              <a:ext cx="5280" cy="2532"/>
            </a:xfrm>
            <a:custGeom>
              <a:rect b="b" l="l" r="r" t="t"/>
              <a:pathLst>
                <a:path extrusionOk="0" h="106" w="221">
                  <a:moveTo>
                    <a:pt x="10" y="1"/>
                  </a:moveTo>
                  <a:cubicBezTo>
                    <a:pt x="6" y="1"/>
                    <a:pt x="4" y="1"/>
                    <a:pt x="4" y="3"/>
                  </a:cubicBezTo>
                  <a:cubicBezTo>
                    <a:pt x="0" y="10"/>
                    <a:pt x="45" y="40"/>
                    <a:pt x="101" y="70"/>
                  </a:cubicBezTo>
                  <a:cubicBezTo>
                    <a:pt x="150" y="91"/>
                    <a:pt x="194" y="105"/>
                    <a:pt x="210" y="105"/>
                  </a:cubicBezTo>
                  <a:cubicBezTo>
                    <a:pt x="214" y="105"/>
                    <a:pt x="216" y="105"/>
                    <a:pt x="217" y="103"/>
                  </a:cubicBezTo>
                  <a:cubicBezTo>
                    <a:pt x="221" y="92"/>
                    <a:pt x="176" y="66"/>
                    <a:pt x="116" y="36"/>
                  </a:cubicBezTo>
                  <a:cubicBezTo>
                    <a:pt x="70" y="14"/>
                    <a:pt x="26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377493" y="2211172"/>
              <a:ext cx="3058" cy="6570"/>
            </a:xfrm>
            <a:custGeom>
              <a:rect b="b" l="l" r="r" t="t"/>
              <a:pathLst>
                <a:path extrusionOk="0" h="275" w="128">
                  <a:moveTo>
                    <a:pt x="9" y="1"/>
                  </a:moveTo>
                  <a:cubicBezTo>
                    <a:pt x="9" y="1"/>
                    <a:pt x="8" y="1"/>
                    <a:pt x="8" y="1"/>
                  </a:cubicBezTo>
                  <a:cubicBezTo>
                    <a:pt x="0" y="5"/>
                    <a:pt x="19" y="68"/>
                    <a:pt x="48" y="144"/>
                  </a:cubicBezTo>
                  <a:cubicBezTo>
                    <a:pt x="78" y="216"/>
                    <a:pt x="110" y="275"/>
                    <a:pt x="119" y="275"/>
                  </a:cubicBezTo>
                  <a:cubicBezTo>
                    <a:pt x="120" y="275"/>
                    <a:pt x="120" y="274"/>
                    <a:pt x="120" y="274"/>
                  </a:cubicBezTo>
                  <a:cubicBezTo>
                    <a:pt x="127" y="270"/>
                    <a:pt x="108" y="207"/>
                    <a:pt x="79" y="132"/>
                  </a:cubicBezTo>
                  <a:cubicBezTo>
                    <a:pt x="49" y="60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5381053" y="2208329"/>
              <a:ext cx="3058" cy="7621"/>
            </a:xfrm>
            <a:custGeom>
              <a:rect b="b" l="l" r="r" t="t"/>
              <a:pathLst>
                <a:path extrusionOk="0" h="319" w="128">
                  <a:moveTo>
                    <a:pt x="11" y="1"/>
                  </a:moveTo>
                  <a:cubicBezTo>
                    <a:pt x="4" y="1"/>
                    <a:pt x="1" y="80"/>
                    <a:pt x="30" y="173"/>
                  </a:cubicBezTo>
                  <a:cubicBezTo>
                    <a:pt x="60" y="260"/>
                    <a:pt x="110" y="318"/>
                    <a:pt x="119" y="318"/>
                  </a:cubicBezTo>
                  <a:cubicBezTo>
                    <a:pt x="119" y="318"/>
                    <a:pt x="120" y="318"/>
                    <a:pt x="120" y="318"/>
                  </a:cubicBezTo>
                  <a:cubicBezTo>
                    <a:pt x="128" y="311"/>
                    <a:pt x="94" y="247"/>
                    <a:pt x="64" y="161"/>
                  </a:cubicBezTo>
                  <a:cubicBezTo>
                    <a:pt x="34" y="75"/>
                    <a:pt x="23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5378114" y="2222712"/>
              <a:ext cx="10631" cy="10297"/>
            </a:xfrm>
            <a:custGeom>
              <a:rect b="b" l="l" r="r" t="t"/>
              <a:pathLst>
                <a:path extrusionOk="0" h="431" w="445">
                  <a:moveTo>
                    <a:pt x="61" y="44"/>
                  </a:moveTo>
                  <a:cubicBezTo>
                    <a:pt x="90" y="44"/>
                    <a:pt x="129" y="47"/>
                    <a:pt x="172" y="60"/>
                  </a:cubicBezTo>
                  <a:cubicBezTo>
                    <a:pt x="224" y="78"/>
                    <a:pt x="281" y="109"/>
                    <a:pt x="325" y="164"/>
                  </a:cubicBezTo>
                  <a:cubicBezTo>
                    <a:pt x="370" y="217"/>
                    <a:pt x="408" y="295"/>
                    <a:pt x="396" y="366"/>
                  </a:cubicBezTo>
                  <a:cubicBezTo>
                    <a:pt x="392" y="388"/>
                    <a:pt x="377" y="397"/>
                    <a:pt x="360" y="397"/>
                  </a:cubicBezTo>
                  <a:cubicBezTo>
                    <a:pt x="348" y="397"/>
                    <a:pt x="334" y="393"/>
                    <a:pt x="322" y="385"/>
                  </a:cubicBezTo>
                  <a:cubicBezTo>
                    <a:pt x="296" y="362"/>
                    <a:pt x="269" y="333"/>
                    <a:pt x="243" y="307"/>
                  </a:cubicBezTo>
                  <a:cubicBezTo>
                    <a:pt x="195" y="254"/>
                    <a:pt x="157" y="202"/>
                    <a:pt x="127" y="154"/>
                  </a:cubicBezTo>
                  <a:cubicBezTo>
                    <a:pt x="97" y="109"/>
                    <a:pt x="76" y="71"/>
                    <a:pt x="61" y="44"/>
                  </a:cubicBezTo>
                  <a:close/>
                  <a:moveTo>
                    <a:pt x="34" y="0"/>
                  </a:moveTo>
                  <a:cubicBezTo>
                    <a:pt x="33" y="2"/>
                    <a:pt x="35" y="13"/>
                    <a:pt x="41" y="31"/>
                  </a:cubicBezTo>
                  <a:lnTo>
                    <a:pt x="41" y="31"/>
                  </a:lnTo>
                  <a:cubicBezTo>
                    <a:pt x="14" y="39"/>
                    <a:pt x="0" y="45"/>
                    <a:pt x="0" y="45"/>
                  </a:cubicBezTo>
                  <a:cubicBezTo>
                    <a:pt x="0" y="46"/>
                    <a:pt x="2" y="47"/>
                    <a:pt x="5" y="47"/>
                  </a:cubicBezTo>
                  <a:cubicBezTo>
                    <a:pt x="12" y="47"/>
                    <a:pt x="26" y="45"/>
                    <a:pt x="45" y="44"/>
                  </a:cubicBezTo>
                  <a:lnTo>
                    <a:pt x="45" y="44"/>
                  </a:lnTo>
                  <a:cubicBezTo>
                    <a:pt x="56" y="74"/>
                    <a:pt x="75" y="117"/>
                    <a:pt x="105" y="168"/>
                  </a:cubicBezTo>
                  <a:cubicBezTo>
                    <a:pt x="134" y="217"/>
                    <a:pt x="172" y="273"/>
                    <a:pt x="221" y="329"/>
                  </a:cubicBezTo>
                  <a:cubicBezTo>
                    <a:pt x="247" y="355"/>
                    <a:pt x="269" y="385"/>
                    <a:pt x="303" y="411"/>
                  </a:cubicBezTo>
                  <a:cubicBezTo>
                    <a:pt x="319" y="421"/>
                    <a:pt x="338" y="430"/>
                    <a:pt x="362" y="430"/>
                  </a:cubicBezTo>
                  <a:cubicBezTo>
                    <a:pt x="366" y="430"/>
                    <a:pt x="370" y="430"/>
                    <a:pt x="374" y="430"/>
                  </a:cubicBezTo>
                  <a:cubicBezTo>
                    <a:pt x="400" y="426"/>
                    <a:pt x="422" y="404"/>
                    <a:pt x="430" y="378"/>
                  </a:cubicBezTo>
                  <a:cubicBezTo>
                    <a:pt x="445" y="183"/>
                    <a:pt x="288" y="64"/>
                    <a:pt x="179" y="38"/>
                  </a:cubicBezTo>
                  <a:cubicBezTo>
                    <a:pt x="148" y="29"/>
                    <a:pt x="120" y="27"/>
                    <a:pt x="96" y="27"/>
                  </a:cubicBezTo>
                  <a:cubicBezTo>
                    <a:pt x="80" y="27"/>
                    <a:pt x="66" y="28"/>
                    <a:pt x="53" y="29"/>
                  </a:cubicBezTo>
                  <a:lnTo>
                    <a:pt x="53" y="29"/>
                  </a:lnTo>
                  <a:cubicBezTo>
                    <a:pt x="43" y="11"/>
                    <a:pt x="37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5378998" y="2215975"/>
              <a:ext cx="6976" cy="7979"/>
            </a:xfrm>
            <a:custGeom>
              <a:rect b="b" l="l" r="r" t="t"/>
              <a:pathLst>
                <a:path extrusionOk="0" h="334" w="292">
                  <a:moveTo>
                    <a:pt x="203" y="1"/>
                  </a:moveTo>
                  <a:cubicBezTo>
                    <a:pt x="187" y="1"/>
                    <a:pt x="172" y="6"/>
                    <a:pt x="161" y="13"/>
                  </a:cubicBezTo>
                  <a:cubicBezTo>
                    <a:pt x="132" y="29"/>
                    <a:pt x="113" y="51"/>
                    <a:pt x="97" y="69"/>
                  </a:cubicBezTo>
                  <a:cubicBezTo>
                    <a:pt x="68" y="114"/>
                    <a:pt x="45" y="155"/>
                    <a:pt x="30" y="193"/>
                  </a:cubicBezTo>
                  <a:cubicBezTo>
                    <a:pt x="4" y="267"/>
                    <a:pt x="1" y="315"/>
                    <a:pt x="4" y="315"/>
                  </a:cubicBezTo>
                  <a:cubicBezTo>
                    <a:pt x="8" y="315"/>
                    <a:pt x="19" y="271"/>
                    <a:pt x="53" y="200"/>
                  </a:cubicBezTo>
                  <a:cubicBezTo>
                    <a:pt x="71" y="167"/>
                    <a:pt x="94" y="129"/>
                    <a:pt x="124" y="91"/>
                  </a:cubicBezTo>
                  <a:cubicBezTo>
                    <a:pt x="143" y="62"/>
                    <a:pt x="178" y="32"/>
                    <a:pt x="205" y="32"/>
                  </a:cubicBezTo>
                  <a:cubicBezTo>
                    <a:pt x="216" y="32"/>
                    <a:pt x="225" y="36"/>
                    <a:pt x="232" y="46"/>
                  </a:cubicBezTo>
                  <a:cubicBezTo>
                    <a:pt x="251" y="88"/>
                    <a:pt x="228" y="148"/>
                    <a:pt x="206" y="189"/>
                  </a:cubicBezTo>
                  <a:cubicBezTo>
                    <a:pt x="180" y="230"/>
                    <a:pt x="150" y="260"/>
                    <a:pt x="120" y="282"/>
                  </a:cubicBezTo>
                  <a:cubicBezTo>
                    <a:pt x="57" y="323"/>
                    <a:pt x="8" y="323"/>
                    <a:pt x="8" y="331"/>
                  </a:cubicBezTo>
                  <a:cubicBezTo>
                    <a:pt x="8" y="332"/>
                    <a:pt x="14" y="334"/>
                    <a:pt x="26" y="334"/>
                  </a:cubicBezTo>
                  <a:cubicBezTo>
                    <a:pt x="48" y="334"/>
                    <a:pt x="86" y="328"/>
                    <a:pt x="132" y="301"/>
                  </a:cubicBezTo>
                  <a:cubicBezTo>
                    <a:pt x="165" y="282"/>
                    <a:pt x="202" y="248"/>
                    <a:pt x="232" y="203"/>
                  </a:cubicBezTo>
                  <a:cubicBezTo>
                    <a:pt x="259" y="159"/>
                    <a:pt x="292" y="99"/>
                    <a:pt x="259" y="32"/>
                  </a:cubicBezTo>
                  <a:cubicBezTo>
                    <a:pt x="248" y="10"/>
                    <a:pt x="225" y="1"/>
                    <a:pt x="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5346791" y="2155313"/>
              <a:ext cx="12256" cy="29313"/>
            </a:xfrm>
            <a:custGeom>
              <a:rect b="b" l="l" r="r" t="t"/>
              <a:pathLst>
                <a:path extrusionOk="0" h="1227" w="513">
                  <a:moveTo>
                    <a:pt x="348" y="1"/>
                  </a:moveTo>
                  <a:cubicBezTo>
                    <a:pt x="347" y="1"/>
                    <a:pt x="347" y="1"/>
                    <a:pt x="347" y="1"/>
                  </a:cubicBezTo>
                  <a:cubicBezTo>
                    <a:pt x="340" y="1"/>
                    <a:pt x="385" y="72"/>
                    <a:pt x="419" y="196"/>
                  </a:cubicBezTo>
                  <a:cubicBezTo>
                    <a:pt x="456" y="315"/>
                    <a:pt x="478" y="494"/>
                    <a:pt x="426" y="681"/>
                  </a:cubicBezTo>
                  <a:cubicBezTo>
                    <a:pt x="374" y="872"/>
                    <a:pt x="262" y="1013"/>
                    <a:pt x="168" y="1099"/>
                  </a:cubicBezTo>
                  <a:cubicBezTo>
                    <a:pt x="71" y="1185"/>
                    <a:pt x="0" y="1218"/>
                    <a:pt x="4" y="1227"/>
                  </a:cubicBezTo>
                  <a:cubicBezTo>
                    <a:pt x="4" y="1227"/>
                    <a:pt x="23" y="1218"/>
                    <a:pt x="56" y="1204"/>
                  </a:cubicBezTo>
                  <a:cubicBezTo>
                    <a:pt x="86" y="1185"/>
                    <a:pt x="131" y="1159"/>
                    <a:pt x="183" y="1118"/>
                  </a:cubicBezTo>
                  <a:cubicBezTo>
                    <a:pt x="285" y="1036"/>
                    <a:pt x="404" y="887"/>
                    <a:pt x="456" y="692"/>
                  </a:cubicBezTo>
                  <a:cubicBezTo>
                    <a:pt x="512" y="498"/>
                    <a:pt x="486" y="308"/>
                    <a:pt x="441" y="188"/>
                  </a:cubicBezTo>
                  <a:cubicBezTo>
                    <a:pt x="423" y="125"/>
                    <a:pt x="397" y="75"/>
                    <a:pt x="378" y="46"/>
                  </a:cubicBezTo>
                  <a:cubicBezTo>
                    <a:pt x="361" y="19"/>
                    <a:pt x="349" y="1"/>
                    <a:pt x="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5357853" y="2150774"/>
              <a:ext cx="25730" cy="10488"/>
            </a:xfrm>
            <a:custGeom>
              <a:rect b="b" l="l" r="r" t="t"/>
              <a:pathLst>
                <a:path extrusionOk="0" h="439" w="1077">
                  <a:moveTo>
                    <a:pt x="1070" y="1"/>
                  </a:moveTo>
                  <a:cubicBezTo>
                    <a:pt x="1048" y="1"/>
                    <a:pt x="813" y="88"/>
                    <a:pt x="531" y="206"/>
                  </a:cubicBezTo>
                  <a:cubicBezTo>
                    <a:pt x="236" y="326"/>
                    <a:pt x="1" y="430"/>
                    <a:pt x="4" y="438"/>
                  </a:cubicBezTo>
                  <a:cubicBezTo>
                    <a:pt x="5" y="438"/>
                    <a:pt x="6" y="439"/>
                    <a:pt x="7" y="439"/>
                  </a:cubicBezTo>
                  <a:cubicBezTo>
                    <a:pt x="36" y="439"/>
                    <a:pt x="268" y="348"/>
                    <a:pt x="546" y="236"/>
                  </a:cubicBezTo>
                  <a:cubicBezTo>
                    <a:pt x="837" y="117"/>
                    <a:pt x="1077" y="12"/>
                    <a:pt x="1072" y="1"/>
                  </a:cubicBezTo>
                  <a:cubicBezTo>
                    <a:pt x="1072" y="1"/>
                    <a:pt x="1071" y="1"/>
                    <a:pt x="1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5355608" y="2190052"/>
              <a:ext cx="7979" cy="18133"/>
            </a:xfrm>
            <a:custGeom>
              <a:rect b="b" l="l" r="r" t="t"/>
              <a:pathLst>
                <a:path extrusionOk="0" h="759" w="334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1" y="4"/>
                    <a:pt x="46" y="183"/>
                    <a:pt x="132" y="392"/>
                  </a:cubicBezTo>
                  <a:cubicBezTo>
                    <a:pt x="220" y="603"/>
                    <a:pt x="312" y="759"/>
                    <a:pt x="322" y="759"/>
                  </a:cubicBezTo>
                  <a:cubicBezTo>
                    <a:pt x="322" y="759"/>
                    <a:pt x="322" y="759"/>
                    <a:pt x="323" y="759"/>
                  </a:cubicBezTo>
                  <a:cubicBezTo>
                    <a:pt x="333" y="755"/>
                    <a:pt x="252" y="590"/>
                    <a:pt x="166" y="381"/>
                  </a:cubicBezTo>
                  <a:cubicBezTo>
                    <a:pt x="81" y="174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5347771" y="2177891"/>
              <a:ext cx="3249" cy="3201"/>
            </a:xfrm>
            <a:custGeom>
              <a:rect b="b" l="l" r="r" t="t"/>
              <a:pathLst>
                <a:path extrusionOk="0" h="134" w="136">
                  <a:moveTo>
                    <a:pt x="122" y="1"/>
                  </a:moveTo>
                  <a:cubicBezTo>
                    <a:pt x="114" y="1"/>
                    <a:pt x="92" y="33"/>
                    <a:pt x="64" y="65"/>
                  </a:cubicBezTo>
                  <a:cubicBezTo>
                    <a:pt x="34" y="99"/>
                    <a:pt x="1" y="125"/>
                    <a:pt x="8" y="132"/>
                  </a:cubicBezTo>
                  <a:cubicBezTo>
                    <a:pt x="9" y="133"/>
                    <a:pt x="11" y="134"/>
                    <a:pt x="14" y="134"/>
                  </a:cubicBezTo>
                  <a:cubicBezTo>
                    <a:pt x="27" y="134"/>
                    <a:pt x="60" y="120"/>
                    <a:pt x="90" y="87"/>
                  </a:cubicBezTo>
                  <a:cubicBezTo>
                    <a:pt x="123" y="49"/>
                    <a:pt x="135" y="5"/>
                    <a:pt x="123" y="1"/>
                  </a:cubicBezTo>
                  <a:cubicBezTo>
                    <a:pt x="123" y="1"/>
                    <a:pt x="12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5352932" y="2170939"/>
              <a:ext cx="1816" cy="3345"/>
            </a:xfrm>
            <a:custGeom>
              <a:rect b="b" l="l" r="r" t="t"/>
              <a:pathLst>
                <a:path extrusionOk="0" h="140" w="76">
                  <a:moveTo>
                    <a:pt x="63" y="0"/>
                  </a:moveTo>
                  <a:cubicBezTo>
                    <a:pt x="55" y="0"/>
                    <a:pt x="38" y="29"/>
                    <a:pt x="23" y="64"/>
                  </a:cubicBezTo>
                  <a:cubicBezTo>
                    <a:pt x="5" y="102"/>
                    <a:pt x="1" y="135"/>
                    <a:pt x="9" y="139"/>
                  </a:cubicBezTo>
                  <a:cubicBezTo>
                    <a:pt x="9" y="139"/>
                    <a:pt x="10" y="139"/>
                    <a:pt x="11" y="139"/>
                  </a:cubicBezTo>
                  <a:cubicBezTo>
                    <a:pt x="19" y="139"/>
                    <a:pt x="39" y="114"/>
                    <a:pt x="54" y="79"/>
                  </a:cubicBezTo>
                  <a:cubicBezTo>
                    <a:pt x="68" y="38"/>
                    <a:pt x="76" y="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5354126" y="2163341"/>
              <a:ext cx="1338" cy="4061"/>
            </a:xfrm>
            <a:custGeom>
              <a:rect b="b" l="l" r="r" t="t"/>
              <a:pathLst>
                <a:path extrusionOk="0" h="170" w="56"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14" y="42"/>
                    <a:pt x="18" y="84"/>
                  </a:cubicBezTo>
                  <a:cubicBezTo>
                    <a:pt x="22" y="129"/>
                    <a:pt x="11" y="165"/>
                    <a:pt x="22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32" y="170"/>
                    <a:pt x="55" y="133"/>
                    <a:pt x="52" y="84"/>
                  </a:cubicBezTo>
                  <a:cubicBezTo>
                    <a:pt x="49" y="32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5353218" y="2158180"/>
              <a:ext cx="812" cy="2150"/>
            </a:xfrm>
            <a:custGeom>
              <a:rect b="b" l="l" r="r" t="t"/>
              <a:pathLst>
                <a:path extrusionOk="0" h="90" w="34">
                  <a:moveTo>
                    <a:pt x="16" y="0"/>
                  </a:moveTo>
                  <a:cubicBezTo>
                    <a:pt x="8" y="0"/>
                    <a:pt x="0" y="23"/>
                    <a:pt x="0" y="45"/>
                  </a:cubicBezTo>
                  <a:cubicBezTo>
                    <a:pt x="0" y="72"/>
                    <a:pt x="8" y="90"/>
                    <a:pt x="19" y="90"/>
                  </a:cubicBezTo>
                  <a:cubicBezTo>
                    <a:pt x="26" y="90"/>
                    <a:pt x="34" y="72"/>
                    <a:pt x="34" y="45"/>
                  </a:cubicBezTo>
                  <a:cubicBezTo>
                    <a:pt x="34" y="19"/>
                    <a:pt x="26" y="0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5256216" y="1885097"/>
              <a:ext cx="55425" cy="114314"/>
            </a:xfrm>
            <a:custGeom>
              <a:rect b="b" l="l" r="r" t="t"/>
              <a:pathLst>
                <a:path extrusionOk="0" h="4785" w="2320">
                  <a:moveTo>
                    <a:pt x="2219" y="1"/>
                  </a:moveTo>
                  <a:lnTo>
                    <a:pt x="30" y="68"/>
                  </a:lnTo>
                  <a:lnTo>
                    <a:pt x="23" y="244"/>
                  </a:lnTo>
                  <a:cubicBezTo>
                    <a:pt x="8" y="1017"/>
                    <a:pt x="0" y="4184"/>
                    <a:pt x="176" y="4696"/>
                  </a:cubicBezTo>
                  <a:cubicBezTo>
                    <a:pt x="197" y="4757"/>
                    <a:pt x="220" y="4784"/>
                    <a:pt x="246" y="4784"/>
                  </a:cubicBezTo>
                  <a:cubicBezTo>
                    <a:pt x="461" y="4784"/>
                    <a:pt x="822" y="2866"/>
                    <a:pt x="822" y="2866"/>
                  </a:cubicBezTo>
                  <a:lnTo>
                    <a:pt x="2319" y="2807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5257912" y="1886101"/>
              <a:ext cx="19375" cy="24726"/>
            </a:xfrm>
            <a:custGeom>
              <a:rect b="b" l="l" r="r" t="t"/>
              <a:pathLst>
                <a:path extrusionOk="0" h="1035" w="811">
                  <a:moveTo>
                    <a:pt x="781" y="0"/>
                  </a:moveTo>
                  <a:lnTo>
                    <a:pt x="0" y="31"/>
                  </a:lnTo>
                  <a:lnTo>
                    <a:pt x="23" y="31"/>
                  </a:lnTo>
                  <a:lnTo>
                    <a:pt x="49" y="1035"/>
                  </a:lnTo>
                  <a:cubicBezTo>
                    <a:pt x="269" y="983"/>
                    <a:pt x="467" y="848"/>
                    <a:pt x="602" y="665"/>
                  </a:cubicBezTo>
                  <a:cubicBezTo>
                    <a:pt x="740" y="471"/>
                    <a:pt x="811" y="239"/>
                    <a:pt x="7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5256025" y="1886722"/>
              <a:ext cx="13593" cy="112904"/>
            </a:xfrm>
            <a:custGeom>
              <a:rect b="b" l="l" r="r" t="t"/>
              <a:pathLst>
                <a:path extrusionOk="0" h="4726" w="569">
                  <a:moveTo>
                    <a:pt x="38" y="0"/>
                  </a:moveTo>
                  <a:cubicBezTo>
                    <a:pt x="0" y="672"/>
                    <a:pt x="8" y="1745"/>
                    <a:pt x="38" y="2697"/>
                  </a:cubicBezTo>
                  <a:cubicBezTo>
                    <a:pt x="16" y="1689"/>
                    <a:pt x="23" y="591"/>
                    <a:pt x="31" y="176"/>
                  </a:cubicBezTo>
                  <a:lnTo>
                    <a:pt x="38" y="0"/>
                  </a:lnTo>
                  <a:close/>
                  <a:moveTo>
                    <a:pt x="569" y="3975"/>
                  </a:moveTo>
                  <a:cubicBezTo>
                    <a:pt x="567" y="3978"/>
                    <a:pt x="564" y="3991"/>
                    <a:pt x="558" y="4012"/>
                  </a:cubicBezTo>
                  <a:lnTo>
                    <a:pt x="558" y="4012"/>
                  </a:lnTo>
                  <a:cubicBezTo>
                    <a:pt x="562" y="4000"/>
                    <a:pt x="565" y="3987"/>
                    <a:pt x="569" y="3975"/>
                  </a:cubicBezTo>
                  <a:close/>
                  <a:moveTo>
                    <a:pt x="558" y="4012"/>
                  </a:moveTo>
                  <a:lnTo>
                    <a:pt x="558" y="4012"/>
                  </a:lnTo>
                  <a:cubicBezTo>
                    <a:pt x="543" y="4066"/>
                    <a:pt x="528" y="4117"/>
                    <a:pt x="512" y="4168"/>
                  </a:cubicBezTo>
                  <a:cubicBezTo>
                    <a:pt x="533" y="4104"/>
                    <a:pt x="549" y="4047"/>
                    <a:pt x="558" y="4012"/>
                  </a:cubicBezTo>
                  <a:close/>
                  <a:moveTo>
                    <a:pt x="176" y="4606"/>
                  </a:moveTo>
                  <a:lnTo>
                    <a:pt x="176" y="4606"/>
                  </a:lnTo>
                  <a:cubicBezTo>
                    <a:pt x="176" y="4609"/>
                    <a:pt x="177" y="4612"/>
                    <a:pt x="178" y="4616"/>
                  </a:cubicBezTo>
                  <a:lnTo>
                    <a:pt x="178" y="4616"/>
                  </a:lnTo>
                  <a:cubicBezTo>
                    <a:pt x="177" y="4613"/>
                    <a:pt x="177" y="4609"/>
                    <a:pt x="176" y="4606"/>
                  </a:cubicBezTo>
                  <a:close/>
                  <a:moveTo>
                    <a:pt x="178" y="4616"/>
                  </a:moveTo>
                  <a:lnTo>
                    <a:pt x="178" y="4616"/>
                  </a:lnTo>
                  <a:cubicBezTo>
                    <a:pt x="189" y="4673"/>
                    <a:pt x="203" y="4707"/>
                    <a:pt x="214" y="4718"/>
                  </a:cubicBezTo>
                  <a:cubicBezTo>
                    <a:pt x="221" y="4722"/>
                    <a:pt x="233" y="4725"/>
                    <a:pt x="240" y="4725"/>
                  </a:cubicBezTo>
                  <a:cubicBezTo>
                    <a:pt x="251" y="4725"/>
                    <a:pt x="266" y="4722"/>
                    <a:pt x="277" y="4711"/>
                  </a:cubicBezTo>
                  <a:lnTo>
                    <a:pt x="277" y="4711"/>
                  </a:lnTo>
                  <a:cubicBezTo>
                    <a:pt x="269" y="4714"/>
                    <a:pt x="262" y="4718"/>
                    <a:pt x="251" y="4718"/>
                  </a:cubicBezTo>
                  <a:cubicBezTo>
                    <a:pt x="229" y="4718"/>
                    <a:pt x="202" y="4692"/>
                    <a:pt x="184" y="4628"/>
                  </a:cubicBezTo>
                  <a:cubicBezTo>
                    <a:pt x="182" y="4624"/>
                    <a:pt x="179" y="4620"/>
                    <a:pt x="178" y="4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5256383" y="1886722"/>
              <a:ext cx="13235" cy="112713"/>
            </a:xfrm>
            <a:custGeom>
              <a:rect b="b" l="l" r="r" t="t"/>
              <a:pathLst>
                <a:path extrusionOk="0" h="4718" w="554">
                  <a:moveTo>
                    <a:pt x="23" y="0"/>
                  </a:moveTo>
                  <a:lnTo>
                    <a:pt x="16" y="176"/>
                  </a:lnTo>
                  <a:cubicBezTo>
                    <a:pt x="8" y="591"/>
                    <a:pt x="1" y="1689"/>
                    <a:pt x="23" y="2697"/>
                  </a:cubicBezTo>
                  <a:cubicBezTo>
                    <a:pt x="53" y="3560"/>
                    <a:pt x="102" y="4322"/>
                    <a:pt x="161" y="4606"/>
                  </a:cubicBezTo>
                  <a:cubicBezTo>
                    <a:pt x="161" y="4613"/>
                    <a:pt x="165" y="4621"/>
                    <a:pt x="169" y="4628"/>
                  </a:cubicBezTo>
                  <a:cubicBezTo>
                    <a:pt x="187" y="4692"/>
                    <a:pt x="214" y="4718"/>
                    <a:pt x="236" y="4718"/>
                  </a:cubicBezTo>
                  <a:cubicBezTo>
                    <a:pt x="247" y="4718"/>
                    <a:pt x="254" y="4714"/>
                    <a:pt x="262" y="4711"/>
                  </a:cubicBezTo>
                  <a:cubicBezTo>
                    <a:pt x="348" y="4639"/>
                    <a:pt x="442" y="4363"/>
                    <a:pt x="497" y="4168"/>
                  </a:cubicBezTo>
                  <a:cubicBezTo>
                    <a:pt x="516" y="4106"/>
                    <a:pt x="535" y="4042"/>
                    <a:pt x="554" y="3975"/>
                  </a:cubicBezTo>
                  <a:cubicBezTo>
                    <a:pt x="538" y="3810"/>
                    <a:pt x="183" y="3739"/>
                    <a:pt x="183" y="3739"/>
                  </a:cubicBezTo>
                  <a:lnTo>
                    <a:pt x="113" y="1009"/>
                  </a:lnTo>
                  <a:cubicBezTo>
                    <a:pt x="102" y="1013"/>
                    <a:pt x="90" y="1017"/>
                    <a:pt x="79" y="1017"/>
                  </a:cubicBezTo>
                  <a:lnTo>
                    <a:pt x="64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5257912" y="1886817"/>
              <a:ext cx="1171" cy="24201"/>
            </a:xfrm>
            <a:custGeom>
              <a:rect b="b" l="l" r="r" t="t"/>
              <a:pathLst>
                <a:path extrusionOk="0" h="1013" w="49">
                  <a:moveTo>
                    <a:pt x="0" y="1"/>
                  </a:moveTo>
                  <a:lnTo>
                    <a:pt x="15" y="1013"/>
                  </a:lnTo>
                  <a:cubicBezTo>
                    <a:pt x="26" y="1013"/>
                    <a:pt x="38" y="1009"/>
                    <a:pt x="49" y="1005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BE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5258080" y="1885742"/>
              <a:ext cx="4229" cy="113693"/>
            </a:xfrm>
            <a:custGeom>
              <a:rect b="b" l="l" r="r" t="t"/>
              <a:pathLst>
                <a:path extrusionOk="0" h="4759" w="177">
                  <a:moveTo>
                    <a:pt x="16" y="1"/>
                  </a:moveTo>
                  <a:cubicBezTo>
                    <a:pt x="12" y="1"/>
                    <a:pt x="12" y="19"/>
                    <a:pt x="12" y="49"/>
                  </a:cubicBezTo>
                  <a:cubicBezTo>
                    <a:pt x="8" y="90"/>
                    <a:pt x="8" y="135"/>
                    <a:pt x="8" y="187"/>
                  </a:cubicBezTo>
                  <a:cubicBezTo>
                    <a:pt x="4" y="325"/>
                    <a:pt x="4" y="497"/>
                    <a:pt x="4" y="699"/>
                  </a:cubicBezTo>
                  <a:cubicBezTo>
                    <a:pt x="0" y="1128"/>
                    <a:pt x="8" y="1726"/>
                    <a:pt x="31" y="2380"/>
                  </a:cubicBezTo>
                  <a:cubicBezTo>
                    <a:pt x="53" y="3037"/>
                    <a:pt x="86" y="3635"/>
                    <a:pt x="116" y="4064"/>
                  </a:cubicBezTo>
                  <a:cubicBezTo>
                    <a:pt x="131" y="4262"/>
                    <a:pt x="147" y="4434"/>
                    <a:pt x="157" y="4573"/>
                  </a:cubicBezTo>
                  <a:cubicBezTo>
                    <a:pt x="161" y="4625"/>
                    <a:pt x="165" y="4669"/>
                    <a:pt x="169" y="4711"/>
                  </a:cubicBezTo>
                  <a:cubicBezTo>
                    <a:pt x="173" y="4740"/>
                    <a:pt x="176" y="4759"/>
                    <a:pt x="176" y="4759"/>
                  </a:cubicBezTo>
                  <a:lnTo>
                    <a:pt x="176" y="4711"/>
                  </a:lnTo>
                  <a:cubicBezTo>
                    <a:pt x="173" y="4669"/>
                    <a:pt x="173" y="4621"/>
                    <a:pt x="169" y="4573"/>
                  </a:cubicBezTo>
                  <a:cubicBezTo>
                    <a:pt x="161" y="4434"/>
                    <a:pt x="154" y="4262"/>
                    <a:pt x="143" y="4061"/>
                  </a:cubicBezTo>
                  <a:cubicBezTo>
                    <a:pt x="116" y="3631"/>
                    <a:pt x="86" y="3037"/>
                    <a:pt x="64" y="2380"/>
                  </a:cubicBezTo>
                  <a:cubicBezTo>
                    <a:pt x="45" y="1722"/>
                    <a:pt x="34" y="1128"/>
                    <a:pt x="26" y="699"/>
                  </a:cubicBezTo>
                  <a:cubicBezTo>
                    <a:pt x="23" y="497"/>
                    <a:pt x="23" y="325"/>
                    <a:pt x="19" y="187"/>
                  </a:cubicBezTo>
                  <a:lnTo>
                    <a:pt x="19" y="49"/>
                  </a:lnTo>
                  <a:cubicBezTo>
                    <a:pt x="16" y="19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5259681" y="1975910"/>
              <a:ext cx="10918" cy="6259"/>
            </a:xfrm>
            <a:custGeom>
              <a:rect b="b" l="l" r="r" t="t"/>
              <a:pathLst>
                <a:path extrusionOk="0" h="262" w="457">
                  <a:moveTo>
                    <a:pt x="40" y="1"/>
                  </a:moveTo>
                  <a:cubicBezTo>
                    <a:pt x="15" y="1"/>
                    <a:pt x="1" y="4"/>
                    <a:pt x="1" y="6"/>
                  </a:cubicBezTo>
                  <a:cubicBezTo>
                    <a:pt x="1" y="18"/>
                    <a:pt x="124" y="21"/>
                    <a:pt x="247" y="92"/>
                  </a:cubicBezTo>
                  <a:cubicBezTo>
                    <a:pt x="370" y="161"/>
                    <a:pt x="437" y="261"/>
                    <a:pt x="448" y="261"/>
                  </a:cubicBezTo>
                  <a:cubicBezTo>
                    <a:pt x="448" y="261"/>
                    <a:pt x="449" y="261"/>
                    <a:pt x="449" y="261"/>
                  </a:cubicBezTo>
                  <a:cubicBezTo>
                    <a:pt x="457" y="256"/>
                    <a:pt x="400" y="141"/>
                    <a:pt x="266" y="63"/>
                  </a:cubicBezTo>
                  <a:cubicBezTo>
                    <a:pt x="176" y="12"/>
                    <a:pt x="8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5268975" y="1955912"/>
              <a:ext cx="5925" cy="3416"/>
            </a:xfrm>
            <a:custGeom>
              <a:rect b="b" l="l" r="r" t="t"/>
              <a:pathLst>
                <a:path extrusionOk="0" h="143" w="248">
                  <a:moveTo>
                    <a:pt x="10" y="0"/>
                  </a:moveTo>
                  <a:cubicBezTo>
                    <a:pt x="7" y="0"/>
                    <a:pt x="5" y="1"/>
                    <a:pt x="4" y="3"/>
                  </a:cubicBezTo>
                  <a:cubicBezTo>
                    <a:pt x="1" y="10"/>
                    <a:pt x="49" y="48"/>
                    <a:pt x="113" y="85"/>
                  </a:cubicBezTo>
                  <a:cubicBezTo>
                    <a:pt x="172" y="121"/>
                    <a:pt x="222" y="143"/>
                    <a:pt x="238" y="143"/>
                  </a:cubicBezTo>
                  <a:cubicBezTo>
                    <a:pt x="240" y="143"/>
                    <a:pt x="242" y="142"/>
                    <a:pt x="243" y="141"/>
                  </a:cubicBezTo>
                  <a:cubicBezTo>
                    <a:pt x="247" y="134"/>
                    <a:pt x="198" y="96"/>
                    <a:pt x="131" y="55"/>
                  </a:cubicBezTo>
                  <a:cubicBezTo>
                    <a:pt x="74" y="24"/>
                    <a:pt x="26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271555" y="1950417"/>
              <a:ext cx="4205" cy="4085"/>
            </a:xfrm>
            <a:custGeom>
              <a:rect b="b" l="l" r="r" t="t"/>
              <a:pathLst>
                <a:path extrusionOk="0" h="171" w="176"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0" y="5"/>
                    <a:pt x="31" y="50"/>
                    <a:pt x="76" y="99"/>
                  </a:cubicBezTo>
                  <a:cubicBezTo>
                    <a:pt x="116" y="139"/>
                    <a:pt x="157" y="170"/>
                    <a:pt x="169" y="170"/>
                  </a:cubicBezTo>
                  <a:cubicBezTo>
                    <a:pt x="171" y="170"/>
                    <a:pt x="172" y="170"/>
                    <a:pt x="172" y="169"/>
                  </a:cubicBezTo>
                  <a:cubicBezTo>
                    <a:pt x="176" y="162"/>
                    <a:pt x="146" y="121"/>
                    <a:pt x="102" y="73"/>
                  </a:cubicBezTo>
                  <a:cubicBezTo>
                    <a:pt x="61" y="32"/>
                    <a:pt x="23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77552" y="1946786"/>
              <a:ext cx="908" cy="6976"/>
            </a:xfrm>
            <a:custGeom>
              <a:rect b="b" l="l" r="r" t="t"/>
              <a:pathLst>
                <a:path extrusionOk="0" h="292" w="38">
                  <a:moveTo>
                    <a:pt x="15" y="1"/>
                  </a:moveTo>
                  <a:cubicBezTo>
                    <a:pt x="7" y="1"/>
                    <a:pt x="0" y="68"/>
                    <a:pt x="4" y="146"/>
                  </a:cubicBezTo>
                  <a:cubicBezTo>
                    <a:pt x="4" y="228"/>
                    <a:pt x="15" y="292"/>
                    <a:pt x="23" y="292"/>
                  </a:cubicBezTo>
                  <a:cubicBezTo>
                    <a:pt x="33" y="292"/>
                    <a:pt x="37" y="228"/>
                    <a:pt x="37" y="146"/>
                  </a:cubicBezTo>
                  <a:cubicBezTo>
                    <a:pt x="33" y="63"/>
                    <a:pt x="26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281303" y="1945424"/>
              <a:ext cx="1266" cy="7979"/>
            </a:xfrm>
            <a:custGeom>
              <a:rect b="b" l="l" r="r" t="t"/>
              <a:pathLst>
                <a:path extrusionOk="0" h="334" w="53">
                  <a:moveTo>
                    <a:pt x="44" y="1"/>
                  </a:moveTo>
                  <a:cubicBezTo>
                    <a:pt x="36" y="1"/>
                    <a:pt x="7" y="74"/>
                    <a:pt x="4" y="165"/>
                  </a:cubicBezTo>
                  <a:cubicBezTo>
                    <a:pt x="0" y="261"/>
                    <a:pt x="22" y="334"/>
                    <a:pt x="29" y="334"/>
                  </a:cubicBezTo>
                  <a:cubicBezTo>
                    <a:pt x="29" y="334"/>
                    <a:pt x="30" y="334"/>
                    <a:pt x="30" y="334"/>
                  </a:cubicBezTo>
                  <a:cubicBezTo>
                    <a:pt x="40" y="330"/>
                    <a:pt x="33" y="259"/>
                    <a:pt x="37" y="165"/>
                  </a:cubicBezTo>
                  <a:cubicBezTo>
                    <a:pt x="40" y="75"/>
                    <a:pt x="52" y="5"/>
                    <a:pt x="45" y="1"/>
                  </a:cubicBezTo>
                  <a:cubicBezTo>
                    <a:pt x="45" y="1"/>
                    <a:pt x="45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5273801" y="1958039"/>
              <a:ext cx="8768" cy="12447"/>
            </a:xfrm>
            <a:custGeom>
              <a:rect b="b" l="l" r="r" t="t"/>
              <a:pathLst>
                <a:path extrusionOk="0" h="521" w="367">
                  <a:moveTo>
                    <a:pt x="58" y="47"/>
                  </a:moveTo>
                  <a:lnTo>
                    <a:pt x="58" y="47"/>
                  </a:lnTo>
                  <a:cubicBezTo>
                    <a:pt x="85" y="58"/>
                    <a:pt x="120" y="75"/>
                    <a:pt x="157" y="104"/>
                  </a:cubicBezTo>
                  <a:cubicBezTo>
                    <a:pt x="198" y="138"/>
                    <a:pt x="239" y="187"/>
                    <a:pt x="261" y="254"/>
                  </a:cubicBezTo>
                  <a:cubicBezTo>
                    <a:pt x="284" y="318"/>
                    <a:pt x="292" y="407"/>
                    <a:pt x="258" y="471"/>
                  </a:cubicBezTo>
                  <a:cubicBezTo>
                    <a:pt x="249" y="483"/>
                    <a:pt x="238" y="488"/>
                    <a:pt x="227" y="488"/>
                  </a:cubicBezTo>
                  <a:cubicBezTo>
                    <a:pt x="211" y="488"/>
                    <a:pt x="194" y="477"/>
                    <a:pt x="183" y="459"/>
                  </a:cubicBezTo>
                  <a:cubicBezTo>
                    <a:pt x="161" y="430"/>
                    <a:pt x="149" y="392"/>
                    <a:pt x="135" y="359"/>
                  </a:cubicBezTo>
                  <a:cubicBezTo>
                    <a:pt x="108" y="292"/>
                    <a:pt x="94" y="228"/>
                    <a:pt x="78" y="175"/>
                  </a:cubicBezTo>
                  <a:cubicBezTo>
                    <a:pt x="67" y="121"/>
                    <a:pt x="62" y="77"/>
                    <a:pt x="58" y="47"/>
                  </a:cubicBezTo>
                  <a:close/>
                  <a:moveTo>
                    <a:pt x="49" y="0"/>
                  </a:moveTo>
                  <a:cubicBezTo>
                    <a:pt x="47" y="0"/>
                    <a:pt x="46" y="10"/>
                    <a:pt x="45" y="29"/>
                  </a:cubicBezTo>
                  <a:lnTo>
                    <a:pt x="45" y="29"/>
                  </a:lnTo>
                  <a:cubicBezTo>
                    <a:pt x="17" y="26"/>
                    <a:pt x="0" y="26"/>
                    <a:pt x="0" y="26"/>
                  </a:cubicBezTo>
                  <a:lnTo>
                    <a:pt x="0" y="26"/>
                  </a:lnTo>
                  <a:cubicBezTo>
                    <a:pt x="0" y="30"/>
                    <a:pt x="18" y="32"/>
                    <a:pt x="45" y="42"/>
                  </a:cubicBezTo>
                  <a:lnTo>
                    <a:pt x="45" y="42"/>
                  </a:lnTo>
                  <a:cubicBezTo>
                    <a:pt x="45" y="73"/>
                    <a:pt x="48" y="120"/>
                    <a:pt x="56" y="179"/>
                  </a:cubicBezTo>
                  <a:cubicBezTo>
                    <a:pt x="63" y="235"/>
                    <a:pt x="82" y="299"/>
                    <a:pt x="104" y="370"/>
                  </a:cubicBezTo>
                  <a:cubicBezTo>
                    <a:pt x="120" y="404"/>
                    <a:pt x="130" y="440"/>
                    <a:pt x="153" y="478"/>
                  </a:cubicBezTo>
                  <a:cubicBezTo>
                    <a:pt x="168" y="497"/>
                    <a:pt x="183" y="516"/>
                    <a:pt x="213" y="519"/>
                  </a:cubicBezTo>
                  <a:cubicBezTo>
                    <a:pt x="217" y="520"/>
                    <a:pt x="222" y="521"/>
                    <a:pt x="226" y="521"/>
                  </a:cubicBezTo>
                  <a:cubicBezTo>
                    <a:pt x="249" y="521"/>
                    <a:pt x="272" y="507"/>
                    <a:pt x="284" y="489"/>
                  </a:cubicBezTo>
                  <a:cubicBezTo>
                    <a:pt x="366" y="314"/>
                    <a:pt x="265" y="145"/>
                    <a:pt x="172" y="85"/>
                  </a:cubicBezTo>
                  <a:cubicBezTo>
                    <a:pt x="130" y="55"/>
                    <a:pt x="88" y="39"/>
                    <a:pt x="56" y="31"/>
                  </a:cubicBezTo>
                  <a:lnTo>
                    <a:pt x="56" y="31"/>
                  </a:lnTo>
                  <a:cubicBezTo>
                    <a:pt x="53" y="1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5274756" y="1953261"/>
              <a:ext cx="8338" cy="6355"/>
            </a:xfrm>
            <a:custGeom>
              <a:rect b="b" l="l" r="r" t="t"/>
              <a:pathLst>
                <a:path extrusionOk="0" h="266" w="349">
                  <a:moveTo>
                    <a:pt x="273" y="0"/>
                  </a:moveTo>
                  <a:cubicBezTo>
                    <a:pt x="268" y="0"/>
                    <a:pt x="263" y="1"/>
                    <a:pt x="259" y="2"/>
                  </a:cubicBezTo>
                  <a:cubicBezTo>
                    <a:pt x="229" y="6"/>
                    <a:pt x="202" y="21"/>
                    <a:pt x="180" y="35"/>
                  </a:cubicBezTo>
                  <a:cubicBezTo>
                    <a:pt x="135" y="66"/>
                    <a:pt x="102" y="95"/>
                    <a:pt x="72" y="125"/>
                  </a:cubicBezTo>
                  <a:cubicBezTo>
                    <a:pt x="20" y="185"/>
                    <a:pt x="1" y="230"/>
                    <a:pt x="5" y="230"/>
                  </a:cubicBezTo>
                  <a:cubicBezTo>
                    <a:pt x="5" y="230"/>
                    <a:pt x="6" y="230"/>
                    <a:pt x="6" y="230"/>
                  </a:cubicBezTo>
                  <a:cubicBezTo>
                    <a:pt x="11" y="230"/>
                    <a:pt x="37" y="190"/>
                    <a:pt x="90" y="144"/>
                  </a:cubicBezTo>
                  <a:cubicBezTo>
                    <a:pt x="117" y="118"/>
                    <a:pt x="154" y="88"/>
                    <a:pt x="195" y="61"/>
                  </a:cubicBezTo>
                  <a:cubicBezTo>
                    <a:pt x="216" y="47"/>
                    <a:pt x="247" y="34"/>
                    <a:pt x="272" y="34"/>
                  </a:cubicBezTo>
                  <a:cubicBezTo>
                    <a:pt x="291" y="34"/>
                    <a:pt x="306" y="42"/>
                    <a:pt x="311" y="61"/>
                  </a:cubicBezTo>
                  <a:cubicBezTo>
                    <a:pt x="319" y="106"/>
                    <a:pt x="274" y="155"/>
                    <a:pt x="240" y="185"/>
                  </a:cubicBezTo>
                  <a:cubicBezTo>
                    <a:pt x="199" y="215"/>
                    <a:pt x="158" y="230"/>
                    <a:pt x="124" y="237"/>
                  </a:cubicBezTo>
                  <a:cubicBezTo>
                    <a:pt x="94" y="245"/>
                    <a:pt x="69" y="247"/>
                    <a:pt x="49" y="247"/>
                  </a:cubicBezTo>
                  <a:cubicBezTo>
                    <a:pt x="27" y="247"/>
                    <a:pt x="12" y="244"/>
                    <a:pt x="5" y="244"/>
                  </a:cubicBezTo>
                  <a:cubicBezTo>
                    <a:pt x="3" y="244"/>
                    <a:pt x="1" y="244"/>
                    <a:pt x="1" y="245"/>
                  </a:cubicBezTo>
                  <a:cubicBezTo>
                    <a:pt x="1" y="248"/>
                    <a:pt x="31" y="266"/>
                    <a:pt x="87" y="266"/>
                  </a:cubicBezTo>
                  <a:cubicBezTo>
                    <a:pt x="99" y="266"/>
                    <a:pt x="113" y="265"/>
                    <a:pt x="128" y="263"/>
                  </a:cubicBezTo>
                  <a:cubicBezTo>
                    <a:pt x="166" y="256"/>
                    <a:pt x="214" y="241"/>
                    <a:pt x="259" y="207"/>
                  </a:cubicBezTo>
                  <a:cubicBezTo>
                    <a:pt x="297" y="173"/>
                    <a:pt x="349" y="133"/>
                    <a:pt x="345" y="54"/>
                  </a:cubicBezTo>
                  <a:cubicBezTo>
                    <a:pt x="338" y="19"/>
                    <a:pt x="302" y="0"/>
                    <a:pt x="2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5258605" y="1886459"/>
              <a:ext cx="18849" cy="24487"/>
            </a:xfrm>
            <a:custGeom>
              <a:rect b="b" l="l" r="r" t="t"/>
              <a:pathLst>
                <a:path extrusionOk="0" h="1025" w="789">
                  <a:moveTo>
                    <a:pt x="763" y="0"/>
                  </a:moveTo>
                  <a:cubicBezTo>
                    <a:pt x="756" y="0"/>
                    <a:pt x="771" y="83"/>
                    <a:pt x="763" y="209"/>
                  </a:cubicBezTo>
                  <a:cubicBezTo>
                    <a:pt x="752" y="333"/>
                    <a:pt x="707" y="512"/>
                    <a:pt x="592" y="665"/>
                  </a:cubicBezTo>
                  <a:cubicBezTo>
                    <a:pt x="475" y="822"/>
                    <a:pt x="318" y="919"/>
                    <a:pt x="203" y="964"/>
                  </a:cubicBezTo>
                  <a:cubicBezTo>
                    <a:pt x="83" y="1009"/>
                    <a:pt x="1" y="1016"/>
                    <a:pt x="4" y="1024"/>
                  </a:cubicBezTo>
                  <a:cubicBezTo>
                    <a:pt x="4" y="1024"/>
                    <a:pt x="9" y="1025"/>
                    <a:pt x="17" y="1025"/>
                  </a:cubicBezTo>
                  <a:cubicBezTo>
                    <a:pt x="26" y="1025"/>
                    <a:pt x="41" y="1024"/>
                    <a:pt x="61" y="1020"/>
                  </a:cubicBezTo>
                  <a:cubicBezTo>
                    <a:pt x="94" y="1016"/>
                    <a:pt x="147" y="1005"/>
                    <a:pt x="211" y="986"/>
                  </a:cubicBezTo>
                  <a:cubicBezTo>
                    <a:pt x="333" y="945"/>
                    <a:pt x="497" y="848"/>
                    <a:pt x="618" y="688"/>
                  </a:cubicBezTo>
                  <a:cubicBezTo>
                    <a:pt x="737" y="523"/>
                    <a:pt x="782" y="340"/>
                    <a:pt x="785" y="209"/>
                  </a:cubicBezTo>
                  <a:cubicBezTo>
                    <a:pt x="789" y="146"/>
                    <a:pt x="782" y="90"/>
                    <a:pt x="774" y="56"/>
                  </a:cubicBezTo>
                  <a:cubicBezTo>
                    <a:pt x="771" y="19"/>
                    <a:pt x="763" y="0"/>
                    <a:pt x="7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5277361" y="1892241"/>
              <a:ext cx="27593" cy="1051"/>
            </a:xfrm>
            <a:custGeom>
              <a:rect b="b" l="l" r="r" t="t"/>
              <a:pathLst>
                <a:path extrusionOk="0" h="44" w="1155">
                  <a:moveTo>
                    <a:pt x="904" y="1"/>
                  </a:moveTo>
                  <a:cubicBezTo>
                    <a:pt x="810" y="1"/>
                    <a:pt x="697" y="2"/>
                    <a:pt x="576" y="5"/>
                  </a:cubicBezTo>
                  <a:cubicBezTo>
                    <a:pt x="258" y="12"/>
                    <a:pt x="0" y="24"/>
                    <a:pt x="0" y="34"/>
                  </a:cubicBezTo>
                  <a:cubicBezTo>
                    <a:pt x="0" y="41"/>
                    <a:pt x="77" y="44"/>
                    <a:pt x="199" y="44"/>
                  </a:cubicBezTo>
                  <a:cubicBezTo>
                    <a:pt x="300" y="44"/>
                    <a:pt x="432" y="42"/>
                    <a:pt x="576" y="38"/>
                  </a:cubicBezTo>
                  <a:cubicBezTo>
                    <a:pt x="897" y="31"/>
                    <a:pt x="1155" y="20"/>
                    <a:pt x="1155" y="8"/>
                  </a:cubicBezTo>
                  <a:cubicBezTo>
                    <a:pt x="1155" y="4"/>
                    <a:pt x="1055" y="1"/>
                    <a:pt x="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5264339" y="1919191"/>
              <a:ext cx="1529" cy="19661"/>
            </a:xfrm>
            <a:custGeom>
              <a:rect b="b" l="l" r="r" t="t"/>
              <a:pathLst>
                <a:path extrusionOk="0" h="823" w="64">
                  <a:moveTo>
                    <a:pt x="33" y="1"/>
                  </a:moveTo>
                  <a:cubicBezTo>
                    <a:pt x="23" y="1"/>
                    <a:pt x="0" y="184"/>
                    <a:pt x="7" y="412"/>
                  </a:cubicBezTo>
                  <a:cubicBezTo>
                    <a:pt x="11" y="640"/>
                    <a:pt x="45" y="823"/>
                    <a:pt x="52" y="823"/>
                  </a:cubicBezTo>
                  <a:cubicBezTo>
                    <a:pt x="64" y="819"/>
                    <a:pt x="45" y="636"/>
                    <a:pt x="41" y="412"/>
                  </a:cubicBezTo>
                  <a:cubicBezTo>
                    <a:pt x="33" y="184"/>
                    <a:pt x="41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5260947" y="1906050"/>
              <a:ext cx="3942" cy="2078"/>
            </a:xfrm>
            <a:custGeom>
              <a:rect b="b" l="l" r="r" t="t"/>
              <a:pathLst>
                <a:path extrusionOk="0" h="87" w="165">
                  <a:moveTo>
                    <a:pt x="153" y="1"/>
                  </a:moveTo>
                  <a:cubicBezTo>
                    <a:pt x="141" y="1"/>
                    <a:pt x="114" y="20"/>
                    <a:pt x="79" y="39"/>
                  </a:cubicBezTo>
                  <a:cubicBezTo>
                    <a:pt x="37" y="58"/>
                    <a:pt x="1" y="70"/>
                    <a:pt x="1" y="80"/>
                  </a:cubicBezTo>
                  <a:cubicBezTo>
                    <a:pt x="1" y="84"/>
                    <a:pt x="9" y="86"/>
                    <a:pt x="23" y="86"/>
                  </a:cubicBezTo>
                  <a:cubicBezTo>
                    <a:pt x="41" y="86"/>
                    <a:pt x="67" y="82"/>
                    <a:pt x="94" y="70"/>
                  </a:cubicBezTo>
                  <a:cubicBezTo>
                    <a:pt x="139" y="47"/>
                    <a:pt x="165" y="10"/>
                    <a:pt x="157" y="2"/>
                  </a:cubicBezTo>
                  <a:cubicBezTo>
                    <a:pt x="156" y="1"/>
                    <a:pt x="155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5268091" y="1900890"/>
              <a:ext cx="2771" cy="2676"/>
            </a:xfrm>
            <a:custGeom>
              <a:rect b="b" l="l" r="r" t="t"/>
              <a:pathLst>
                <a:path extrusionOk="0" h="112" w="116">
                  <a:moveTo>
                    <a:pt x="104" y="0"/>
                  </a:moveTo>
                  <a:cubicBezTo>
                    <a:pt x="93" y="0"/>
                    <a:pt x="68" y="20"/>
                    <a:pt x="45" y="46"/>
                  </a:cubicBezTo>
                  <a:cubicBezTo>
                    <a:pt x="15" y="76"/>
                    <a:pt x="0" y="106"/>
                    <a:pt x="4" y="110"/>
                  </a:cubicBezTo>
                  <a:cubicBezTo>
                    <a:pt x="5" y="111"/>
                    <a:pt x="6" y="111"/>
                    <a:pt x="8" y="111"/>
                  </a:cubicBezTo>
                  <a:cubicBezTo>
                    <a:pt x="19" y="111"/>
                    <a:pt x="45" y="94"/>
                    <a:pt x="67" y="69"/>
                  </a:cubicBezTo>
                  <a:cubicBezTo>
                    <a:pt x="97" y="39"/>
                    <a:pt x="116" y="9"/>
                    <a:pt x="109" y="1"/>
                  </a:cubicBezTo>
                  <a:cubicBezTo>
                    <a:pt x="107" y="1"/>
                    <a:pt x="106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5271913" y="1893770"/>
              <a:ext cx="1983" cy="3894"/>
            </a:xfrm>
            <a:custGeom>
              <a:rect b="b" l="l" r="r" t="t"/>
              <a:pathLst>
                <a:path extrusionOk="0" h="163" w="83">
                  <a:moveTo>
                    <a:pt x="58" y="1"/>
                  </a:moveTo>
                  <a:cubicBezTo>
                    <a:pt x="58" y="1"/>
                    <a:pt x="57" y="1"/>
                    <a:pt x="57" y="1"/>
                  </a:cubicBezTo>
                  <a:cubicBezTo>
                    <a:pt x="45" y="1"/>
                    <a:pt x="49" y="38"/>
                    <a:pt x="35" y="79"/>
                  </a:cubicBezTo>
                  <a:cubicBezTo>
                    <a:pt x="23" y="124"/>
                    <a:pt x="1" y="153"/>
                    <a:pt x="8" y="161"/>
                  </a:cubicBezTo>
                  <a:cubicBezTo>
                    <a:pt x="8" y="162"/>
                    <a:pt x="9" y="163"/>
                    <a:pt x="10" y="163"/>
                  </a:cubicBezTo>
                  <a:cubicBezTo>
                    <a:pt x="21" y="163"/>
                    <a:pt x="54" y="137"/>
                    <a:pt x="68" y="91"/>
                  </a:cubicBezTo>
                  <a:cubicBezTo>
                    <a:pt x="82" y="40"/>
                    <a:pt x="66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5273442" y="1888681"/>
              <a:ext cx="1171" cy="2078"/>
            </a:xfrm>
            <a:custGeom>
              <a:rect b="b" l="l" r="r" t="t"/>
              <a:pathLst>
                <a:path extrusionOk="0" h="87" w="49">
                  <a:moveTo>
                    <a:pt x="38" y="0"/>
                  </a:moveTo>
                  <a:cubicBezTo>
                    <a:pt x="28" y="0"/>
                    <a:pt x="18" y="15"/>
                    <a:pt x="7" y="38"/>
                  </a:cubicBezTo>
                  <a:cubicBezTo>
                    <a:pt x="0" y="61"/>
                    <a:pt x="0" y="83"/>
                    <a:pt x="11" y="87"/>
                  </a:cubicBezTo>
                  <a:cubicBezTo>
                    <a:pt x="19" y="87"/>
                    <a:pt x="33" y="71"/>
                    <a:pt x="41" y="49"/>
                  </a:cubicBezTo>
                  <a:cubicBezTo>
                    <a:pt x="49" y="23"/>
                    <a:pt x="49" y="4"/>
                    <a:pt x="41" y="1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6297987" y="1340221"/>
              <a:ext cx="100505" cy="87294"/>
            </a:xfrm>
            <a:custGeom>
              <a:rect b="b" l="l" r="r" t="t"/>
              <a:pathLst>
                <a:path extrusionOk="0" h="3654" w="4207">
                  <a:moveTo>
                    <a:pt x="1038" y="0"/>
                  </a:moveTo>
                  <a:cubicBezTo>
                    <a:pt x="945" y="0"/>
                    <a:pt x="853" y="94"/>
                    <a:pt x="875" y="213"/>
                  </a:cubicBezTo>
                  <a:cubicBezTo>
                    <a:pt x="897" y="344"/>
                    <a:pt x="871" y="575"/>
                    <a:pt x="841" y="748"/>
                  </a:cubicBezTo>
                  <a:cubicBezTo>
                    <a:pt x="819" y="894"/>
                    <a:pt x="774" y="1032"/>
                    <a:pt x="707" y="1158"/>
                  </a:cubicBezTo>
                  <a:cubicBezTo>
                    <a:pt x="647" y="1267"/>
                    <a:pt x="591" y="1364"/>
                    <a:pt x="543" y="1446"/>
                  </a:cubicBezTo>
                  <a:lnTo>
                    <a:pt x="1" y="2358"/>
                  </a:lnTo>
                  <a:lnTo>
                    <a:pt x="685" y="3654"/>
                  </a:lnTo>
                  <a:lnTo>
                    <a:pt x="1569" y="3321"/>
                  </a:lnTo>
                  <a:cubicBezTo>
                    <a:pt x="2186" y="3075"/>
                    <a:pt x="2926" y="2768"/>
                    <a:pt x="3288" y="2559"/>
                  </a:cubicBezTo>
                  <a:cubicBezTo>
                    <a:pt x="3964" y="2175"/>
                    <a:pt x="3934" y="2115"/>
                    <a:pt x="3878" y="2040"/>
                  </a:cubicBezTo>
                  <a:cubicBezTo>
                    <a:pt x="3861" y="2019"/>
                    <a:pt x="3834" y="2010"/>
                    <a:pt x="3799" y="2010"/>
                  </a:cubicBezTo>
                  <a:cubicBezTo>
                    <a:pt x="3562" y="2010"/>
                    <a:pt x="2958" y="2432"/>
                    <a:pt x="2812" y="2432"/>
                  </a:cubicBezTo>
                  <a:cubicBezTo>
                    <a:pt x="2780" y="2432"/>
                    <a:pt x="2770" y="2411"/>
                    <a:pt x="2791" y="2361"/>
                  </a:cubicBezTo>
                  <a:cubicBezTo>
                    <a:pt x="2918" y="2047"/>
                    <a:pt x="4207" y="1502"/>
                    <a:pt x="4039" y="1304"/>
                  </a:cubicBezTo>
                  <a:cubicBezTo>
                    <a:pt x="4012" y="1272"/>
                    <a:pt x="3970" y="1257"/>
                    <a:pt x="3918" y="1257"/>
                  </a:cubicBezTo>
                  <a:cubicBezTo>
                    <a:pt x="3560" y="1257"/>
                    <a:pt x="2708" y="1944"/>
                    <a:pt x="2623" y="2003"/>
                  </a:cubicBezTo>
                  <a:cubicBezTo>
                    <a:pt x="2605" y="2015"/>
                    <a:pt x="2587" y="2020"/>
                    <a:pt x="2570" y="2020"/>
                  </a:cubicBezTo>
                  <a:cubicBezTo>
                    <a:pt x="2495" y="2020"/>
                    <a:pt x="2443" y="1918"/>
                    <a:pt x="2519" y="1872"/>
                  </a:cubicBezTo>
                  <a:cubicBezTo>
                    <a:pt x="2650" y="1790"/>
                    <a:pt x="4020" y="901"/>
                    <a:pt x="3807" y="643"/>
                  </a:cubicBezTo>
                  <a:cubicBezTo>
                    <a:pt x="3781" y="611"/>
                    <a:pt x="3749" y="598"/>
                    <a:pt x="3715" y="598"/>
                  </a:cubicBezTo>
                  <a:cubicBezTo>
                    <a:pt x="3599" y="598"/>
                    <a:pt x="3460" y="744"/>
                    <a:pt x="3460" y="744"/>
                  </a:cubicBezTo>
                  <a:cubicBezTo>
                    <a:pt x="3460" y="744"/>
                    <a:pt x="2385" y="1562"/>
                    <a:pt x="2172" y="1562"/>
                  </a:cubicBezTo>
                  <a:cubicBezTo>
                    <a:pt x="2158" y="1562"/>
                    <a:pt x="2147" y="1558"/>
                    <a:pt x="2141" y="1551"/>
                  </a:cubicBezTo>
                  <a:cubicBezTo>
                    <a:pt x="2044" y="1423"/>
                    <a:pt x="2746" y="852"/>
                    <a:pt x="2993" y="680"/>
                  </a:cubicBezTo>
                  <a:cubicBezTo>
                    <a:pt x="3239" y="505"/>
                    <a:pt x="3262" y="315"/>
                    <a:pt x="3098" y="270"/>
                  </a:cubicBezTo>
                  <a:cubicBezTo>
                    <a:pt x="3094" y="269"/>
                    <a:pt x="3090" y="268"/>
                    <a:pt x="3085" y="268"/>
                  </a:cubicBezTo>
                  <a:cubicBezTo>
                    <a:pt x="2937" y="268"/>
                    <a:pt x="2201" y="760"/>
                    <a:pt x="1966" y="934"/>
                  </a:cubicBezTo>
                  <a:cubicBezTo>
                    <a:pt x="1803" y="1056"/>
                    <a:pt x="1447" y="1328"/>
                    <a:pt x="1276" y="1328"/>
                  </a:cubicBezTo>
                  <a:cubicBezTo>
                    <a:pt x="1195" y="1328"/>
                    <a:pt x="1156" y="1268"/>
                    <a:pt x="1196" y="1103"/>
                  </a:cubicBezTo>
                  <a:cubicBezTo>
                    <a:pt x="1327" y="583"/>
                    <a:pt x="1238" y="139"/>
                    <a:pt x="1129" y="38"/>
                  </a:cubicBezTo>
                  <a:cubicBezTo>
                    <a:pt x="1102" y="12"/>
                    <a:pt x="1070" y="0"/>
                    <a:pt x="10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5281470" y="1588743"/>
              <a:ext cx="615024" cy="660702"/>
            </a:xfrm>
            <a:custGeom>
              <a:rect b="b" l="l" r="r" t="t"/>
              <a:pathLst>
                <a:path extrusionOk="0" h="27656" w="25744">
                  <a:moveTo>
                    <a:pt x="19755" y="1"/>
                  </a:moveTo>
                  <a:cubicBezTo>
                    <a:pt x="19755" y="1"/>
                    <a:pt x="16729" y="2671"/>
                    <a:pt x="16521" y="3225"/>
                  </a:cubicBezTo>
                  <a:cubicBezTo>
                    <a:pt x="16315" y="3773"/>
                    <a:pt x="12345" y="11853"/>
                    <a:pt x="12345" y="11853"/>
                  </a:cubicBezTo>
                  <a:lnTo>
                    <a:pt x="138" y="12196"/>
                  </a:lnTo>
                  <a:lnTo>
                    <a:pt x="0" y="16906"/>
                  </a:lnTo>
                  <a:cubicBezTo>
                    <a:pt x="0" y="16906"/>
                    <a:pt x="11814" y="16611"/>
                    <a:pt x="13682" y="16506"/>
                  </a:cubicBezTo>
                  <a:cubicBezTo>
                    <a:pt x="16124" y="16364"/>
                    <a:pt x="17309" y="12932"/>
                    <a:pt x="17309" y="12932"/>
                  </a:cubicBezTo>
                  <a:lnTo>
                    <a:pt x="17536" y="12503"/>
                  </a:lnTo>
                  <a:lnTo>
                    <a:pt x="17536" y="12503"/>
                  </a:lnTo>
                  <a:cubicBezTo>
                    <a:pt x="17372" y="13825"/>
                    <a:pt x="17215" y="15020"/>
                    <a:pt x="17096" y="15737"/>
                  </a:cubicBezTo>
                  <a:cubicBezTo>
                    <a:pt x="17029" y="16130"/>
                    <a:pt x="16786" y="16466"/>
                    <a:pt x="16435" y="16656"/>
                  </a:cubicBezTo>
                  <a:lnTo>
                    <a:pt x="3119" y="22987"/>
                  </a:lnTo>
                  <a:lnTo>
                    <a:pt x="5125" y="27656"/>
                  </a:lnTo>
                  <a:cubicBezTo>
                    <a:pt x="5125" y="27656"/>
                    <a:pt x="20667" y="20010"/>
                    <a:pt x="21294" y="18363"/>
                  </a:cubicBezTo>
                  <a:cubicBezTo>
                    <a:pt x="22071" y="16327"/>
                    <a:pt x="25743" y="4252"/>
                    <a:pt x="25743" y="4252"/>
                  </a:cubicBezTo>
                  <a:lnTo>
                    <a:pt x="22242" y="3616"/>
                  </a:lnTo>
                  <a:lnTo>
                    <a:pt x="22811" y="2549"/>
                  </a:lnTo>
                  <a:lnTo>
                    <a:pt x="197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5687327" y="1673177"/>
              <a:ext cx="40900" cy="299413"/>
            </a:xfrm>
            <a:custGeom>
              <a:rect b="b" l="l" r="r" t="t"/>
              <a:pathLst>
                <a:path extrusionOk="0" h="12533" w="1712">
                  <a:moveTo>
                    <a:pt x="1711" y="1"/>
                  </a:moveTo>
                  <a:cubicBezTo>
                    <a:pt x="1707" y="1"/>
                    <a:pt x="1685" y="37"/>
                    <a:pt x="1652" y="116"/>
                  </a:cubicBezTo>
                  <a:cubicBezTo>
                    <a:pt x="1614" y="191"/>
                    <a:pt x="1562" y="306"/>
                    <a:pt x="1509" y="460"/>
                  </a:cubicBezTo>
                  <a:cubicBezTo>
                    <a:pt x="1454" y="609"/>
                    <a:pt x="1401" y="799"/>
                    <a:pt x="1352" y="1027"/>
                  </a:cubicBezTo>
                  <a:cubicBezTo>
                    <a:pt x="1308" y="1251"/>
                    <a:pt x="1274" y="1513"/>
                    <a:pt x="1263" y="1801"/>
                  </a:cubicBezTo>
                  <a:cubicBezTo>
                    <a:pt x="1230" y="2380"/>
                    <a:pt x="1297" y="3063"/>
                    <a:pt x="1259" y="3818"/>
                  </a:cubicBezTo>
                  <a:cubicBezTo>
                    <a:pt x="1214" y="4576"/>
                    <a:pt x="1092" y="5402"/>
                    <a:pt x="953" y="6268"/>
                  </a:cubicBezTo>
                  <a:cubicBezTo>
                    <a:pt x="740" y="7560"/>
                    <a:pt x="523" y="8759"/>
                    <a:pt x="389" y="9760"/>
                  </a:cubicBezTo>
                  <a:cubicBezTo>
                    <a:pt x="247" y="10765"/>
                    <a:pt x="191" y="11568"/>
                    <a:pt x="176" y="12053"/>
                  </a:cubicBezTo>
                  <a:lnTo>
                    <a:pt x="176" y="12046"/>
                  </a:lnTo>
                  <a:cubicBezTo>
                    <a:pt x="120" y="12196"/>
                    <a:pt x="75" y="12315"/>
                    <a:pt x="42" y="12405"/>
                  </a:cubicBezTo>
                  <a:cubicBezTo>
                    <a:pt x="11" y="12487"/>
                    <a:pt x="1" y="12532"/>
                    <a:pt x="1" y="12532"/>
                  </a:cubicBezTo>
                  <a:cubicBezTo>
                    <a:pt x="1" y="12532"/>
                    <a:pt x="1" y="12532"/>
                    <a:pt x="1" y="12532"/>
                  </a:cubicBezTo>
                  <a:cubicBezTo>
                    <a:pt x="6" y="12532"/>
                    <a:pt x="25" y="12491"/>
                    <a:pt x="61" y="12412"/>
                  </a:cubicBezTo>
                  <a:cubicBezTo>
                    <a:pt x="97" y="12322"/>
                    <a:pt x="150" y="12206"/>
                    <a:pt x="210" y="12061"/>
                  </a:cubicBezTo>
                  <a:lnTo>
                    <a:pt x="213" y="12058"/>
                  </a:lnTo>
                  <a:cubicBezTo>
                    <a:pt x="244" y="11572"/>
                    <a:pt x="314" y="10772"/>
                    <a:pt x="464" y="9772"/>
                  </a:cubicBezTo>
                  <a:cubicBezTo>
                    <a:pt x="609" y="8770"/>
                    <a:pt x="833" y="7576"/>
                    <a:pt x="1042" y="6283"/>
                  </a:cubicBezTo>
                  <a:cubicBezTo>
                    <a:pt x="1185" y="5416"/>
                    <a:pt x="1300" y="4587"/>
                    <a:pt x="1345" y="3821"/>
                  </a:cubicBezTo>
                  <a:cubicBezTo>
                    <a:pt x="1378" y="3059"/>
                    <a:pt x="1304" y="2376"/>
                    <a:pt x="1326" y="1804"/>
                  </a:cubicBezTo>
                  <a:cubicBezTo>
                    <a:pt x="1334" y="1517"/>
                    <a:pt x="1364" y="1259"/>
                    <a:pt x="1401" y="1035"/>
                  </a:cubicBezTo>
                  <a:cubicBezTo>
                    <a:pt x="1446" y="811"/>
                    <a:pt x="1495" y="624"/>
                    <a:pt x="1543" y="471"/>
                  </a:cubicBezTo>
                  <a:cubicBezTo>
                    <a:pt x="1592" y="318"/>
                    <a:pt x="1637" y="202"/>
                    <a:pt x="1666" y="124"/>
                  </a:cubicBezTo>
                  <a:cubicBezTo>
                    <a:pt x="1697" y="46"/>
                    <a:pt x="1711" y="1"/>
                    <a:pt x="171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5811184" y="1712264"/>
              <a:ext cx="62042" cy="40876"/>
            </a:xfrm>
            <a:custGeom>
              <a:rect b="b" l="l" r="r" t="t"/>
              <a:pathLst>
                <a:path extrusionOk="0" h="1711" w="2597">
                  <a:moveTo>
                    <a:pt x="57" y="1"/>
                  </a:moveTo>
                  <a:cubicBezTo>
                    <a:pt x="49" y="1"/>
                    <a:pt x="35" y="53"/>
                    <a:pt x="20" y="149"/>
                  </a:cubicBezTo>
                  <a:cubicBezTo>
                    <a:pt x="4" y="247"/>
                    <a:pt x="1" y="389"/>
                    <a:pt x="38" y="565"/>
                  </a:cubicBezTo>
                  <a:cubicBezTo>
                    <a:pt x="71" y="736"/>
                    <a:pt x="150" y="937"/>
                    <a:pt x="285" y="1128"/>
                  </a:cubicBezTo>
                  <a:cubicBezTo>
                    <a:pt x="423" y="1323"/>
                    <a:pt x="621" y="1502"/>
                    <a:pt x="875" y="1610"/>
                  </a:cubicBezTo>
                  <a:cubicBezTo>
                    <a:pt x="1050" y="1680"/>
                    <a:pt x="1232" y="1710"/>
                    <a:pt x="1404" y="1710"/>
                  </a:cubicBezTo>
                  <a:cubicBezTo>
                    <a:pt x="1482" y="1710"/>
                    <a:pt x="1558" y="1704"/>
                    <a:pt x="1629" y="1692"/>
                  </a:cubicBezTo>
                  <a:cubicBezTo>
                    <a:pt x="1861" y="1655"/>
                    <a:pt x="2059" y="1569"/>
                    <a:pt x="2209" y="1472"/>
                  </a:cubicBezTo>
                  <a:cubicBezTo>
                    <a:pt x="2354" y="1375"/>
                    <a:pt x="2455" y="1270"/>
                    <a:pt x="2514" y="1192"/>
                  </a:cubicBezTo>
                  <a:cubicBezTo>
                    <a:pt x="2574" y="1113"/>
                    <a:pt x="2597" y="1065"/>
                    <a:pt x="2593" y="1061"/>
                  </a:cubicBezTo>
                  <a:cubicBezTo>
                    <a:pt x="2593" y="1061"/>
                    <a:pt x="2592" y="1061"/>
                    <a:pt x="2592" y="1061"/>
                  </a:cubicBezTo>
                  <a:cubicBezTo>
                    <a:pt x="2571" y="1061"/>
                    <a:pt x="2457" y="1246"/>
                    <a:pt x="2171" y="1416"/>
                  </a:cubicBezTo>
                  <a:cubicBezTo>
                    <a:pt x="2029" y="1502"/>
                    <a:pt x="1838" y="1577"/>
                    <a:pt x="1618" y="1606"/>
                  </a:cubicBezTo>
                  <a:cubicBezTo>
                    <a:pt x="1554" y="1616"/>
                    <a:pt x="1487" y="1621"/>
                    <a:pt x="1419" y="1621"/>
                  </a:cubicBezTo>
                  <a:cubicBezTo>
                    <a:pt x="1253" y="1621"/>
                    <a:pt x="1078" y="1591"/>
                    <a:pt x="909" y="1525"/>
                  </a:cubicBezTo>
                  <a:cubicBezTo>
                    <a:pt x="677" y="1423"/>
                    <a:pt x="487" y="1259"/>
                    <a:pt x="356" y="1080"/>
                  </a:cubicBezTo>
                  <a:cubicBezTo>
                    <a:pt x="221" y="901"/>
                    <a:pt x="139" y="713"/>
                    <a:pt x="102" y="549"/>
                  </a:cubicBezTo>
                  <a:cubicBezTo>
                    <a:pt x="20" y="217"/>
                    <a:pt x="76" y="1"/>
                    <a:pt x="5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5690002" y="1975934"/>
              <a:ext cx="21525" cy="29671"/>
            </a:xfrm>
            <a:custGeom>
              <a:rect b="b" l="l" r="r" t="t"/>
              <a:pathLst>
                <a:path extrusionOk="0" h="1242" w="901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" y="20"/>
                    <a:pt x="202" y="289"/>
                    <a:pt x="437" y="629"/>
                  </a:cubicBezTo>
                  <a:cubicBezTo>
                    <a:pt x="671" y="960"/>
                    <a:pt x="847" y="1242"/>
                    <a:pt x="876" y="1242"/>
                  </a:cubicBezTo>
                  <a:cubicBezTo>
                    <a:pt x="877" y="1242"/>
                    <a:pt x="878" y="1242"/>
                    <a:pt x="878" y="1241"/>
                  </a:cubicBezTo>
                  <a:cubicBezTo>
                    <a:pt x="901" y="1231"/>
                    <a:pt x="755" y="924"/>
                    <a:pt x="516" y="577"/>
                  </a:cubicBezTo>
                  <a:cubicBezTo>
                    <a:pt x="284" y="240"/>
                    <a:pt x="56" y="1"/>
                    <a:pt x="2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5691245" y="1971084"/>
              <a:ext cx="36528" cy="24033"/>
            </a:xfrm>
            <a:custGeom>
              <a:rect b="b" l="l" r="r" t="t"/>
              <a:pathLst>
                <a:path extrusionOk="0" h="1006" w="1529">
                  <a:moveTo>
                    <a:pt x="18" y="1"/>
                  </a:moveTo>
                  <a:cubicBezTo>
                    <a:pt x="15" y="1"/>
                    <a:pt x="13" y="1"/>
                    <a:pt x="12" y="3"/>
                  </a:cubicBezTo>
                  <a:cubicBezTo>
                    <a:pt x="1" y="29"/>
                    <a:pt x="356" y="220"/>
                    <a:pt x="766" y="496"/>
                  </a:cubicBezTo>
                  <a:cubicBezTo>
                    <a:pt x="1164" y="761"/>
                    <a:pt x="1469" y="1005"/>
                    <a:pt x="1510" y="1005"/>
                  </a:cubicBezTo>
                  <a:cubicBezTo>
                    <a:pt x="1512" y="1005"/>
                    <a:pt x="1513" y="1005"/>
                    <a:pt x="1514" y="1004"/>
                  </a:cubicBezTo>
                  <a:cubicBezTo>
                    <a:pt x="1528" y="985"/>
                    <a:pt x="1241" y="698"/>
                    <a:pt x="819" y="418"/>
                  </a:cubicBezTo>
                  <a:cubicBezTo>
                    <a:pt x="427" y="155"/>
                    <a:pt x="68" y="1"/>
                    <a:pt x="18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5380981" y="2125258"/>
              <a:ext cx="54015" cy="107099"/>
            </a:xfrm>
            <a:custGeom>
              <a:rect b="b" l="l" r="r" t="t"/>
              <a:pathLst>
                <a:path extrusionOk="0" h="4483" w="2261">
                  <a:moveTo>
                    <a:pt x="23" y="0"/>
                  </a:moveTo>
                  <a:cubicBezTo>
                    <a:pt x="23" y="0"/>
                    <a:pt x="23" y="0"/>
                    <a:pt x="23" y="1"/>
                  </a:cubicBezTo>
                  <a:cubicBezTo>
                    <a:pt x="0" y="11"/>
                    <a:pt x="474" y="1024"/>
                    <a:pt x="1087" y="2260"/>
                  </a:cubicBezTo>
                  <a:cubicBezTo>
                    <a:pt x="1696" y="3494"/>
                    <a:pt x="2210" y="4483"/>
                    <a:pt x="2237" y="4483"/>
                  </a:cubicBezTo>
                  <a:cubicBezTo>
                    <a:pt x="2237" y="4483"/>
                    <a:pt x="2237" y="4483"/>
                    <a:pt x="2238" y="4483"/>
                  </a:cubicBezTo>
                  <a:cubicBezTo>
                    <a:pt x="2260" y="4471"/>
                    <a:pt x="1781" y="3459"/>
                    <a:pt x="1169" y="2219"/>
                  </a:cubicBezTo>
                  <a:cubicBezTo>
                    <a:pt x="564" y="990"/>
                    <a:pt x="51" y="0"/>
                    <a:pt x="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5317428" y="1877882"/>
              <a:ext cx="3058" cy="113788"/>
            </a:xfrm>
            <a:custGeom>
              <a:rect b="b" l="l" r="r" t="t"/>
              <a:pathLst>
                <a:path extrusionOk="0" h="4763" w="128">
                  <a:moveTo>
                    <a:pt x="19" y="1"/>
                  </a:moveTo>
                  <a:cubicBezTo>
                    <a:pt x="12" y="1"/>
                    <a:pt x="8" y="68"/>
                    <a:pt x="4" y="187"/>
                  </a:cubicBezTo>
                  <a:cubicBezTo>
                    <a:pt x="0" y="307"/>
                    <a:pt x="0" y="482"/>
                    <a:pt x="0" y="699"/>
                  </a:cubicBezTo>
                  <a:cubicBezTo>
                    <a:pt x="0" y="1128"/>
                    <a:pt x="12" y="1726"/>
                    <a:pt x="23" y="2383"/>
                  </a:cubicBezTo>
                  <a:cubicBezTo>
                    <a:pt x="34" y="3041"/>
                    <a:pt x="42" y="3635"/>
                    <a:pt x="42" y="4064"/>
                  </a:cubicBezTo>
                  <a:lnTo>
                    <a:pt x="42" y="4576"/>
                  </a:lnTo>
                  <a:cubicBezTo>
                    <a:pt x="45" y="4695"/>
                    <a:pt x="49" y="4763"/>
                    <a:pt x="52" y="4763"/>
                  </a:cubicBezTo>
                  <a:cubicBezTo>
                    <a:pt x="53" y="4763"/>
                    <a:pt x="53" y="4763"/>
                    <a:pt x="53" y="4763"/>
                  </a:cubicBezTo>
                  <a:cubicBezTo>
                    <a:pt x="61" y="4763"/>
                    <a:pt x="68" y="4696"/>
                    <a:pt x="79" y="4576"/>
                  </a:cubicBezTo>
                  <a:cubicBezTo>
                    <a:pt x="90" y="4457"/>
                    <a:pt x="97" y="4285"/>
                    <a:pt x="105" y="4068"/>
                  </a:cubicBezTo>
                  <a:cubicBezTo>
                    <a:pt x="124" y="3635"/>
                    <a:pt x="128" y="3041"/>
                    <a:pt x="116" y="2380"/>
                  </a:cubicBezTo>
                  <a:cubicBezTo>
                    <a:pt x="105" y="1723"/>
                    <a:pt x="83" y="1128"/>
                    <a:pt x="64" y="695"/>
                  </a:cubicBezTo>
                  <a:cubicBezTo>
                    <a:pt x="57" y="497"/>
                    <a:pt x="45" y="325"/>
                    <a:pt x="38" y="187"/>
                  </a:cubicBezTo>
                  <a:cubicBezTo>
                    <a:pt x="30" y="64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5919535" y="1222530"/>
              <a:ext cx="173394" cy="173202"/>
            </a:xfrm>
            <a:custGeom>
              <a:rect b="b" l="l" r="r" t="t"/>
              <a:pathLst>
                <a:path extrusionOk="0" h="7250" w="7258">
                  <a:moveTo>
                    <a:pt x="3101" y="0"/>
                  </a:moveTo>
                  <a:lnTo>
                    <a:pt x="1" y="5808"/>
                  </a:lnTo>
                  <a:lnTo>
                    <a:pt x="2435" y="7249"/>
                  </a:lnTo>
                  <a:lnTo>
                    <a:pt x="3257" y="5875"/>
                  </a:lnTo>
                  <a:cubicBezTo>
                    <a:pt x="3257" y="5875"/>
                    <a:pt x="3590" y="6147"/>
                    <a:pt x="4005" y="6147"/>
                  </a:cubicBezTo>
                  <a:cubicBezTo>
                    <a:pt x="4230" y="6147"/>
                    <a:pt x="4480" y="6067"/>
                    <a:pt x="4714" y="5820"/>
                  </a:cubicBezTo>
                  <a:cubicBezTo>
                    <a:pt x="5140" y="5371"/>
                    <a:pt x="7257" y="1285"/>
                    <a:pt x="7257" y="1285"/>
                  </a:cubicBezTo>
                  <a:lnTo>
                    <a:pt x="310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5920944" y="1205400"/>
              <a:ext cx="206242" cy="137678"/>
            </a:xfrm>
            <a:custGeom>
              <a:rect b="b" l="l" r="r" t="t"/>
              <a:pathLst>
                <a:path extrusionOk="0" h="5763" w="8633">
                  <a:moveTo>
                    <a:pt x="3652" y="0"/>
                  </a:moveTo>
                  <a:cubicBezTo>
                    <a:pt x="2962" y="0"/>
                    <a:pt x="2212" y="320"/>
                    <a:pt x="1518" y="1386"/>
                  </a:cubicBezTo>
                  <a:cubicBezTo>
                    <a:pt x="1" y="3720"/>
                    <a:pt x="621" y="5240"/>
                    <a:pt x="621" y="5240"/>
                  </a:cubicBezTo>
                  <a:lnTo>
                    <a:pt x="1166" y="5528"/>
                  </a:lnTo>
                  <a:cubicBezTo>
                    <a:pt x="1450" y="5673"/>
                    <a:pt x="1664" y="5762"/>
                    <a:pt x="1930" y="5762"/>
                  </a:cubicBezTo>
                  <a:cubicBezTo>
                    <a:pt x="2129" y="5762"/>
                    <a:pt x="2358" y="5713"/>
                    <a:pt x="2668" y="5599"/>
                  </a:cubicBezTo>
                  <a:cubicBezTo>
                    <a:pt x="3336" y="5356"/>
                    <a:pt x="3743" y="5061"/>
                    <a:pt x="4293" y="4721"/>
                  </a:cubicBezTo>
                  <a:cubicBezTo>
                    <a:pt x="4293" y="4721"/>
                    <a:pt x="3804" y="4475"/>
                    <a:pt x="4098" y="3915"/>
                  </a:cubicBezTo>
                  <a:cubicBezTo>
                    <a:pt x="4208" y="3703"/>
                    <a:pt x="4384" y="3618"/>
                    <a:pt x="4558" y="3618"/>
                  </a:cubicBezTo>
                  <a:cubicBezTo>
                    <a:pt x="4845" y="3618"/>
                    <a:pt x="5125" y="3849"/>
                    <a:pt x="5092" y="4123"/>
                  </a:cubicBezTo>
                  <a:lnTo>
                    <a:pt x="5966" y="3346"/>
                  </a:lnTo>
                  <a:cubicBezTo>
                    <a:pt x="5966" y="3346"/>
                    <a:pt x="7105" y="3134"/>
                    <a:pt x="7456" y="2876"/>
                  </a:cubicBezTo>
                  <a:cubicBezTo>
                    <a:pt x="8633" y="2010"/>
                    <a:pt x="5831" y="705"/>
                    <a:pt x="5671" y="643"/>
                  </a:cubicBezTo>
                  <a:cubicBezTo>
                    <a:pt x="5212" y="454"/>
                    <a:pt x="4475" y="0"/>
                    <a:pt x="36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5984139" y="1293106"/>
              <a:ext cx="70595" cy="78861"/>
            </a:xfrm>
            <a:custGeom>
              <a:rect b="b" l="l" r="r" t="t"/>
              <a:pathLst>
                <a:path extrusionOk="0" h="3301" w="2955">
                  <a:moveTo>
                    <a:pt x="2955" y="1"/>
                  </a:moveTo>
                  <a:lnTo>
                    <a:pt x="2447" y="452"/>
                  </a:lnTo>
                  <a:cubicBezTo>
                    <a:pt x="2447" y="452"/>
                    <a:pt x="2226" y="1153"/>
                    <a:pt x="1887" y="1153"/>
                  </a:cubicBezTo>
                  <a:cubicBezTo>
                    <a:pt x="1865" y="1153"/>
                    <a:pt x="1842" y="1150"/>
                    <a:pt x="1819" y="1144"/>
                  </a:cubicBezTo>
                  <a:cubicBezTo>
                    <a:pt x="1655" y="1099"/>
                    <a:pt x="1483" y="920"/>
                    <a:pt x="1483" y="920"/>
                  </a:cubicBezTo>
                  <a:lnTo>
                    <a:pt x="785" y="1502"/>
                  </a:lnTo>
                  <a:cubicBezTo>
                    <a:pt x="785" y="1502"/>
                    <a:pt x="0" y="2462"/>
                    <a:pt x="553" y="2921"/>
                  </a:cubicBezTo>
                  <a:cubicBezTo>
                    <a:pt x="812" y="3134"/>
                    <a:pt x="1102" y="3301"/>
                    <a:pt x="1395" y="3301"/>
                  </a:cubicBezTo>
                  <a:cubicBezTo>
                    <a:pt x="1683" y="3301"/>
                    <a:pt x="1975" y="3140"/>
                    <a:pt x="2241" y="2704"/>
                  </a:cubicBezTo>
                  <a:lnTo>
                    <a:pt x="2608" y="2054"/>
                  </a:lnTo>
                  <a:cubicBezTo>
                    <a:pt x="2608" y="2054"/>
                    <a:pt x="2096" y="1916"/>
                    <a:pt x="2163" y="1685"/>
                  </a:cubicBezTo>
                  <a:cubicBezTo>
                    <a:pt x="2227" y="1454"/>
                    <a:pt x="2955" y="1"/>
                    <a:pt x="2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6023227" y="1300059"/>
              <a:ext cx="13068" cy="12471"/>
            </a:xfrm>
            <a:custGeom>
              <a:rect b="b" l="l" r="r" t="t"/>
              <a:pathLst>
                <a:path extrusionOk="0" h="522" w="547">
                  <a:moveTo>
                    <a:pt x="316" y="0"/>
                  </a:moveTo>
                  <a:cubicBezTo>
                    <a:pt x="238" y="0"/>
                    <a:pt x="147" y="26"/>
                    <a:pt x="79" y="101"/>
                  </a:cubicBezTo>
                  <a:cubicBezTo>
                    <a:pt x="31" y="154"/>
                    <a:pt x="0" y="225"/>
                    <a:pt x="0" y="292"/>
                  </a:cubicBezTo>
                  <a:cubicBezTo>
                    <a:pt x="4" y="360"/>
                    <a:pt x="31" y="415"/>
                    <a:pt x="60" y="453"/>
                  </a:cubicBezTo>
                  <a:cubicBezTo>
                    <a:pt x="106" y="507"/>
                    <a:pt x="156" y="522"/>
                    <a:pt x="180" y="522"/>
                  </a:cubicBezTo>
                  <a:cubicBezTo>
                    <a:pt x="189" y="522"/>
                    <a:pt x="195" y="519"/>
                    <a:pt x="195" y="516"/>
                  </a:cubicBezTo>
                  <a:cubicBezTo>
                    <a:pt x="198" y="501"/>
                    <a:pt x="150" y="482"/>
                    <a:pt x="112" y="415"/>
                  </a:cubicBezTo>
                  <a:cubicBezTo>
                    <a:pt x="76" y="352"/>
                    <a:pt x="71" y="244"/>
                    <a:pt x="146" y="161"/>
                  </a:cubicBezTo>
                  <a:cubicBezTo>
                    <a:pt x="203" y="98"/>
                    <a:pt x="282" y="77"/>
                    <a:pt x="350" y="77"/>
                  </a:cubicBezTo>
                  <a:cubicBezTo>
                    <a:pt x="370" y="77"/>
                    <a:pt x="390" y="79"/>
                    <a:pt x="407" y="83"/>
                  </a:cubicBezTo>
                  <a:cubicBezTo>
                    <a:pt x="473" y="92"/>
                    <a:pt x="515" y="112"/>
                    <a:pt x="532" y="112"/>
                  </a:cubicBezTo>
                  <a:cubicBezTo>
                    <a:pt x="535" y="112"/>
                    <a:pt x="537" y="111"/>
                    <a:pt x="538" y="109"/>
                  </a:cubicBezTo>
                  <a:cubicBezTo>
                    <a:pt x="546" y="101"/>
                    <a:pt x="512" y="53"/>
                    <a:pt x="426" y="20"/>
                  </a:cubicBezTo>
                  <a:cubicBezTo>
                    <a:pt x="397" y="8"/>
                    <a:pt x="359" y="0"/>
                    <a:pt x="3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5942638" y="1267662"/>
              <a:ext cx="118160" cy="27784"/>
            </a:xfrm>
            <a:custGeom>
              <a:rect b="b" l="l" r="r" t="t"/>
              <a:pathLst>
                <a:path extrusionOk="0" h="1163" w="4946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"/>
                    <a:pt x="8" y="20"/>
                    <a:pt x="23" y="54"/>
                  </a:cubicBezTo>
                  <a:cubicBezTo>
                    <a:pt x="34" y="90"/>
                    <a:pt x="57" y="139"/>
                    <a:pt x="91" y="202"/>
                  </a:cubicBezTo>
                  <a:cubicBezTo>
                    <a:pt x="158" y="326"/>
                    <a:pt x="277" y="497"/>
                    <a:pt x="464" y="666"/>
                  </a:cubicBezTo>
                  <a:cubicBezTo>
                    <a:pt x="654" y="833"/>
                    <a:pt x="916" y="1002"/>
                    <a:pt x="1241" y="1092"/>
                  </a:cubicBezTo>
                  <a:cubicBezTo>
                    <a:pt x="1397" y="1138"/>
                    <a:pt x="1569" y="1162"/>
                    <a:pt x="1746" y="1162"/>
                  </a:cubicBezTo>
                  <a:cubicBezTo>
                    <a:pt x="1936" y="1162"/>
                    <a:pt x="2132" y="1134"/>
                    <a:pt x="2324" y="1076"/>
                  </a:cubicBezTo>
                  <a:cubicBezTo>
                    <a:pt x="2697" y="972"/>
                    <a:pt x="3026" y="811"/>
                    <a:pt x="3332" y="692"/>
                  </a:cubicBezTo>
                  <a:cubicBezTo>
                    <a:pt x="3635" y="573"/>
                    <a:pt x="3919" y="494"/>
                    <a:pt x="4166" y="475"/>
                  </a:cubicBezTo>
                  <a:cubicBezTo>
                    <a:pt x="4227" y="469"/>
                    <a:pt x="4285" y="466"/>
                    <a:pt x="4339" y="466"/>
                  </a:cubicBezTo>
                  <a:cubicBezTo>
                    <a:pt x="4707" y="466"/>
                    <a:pt x="4919" y="593"/>
                    <a:pt x="4943" y="593"/>
                  </a:cubicBezTo>
                  <a:cubicBezTo>
                    <a:pt x="4945" y="593"/>
                    <a:pt x="4945" y="592"/>
                    <a:pt x="4946" y="591"/>
                  </a:cubicBezTo>
                  <a:cubicBezTo>
                    <a:pt x="4946" y="587"/>
                    <a:pt x="4931" y="576"/>
                    <a:pt x="4901" y="557"/>
                  </a:cubicBezTo>
                  <a:cubicBezTo>
                    <a:pt x="4868" y="535"/>
                    <a:pt x="4819" y="513"/>
                    <a:pt x="4752" y="487"/>
                  </a:cubicBezTo>
                  <a:cubicBezTo>
                    <a:pt x="4639" y="442"/>
                    <a:pt x="4471" y="405"/>
                    <a:pt x="4263" y="405"/>
                  </a:cubicBezTo>
                  <a:cubicBezTo>
                    <a:pt x="4230" y="405"/>
                    <a:pt x="4196" y="406"/>
                    <a:pt x="4161" y="408"/>
                  </a:cubicBezTo>
                  <a:cubicBezTo>
                    <a:pt x="3908" y="423"/>
                    <a:pt x="3609" y="494"/>
                    <a:pt x="3299" y="614"/>
                  </a:cubicBezTo>
                  <a:cubicBezTo>
                    <a:pt x="2989" y="730"/>
                    <a:pt x="2660" y="886"/>
                    <a:pt x="2301" y="990"/>
                  </a:cubicBezTo>
                  <a:cubicBezTo>
                    <a:pt x="2110" y="1046"/>
                    <a:pt x="1918" y="1073"/>
                    <a:pt x="1734" y="1073"/>
                  </a:cubicBezTo>
                  <a:cubicBezTo>
                    <a:pt x="1570" y="1073"/>
                    <a:pt x="1411" y="1051"/>
                    <a:pt x="1263" y="1009"/>
                  </a:cubicBezTo>
                  <a:cubicBezTo>
                    <a:pt x="953" y="928"/>
                    <a:pt x="696" y="774"/>
                    <a:pt x="508" y="617"/>
                  </a:cubicBezTo>
                  <a:cubicBezTo>
                    <a:pt x="136" y="303"/>
                    <a:pt x="28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5933105" y="1290072"/>
              <a:ext cx="121385" cy="37651"/>
            </a:xfrm>
            <a:custGeom>
              <a:rect b="b" l="l" r="r" t="t"/>
              <a:pathLst>
                <a:path extrusionOk="0" h="1576" w="5081">
                  <a:moveTo>
                    <a:pt x="4345" y="1"/>
                  </a:moveTo>
                  <a:cubicBezTo>
                    <a:pt x="4297" y="1"/>
                    <a:pt x="4247" y="3"/>
                    <a:pt x="4195" y="8"/>
                  </a:cubicBezTo>
                  <a:cubicBezTo>
                    <a:pt x="3915" y="34"/>
                    <a:pt x="3582" y="135"/>
                    <a:pt x="3269" y="340"/>
                  </a:cubicBezTo>
                  <a:cubicBezTo>
                    <a:pt x="3112" y="438"/>
                    <a:pt x="2955" y="561"/>
                    <a:pt x="2809" y="699"/>
                  </a:cubicBezTo>
                  <a:cubicBezTo>
                    <a:pt x="2667" y="837"/>
                    <a:pt x="2514" y="976"/>
                    <a:pt x="2342" y="1095"/>
                  </a:cubicBezTo>
                  <a:cubicBezTo>
                    <a:pt x="2025" y="1327"/>
                    <a:pt x="1673" y="1493"/>
                    <a:pt x="1334" y="1493"/>
                  </a:cubicBezTo>
                  <a:cubicBezTo>
                    <a:pt x="1313" y="1493"/>
                    <a:pt x="1291" y="1492"/>
                    <a:pt x="1270" y="1491"/>
                  </a:cubicBezTo>
                  <a:cubicBezTo>
                    <a:pt x="912" y="1476"/>
                    <a:pt x="609" y="1315"/>
                    <a:pt x="419" y="1121"/>
                  </a:cubicBezTo>
                  <a:cubicBezTo>
                    <a:pt x="224" y="931"/>
                    <a:pt x="127" y="725"/>
                    <a:pt x="75" y="583"/>
                  </a:cubicBezTo>
                  <a:cubicBezTo>
                    <a:pt x="24" y="441"/>
                    <a:pt x="11" y="355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0" y="355"/>
                    <a:pt x="0" y="374"/>
                    <a:pt x="4" y="415"/>
                  </a:cubicBezTo>
                  <a:cubicBezTo>
                    <a:pt x="7" y="456"/>
                    <a:pt x="19" y="519"/>
                    <a:pt x="41" y="595"/>
                  </a:cubicBezTo>
                  <a:cubicBezTo>
                    <a:pt x="83" y="744"/>
                    <a:pt x="176" y="960"/>
                    <a:pt x="374" y="1169"/>
                  </a:cubicBezTo>
                  <a:cubicBezTo>
                    <a:pt x="568" y="1375"/>
                    <a:pt x="885" y="1554"/>
                    <a:pt x="1266" y="1573"/>
                  </a:cubicBezTo>
                  <a:cubicBezTo>
                    <a:pt x="1292" y="1574"/>
                    <a:pt x="1318" y="1575"/>
                    <a:pt x="1344" y="1575"/>
                  </a:cubicBezTo>
                  <a:cubicBezTo>
                    <a:pt x="1509" y="1575"/>
                    <a:pt x="1685" y="1543"/>
                    <a:pt x="1849" y="1476"/>
                  </a:cubicBezTo>
                  <a:cubicBezTo>
                    <a:pt x="2040" y="1405"/>
                    <a:pt x="2222" y="1297"/>
                    <a:pt x="2398" y="1169"/>
                  </a:cubicBezTo>
                  <a:cubicBezTo>
                    <a:pt x="2570" y="1047"/>
                    <a:pt x="2727" y="904"/>
                    <a:pt x="2872" y="766"/>
                  </a:cubicBezTo>
                  <a:cubicBezTo>
                    <a:pt x="3014" y="628"/>
                    <a:pt x="3164" y="509"/>
                    <a:pt x="3313" y="411"/>
                  </a:cubicBezTo>
                  <a:cubicBezTo>
                    <a:pt x="3615" y="209"/>
                    <a:pt x="3933" y="105"/>
                    <a:pt x="4202" y="71"/>
                  </a:cubicBezTo>
                  <a:cubicBezTo>
                    <a:pt x="4271" y="64"/>
                    <a:pt x="4337" y="60"/>
                    <a:pt x="4400" y="60"/>
                  </a:cubicBezTo>
                  <a:cubicBezTo>
                    <a:pt x="4582" y="60"/>
                    <a:pt x="4733" y="88"/>
                    <a:pt x="4844" y="112"/>
                  </a:cubicBezTo>
                  <a:cubicBezTo>
                    <a:pt x="4980" y="147"/>
                    <a:pt x="5060" y="177"/>
                    <a:pt x="5077" y="177"/>
                  </a:cubicBezTo>
                  <a:cubicBezTo>
                    <a:pt x="5079" y="177"/>
                    <a:pt x="5080" y="177"/>
                    <a:pt x="5080" y="176"/>
                  </a:cubicBezTo>
                  <a:cubicBezTo>
                    <a:pt x="5080" y="172"/>
                    <a:pt x="5061" y="161"/>
                    <a:pt x="5024" y="142"/>
                  </a:cubicBezTo>
                  <a:cubicBezTo>
                    <a:pt x="4986" y="128"/>
                    <a:pt x="4931" y="102"/>
                    <a:pt x="4856" y="79"/>
                  </a:cubicBezTo>
                  <a:cubicBezTo>
                    <a:pt x="4734" y="43"/>
                    <a:pt x="4560" y="1"/>
                    <a:pt x="43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5683050" y="1346361"/>
              <a:ext cx="641685" cy="393827"/>
            </a:xfrm>
            <a:custGeom>
              <a:rect b="b" l="l" r="r" t="t"/>
              <a:pathLst>
                <a:path extrusionOk="0" h="16485" w="26860">
                  <a:moveTo>
                    <a:pt x="8920" y="1"/>
                  </a:moveTo>
                  <a:cubicBezTo>
                    <a:pt x="7852" y="1"/>
                    <a:pt x="6812" y="493"/>
                    <a:pt x="6141" y="1394"/>
                  </a:cubicBezTo>
                  <a:cubicBezTo>
                    <a:pt x="5394" y="2395"/>
                    <a:pt x="4415" y="3931"/>
                    <a:pt x="3227" y="6257"/>
                  </a:cubicBezTo>
                  <a:lnTo>
                    <a:pt x="1576" y="9810"/>
                  </a:lnTo>
                  <a:lnTo>
                    <a:pt x="0" y="12850"/>
                  </a:lnTo>
                  <a:lnTo>
                    <a:pt x="8270" y="16485"/>
                  </a:lnTo>
                  <a:lnTo>
                    <a:pt x="10877" y="10739"/>
                  </a:lnTo>
                  <a:cubicBezTo>
                    <a:pt x="11516" y="9410"/>
                    <a:pt x="12211" y="8039"/>
                    <a:pt x="12816" y="6822"/>
                  </a:cubicBezTo>
                  <a:cubicBezTo>
                    <a:pt x="13469" y="6904"/>
                    <a:pt x="19539" y="7666"/>
                    <a:pt x="19912" y="7800"/>
                  </a:cubicBezTo>
                  <a:cubicBezTo>
                    <a:pt x="19918" y="7802"/>
                    <a:pt x="19926" y="7803"/>
                    <a:pt x="19935" y="7803"/>
                  </a:cubicBezTo>
                  <a:cubicBezTo>
                    <a:pt x="20513" y="7803"/>
                    <a:pt x="26859" y="3576"/>
                    <a:pt x="26859" y="3576"/>
                  </a:cubicBezTo>
                  <a:cubicBezTo>
                    <a:pt x="26423" y="2627"/>
                    <a:pt x="25612" y="1368"/>
                    <a:pt x="25612" y="1368"/>
                  </a:cubicBezTo>
                  <a:cubicBezTo>
                    <a:pt x="25612" y="1368"/>
                    <a:pt x="20196" y="4114"/>
                    <a:pt x="19793" y="4237"/>
                  </a:cubicBezTo>
                  <a:cubicBezTo>
                    <a:pt x="19780" y="4241"/>
                    <a:pt x="19763" y="4242"/>
                    <a:pt x="19741" y="4242"/>
                  </a:cubicBezTo>
                  <a:cubicBezTo>
                    <a:pt x="19078" y="4242"/>
                    <a:pt x="14306" y="2452"/>
                    <a:pt x="14306" y="2452"/>
                  </a:cubicBezTo>
                  <a:cubicBezTo>
                    <a:pt x="13223" y="1962"/>
                    <a:pt x="11804" y="976"/>
                    <a:pt x="10373" y="318"/>
                  </a:cubicBezTo>
                  <a:cubicBezTo>
                    <a:pt x="9905" y="104"/>
                    <a:pt x="9409" y="1"/>
                    <a:pt x="89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5844298" y="1434904"/>
              <a:ext cx="5734" cy="24750"/>
            </a:xfrm>
            <a:custGeom>
              <a:rect b="b" l="l" r="r" t="t"/>
              <a:pathLst>
                <a:path extrusionOk="0" h="1036" w="240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1" y="5"/>
                    <a:pt x="23" y="243"/>
                    <a:pt x="75" y="527"/>
                  </a:cubicBezTo>
                  <a:cubicBezTo>
                    <a:pt x="127" y="810"/>
                    <a:pt x="190" y="1036"/>
                    <a:pt x="213" y="1036"/>
                  </a:cubicBezTo>
                  <a:cubicBezTo>
                    <a:pt x="213" y="1036"/>
                    <a:pt x="214" y="1036"/>
                    <a:pt x="214" y="1035"/>
                  </a:cubicBezTo>
                  <a:cubicBezTo>
                    <a:pt x="240" y="1032"/>
                    <a:pt x="217" y="796"/>
                    <a:pt x="165" y="512"/>
                  </a:cubicBezTo>
                  <a:cubicBezTo>
                    <a:pt x="117" y="228"/>
                    <a:pt x="54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5836557" y="1505791"/>
              <a:ext cx="33374" cy="15313"/>
            </a:xfrm>
            <a:custGeom>
              <a:rect b="b" l="l" r="r" t="t"/>
              <a:pathLst>
                <a:path extrusionOk="0" h="641" w="1397">
                  <a:moveTo>
                    <a:pt x="1377" y="0"/>
                  </a:moveTo>
                  <a:cubicBezTo>
                    <a:pt x="1324" y="0"/>
                    <a:pt x="1031" y="118"/>
                    <a:pt x="680" y="279"/>
                  </a:cubicBezTo>
                  <a:cubicBezTo>
                    <a:pt x="299" y="455"/>
                    <a:pt x="0" y="615"/>
                    <a:pt x="11" y="638"/>
                  </a:cubicBezTo>
                  <a:cubicBezTo>
                    <a:pt x="12" y="639"/>
                    <a:pt x="15" y="640"/>
                    <a:pt x="19" y="640"/>
                  </a:cubicBezTo>
                  <a:cubicBezTo>
                    <a:pt x="73" y="640"/>
                    <a:pt x="370" y="523"/>
                    <a:pt x="717" y="361"/>
                  </a:cubicBezTo>
                  <a:cubicBezTo>
                    <a:pt x="1098" y="186"/>
                    <a:pt x="1397" y="25"/>
                    <a:pt x="1385" y="3"/>
                  </a:cubicBezTo>
                  <a:cubicBezTo>
                    <a:pt x="1384" y="1"/>
                    <a:pt x="1381" y="0"/>
                    <a:pt x="1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5797087" y="1472390"/>
              <a:ext cx="2700" cy="22242"/>
            </a:xfrm>
            <a:custGeom>
              <a:rect b="b" l="l" r="r" t="t"/>
              <a:pathLst>
                <a:path extrusionOk="0" h="931" w="113">
                  <a:moveTo>
                    <a:pt x="72" y="1"/>
                  </a:moveTo>
                  <a:cubicBezTo>
                    <a:pt x="46" y="1"/>
                    <a:pt x="20" y="206"/>
                    <a:pt x="8" y="463"/>
                  </a:cubicBezTo>
                  <a:cubicBezTo>
                    <a:pt x="1" y="721"/>
                    <a:pt x="12" y="927"/>
                    <a:pt x="38" y="930"/>
                  </a:cubicBezTo>
                  <a:cubicBezTo>
                    <a:pt x="64" y="930"/>
                    <a:pt x="94" y="721"/>
                    <a:pt x="101" y="467"/>
                  </a:cubicBezTo>
                  <a:cubicBezTo>
                    <a:pt x="113" y="210"/>
                    <a:pt x="98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5783803" y="1528441"/>
              <a:ext cx="29194" cy="5184"/>
            </a:xfrm>
            <a:custGeom>
              <a:rect b="b" l="l" r="r" t="t"/>
              <a:pathLst>
                <a:path extrusionOk="0" h="217" w="1222">
                  <a:moveTo>
                    <a:pt x="1155" y="1"/>
                  </a:moveTo>
                  <a:cubicBezTo>
                    <a:pt x="1056" y="1"/>
                    <a:pt x="847" y="23"/>
                    <a:pt x="605" y="63"/>
                  </a:cubicBezTo>
                  <a:cubicBezTo>
                    <a:pt x="269" y="115"/>
                    <a:pt x="0" y="183"/>
                    <a:pt x="4" y="205"/>
                  </a:cubicBezTo>
                  <a:cubicBezTo>
                    <a:pt x="5" y="213"/>
                    <a:pt x="28" y="216"/>
                    <a:pt x="69" y="216"/>
                  </a:cubicBezTo>
                  <a:cubicBezTo>
                    <a:pt x="170" y="216"/>
                    <a:pt x="380" y="193"/>
                    <a:pt x="620" y="153"/>
                  </a:cubicBezTo>
                  <a:cubicBezTo>
                    <a:pt x="953" y="101"/>
                    <a:pt x="1222" y="37"/>
                    <a:pt x="1217" y="11"/>
                  </a:cubicBezTo>
                  <a:cubicBezTo>
                    <a:pt x="1216" y="4"/>
                    <a:pt x="1194" y="1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5808603" y="1561268"/>
              <a:ext cx="2962" cy="23771"/>
            </a:xfrm>
            <a:custGeom>
              <a:rect b="b" l="l" r="r" t="t"/>
              <a:pathLst>
                <a:path extrusionOk="0" h="995" w="124">
                  <a:moveTo>
                    <a:pt x="34" y="1"/>
                  </a:moveTo>
                  <a:cubicBezTo>
                    <a:pt x="8" y="4"/>
                    <a:pt x="0" y="225"/>
                    <a:pt x="15" y="501"/>
                  </a:cubicBezTo>
                  <a:cubicBezTo>
                    <a:pt x="31" y="771"/>
                    <a:pt x="63" y="994"/>
                    <a:pt x="89" y="994"/>
                  </a:cubicBezTo>
                  <a:cubicBezTo>
                    <a:pt x="89" y="994"/>
                    <a:pt x="90" y="994"/>
                    <a:pt x="90" y="994"/>
                  </a:cubicBezTo>
                  <a:cubicBezTo>
                    <a:pt x="117" y="994"/>
                    <a:pt x="124" y="770"/>
                    <a:pt x="109" y="494"/>
                  </a:cubicBezTo>
                  <a:cubicBezTo>
                    <a:pt x="94" y="220"/>
                    <a:pt x="60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5740797" y="1573142"/>
              <a:ext cx="27235" cy="11826"/>
            </a:xfrm>
            <a:custGeom>
              <a:rect b="b" l="l" r="r" t="t"/>
              <a:pathLst>
                <a:path extrusionOk="0" h="495" w="1140">
                  <a:moveTo>
                    <a:pt x="1120" y="1"/>
                  </a:moveTo>
                  <a:cubicBezTo>
                    <a:pt x="1066" y="1"/>
                    <a:pt x="827" y="85"/>
                    <a:pt x="552" y="206"/>
                  </a:cubicBezTo>
                  <a:cubicBezTo>
                    <a:pt x="243" y="340"/>
                    <a:pt x="0" y="468"/>
                    <a:pt x="11" y="490"/>
                  </a:cubicBezTo>
                  <a:cubicBezTo>
                    <a:pt x="12" y="493"/>
                    <a:pt x="16" y="494"/>
                    <a:pt x="24" y="494"/>
                  </a:cubicBezTo>
                  <a:cubicBezTo>
                    <a:pt x="80" y="494"/>
                    <a:pt x="316" y="411"/>
                    <a:pt x="590" y="292"/>
                  </a:cubicBezTo>
                  <a:cubicBezTo>
                    <a:pt x="897" y="157"/>
                    <a:pt x="1139" y="26"/>
                    <a:pt x="1131" y="4"/>
                  </a:cubicBezTo>
                  <a:cubicBezTo>
                    <a:pt x="1130" y="2"/>
                    <a:pt x="1127" y="1"/>
                    <a:pt x="1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5775059" y="1601693"/>
              <a:ext cx="5280" cy="26613"/>
            </a:xfrm>
            <a:custGeom>
              <a:rect b="b" l="l" r="r" t="t"/>
              <a:pathLst>
                <a:path extrusionOk="0" h="1114" w="221">
                  <a:moveTo>
                    <a:pt x="67" y="0"/>
                  </a:moveTo>
                  <a:cubicBezTo>
                    <a:pt x="45" y="0"/>
                    <a:pt x="1" y="253"/>
                    <a:pt x="37" y="568"/>
                  </a:cubicBezTo>
                  <a:cubicBezTo>
                    <a:pt x="74" y="877"/>
                    <a:pt x="169" y="1114"/>
                    <a:pt x="197" y="1114"/>
                  </a:cubicBezTo>
                  <a:cubicBezTo>
                    <a:pt x="198" y="1114"/>
                    <a:pt x="198" y="1114"/>
                    <a:pt x="199" y="1114"/>
                  </a:cubicBezTo>
                  <a:cubicBezTo>
                    <a:pt x="221" y="1106"/>
                    <a:pt x="164" y="859"/>
                    <a:pt x="131" y="557"/>
                  </a:cubicBezTo>
                  <a:cubicBezTo>
                    <a:pt x="94" y="251"/>
                    <a:pt x="94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5735684" y="1623028"/>
              <a:ext cx="6450" cy="19208"/>
            </a:xfrm>
            <a:custGeom>
              <a:rect b="b" l="l" r="r" t="t"/>
              <a:pathLst>
                <a:path extrusionOk="0" h="804" w="270">
                  <a:moveTo>
                    <a:pt x="246" y="0"/>
                  </a:moveTo>
                  <a:cubicBezTo>
                    <a:pt x="218" y="0"/>
                    <a:pt x="149" y="172"/>
                    <a:pt x="90" y="388"/>
                  </a:cubicBezTo>
                  <a:cubicBezTo>
                    <a:pt x="31" y="613"/>
                    <a:pt x="1" y="800"/>
                    <a:pt x="23" y="803"/>
                  </a:cubicBezTo>
                  <a:cubicBezTo>
                    <a:pt x="24" y="804"/>
                    <a:pt x="24" y="804"/>
                    <a:pt x="25" y="804"/>
                  </a:cubicBezTo>
                  <a:cubicBezTo>
                    <a:pt x="52" y="804"/>
                    <a:pt x="122" y="631"/>
                    <a:pt x="180" y="414"/>
                  </a:cubicBezTo>
                  <a:cubicBezTo>
                    <a:pt x="240" y="190"/>
                    <a:pt x="270" y="7"/>
                    <a:pt x="247" y="0"/>
                  </a:cubicBezTo>
                  <a:cubicBezTo>
                    <a:pt x="247" y="0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5783349" y="1669020"/>
              <a:ext cx="19208" cy="15027"/>
            </a:xfrm>
            <a:custGeom>
              <a:rect b="b" l="l" r="r" t="t"/>
              <a:pathLst>
                <a:path extrusionOk="0" h="629" w="804">
                  <a:moveTo>
                    <a:pt x="25" y="1"/>
                  </a:moveTo>
                  <a:cubicBezTo>
                    <a:pt x="22" y="1"/>
                    <a:pt x="20" y="1"/>
                    <a:pt x="19" y="3"/>
                  </a:cubicBezTo>
                  <a:cubicBezTo>
                    <a:pt x="0" y="21"/>
                    <a:pt x="161" y="178"/>
                    <a:pt x="374" y="349"/>
                  </a:cubicBezTo>
                  <a:cubicBezTo>
                    <a:pt x="572" y="510"/>
                    <a:pt x="749" y="628"/>
                    <a:pt x="783" y="628"/>
                  </a:cubicBezTo>
                  <a:cubicBezTo>
                    <a:pt x="786" y="628"/>
                    <a:pt x="787" y="628"/>
                    <a:pt x="788" y="626"/>
                  </a:cubicBezTo>
                  <a:cubicBezTo>
                    <a:pt x="804" y="604"/>
                    <a:pt x="643" y="451"/>
                    <a:pt x="434" y="279"/>
                  </a:cubicBezTo>
                  <a:cubicBezTo>
                    <a:pt x="235" y="119"/>
                    <a:pt x="6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5821362" y="1628547"/>
              <a:ext cx="13761" cy="21310"/>
            </a:xfrm>
            <a:custGeom>
              <a:rect b="b" l="l" r="r" t="t"/>
              <a:pathLst>
                <a:path extrusionOk="0" h="892" w="576">
                  <a:moveTo>
                    <a:pt x="551" y="0"/>
                  </a:moveTo>
                  <a:cubicBezTo>
                    <a:pt x="522" y="0"/>
                    <a:pt x="415" y="201"/>
                    <a:pt x="273" y="438"/>
                  </a:cubicBezTo>
                  <a:cubicBezTo>
                    <a:pt x="131" y="685"/>
                    <a:pt x="0" y="875"/>
                    <a:pt x="23" y="890"/>
                  </a:cubicBezTo>
                  <a:cubicBezTo>
                    <a:pt x="24" y="891"/>
                    <a:pt x="25" y="891"/>
                    <a:pt x="27" y="891"/>
                  </a:cubicBezTo>
                  <a:cubicBezTo>
                    <a:pt x="58" y="891"/>
                    <a:pt x="213" y="724"/>
                    <a:pt x="355" y="486"/>
                  </a:cubicBezTo>
                  <a:cubicBezTo>
                    <a:pt x="505" y="236"/>
                    <a:pt x="576" y="12"/>
                    <a:pt x="554" y="1"/>
                  </a:cubicBezTo>
                  <a:cubicBezTo>
                    <a:pt x="553" y="0"/>
                    <a:pt x="552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5859733" y="1676474"/>
              <a:ext cx="4396" cy="25204"/>
            </a:xfrm>
            <a:custGeom>
              <a:rect b="b" l="l" r="r" t="t"/>
              <a:pathLst>
                <a:path extrusionOk="0" h="1055" w="184">
                  <a:moveTo>
                    <a:pt x="39" y="1"/>
                  </a:moveTo>
                  <a:cubicBezTo>
                    <a:pt x="16" y="1"/>
                    <a:pt x="1" y="244"/>
                    <a:pt x="34" y="535"/>
                  </a:cubicBezTo>
                  <a:cubicBezTo>
                    <a:pt x="68" y="824"/>
                    <a:pt x="131" y="1054"/>
                    <a:pt x="157" y="1054"/>
                  </a:cubicBezTo>
                  <a:cubicBezTo>
                    <a:pt x="157" y="1054"/>
                    <a:pt x="158" y="1054"/>
                    <a:pt x="158" y="1054"/>
                  </a:cubicBezTo>
                  <a:cubicBezTo>
                    <a:pt x="184" y="1050"/>
                    <a:pt x="158" y="815"/>
                    <a:pt x="128" y="523"/>
                  </a:cubicBezTo>
                  <a:cubicBezTo>
                    <a:pt x="94" y="236"/>
                    <a:pt x="65" y="1"/>
                    <a:pt x="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5868668" y="1646633"/>
              <a:ext cx="29910" cy="4420"/>
            </a:xfrm>
            <a:custGeom>
              <a:rect b="b" l="l" r="r" t="t"/>
              <a:pathLst>
                <a:path extrusionOk="0" h="185" w="1252">
                  <a:moveTo>
                    <a:pt x="1197" y="0"/>
                  </a:moveTo>
                  <a:cubicBezTo>
                    <a:pt x="1080" y="0"/>
                    <a:pt x="877" y="18"/>
                    <a:pt x="646" y="47"/>
                  </a:cubicBezTo>
                  <a:cubicBezTo>
                    <a:pt x="288" y="92"/>
                    <a:pt x="1" y="148"/>
                    <a:pt x="1" y="174"/>
                  </a:cubicBezTo>
                  <a:cubicBezTo>
                    <a:pt x="2" y="181"/>
                    <a:pt x="30" y="184"/>
                    <a:pt x="80" y="184"/>
                  </a:cubicBezTo>
                  <a:cubicBezTo>
                    <a:pt x="192" y="184"/>
                    <a:pt x="410" y="167"/>
                    <a:pt x="658" y="136"/>
                  </a:cubicBezTo>
                  <a:cubicBezTo>
                    <a:pt x="927" y="107"/>
                    <a:pt x="1154" y="66"/>
                    <a:pt x="1251" y="36"/>
                  </a:cubicBezTo>
                  <a:lnTo>
                    <a:pt x="1248" y="2"/>
                  </a:lnTo>
                  <a:cubicBezTo>
                    <a:pt x="1233" y="1"/>
                    <a:pt x="1216" y="0"/>
                    <a:pt x="1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5861524" y="1585637"/>
              <a:ext cx="5041" cy="30890"/>
            </a:xfrm>
            <a:custGeom>
              <a:rect b="b" l="l" r="r" t="t"/>
              <a:pathLst>
                <a:path extrusionOk="0" h="1293" w="211">
                  <a:moveTo>
                    <a:pt x="26" y="0"/>
                  </a:moveTo>
                  <a:cubicBezTo>
                    <a:pt x="4" y="4"/>
                    <a:pt x="0" y="295"/>
                    <a:pt x="42" y="654"/>
                  </a:cubicBezTo>
                  <a:cubicBezTo>
                    <a:pt x="86" y="1010"/>
                    <a:pt x="156" y="1293"/>
                    <a:pt x="183" y="1293"/>
                  </a:cubicBezTo>
                  <a:cubicBezTo>
                    <a:pt x="183" y="1293"/>
                    <a:pt x="183" y="1293"/>
                    <a:pt x="183" y="1293"/>
                  </a:cubicBezTo>
                  <a:cubicBezTo>
                    <a:pt x="210" y="1289"/>
                    <a:pt x="176" y="998"/>
                    <a:pt x="135" y="643"/>
                  </a:cubicBezTo>
                  <a:cubicBezTo>
                    <a:pt x="90" y="288"/>
                    <a:pt x="53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5896073" y="1583989"/>
              <a:ext cx="24201" cy="7764"/>
            </a:xfrm>
            <a:custGeom>
              <a:rect b="b" l="l" r="r" t="t"/>
              <a:pathLst>
                <a:path extrusionOk="0" h="325" w="1013">
                  <a:moveTo>
                    <a:pt x="962" y="0"/>
                  </a:moveTo>
                  <a:cubicBezTo>
                    <a:pt x="881" y="0"/>
                    <a:pt x="696" y="28"/>
                    <a:pt x="485" y="95"/>
                  </a:cubicBezTo>
                  <a:cubicBezTo>
                    <a:pt x="209" y="181"/>
                    <a:pt x="0" y="297"/>
                    <a:pt x="11" y="319"/>
                  </a:cubicBezTo>
                  <a:cubicBezTo>
                    <a:pt x="13" y="323"/>
                    <a:pt x="18" y="324"/>
                    <a:pt x="26" y="324"/>
                  </a:cubicBezTo>
                  <a:cubicBezTo>
                    <a:pt x="82" y="324"/>
                    <a:pt x="279" y="256"/>
                    <a:pt x="516" y="181"/>
                  </a:cubicBezTo>
                  <a:cubicBezTo>
                    <a:pt x="788" y="99"/>
                    <a:pt x="1012" y="36"/>
                    <a:pt x="1005" y="9"/>
                  </a:cubicBezTo>
                  <a:cubicBezTo>
                    <a:pt x="1004" y="3"/>
                    <a:pt x="98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5856077" y="1543182"/>
              <a:ext cx="23221" cy="5662"/>
            </a:xfrm>
            <a:custGeom>
              <a:rect b="b" l="l" r="r" t="t"/>
              <a:pathLst>
                <a:path extrusionOk="0" h="237" w="972">
                  <a:moveTo>
                    <a:pt x="924" y="1"/>
                  </a:moveTo>
                  <a:cubicBezTo>
                    <a:pt x="849" y="1"/>
                    <a:pt x="674" y="29"/>
                    <a:pt x="475" y="74"/>
                  </a:cubicBezTo>
                  <a:cubicBezTo>
                    <a:pt x="209" y="134"/>
                    <a:pt x="1" y="205"/>
                    <a:pt x="4" y="227"/>
                  </a:cubicBezTo>
                  <a:cubicBezTo>
                    <a:pt x="6" y="234"/>
                    <a:pt x="21" y="237"/>
                    <a:pt x="47" y="237"/>
                  </a:cubicBezTo>
                  <a:cubicBezTo>
                    <a:pt x="124" y="237"/>
                    <a:pt x="298" y="209"/>
                    <a:pt x="497" y="164"/>
                  </a:cubicBezTo>
                  <a:cubicBezTo>
                    <a:pt x="763" y="103"/>
                    <a:pt x="971" y="33"/>
                    <a:pt x="964" y="10"/>
                  </a:cubicBezTo>
                  <a:cubicBezTo>
                    <a:pt x="963" y="4"/>
                    <a:pt x="949" y="1"/>
                    <a:pt x="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5910695" y="1507201"/>
              <a:ext cx="4850" cy="31320"/>
            </a:xfrm>
            <a:custGeom>
              <a:rect b="b" l="l" r="r" t="t"/>
              <a:pathLst>
                <a:path extrusionOk="0" h="1311" w="203">
                  <a:moveTo>
                    <a:pt x="27" y="0"/>
                  </a:moveTo>
                  <a:cubicBezTo>
                    <a:pt x="27" y="0"/>
                    <a:pt x="27" y="0"/>
                    <a:pt x="26" y="0"/>
                  </a:cubicBezTo>
                  <a:cubicBezTo>
                    <a:pt x="0" y="0"/>
                    <a:pt x="12" y="295"/>
                    <a:pt x="57" y="661"/>
                  </a:cubicBezTo>
                  <a:cubicBezTo>
                    <a:pt x="97" y="1021"/>
                    <a:pt x="150" y="1311"/>
                    <a:pt x="176" y="1311"/>
                  </a:cubicBezTo>
                  <a:cubicBezTo>
                    <a:pt x="176" y="1311"/>
                    <a:pt x="176" y="1311"/>
                    <a:pt x="176" y="1311"/>
                  </a:cubicBezTo>
                  <a:cubicBezTo>
                    <a:pt x="202" y="1304"/>
                    <a:pt x="187" y="1009"/>
                    <a:pt x="147" y="650"/>
                  </a:cubicBezTo>
                  <a:cubicBezTo>
                    <a:pt x="106" y="290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5951550" y="1512075"/>
              <a:ext cx="20044" cy="25156"/>
            </a:xfrm>
            <a:custGeom>
              <a:rect b="b" l="l" r="r" t="t"/>
              <a:pathLst>
                <a:path extrusionOk="0" h="1053" w="839">
                  <a:moveTo>
                    <a:pt x="817" y="1"/>
                  </a:moveTo>
                  <a:cubicBezTo>
                    <a:pt x="784" y="1"/>
                    <a:pt x="595" y="216"/>
                    <a:pt x="382" y="498"/>
                  </a:cubicBezTo>
                  <a:cubicBezTo>
                    <a:pt x="166" y="790"/>
                    <a:pt x="1" y="1040"/>
                    <a:pt x="23" y="1051"/>
                  </a:cubicBezTo>
                  <a:cubicBezTo>
                    <a:pt x="24" y="1052"/>
                    <a:pt x="25" y="1052"/>
                    <a:pt x="26" y="1052"/>
                  </a:cubicBezTo>
                  <a:cubicBezTo>
                    <a:pt x="58" y="1052"/>
                    <a:pt x="247" y="836"/>
                    <a:pt x="457" y="554"/>
                  </a:cubicBezTo>
                  <a:cubicBezTo>
                    <a:pt x="678" y="267"/>
                    <a:pt x="838" y="16"/>
                    <a:pt x="819" y="2"/>
                  </a:cubicBezTo>
                  <a:cubicBezTo>
                    <a:pt x="819" y="1"/>
                    <a:pt x="818" y="1"/>
                    <a:pt x="8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5941038" y="1478172"/>
              <a:ext cx="6259" cy="27330"/>
            </a:xfrm>
            <a:custGeom>
              <a:rect b="b" l="l" r="r" t="t"/>
              <a:pathLst>
                <a:path extrusionOk="0" h="1144" w="262">
                  <a:moveTo>
                    <a:pt x="239" y="1"/>
                  </a:moveTo>
                  <a:cubicBezTo>
                    <a:pt x="212" y="1"/>
                    <a:pt x="146" y="249"/>
                    <a:pt x="87" y="565"/>
                  </a:cubicBezTo>
                  <a:cubicBezTo>
                    <a:pt x="27" y="879"/>
                    <a:pt x="1" y="1140"/>
                    <a:pt x="27" y="1144"/>
                  </a:cubicBezTo>
                  <a:cubicBezTo>
                    <a:pt x="27" y="1144"/>
                    <a:pt x="27" y="1144"/>
                    <a:pt x="27" y="1144"/>
                  </a:cubicBezTo>
                  <a:cubicBezTo>
                    <a:pt x="54" y="1144"/>
                    <a:pt x="120" y="894"/>
                    <a:pt x="176" y="580"/>
                  </a:cubicBezTo>
                  <a:cubicBezTo>
                    <a:pt x="236" y="266"/>
                    <a:pt x="262" y="5"/>
                    <a:pt x="239" y="1"/>
                  </a:cubicBezTo>
                  <a:cubicBezTo>
                    <a:pt x="239" y="1"/>
                    <a:pt x="239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5878751" y="1467086"/>
              <a:ext cx="29385" cy="2986"/>
            </a:xfrm>
            <a:custGeom>
              <a:rect b="b" l="l" r="r" t="t"/>
              <a:pathLst>
                <a:path extrusionOk="0" h="125" w="1230">
                  <a:moveTo>
                    <a:pt x="200" y="0"/>
                  </a:moveTo>
                  <a:cubicBezTo>
                    <a:pt x="79" y="0"/>
                    <a:pt x="2" y="7"/>
                    <a:pt x="0" y="21"/>
                  </a:cubicBezTo>
                  <a:cubicBezTo>
                    <a:pt x="0" y="47"/>
                    <a:pt x="273" y="84"/>
                    <a:pt x="613" y="106"/>
                  </a:cubicBezTo>
                  <a:cubicBezTo>
                    <a:pt x="769" y="119"/>
                    <a:pt x="911" y="124"/>
                    <a:pt x="1019" y="124"/>
                  </a:cubicBezTo>
                  <a:cubicBezTo>
                    <a:pt x="1146" y="124"/>
                    <a:pt x="1225" y="117"/>
                    <a:pt x="1225" y="103"/>
                  </a:cubicBezTo>
                  <a:cubicBezTo>
                    <a:pt x="1229" y="77"/>
                    <a:pt x="957" y="39"/>
                    <a:pt x="617" y="16"/>
                  </a:cubicBezTo>
                  <a:cubicBezTo>
                    <a:pt x="456" y="6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5811470" y="1400428"/>
              <a:ext cx="17870" cy="29241"/>
            </a:xfrm>
            <a:custGeom>
              <a:rect b="b" l="l" r="r" t="t"/>
              <a:pathLst>
                <a:path extrusionOk="0" h="1224" w="748">
                  <a:moveTo>
                    <a:pt x="723" y="1"/>
                  </a:moveTo>
                  <a:cubicBezTo>
                    <a:pt x="693" y="1"/>
                    <a:pt x="480" y="232"/>
                    <a:pt x="292" y="562"/>
                  </a:cubicBezTo>
                  <a:cubicBezTo>
                    <a:pt x="90" y="906"/>
                    <a:pt x="0" y="1212"/>
                    <a:pt x="23" y="1223"/>
                  </a:cubicBezTo>
                  <a:cubicBezTo>
                    <a:pt x="23" y="1223"/>
                    <a:pt x="23" y="1224"/>
                    <a:pt x="24" y="1224"/>
                  </a:cubicBezTo>
                  <a:cubicBezTo>
                    <a:pt x="52" y="1224"/>
                    <a:pt x="178" y="939"/>
                    <a:pt x="370" y="610"/>
                  </a:cubicBezTo>
                  <a:cubicBezTo>
                    <a:pt x="561" y="274"/>
                    <a:pt x="747" y="20"/>
                    <a:pt x="725" y="2"/>
                  </a:cubicBezTo>
                  <a:cubicBezTo>
                    <a:pt x="724" y="1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5865275" y="1375653"/>
              <a:ext cx="3058" cy="26088"/>
            </a:xfrm>
            <a:custGeom>
              <a:rect b="b" l="l" r="r" t="t"/>
              <a:pathLst>
                <a:path extrusionOk="0" h="1092" w="128">
                  <a:moveTo>
                    <a:pt x="82" y="0"/>
                  </a:moveTo>
                  <a:cubicBezTo>
                    <a:pt x="59" y="0"/>
                    <a:pt x="0" y="242"/>
                    <a:pt x="8" y="549"/>
                  </a:cubicBezTo>
                  <a:cubicBezTo>
                    <a:pt x="12" y="853"/>
                    <a:pt x="78" y="1091"/>
                    <a:pt x="101" y="1091"/>
                  </a:cubicBezTo>
                  <a:cubicBezTo>
                    <a:pt x="101" y="1091"/>
                    <a:pt x="101" y="1091"/>
                    <a:pt x="101" y="1091"/>
                  </a:cubicBezTo>
                  <a:cubicBezTo>
                    <a:pt x="127" y="1087"/>
                    <a:pt x="105" y="845"/>
                    <a:pt x="101" y="546"/>
                  </a:cubicBezTo>
                  <a:cubicBezTo>
                    <a:pt x="93" y="247"/>
                    <a:pt x="109" y="4"/>
                    <a:pt x="83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5887949" y="1358450"/>
              <a:ext cx="24105" cy="5471"/>
            </a:xfrm>
            <a:custGeom>
              <a:rect b="b" l="l" r="r" t="t"/>
              <a:pathLst>
                <a:path extrusionOk="0" h="229" w="1009">
                  <a:moveTo>
                    <a:pt x="931" y="1"/>
                  </a:moveTo>
                  <a:cubicBezTo>
                    <a:pt x="840" y="1"/>
                    <a:pt x="677" y="18"/>
                    <a:pt x="494" y="55"/>
                  </a:cubicBezTo>
                  <a:cubicBezTo>
                    <a:pt x="217" y="115"/>
                    <a:pt x="0" y="198"/>
                    <a:pt x="8" y="220"/>
                  </a:cubicBezTo>
                  <a:cubicBezTo>
                    <a:pt x="9" y="226"/>
                    <a:pt x="20" y="228"/>
                    <a:pt x="39" y="228"/>
                  </a:cubicBezTo>
                  <a:cubicBezTo>
                    <a:pt x="111" y="228"/>
                    <a:pt x="296" y="193"/>
                    <a:pt x="511" y="145"/>
                  </a:cubicBezTo>
                  <a:cubicBezTo>
                    <a:pt x="785" y="89"/>
                    <a:pt x="1009" y="41"/>
                    <a:pt x="1004" y="14"/>
                  </a:cubicBezTo>
                  <a:cubicBezTo>
                    <a:pt x="1003" y="5"/>
                    <a:pt x="976" y="1"/>
                    <a:pt x="9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5888833" y="1417391"/>
              <a:ext cx="22409" cy="13187"/>
            </a:xfrm>
            <a:custGeom>
              <a:rect b="b" l="l" r="r" t="t"/>
              <a:pathLst>
                <a:path extrusionOk="0" h="552" w="938">
                  <a:moveTo>
                    <a:pt x="913" y="1"/>
                  </a:moveTo>
                  <a:cubicBezTo>
                    <a:pt x="858" y="1"/>
                    <a:pt x="651" y="66"/>
                    <a:pt x="426" y="200"/>
                  </a:cubicBezTo>
                  <a:cubicBezTo>
                    <a:pt x="169" y="353"/>
                    <a:pt x="0" y="532"/>
                    <a:pt x="19" y="550"/>
                  </a:cubicBezTo>
                  <a:cubicBezTo>
                    <a:pt x="20" y="551"/>
                    <a:pt x="22" y="552"/>
                    <a:pt x="24" y="552"/>
                  </a:cubicBezTo>
                  <a:cubicBezTo>
                    <a:pt x="61" y="552"/>
                    <a:pt x="239" y="418"/>
                    <a:pt x="474" y="278"/>
                  </a:cubicBezTo>
                  <a:cubicBezTo>
                    <a:pt x="721" y="129"/>
                    <a:pt x="938" y="28"/>
                    <a:pt x="927" y="5"/>
                  </a:cubicBezTo>
                  <a:cubicBezTo>
                    <a:pt x="926" y="2"/>
                    <a:pt x="921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5914900" y="1384899"/>
              <a:ext cx="18658" cy="19733"/>
            </a:xfrm>
            <a:custGeom>
              <a:rect b="b" l="l" r="r" t="t"/>
              <a:pathLst>
                <a:path extrusionOk="0" h="826" w="781">
                  <a:moveTo>
                    <a:pt x="22" y="1"/>
                  </a:moveTo>
                  <a:cubicBezTo>
                    <a:pt x="21" y="1"/>
                    <a:pt x="20" y="1"/>
                    <a:pt x="19" y="2"/>
                  </a:cubicBezTo>
                  <a:cubicBezTo>
                    <a:pt x="0" y="20"/>
                    <a:pt x="153" y="219"/>
                    <a:pt x="359" y="446"/>
                  </a:cubicBezTo>
                  <a:cubicBezTo>
                    <a:pt x="550" y="659"/>
                    <a:pt x="725" y="825"/>
                    <a:pt x="758" y="825"/>
                  </a:cubicBezTo>
                  <a:cubicBezTo>
                    <a:pt x="760" y="825"/>
                    <a:pt x="761" y="825"/>
                    <a:pt x="762" y="824"/>
                  </a:cubicBezTo>
                  <a:cubicBezTo>
                    <a:pt x="781" y="805"/>
                    <a:pt x="631" y="610"/>
                    <a:pt x="426" y="383"/>
                  </a:cubicBezTo>
                  <a:cubicBezTo>
                    <a:pt x="229" y="164"/>
                    <a:pt x="52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5755252" y="1515563"/>
              <a:ext cx="12327" cy="20928"/>
            </a:xfrm>
            <a:custGeom>
              <a:rect b="b" l="l" r="r" t="t"/>
              <a:pathLst>
                <a:path extrusionOk="0" h="876" w="516">
                  <a:moveTo>
                    <a:pt x="495" y="0"/>
                  </a:moveTo>
                  <a:cubicBezTo>
                    <a:pt x="466" y="0"/>
                    <a:pt x="329" y="169"/>
                    <a:pt x="202" y="408"/>
                  </a:cubicBezTo>
                  <a:cubicBezTo>
                    <a:pt x="71" y="651"/>
                    <a:pt x="0" y="864"/>
                    <a:pt x="26" y="875"/>
                  </a:cubicBezTo>
                  <a:cubicBezTo>
                    <a:pt x="27" y="875"/>
                    <a:pt x="28" y="875"/>
                    <a:pt x="28" y="875"/>
                  </a:cubicBezTo>
                  <a:cubicBezTo>
                    <a:pt x="55" y="875"/>
                    <a:pt x="157" y="682"/>
                    <a:pt x="283" y="449"/>
                  </a:cubicBezTo>
                  <a:cubicBezTo>
                    <a:pt x="411" y="211"/>
                    <a:pt x="516" y="16"/>
                    <a:pt x="497" y="1"/>
                  </a:cubicBezTo>
                  <a:cubicBezTo>
                    <a:pt x="496" y="1"/>
                    <a:pt x="495" y="0"/>
                    <a:pt x="4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5705078" y="1621045"/>
              <a:ext cx="10655" cy="22361"/>
            </a:xfrm>
            <a:custGeom>
              <a:rect b="b" l="l" r="r" t="t"/>
              <a:pathLst>
                <a:path extrusionOk="0" h="936" w="446">
                  <a:moveTo>
                    <a:pt x="421" y="0"/>
                  </a:moveTo>
                  <a:cubicBezTo>
                    <a:pt x="391" y="0"/>
                    <a:pt x="286" y="198"/>
                    <a:pt x="180" y="449"/>
                  </a:cubicBezTo>
                  <a:cubicBezTo>
                    <a:pt x="72" y="707"/>
                    <a:pt x="1" y="923"/>
                    <a:pt x="23" y="935"/>
                  </a:cubicBezTo>
                  <a:cubicBezTo>
                    <a:pt x="24" y="935"/>
                    <a:pt x="24" y="935"/>
                    <a:pt x="24" y="935"/>
                  </a:cubicBezTo>
                  <a:cubicBezTo>
                    <a:pt x="49" y="935"/>
                    <a:pt x="156" y="736"/>
                    <a:pt x="266" y="483"/>
                  </a:cubicBezTo>
                  <a:cubicBezTo>
                    <a:pt x="375" y="225"/>
                    <a:pt x="445" y="9"/>
                    <a:pt x="423" y="1"/>
                  </a:cubicBezTo>
                  <a:cubicBezTo>
                    <a:pt x="422" y="1"/>
                    <a:pt x="422" y="0"/>
                    <a:pt x="4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5930668" y="1434426"/>
              <a:ext cx="28596" cy="10368"/>
            </a:xfrm>
            <a:custGeom>
              <a:rect b="b" l="l" r="r" t="t"/>
              <a:pathLst>
                <a:path extrusionOk="0" h="434" w="1197">
                  <a:moveTo>
                    <a:pt x="1172" y="1"/>
                  </a:moveTo>
                  <a:cubicBezTo>
                    <a:pt x="1107" y="1"/>
                    <a:pt x="865" y="70"/>
                    <a:pt x="584" y="173"/>
                  </a:cubicBezTo>
                  <a:cubicBezTo>
                    <a:pt x="259" y="290"/>
                    <a:pt x="1" y="405"/>
                    <a:pt x="9" y="428"/>
                  </a:cubicBezTo>
                  <a:cubicBezTo>
                    <a:pt x="10" y="431"/>
                    <a:pt x="16" y="433"/>
                    <a:pt x="27" y="433"/>
                  </a:cubicBezTo>
                  <a:cubicBezTo>
                    <a:pt x="93" y="433"/>
                    <a:pt x="332" y="363"/>
                    <a:pt x="614" y="259"/>
                  </a:cubicBezTo>
                  <a:cubicBezTo>
                    <a:pt x="942" y="144"/>
                    <a:pt x="1197" y="28"/>
                    <a:pt x="1189" y="6"/>
                  </a:cubicBezTo>
                  <a:cubicBezTo>
                    <a:pt x="1188" y="2"/>
                    <a:pt x="1182" y="1"/>
                    <a:pt x="1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5975562" y="1395937"/>
              <a:ext cx="24320" cy="11563"/>
            </a:xfrm>
            <a:custGeom>
              <a:rect b="b" l="l" r="r" t="t"/>
              <a:pathLst>
                <a:path extrusionOk="0" h="484" w="1018">
                  <a:moveTo>
                    <a:pt x="30" y="1"/>
                  </a:moveTo>
                  <a:cubicBezTo>
                    <a:pt x="20" y="1"/>
                    <a:pt x="13" y="3"/>
                    <a:pt x="12" y="7"/>
                  </a:cubicBezTo>
                  <a:cubicBezTo>
                    <a:pt x="1" y="29"/>
                    <a:pt x="228" y="130"/>
                    <a:pt x="497" y="260"/>
                  </a:cubicBezTo>
                  <a:cubicBezTo>
                    <a:pt x="748" y="377"/>
                    <a:pt x="950" y="484"/>
                    <a:pt x="994" y="484"/>
                  </a:cubicBezTo>
                  <a:cubicBezTo>
                    <a:pt x="998" y="484"/>
                    <a:pt x="1001" y="483"/>
                    <a:pt x="1002" y="481"/>
                  </a:cubicBezTo>
                  <a:cubicBezTo>
                    <a:pt x="1017" y="458"/>
                    <a:pt x="816" y="310"/>
                    <a:pt x="539" y="175"/>
                  </a:cubicBezTo>
                  <a:cubicBezTo>
                    <a:pt x="303" y="64"/>
                    <a:pt x="92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5993696" y="1434713"/>
              <a:ext cx="5280" cy="24750"/>
            </a:xfrm>
            <a:custGeom>
              <a:rect b="b" l="l" r="r" t="t"/>
              <a:pathLst>
                <a:path extrusionOk="0" h="1036" w="221">
                  <a:moveTo>
                    <a:pt x="60" y="1"/>
                  </a:moveTo>
                  <a:cubicBezTo>
                    <a:pt x="34" y="1"/>
                    <a:pt x="0" y="239"/>
                    <a:pt x="41" y="528"/>
                  </a:cubicBezTo>
                  <a:cubicBezTo>
                    <a:pt x="78" y="818"/>
                    <a:pt x="172" y="1036"/>
                    <a:pt x="197" y="1036"/>
                  </a:cubicBezTo>
                  <a:cubicBezTo>
                    <a:pt x="197" y="1036"/>
                    <a:pt x="198" y="1035"/>
                    <a:pt x="198" y="1035"/>
                  </a:cubicBezTo>
                  <a:cubicBezTo>
                    <a:pt x="221" y="1028"/>
                    <a:pt x="169" y="800"/>
                    <a:pt x="131" y="516"/>
                  </a:cubicBezTo>
                  <a:cubicBezTo>
                    <a:pt x="93" y="233"/>
                    <a:pt x="86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5978333" y="1463359"/>
              <a:ext cx="17607" cy="22552"/>
            </a:xfrm>
            <a:custGeom>
              <a:rect b="b" l="l" r="r" t="t"/>
              <a:pathLst>
                <a:path extrusionOk="0" h="944" w="737">
                  <a:moveTo>
                    <a:pt x="26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0" y="16"/>
                    <a:pt x="121" y="251"/>
                    <a:pt x="314" y="513"/>
                  </a:cubicBezTo>
                  <a:cubicBezTo>
                    <a:pt x="502" y="764"/>
                    <a:pt x="686" y="943"/>
                    <a:pt x="715" y="943"/>
                  </a:cubicBezTo>
                  <a:cubicBezTo>
                    <a:pt x="716" y="943"/>
                    <a:pt x="717" y="943"/>
                    <a:pt x="718" y="943"/>
                  </a:cubicBezTo>
                  <a:cubicBezTo>
                    <a:pt x="736" y="924"/>
                    <a:pt x="579" y="715"/>
                    <a:pt x="389" y="457"/>
                  </a:cubicBezTo>
                  <a:cubicBezTo>
                    <a:pt x="205" y="208"/>
                    <a:pt x="56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6023489" y="1480490"/>
              <a:ext cx="17965" cy="10989"/>
            </a:xfrm>
            <a:custGeom>
              <a:rect b="b" l="l" r="r" t="t"/>
              <a:pathLst>
                <a:path extrusionOk="0" h="460" w="752">
                  <a:moveTo>
                    <a:pt x="727" y="1"/>
                  </a:moveTo>
                  <a:cubicBezTo>
                    <a:pt x="679" y="1"/>
                    <a:pt x="516" y="63"/>
                    <a:pt x="341" y="173"/>
                  </a:cubicBezTo>
                  <a:cubicBezTo>
                    <a:pt x="139" y="300"/>
                    <a:pt x="1" y="438"/>
                    <a:pt x="15" y="457"/>
                  </a:cubicBezTo>
                  <a:cubicBezTo>
                    <a:pt x="17" y="459"/>
                    <a:pt x="20" y="460"/>
                    <a:pt x="24" y="460"/>
                  </a:cubicBezTo>
                  <a:cubicBezTo>
                    <a:pt x="63" y="460"/>
                    <a:pt x="209" y="363"/>
                    <a:pt x="389" y="252"/>
                  </a:cubicBezTo>
                  <a:cubicBezTo>
                    <a:pt x="587" y="128"/>
                    <a:pt x="751" y="27"/>
                    <a:pt x="741" y="5"/>
                  </a:cubicBezTo>
                  <a:cubicBezTo>
                    <a:pt x="739" y="2"/>
                    <a:pt x="73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6025186" y="1419805"/>
              <a:ext cx="4850" cy="21907"/>
            </a:xfrm>
            <a:custGeom>
              <a:rect b="b" l="l" r="r" t="t"/>
              <a:pathLst>
                <a:path extrusionOk="0" h="917" w="203">
                  <a:moveTo>
                    <a:pt x="30" y="1"/>
                  </a:moveTo>
                  <a:cubicBezTo>
                    <a:pt x="4" y="5"/>
                    <a:pt x="1" y="214"/>
                    <a:pt x="42" y="468"/>
                  </a:cubicBezTo>
                  <a:cubicBezTo>
                    <a:pt x="82" y="721"/>
                    <a:pt x="151" y="916"/>
                    <a:pt x="178" y="916"/>
                  </a:cubicBezTo>
                  <a:cubicBezTo>
                    <a:pt x="179" y="916"/>
                    <a:pt x="180" y="916"/>
                    <a:pt x="180" y="916"/>
                  </a:cubicBezTo>
                  <a:cubicBezTo>
                    <a:pt x="202" y="913"/>
                    <a:pt x="173" y="707"/>
                    <a:pt x="132" y="454"/>
                  </a:cubicBezTo>
                  <a:cubicBezTo>
                    <a:pt x="90" y="203"/>
                    <a:pt x="56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6040644" y="1454782"/>
              <a:ext cx="29385" cy="2723"/>
            </a:xfrm>
            <a:custGeom>
              <a:rect b="b" l="l" r="r" t="t"/>
              <a:pathLst>
                <a:path extrusionOk="0" h="114" w="1230">
                  <a:moveTo>
                    <a:pt x="247" y="1"/>
                  </a:moveTo>
                  <a:cubicBezTo>
                    <a:pt x="100" y="1"/>
                    <a:pt x="4" y="9"/>
                    <a:pt x="4" y="24"/>
                  </a:cubicBezTo>
                  <a:cubicBezTo>
                    <a:pt x="0" y="50"/>
                    <a:pt x="273" y="83"/>
                    <a:pt x="612" y="102"/>
                  </a:cubicBezTo>
                  <a:cubicBezTo>
                    <a:pt x="755" y="110"/>
                    <a:pt x="886" y="114"/>
                    <a:pt x="990" y="114"/>
                  </a:cubicBezTo>
                  <a:cubicBezTo>
                    <a:pt x="1134" y="114"/>
                    <a:pt x="1227" y="106"/>
                    <a:pt x="1229" y="91"/>
                  </a:cubicBezTo>
                  <a:cubicBezTo>
                    <a:pt x="1229" y="65"/>
                    <a:pt x="956" y="31"/>
                    <a:pt x="616" y="12"/>
                  </a:cubicBezTo>
                  <a:cubicBezTo>
                    <a:pt x="478" y="5"/>
                    <a:pt x="350" y="1"/>
                    <a:pt x="2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6086230" y="1439324"/>
              <a:ext cx="23054" cy="13474"/>
            </a:xfrm>
            <a:custGeom>
              <a:rect b="b" l="l" r="r" t="t"/>
              <a:pathLst>
                <a:path extrusionOk="0" h="564" w="965">
                  <a:moveTo>
                    <a:pt x="24" y="1"/>
                  </a:moveTo>
                  <a:cubicBezTo>
                    <a:pt x="22" y="1"/>
                    <a:pt x="20" y="1"/>
                    <a:pt x="19" y="2"/>
                  </a:cubicBezTo>
                  <a:cubicBezTo>
                    <a:pt x="1" y="21"/>
                    <a:pt x="176" y="200"/>
                    <a:pt x="442" y="357"/>
                  </a:cubicBezTo>
                  <a:cubicBezTo>
                    <a:pt x="673" y="495"/>
                    <a:pt x="885" y="563"/>
                    <a:pt x="942" y="563"/>
                  </a:cubicBezTo>
                  <a:cubicBezTo>
                    <a:pt x="951" y="563"/>
                    <a:pt x="956" y="562"/>
                    <a:pt x="957" y="559"/>
                  </a:cubicBezTo>
                  <a:cubicBezTo>
                    <a:pt x="964" y="537"/>
                    <a:pt x="744" y="432"/>
                    <a:pt x="490" y="278"/>
                  </a:cubicBezTo>
                  <a:cubicBezTo>
                    <a:pt x="247" y="134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6057679" y="1503450"/>
              <a:ext cx="31702" cy="2580"/>
            </a:xfrm>
            <a:custGeom>
              <a:rect b="b" l="l" r="r" t="t"/>
              <a:pathLst>
                <a:path extrusionOk="0" h="108" w="1327">
                  <a:moveTo>
                    <a:pt x="356" y="1"/>
                  </a:moveTo>
                  <a:cubicBezTo>
                    <a:pt x="145" y="1"/>
                    <a:pt x="1" y="12"/>
                    <a:pt x="1" y="30"/>
                  </a:cubicBezTo>
                  <a:cubicBezTo>
                    <a:pt x="1" y="52"/>
                    <a:pt x="296" y="86"/>
                    <a:pt x="661" y="101"/>
                  </a:cubicBezTo>
                  <a:cubicBezTo>
                    <a:pt x="773" y="106"/>
                    <a:pt x="878" y="108"/>
                    <a:pt x="971" y="108"/>
                  </a:cubicBezTo>
                  <a:cubicBezTo>
                    <a:pt x="1182" y="108"/>
                    <a:pt x="1326" y="97"/>
                    <a:pt x="1326" y="78"/>
                  </a:cubicBezTo>
                  <a:cubicBezTo>
                    <a:pt x="1326" y="52"/>
                    <a:pt x="1032" y="23"/>
                    <a:pt x="665" y="8"/>
                  </a:cubicBezTo>
                  <a:cubicBezTo>
                    <a:pt x="553" y="3"/>
                    <a:pt x="448" y="1"/>
                    <a:pt x="3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6082933" y="1476691"/>
              <a:ext cx="23126" cy="13808"/>
            </a:xfrm>
            <a:custGeom>
              <a:rect b="b" l="l" r="r" t="t"/>
              <a:pathLst>
                <a:path extrusionOk="0" h="578" w="968">
                  <a:moveTo>
                    <a:pt x="22" y="1"/>
                  </a:moveTo>
                  <a:cubicBezTo>
                    <a:pt x="18" y="1"/>
                    <a:pt x="16" y="2"/>
                    <a:pt x="15" y="4"/>
                  </a:cubicBezTo>
                  <a:cubicBezTo>
                    <a:pt x="1" y="26"/>
                    <a:pt x="199" y="171"/>
                    <a:pt x="460" y="328"/>
                  </a:cubicBezTo>
                  <a:cubicBezTo>
                    <a:pt x="695" y="474"/>
                    <a:pt x="902" y="577"/>
                    <a:pt x="945" y="577"/>
                  </a:cubicBezTo>
                  <a:cubicBezTo>
                    <a:pt x="949" y="577"/>
                    <a:pt x="952" y="577"/>
                    <a:pt x="953" y="575"/>
                  </a:cubicBezTo>
                  <a:cubicBezTo>
                    <a:pt x="968" y="552"/>
                    <a:pt x="766" y="407"/>
                    <a:pt x="508" y="250"/>
                  </a:cubicBezTo>
                  <a:cubicBezTo>
                    <a:pt x="269" y="107"/>
                    <a:pt x="6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6135950" y="1466848"/>
              <a:ext cx="5375" cy="22337"/>
            </a:xfrm>
            <a:custGeom>
              <a:rect b="b" l="l" r="r" t="t"/>
              <a:pathLst>
                <a:path extrusionOk="0" h="935" w="225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0" y="4"/>
                    <a:pt x="19" y="217"/>
                    <a:pt x="67" y="475"/>
                  </a:cubicBezTo>
                  <a:cubicBezTo>
                    <a:pt x="112" y="732"/>
                    <a:pt x="169" y="935"/>
                    <a:pt x="197" y="935"/>
                  </a:cubicBezTo>
                  <a:cubicBezTo>
                    <a:pt x="197" y="935"/>
                    <a:pt x="198" y="935"/>
                    <a:pt x="198" y="935"/>
                  </a:cubicBezTo>
                  <a:cubicBezTo>
                    <a:pt x="224" y="931"/>
                    <a:pt x="206" y="718"/>
                    <a:pt x="157" y="460"/>
                  </a:cubicBezTo>
                  <a:cubicBezTo>
                    <a:pt x="109" y="204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6116836" y="1511167"/>
              <a:ext cx="31153" cy="5925"/>
            </a:xfrm>
            <a:custGeom>
              <a:rect b="b" l="l" r="r" t="t"/>
              <a:pathLst>
                <a:path extrusionOk="0" h="248" w="1304">
                  <a:moveTo>
                    <a:pt x="1276" y="0"/>
                  </a:moveTo>
                  <a:cubicBezTo>
                    <a:pt x="1204" y="0"/>
                    <a:pt x="950" y="59"/>
                    <a:pt x="647" y="110"/>
                  </a:cubicBezTo>
                  <a:cubicBezTo>
                    <a:pt x="292" y="174"/>
                    <a:pt x="1" y="204"/>
                    <a:pt x="1" y="230"/>
                  </a:cubicBezTo>
                  <a:cubicBezTo>
                    <a:pt x="1" y="240"/>
                    <a:pt x="60" y="248"/>
                    <a:pt x="158" y="248"/>
                  </a:cubicBezTo>
                  <a:cubicBezTo>
                    <a:pt x="280" y="248"/>
                    <a:pt x="461" y="235"/>
                    <a:pt x="662" y="200"/>
                  </a:cubicBezTo>
                  <a:cubicBezTo>
                    <a:pt x="1028" y="140"/>
                    <a:pt x="1304" y="28"/>
                    <a:pt x="1297" y="6"/>
                  </a:cubicBezTo>
                  <a:cubicBezTo>
                    <a:pt x="1296" y="2"/>
                    <a:pt x="1289" y="0"/>
                    <a:pt x="1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6173055" y="1483978"/>
              <a:ext cx="4300" cy="20737"/>
            </a:xfrm>
            <a:custGeom>
              <a:rect b="b" l="l" r="r" t="t"/>
              <a:pathLst>
                <a:path extrusionOk="0" h="868" w="180">
                  <a:moveTo>
                    <a:pt x="157" y="1"/>
                  </a:moveTo>
                  <a:cubicBezTo>
                    <a:pt x="131" y="1"/>
                    <a:pt x="79" y="190"/>
                    <a:pt x="46" y="426"/>
                  </a:cubicBezTo>
                  <a:cubicBezTo>
                    <a:pt x="8" y="666"/>
                    <a:pt x="1" y="864"/>
                    <a:pt x="23" y="867"/>
                  </a:cubicBezTo>
                  <a:cubicBezTo>
                    <a:pt x="23" y="868"/>
                    <a:pt x="24" y="868"/>
                    <a:pt x="24" y="868"/>
                  </a:cubicBezTo>
                  <a:cubicBezTo>
                    <a:pt x="50" y="868"/>
                    <a:pt x="102" y="679"/>
                    <a:pt x="135" y="442"/>
                  </a:cubicBezTo>
                  <a:cubicBezTo>
                    <a:pt x="173" y="202"/>
                    <a:pt x="180" y="4"/>
                    <a:pt x="158" y="1"/>
                  </a:cubicBezTo>
                  <a:cubicBezTo>
                    <a:pt x="157" y="1"/>
                    <a:pt x="157" y="1"/>
                    <a:pt x="1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6160822" y="1461161"/>
              <a:ext cx="19829" cy="2700"/>
            </a:xfrm>
            <a:custGeom>
              <a:rect b="b" l="l" r="r" t="t"/>
              <a:pathLst>
                <a:path extrusionOk="0" h="113" w="830">
                  <a:moveTo>
                    <a:pt x="58" y="0"/>
                  </a:moveTo>
                  <a:cubicBezTo>
                    <a:pt x="29" y="0"/>
                    <a:pt x="11" y="3"/>
                    <a:pt x="9" y="11"/>
                  </a:cubicBezTo>
                  <a:cubicBezTo>
                    <a:pt x="1" y="33"/>
                    <a:pt x="180" y="108"/>
                    <a:pt x="416" y="112"/>
                  </a:cubicBezTo>
                  <a:cubicBezTo>
                    <a:pt x="422" y="112"/>
                    <a:pt x="428" y="112"/>
                    <a:pt x="434" y="112"/>
                  </a:cubicBezTo>
                  <a:cubicBezTo>
                    <a:pt x="660" y="112"/>
                    <a:pt x="830" y="48"/>
                    <a:pt x="823" y="26"/>
                  </a:cubicBezTo>
                  <a:cubicBezTo>
                    <a:pt x="822" y="16"/>
                    <a:pt x="794" y="13"/>
                    <a:pt x="748" y="13"/>
                  </a:cubicBezTo>
                  <a:cubicBezTo>
                    <a:pt x="686" y="13"/>
                    <a:pt x="589" y="19"/>
                    <a:pt x="478" y="19"/>
                  </a:cubicBezTo>
                  <a:cubicBezTo>
                    <a:pt x="458" y="19"/>
                    <a:pt x="437" y="18"/>
                    <a:pt x="416" y="18"/>
                  </a:cubicBezTo>
                  <a:cubicBezTo>
                    <a:pt x="262" y="15"/>
                    <a:pt x="127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6203756" y="1429361"/>
              <a:ext cx="6355" cy="24033"/>
            </a:xfrm>
            <a:custGeom>
              <a:rect b="b" l="l" r="r" t="t"/>
              <a:pathLst>
                <a:path extrusionOk="0" h="1006" w="266">
                  <a:moveTo>
                    <a:pt x="243" y="1"/>
                  </a:moveTo>
                  <a:cubicBezTo>
                    <a:pt x="216" y="1"/>
                    <a:pt x="150" y="220"/>
                    <a:pt x="90" y="494"/>
                  </a:cubicBezTo>
                  <a:cubicBezTo>
                    <a:pt x="27" y="771"/>
                    <a:pt x="0" y="998"/>
                    <a:pt x="23" y="1006"/>
                  </a:cubicBezTo>
                  <a:cubicBezTo>
                    <a:pt x="23" y="1006"/>
                    <a:pt x="23" y="1006"/>
                    <a:pt x="23" y="1006"/>
                  </a:cubicBezTo>
                  <a:cubicBezTo>
                    <a:pt x="51" y="1006"/>
                    <a:pt x="121" y="786"/>
                    <a:pt x="180" y="513"/>
                  </a:cubicBezTo>
                  <a:cubicBezTo>
                    <a:pt x="240" y="237"/>
                    <a:pt x="266" y="9"/>
                    <a:pt x="243" y="1"/>
                  </a:cubicBezTo>
                  <a:cubicBezTo>
                    <a:pt x="243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6193769" y="1473657"/>
              <a:ext cx="31965" cy="8863"/>
            </a:xfrm>
            <a:custGeom>
              <a:rect b="b" l="l" r="r" t="t"/>
              <a:pathLst>
                <a:path extrusionOk="0" h="371" w="1338">
                  <a:moveTo>
                    <a:pt x="27" y="1"/>
                  </a:moveTo>
                  <a:cubicBezTo>
                    <a:pt x="13" y="1"/>
                    <a:pt x="5" y="3"/>
                    <a:pt x="4" y="7"/>
                  </a:cubicBezTo>
                  <a:cubicBezTo>
                    <a:pt x="1" y="33"/>
                    <a:pt x="292" y="131"/>
                    <a:pt x="658" y="231"/>
                  </a:cubicBezTo>
                  <a:cubicBezTo>
                    <a:pt x="971" y="315"/>
                    <a:pt x="1239" y="370"/>
                    <a:pt x="1313" y="370"/>
                  </a:cubicBezTo>
                  <a:cubicBezTo>
                    <a:pt x="1325" y="370"/>
                    <a:pt x="1333" y="369"/>
                    <a:pt x="1334" y="365"/>
                  </a:cubicBezTo>
                  <a:cubicBezTo>
                    <a:pt x="1337" y="339"/>
                    <a:pt x="1046" y="239"/>
                    <a:pt x="680" y="141"/>
                  </a:cubicBezTo>
                  <a:cubicBezTo>
                    <a:pt x="370" y="59"/>
                    <a:pt x="105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6236417" y="1455379"/>
              <a:ext cx="19040" cy="9269"/>
            </a:xfrm>
            <a:custGeom>
              <a:rect b="b" l="l" r="r" t="t"/>
              <a:pathLst>
                <a:path extrusionOk="0" h="388" w="797">
                  <a:moveTo>
                    <a:pt x="770" y="1"/>
                  </a:moveTo>
                  <a:cubicBezTo>
                    <a:pt x="720" y="1"/>
                    <a:pt x="560" y="63"/>
                    <a:pt x="378" y="152"/>
                  </a:cubicBezTo>
                  <a:cubicBezTo>
                    <a:pt x="165" y="256"/>
                    <a:pt x="0" y="361"/>
                    <a:pt x="12" y="384"/>
                  </a:cubicBezTo>
                  <a:cubicBezTo>
                    <a:pt x="13" y="387"/>
                    <a:pt x="18" y="388"/>
                    <a:pt x="25" y="388"/>
                  </a:cubicBezTo>
                  <a:cubicBezTo>
                    <a:pt x="71" y="388"/>
                    <a:pt x="234" y="325"/>
                    <a:pt x="419" y="234"/>
                  </a:cubicBezTo>
                  <a:cubicBezTo>
                    <a:pt x="632" y="130"/>
                    <a:pt x="796" y="29"/>
                    <a:pt x="785" y="6"/>
                  </a:cubicBezTo>
                  <a:cubicBezTo>
                    <a:pt x="783" y="2"/>
                    <a:pt x="778" y="1"/>
                    <a:pt x="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6233024" y="1423818"/>
              <a:ext cx="16723" cy="23078"/>
            </a:xfrm>
            <a:custGeom>
              <a:rect b="b" l="l" r="r" t="t"/>
              <a:pathLst>
                <a:path extrusionOk="0" h="966" w="700">
                  <a:moveTo>
                    <a:pt x="674" y="1"/>
                  </a:moveTo>
                  <a:cubicBezTo>
                    <a:pt x="643" y="1"/>
                    <a:pt x="484" y="201"/>
                    <a:pt x="311" y="457"/>
                  </a:cubicBezTo>
                  <a:cubicBezTo>
                    <a:pt x="132" y="726"/>
                    <a:pt x="1" y="950"/>
                    <a:pt x="23" y="965"/>
                  </a:cubicBezTo>
                  <a:cubicBezTo>
                    <a:pt x="24" y="966"/>
                    <a:pt x="25" y="966"/>
                    <a:pt x="26" y="966"/>
                  </a:cubicBezTo>
                  <a:cubicBezTo>
                    <a:pt x="53" y="966"/>
                    <a:pt x="212" y="765"/>
                    <a:pt x="385" y="510"/>
                  </a:cubicBezTo>
                  <a:cubicBezTo>
                    <a:pt x="568" y="244"/>
                    <a:pt x="699" y="17"/>
                    <a:pt x="677" y="1"/>
                  </a:cubicBezTo>
                  <a:cubicBezTo>
                    <a:pt x="676" y="1"/>
                    <a:pt x="675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6253738" y="1402770"/>
              <a:ext cx="24296" cy="2843"/>
            </a:xfrm>
            <a:custGeom>
              <a:rect b="b" l="l" r="r" t="t"/>
              <a:pathLst>
                <a:path extrusionOk="0" h="119" w="1017">
                  <a:moveTo>
                    <a:pt x="815" y="0"/>
                  </a:moveTo>
                  <a:cubicBezTo>
                    <a:pt x="729" y="0"/>
                    <a:pt x="621" y="4"/>
                    <a:pt x="504" y="12"/>
                  </a:cubicBezTo>
                  <a:cubicBezTo>
                    <a:pt x="225" y="34"/>
                    <a:pt x="1" y="72"/>
                    <a:pt x="1" y="98"/>
                  </a:cubicBezTo>
                  <a:cubicBezTo>
                    <a:pt x="3" y="111"/>
                    <a:pt x="80" y="119"/>
                    <a:pt x="198" y="119"/>
                  </a:cubicBezTo>
                  <a:cubicBezTo>
                    <a:pt x="285" y="119"/>
                    <a:pt x="394" y="115"/>
                    <a:pt x="512" y="105"/>
                  </a:cubicBezTo>
                  <a:cubicBezTo>
                    <a:pt x="792" y="86"/>
                    <a:pt x="1016" y="50"/>
                    <a:pt x="1016" y="24"/>
                  </a:cubicBezTo>
                  <a:cubicBezTo>
                    <a:pt x="1014" y="8"/>
                    <a:pt x="936" y="0"/>
                    <a:pt x="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6285419" y="1393930"/>
              <a:ext cx="7764" cy="23962"/>
            </a:xfrm>
            <a:custGeom>
              <a:rect b="b" l="l" r="r" t="t"/>
              <a:pathLst>
                <a:path extrusionOk="0" h="1003" w="325">
                  <a:moveTo>
                    <a:pt x="301" y="1"/>
                  </a:moveTo>
                  <a:cubicBezTo>
                    <a:pt x="274" y="1"/>
                    <a:pt x="194" y="219"/>
                    <a:pt x="120" y="487"/>
                  </a:cubicBezTo>
                  <a:cubicBezTo>
                    <a:pt x="42" y="763"/>
                    <a:pt x="0" y="994"/>
                    <a:pt x="26" y="1002"/>
                  </a:cubicBezTo>
                  <a:cubicBezTo>
                    <a:pt x="27" y="1002"/>
                    <a:pt x="27" y="1002"/>
                    <a:pt x="27" y="1002"/>
                  </a:cubicBezTo>
                  <a:cubicBezTo>
                    <a:pt x="50" y="1002"/>
                    <a:pt x="132" y="787"/>
                    <a:pt x="209" y="513"/>
                  </a:cubicBezTo>
                  <a:cubicBezTo>
                    <a:pt x="285" y="237"/>
                    <a:pt x="325" y="8"/>
                    <a:pt x="302" y="1"/>
                  </a:cubicBezTo>
                  <a:cubicBezTo>
                    <a:pt x="302" y="1"/>
                    <a:pt x="3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6268647" y="1434259"/>
              <a:ext cx="22767" cy="2293"/>
            </a:xfrm>
            <a:custGeom>
              <a:rect b="b" l="l" r="r" t="t"/>
              <a:pathLst>
                <a:path extrusionOk="0" h="96" w="953">
                  <a:moveTo>
                    <a:pt x="403" y="1"/>
                  </a:moveTo>
                  <a:cubicBezTo>
                    <a:pt x="177" y="1"/>
                    <a:pt x="4" y="15"/>
                    <a:pt x="4" y="39"/>
                  </a:cubicBezTo>
                  <a:cubicBezTo>
                    <a:pt x="0" y="65"/>
                    <a:pt x="213" y="91"/>
                    <a:pt x="478" y="95"/>
                  </a:cubicBezTo>
                  <a:cubicBezTo>
                    <a:pt x="504" y="96"/>
                    <a:pt x="529" y="96"/>
                    <a:pt x="553" y="96"/>
                  </a:cubicBezTo>
                  <a:cubicBezTo>
                    <a:pt x="779" y="96"/>
                    <a:pt x="952" y="81"/>
                    <a:pt x="952" y="58"/>
                  </a:cubicBezTo>
                  <a:cubicBezTo>
                    <a:pt x="952" y="32"/>
                    <a:pt x="740" y="6"/>
                    <a:pt x="478" y="1"/>
                  </a:cubicBezTo>
                  <a:cubicBezTo>
                    <a:pt x="453" y="1"/>
                    <a:pt x="428" y="1"/>
                    <a:pt x="4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5"/>
          <p:cNvSpPr txBox="1"/>
          <p:nvPr>
            <p:ph idx="1" type="subTitle"/>
          </p:nvPr>
        </p:nvSpPr>
        <p:spPr>
          <a:xfrm flipH="1">
            <a:off x="867450" y="1372950"/>
            <a:ext cx="74091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Intuitive Interface: Easily create dashboards with no coding required.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Dynamic Exploration: Interactivity allows real-time comparisons and insights.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Customizable Visuals: Adapt dashboards to highlight key stock indicators.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Scalability: Analyze large datasets (e.g., historical stock data) efficiently.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Collaboration: Share dashboards with teams or clients through Tableau Server or Tableau Online.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for Insights on …….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Performing Stocks: Identify top gainers over a specific time period.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Trends: Spot bullish or bearish trends across industries or indices.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Spikes: Detect unusual trading activity that could indicate market-moving events.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Analysis: Visualize the performance of a custom portfolio compared to benchmarks like the S&amp;P 500.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tableau in this scenario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6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</a:t>
            </a:r>
            <a:endParaRPr/>
          </a:p>
        </p:txBody>
      </p:sp>
      <p:pic>
        <p:nvPicPr>
          <p:cNvPr id="1353" name="Google Shape;13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438" y="1090897"/>
            <a:ext cx="5961124" cy="372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7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1359" name="Google Shape;1359;p47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47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64" name="Google Shape;1364;p47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Does anyone have any questions?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Small Data LLC</a:t>
            </a:r>
            <a:endParaRPr sz="1000"/>
          </a:p>
        </p:txBody>
      </p:sp>
      <p:grpSp>
        <p:nvGrpSpPr>
          <p:cNvPr id="1365" name="Google Shape;1365;p47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1366" name="Google Shape;1366;p47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47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1371" name="Google Shape;1371;p47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47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1376" name="Google Shape;1376;p47"/>
            <p:cNvSpPr/>
            <p:nvPr/>
          </p:nvSpPr>
          <p:spPr>
            <a:xfrm>
              <a:off x="6256625" y="616414"/>
              <a:ext cx="546250" cy="503056"/>
            </a:xfrm>
            <a:custGeom>
              <a:rect b="b" l="l" r="r" t="t"/>
              <a:pathLst>
                <a:path extrusionOk="0" h="11332" w="12305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6321659" y="676342"/>
              <a:ext cx="416224" cy="383285"/>
            </a:xfrm>
            <a:custGeom>
              <a:rect b="b" l="l" r="r" t="t"/>
              <a:pathLst>
                <a:path extrusionOk="0" h="8634" w="9376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6339016" y="668929"/>
              <a:ext cx="386881" cy="228266"/>
            </a:xfrm>
            <a:custGeom>
              <a:rect b="b" l="l" r="r" t="t"/>
              <a:pathLst>
                <a:path extrusionOk="0" h="5142" w="8715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6431261" y="735693"/>
              <a:ext cx="191864" cy="281937"/>
            </a:xfrm>
            <a:custGeom>
              <a:rect b="b" l="l" r="r" t="t"/>
              <a:pathLst>
                <a:path extrusionOk="0" h="6351" w="4322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47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1381" name="Google Shape;1381;p47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7" name="Google Shape;1387;p47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1388" name="Google Shape;1388;p47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47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1393" name="Google Shape;1393;p47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7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47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1399" name="Google Shape;1399;p47"/>
            <p:cNvSpPr/>
            <p:nvPr/>
          </p:nvSpPr>
          <p:spPr>
            <a:xfrm>
              <a:off x="5456776" y="1161749"/>
              <a:ext cx="1117961" cy="499117"/>
            </a:xfrm>
            <a:custGeom>
              <a:rect b="b" l="l" r="r" t="t"/>
              <a:pathLst>
                <a:path extrusionOk="0" h="15584" w="34909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5815749" y="1280498"/>
              <a:ext cx="442746" cy="3875"/>
            </a:xfrm>
            <a:custGeom>
              <a:rect b="b" l="l" r="r" t="t"/>
              <a:pathLst>
                <a:path extrusionOk="0" h="121" w="13825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5766462" y="1340321"/>
              <a:ext cx="586762" cy="3875"/>
            </a:xfrm>
            <a:custGeom>
              <a:rect b="b" l="l" r="r" t="t"/>
              <a:pathLst>
                <a:path extrusionOk="0" h="121" w="18322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5815749" y="1491737"/>
              <a:ext cx="586762" cy="4003"/>
            </a:xfrm>
            <a:custGeom>
              <a:rect b="b" l="l" r="r" t="t"/>
              <a:pathLst>
                <a:path extrusionOk="0" h="125" w="18322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5790033" y="1409368"/>
              <a:ext cx="305903" cy="3843"/>
            </a:xfrm>
            <a:custGeom>
              <a:rect b="b" l="l" r="r" t="t"/>
              <a:pathLst>
                <a:path extrusionOk="0" h="120" w="9552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6127260" y="1409368"/>
              <a:ext cx="225968" cy="3843"/>
            </a:xfrm>
            <a:custGeom>
              <a:rect b="b" l="l" r="r" t="t"/>
              <a:pathLst>
                <a:path extrusionOk="0" h="120" w="7056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5844476" y="1572985"/>
              <a:ext cx="305871" cy="3971"/>
            </a:xfrm>
            <a:custGeom>
              <a:rect b="b" l="l" r="r" t="t"/>
              <a:pathLst>
                <a:path extrusionOk="0" h="124" w="9551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6181672" y="1572985"/>
              <a:ext cx="225840" cy="3971"/>
            </a:xfrm>
            <a:custGeom>
              <a:rect b="b" l="l" r="r" t="t"/>
              <a:pathLst>
                <a:path extrusionOk="0" h="124" w="7052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4937611" y="1651447"/>
              <a:ext cx="1961307" cy="2335381"/>
            </a:xfrm>
            <a:custGeom>
              <a:rect b="b" l="l" r="r" t="t"/>
              <a:pathLst>
                <a:path extrusionOk="0" h="72918" w="61243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5560026" y="1651447"/>
              <a:ext cx="1338997" cy="2335029"/>
            </a:xfrm>
            <a:custGeom>
              <a:rect b="b" l="l" r="r" t="t"/>
              <a:pathLst>
                <a:path extrusionOk="0" h="72907" w="41811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668848" y="1786497"/>
              <a:ext cx="1096088" cy="1085892"/>
            </a:xfrm>
            <a:custGeom>
              <a:rect b="b" l="l" r="r" t="t"/>
              <a:pathLst>
                <a:path extrusionOk="0" h="33905" w="34226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5777959" y="1899130"/>
              <a:ext cx="200380" cy="36992"/>
            </a:xfrm>
            <a:custGeom>
              <a:rect b="b" l="l" r="r" t="t"/>
              <a:pathLst>
                <a:path extrusionOk="0" h="1155" w="6257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6041336" y="1896984"/>
              <a:ext cx="197914" cy="37632"/>
            </a:xfrm>
            <a:custGeom>
              <a:rect b="b" l="l" r="r" t="t"/>
              <a:pathLst>
                <a:path extrusionOk="0" h="1175" w="618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6301767" y="1896088"/>
              <a:ext cx="183888" cy="32060"/>
            </a:xfrm>
            <a:custGeom>
              <a:rect b="b" l="l" r="r" t="t"/>
              <a:pathLst>
                <a:path extrusionOk="0" h="1001" w="5742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6540869" y="1896600"/>
              <a:ext cx="139981" cy="31035"/>
            </a:xfrm>
            <a:custGeom>
              <a:rect b="b" l="l" r="r" t="t"/>
              <a:pathLst>
                <a:path extrusionOk="0" h="969" w="4371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5695782" y="3001343"/>
              <a:ext cx="310066" cy="221566"/>
            </a:xfrm>
            <a:custGeom>
              <a:rect b="b" l="l" r="r" t="t"/>
              <a:pathLst>
                <a:path extrusionOk="0" h="6918" w="9682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5695782" y="3001343"/>
              <a:ext cx="56140" cy="221566"/>
            </a:xfrm>
            <a:custGeom>
              <a:rect b="b" l="l" r="r" t="t"/>
              <a:pathLst>
                <a:path extrusionOk="0" h="6918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6075443" y="3001343"/>
              <a:ext cx="309970" cy="221566"/>
            </a:xfrm>
            <a:custGeom>
              <a:rect b="b" l="l" r="r" t="t"/>
              <a:pathLst>
                <a:path extrusionOk="0" h="6918" w="9679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6072209" y="3001343"/>
              <a:ext cx="56012" cy="221566"/>
            </a:xfrm>
            <a:custGeom>
              <a:rect b="b" l="l" r="r" t="t"/>
              <a:pathLst>
                <a:path extrusionOk="0" h="6918" w="1749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6455009" y="3001343"/>
              <a:ext cx="309938" cy="221566"/>
            </a:xfrm>
            <a:custGeom>
              <a:rect b="b" l="l" r="r" t="t"/>
              <a:pathLst>
                <a:path extrusionOk="0" h="6918" w="9678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6446138" y="3001343"/>
              <a:ext cx="56140" cy="221566"/>
            </a:xfrm>
            <a:custGeom>
              <a:rect b="b" l="l" r="r" t="t"/>
              <a:pathLst>
                <a:path extrusionOk="0" h="6918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6455009" y="3296071"/>
              <a:ext cx="309938" cy="221598"/>
            </a:xfrm>
            <a:custGeom>
              <a:rect b="b" l="l" r="r" t="t"/>
              <a:pathLst>
                <a:path extrusionOk="0" h="6919" w="9678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6455009" y="3296071"/>
              <a:ext cx="57805" cy="221598"/>
            </a:xfrm>
            <a:custGeom>
              <a:rect b="b" l="l" r="r" t="t"/>
              <a:pathLst>
                <a:path extrusionOk="0" h="6919" w="1805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5695782" y="329607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5695782" y="3295719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5695782" y="358782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5695782" y="358782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5695782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6073650" y="329607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6073650" y="3295719"/>
              <a:ext cx="56108" cy="221598"/>
            </a:xfrm>
            <a:custGeom>
              <a:rect b="b" l="l" r="r" t="t"/>
              <a:pathLst>
                <a:path extrusionOk="0" h="6919" w="1752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6075443" y="3587821"/>
              <a:ext cx="309970" cy="221598"/>
            </a:xfrm>
            <a:custGeom>
              <a:rect b="b" l="l" r="r" t="t"/>
              <a:pathLst>
                <a:path extrusionOk="0" h="6919" w="9679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6075443" y="3587821"/>
              <a:ext cx="309970" cy="221598"/>
            </a:xfrm>
            <a:custGeom>
              <a:rect b="b" l="l" r="r" t="t"/>
              <a:pathLst>
                <a:path extrusionOk="0" h="6919" w="9679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6075443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6455009" y="3587821"/>
              <a:ext cx="309938" cy="221598"/>
            </a:xfrm>
            <a:custGeom>
              <a:rect b="b" l="l" r="r" t="t"/>
              <a:pathLst>
                <a:path extrusionOk="0" h="6919" w="9678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6455009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5440987" y="1651447"/>
              <a:ext cx="78269" cy="2335381"/>
            </a:xfrm>
            <a:custGeom>
              <a:rect b="b" l="l" r="r" t="t"/>
              <a:pathLst>
                <a:path extrusionOk="0" h="72918" w="2444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5374246" y="3717620"/>
              <a:ext cx="133640" cy="105659"/>
            </a:xfrm>
            <a:custGeom>
              <a:rect b="b" l="l" r="r" t="t"/>
              <a:pathLst>
                <a:path extrusionOk="0" h="3299" w="4173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47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1437" name="Google Shape;1437;p47"/>
            <p:cNvSpPr/>
            <p:nvPr/>
          </p:nvSpPr>
          <p:spPr>
            <a:xfrm>
              <a:off x="4165807" y="3024617"/>
              <a:ext cx="1115475" cy="1561296"/>
            </a:xfrm>
            <a:custGeom>
              <a:rect b="b" l="l" r="r" t="t"/>
              <a:pathLst>
                <a:path extrusionOk="0" h="38092" w="27215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4751709" y="3671092"/>
              <a:ext cx="232112" cy="643381"/>
            </a:xfrm>
            <a:custGeom>
              <a:rect b="b" l="l" r="r" t="t"/>
              <a:pathLst>
                <a:path extrusionOk="0" h="15697" w="5663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4619569" y="3243237"/>
              <a:ext cx="147924" cy="377413"/>
            </a:xfrm>
            <a:custGeom>
              <a:rect b="b" l="l" r="r" t="t"/>
              <a:pathLst>
                <a:path extrusionOk="0" h="9208" w="3609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4507020" y="3280863"/>
              <a:ext cx="86730" cy="183460"/>
            </a:xfrm>
            <a:custGeom>
              <a:rect b="b" l="l" r="r" t="t"/>
              <a:pathLst>
                <a:path extrusionOk="0" h="4476" w="2116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4402668" y="3320701"/>
              <a:ext cx="125873" cy="307611"/>
            </a:xfrm>
            <a:custGeom>
              <a:rect b="b" l="l" r="r" t="t"/>
              <a:pathLst>
                <a:path extrusionOk="0" h="7505" w="3071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4820731" y="4246129"/>
              <a:ext cx="64350" cy="112716"/>
            </a:xfrm>
            <a:custGeom>
              <a:rect b="b" l="l" r="r" t="t"/>
              <a:pathLst>
                <a:path extrusionOk="0" h="2750" w="157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4580673" y="3500877"/>
              <a:ext cx="86730" cy="183460"/>
            </a:xfrm>
            <a:custGeom>
              <a:rect b="b" l="l" r="r" t="t"/>
              <a:pathLst>
                <a:path extrusionOk="0" h="4476" w="2116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4654325" y="3720727"/>
              <a:ext cx="183419" cy="490088"/>
            </a:xfrm>
            <a:custGeom>
              <a:rect b="b" l="l" r="r" t="t"/>
              <a:pathLst>
                <a:path extrusionOk="0" h="11957" w="4475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4690311" y="3040725"/>
              <a:ext cx="597680" cy="1387345"/>
            </a:xfrm>
            <a:custGeom>
              <a:rect b="b" l="l" r="r" t="t"/>
              <a:pathLst>
                <a:path extrusionOk="0" h="33848" w="14582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6" name="Google Shape;1446;p47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1447" name="Google Shape;1447;p47"/>
            <p:cNvSpPr/>
            <p:nvPr/>
          </p:nvSpPr>
          <p:spPr>
            <a:xfrm>
              <a:off x="7402881" y="2309654"/>
              <a:ext cx="45988" cy="10862"/>
            </a:xfrm>
            <a:custGeom>
              <a:rect b="b" l="l" r="r" t="t"/>
              <a:pathLst>
                <a:path extrusionOk="0" h="265" w="1122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7492765" y="2281537"/>
              <a:ext cx="44717" cy="16354"/>
            </a:xfrm>
            <a:custGeom>
              <a:rect b="b" l="l" r="r" t="t"/>
              <a:pathLst>
                <a:path extrusionOk="0" h="399" w="1091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7578959" y="2241699"/>
              <a:ext cx="42586" cy="21887"/>
            </a:xfrm>
            <a:custGeom>
              <a:rect b="b" l="l" r="r" t="t"/>
              <a:pathLst>
                <a:path extrusionOk="0" h="534" w="1039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7659621" y="2190302"/>
              <a:ext cx="39225" cy="27462"/>
            </a:xfrm>
            <a:custGeom>
              <a:rect b="b" l="l" r="r" t="t"/>
              <a:pathLst>
                <a:path extrusionOk="0" h="670" w="957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7732495" y="2127347"/>
              <a:ext cx="34798" cy="33077"/>
            </a:xfrm>
            <a:custGeom>
              <a:rect b="b" l="l" r="r" t="t"/>
              <a:pathLst>
                <a:path extrusionOk="0" h="807" w="849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7795122" y="2053695"/>
              <a:ext cx="28773" cy="38282"/>
            </a:xfrm>
            <a:custGeom>
              <a:rect b="b" l="l" r="r" t="t"/>
              <a:pathLst>
                <a:path extrusionOk="0" h="934" w="702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7844429" y="1970739"/>
              <a:ext cx="21150" cy="42668"/>
            </a:xfrm>
            <a:custGeom>
              <a:rect b="b" l="l" r="r" t="t"/>
              <a:pathLst>
                <a:path extrusionOk="0" h="1041" w="516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7877300" y="1881348"/>
              <a:ext cx="12911" cy="45373"/>
            </a:xfrm>
            <a:custGeom>
              <a:rect b="b" l="l" r="r" t="t"/>
              <a:pathLst>
                <a:path extrusionOk="0" h="1107" w="315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7893531" y="1789047"/>
              <a:ext cx="6640" cy="46439"/>
            </a:xfrm>
            <a:custGeom>
              <a:rect b="b" l="l" r="r" t="t"/>
              <a:pathLst>
                <a:path extrusionOk="0" h="1133" w="162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7892178" y="1696254"/>
              <a:ext cx="7214" cy="46480"/>
            </a:xfrm>
            <a:custGeom>
              <a:rect b="b" l="l" r="r" t="t"/>
              <a:pathLst>
                <a:path extrusionOk="0" h="1134" w="176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7873612" y="1605347"/>
              <a:ext cx="13813" cy="45209"/>
            </a:xfrm>
            <a:custGeom>
              <a:rect b="b" l="l" r="r" t="t"/>
              <a:pathLst>
                <a:path extrusionOk="0" h="1103" w="337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7839962" y="1518948"/>
              <a:ext cx="21313" cy="42504"/>
            </a:xfrm>
            <a:custGeom>
              <a:rect b="b" l="l" r="r" t="t"/>
              <a:pathLst>
                <a:path extrusionOk="0" h="1037" w="52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7790819" y="1440295"/>
              <a:ext cx="28978" cy="38200"/>
            </a:xfrm>
            <a:custGeom>
              <a:rect b="b" l="l" r="r" t="t"/>
              <a:pathLst>
                <a:path extrusionOk="0" h="932" w="707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7726347" y="1373611"/>
              <a:ext cx="36192" cy="31765"/>
            </a:xfrm>
            <a:custGeom>
              <a:rect b="b" l="l" r="r" t="t"/>
              <a:pathLst>
                <a:path extrusionOk="0" h="775" w="883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7668802" y="1333526"/>
              <a:ext cx="21641" cy="13116"/>
            </a:xfrm>
            <a:custGeom>
              <a:rect b="b" l="l" r="r" t="t"/>
              <a:pathLst>
                <a:path extrusionOk="0" h="320" w="528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7085687" y="912475"/>
              <a:ext cx="654980" cy="654980"/>
            </a:xfrm>
            <a:custGeom>
              <a:rect b="b" l="l" r="r" t="t"/>
              <a:pathLst>
                <a:path extrusionOk="0" h="15980" w="1598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7219467" y="1115480"/>
              <a:ext cx="387373" cy="282322"/>
            </a:xfrm>
            <a:custGeom>
              <a:rect b="b" l="l" r="r" t="t"/>
              <a:pathLst>
                <a:path extrusionOk="0" h="6888" w="9451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7667285" y="1995126"/>
              <a:ext cx="504310" cy="591327"/>
            </a:xfrm>
            <a:custGeom>
              <a:rect b="b" l="l" r="r" t="t"/>
              <a:pathLst>
                <a:path extrusionOk="0" h="14427" w="12304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7542358" y="4611849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7728970" y="4675172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7610428" y="4293623"/>
              <a:ext cx="197166" cy="21142"/>
            </a:xfrm>
            <a:custGeom>
              <a:rect b="b" l="l" r="r" t="t"/>
              <a:pathLst>
                <a:path extrusionOk="0" h="562" w="5241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7614491" y="4306488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7643721" y="4292155"/>
              <a:ext cx="11700" cy="18246"/>
            </a:xfrm>
            <a:custGeom>
              <a:rect b="b" l="l" r="r" t="t"/>
              <a:pathLst>
                <a:path extrusionOk="0" h="485" w="311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7638021" y="4680869"/>
              <a:ext cx="7255" cy="10493"/>
            </a:xfrm>
            <a:custGeom>
              <a:rect b="b" l="l" r="r" t="t"/>
              <a:pathLst>
                <a:path extrusionOk="0" h="256" w="177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7647202" y="4679025"/>
              <a:ext cx="8198" cy="7296"/>
            </a:xfrm>
            <a:custGeom>
              <a:rect b="b" l="l" r="r" t="t"/>
              <a:pathLst>
                <a:path extrusionOk="0" h="178" w="20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7648596" y="4673697"/>
              <a:ext cx="13198" cy="1558"/>
            </a:xfrm>
            <a:custGeom>
              <a:rect b="b" l="l" r="r" t="t"/>
              <a:pathLst>
                <a:path extrusionOk="0" h="38" w="322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7649210" y="4666114"/>
              <a:ext cx="15042" cy="2172"/>
            </a:xfrm>
            <a:custGeom>
              <a:rect b="b" l="l" r="r" t="t"/>
              <a:pathLst>
                <a:path extrusionOk="0" h="53" w="367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7617200" y="4668860"/>
              <a:ext cx="23650" cy="13731"/>
            </a:xfrm>
            <a:custGeom>
              <a:rect b="b" l="l" r="r" t="t"/>
              <a:pathLst>
                <a:path extrusionOk="0" h="335" w="577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7637447" y="4665295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7729134" y="4673943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7761267" y="4622710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7718206" y="4299077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7"/>
            <p:cNvSpPr/>
            <p:nvPr/>
          </p:nvSpPr>
          <p:spPr>
            <a:xfrm>
              <a:off x="7770609" y="4299905"/>
              <a:ext cx="3988" cy="6546"/>
            </a:xfrm>
            <a:custGeom>
              <a:rect b="b" l="l" r="r" t="t"/>
              <a:pathLst>
                <a:path extrusionOk="0" h="174" w="106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7742455" y="4686812"/>
              <a:ext cx="5369" cy="4755"/>
            </a:xfrm>
            <a:custGeom>
              <a:rect b="b" l="l" r="r" t="t"/>
              <a:pathLst>
                <a:path extrusionOk="0" h="116" w="131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7753275" y="4681033"/>
              <a:ext cx="7706" cy="3156"/>
            </a:xfrm>
            <a:custGeom>
              <a:rect b="b" l="l" r="r" t="t"/>
              <a:pathLst>
                <a:path extrusionOk="0" h="77" w="188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7766350" y="4679189"/>
              <a:ext cx="3976" cy="2090"/>
            </a:xfrm>
            <a:custGeom>
              <a:rect b="b" l="l" r="r" t="t"/>
              <a:pathLst>
                <a:path extrusionOk="0" h="51" w="97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7897056" y="4611849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8083667" y="4675172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7936020" y="4293623"/>
              <a:ext cx="197129" cy="21142"/>
            </a:xfrm>
            <a:custGeom>
              <a:rect b="b" l="l" r="r" t="t"/>
              <a:pathLst>
                <a:path extrusionOk="0" h="562" w="524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7940045" y="4306488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7969313" y="4292155"/>
              <a:ext cx="11662" cy="18246"/>
            </a:xfrm>
            <a:custGeom>
              <a:rect b="b" l="l" r="r" t="t"/>
              <a:pathLst>
                <a:path extrusionOk="0" h="485" w="31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7992882" y="4680869"/>
              <a:ext cx="7091" cy="10493"/>
            </a:xfrm>
            <a:custGeom>
              <a:rect b="b" l="l" r="r" t="t"/>
              <a:pathLst>
                <a:path extrusionOk="0" h="256" w="173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8001940" y="4679025"/>
              <a:ext cx="8279" cy="7296"/>
            </a:xfrm>
            <a:custGeom>
              <a:rect b="b" l="l" r="r" t="t"/>
              <a:pathLst>
                <a:path extrusionOk="0" h="178" w="20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7"/>
            <p:cNvSpPr/>
            <p:nvPr/>
          </p:nvSpPr>
          <p:spPr>
            <a:xfrm>
              <a:off x="8003457" y="4673697"/>
              <a:ext cx="13075" cy="1558"/>
            </a:xfrm>
            <a:custGeom>
              <a:rect b="b" l="l" r="r" t="t"/>
              <a:pathLst>
                <a:path extrusionOk="0" h="38" w="319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8003908" y="4666114"/>
              <a:ext cx="15083" cy="2172"/>
            </a:xfrm>
            <a:custGeom>
              <a:rect b="b" l="l" r="r" t="t"/>
              <a:pathLst>
                <a:path extrusionOk="0" h="53" w="368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7971897" y="4668860"/>
              <a:ext cx="23773" cy="13731"/>
            </a:xfrm>
            <a:custGeom>
              <a:rect b="b" l="l" r="r" t="t"/>
              <a:pathLst>
                <a:path extrusionOk="0" h="335" w="58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7992309" y="4665295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8083831" y="4673943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8115965" y="4622710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8043761" y="4299077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8096201" y="4299905"/>
              <a:ext cx="3950" cy="6546"/>
            </a:xfrm>
            <a:custGeom>
              <a:rect b="b" l="l" r="r" t="t"/>
              <a:pathLst>
                <a:path extrusionOk="0" h="174" w="105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8097152" y="4686812"/>
              <a:ext cx="5410" cy="4755"/>
            </a:xfrm>
            <a:custGeom>
              <a:rect b="b" l="l" r="r" t="t"/>
              <a:pathLst>
                <a:path extrusionOk="0" h="116" w="132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8108013" y="4681033"/>
              <a:ext cx="7665" cy="3156"/>
            </a:xfrm>
            <a:custGeom>
              <a:rect b="b" l="l" r="r" t="t"/>
              <a:pathLst>
                <a:path extrusionOk="0" h="77" w="187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8121047" y="4679189"/>
              <a:ext cx="4140" cy="2090"/>
            </a:xfrm>
            <a:custGeom>
              <a:rect b="b" l="l" r="r" t="t"/>
              <a:pathLst>
                <a:path extrusionOk="0" h="51" w="101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7563917" y="2963384"/>
              <a:ext cx="615632" cy="1699260"/>
            </a:xfrm>
            <a:custGeom>
              <a:rect b="b" l="l" r="r" t="t"/>
              <a:pathLst>
                <a:path extrusionOk="0" h="41458" w="1502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952183" y="4598364"/>
              <a:ext cx="222029" cy="38938"/>
            </a:xfrm>
            <a:custGeom>
              <a:rect b="b" l="l" r="r" t="t"/>
              <a:pathLst>
                <a:path extrusionOk="0" h="950" w="5417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7569164" y="4597340"/>
              <a:ext cx="236539" cy="36889"/>
            </a:xfrm>
            <a:custGeom>
              <a:rect b="b" l="l" r="r" t="t"/>
              <a:pathLst>
                <a:path extrusionOk="0" h="900" w="5771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7968987" y="3123476"/>
              <a:ext cx="91484" cy="30946"/>
            </a:xfrm>
            <a:custGeom>
              <a:rect b="b" l="l" r="r" t="t"/>
              <a:pathLst>
                <a:path extrusionOk="0" h="755" w="2232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7606666" y="3113721"/>
              <a:ext cx="56522" cy="50169"/>
            </a:xfrm>
            <a:custGeom>
              <a:rect b="b" l="l" r="r" t="t"/>
              <a:pathLst>
                <a:path extrusionOk="0" h="1224" w="1379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6998877" y="2050375"/>
              <a:ext cx="605385" cy="670310"/>
            </a:xfrm>
            <a:custGeom>
              <a:rect b="b" l="l" r="r" t="t"/>
              <a:pathLst>
                <a:path extrusionOk="0" h="16354" w="1477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7" name="Google Shape;1507;p47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1508" name="Google Shape;1508;p47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rect b="b" l="l" r="r" t="t"/>
                <a:pathLst>
                  <a:path extrusionOk="0" h="124" w="58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rect b="b" l="l" r="r" t="t"/>
                <a:pathLst>
                  <a:path extrusionOk="0" h="148" w="1136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7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rect b="b" l="l" r="r" t="t"/>
                <a:pathLst>
                  <a:path extrusionOk="0" h="26712" w="38929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rect b="b" l="l" r="r" t="t"/>
                <a:pathLst>
                  <a:path extrusionOk="0" h="26778" w="38954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rect b="b" l="l" r="r" t="t"/>
                <a:pathLst>
                  <a:path extrusionOk="0" h="2123" w="715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rect b="b" l="l" r="r" t="t"/>
                <a:pathLst>
                  <a:path extrusionOk="0" h="2149" w="1492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rect b="b" l="l" r="r" t="t"/>
                <a:pathLst>
                  <a:path extrusionOk="0" h="2089" w="1809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rect b="b" l="l" r="r" t="t"/>
                <a:pathLst>
                  <a:path extrusionOk="0" h="2093" w="1809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7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rect b="b" l="l" r="r" t="t"/>
                <a:pathLst>
                  <a:path extrusionOk="0" h="2126" w="1547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rect b="b" l="l" r="r" t="t"/>
                <a:pathLst>
                  <a:path extrusionOk="0" h="2106" w="1604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rect b="b" l="l" r="r" t="t"/>
                <a:pathLst>
                  <a:path extrusionOk="0" h="2137" w="1547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rect b="b" l="l" r="r" t="t"/>
                <a:pathLst>
                  <a:path extrusionOk="0" h="2107" w="1604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rect b="b" l="l" r="r" t="t"/>
                <a:pathLst>
                  <a:path extrusionOk="0" h="2120" w="1563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rect b="b" l="l" r="r" t="t"/>
                <a:pathLst>
                  <a:path extrusionOk="0" h="2119" w="1562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7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rect b="b" l="l" r="r" t="t"/>
                <a:pathLst>
                  <a:path extrusionOk="0" h="2113" w="1648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7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rect b="b" l="l" r="r" t="t"/>
                <a:pathLst>
                  <a:path extrusionOk="0" h="2106" w="1603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7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rect b="b" l="l" r="r" t="t"/>
                <a:pathLst>
                  <a:path extrusionOk="0" h="2118" w="718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47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rect b="b" l="l" r="r" t="t"/>
                <a:pathLst>
                  <a:path extrusionOk="0" h="2148" w="1494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47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rect b="b" l="l" r="r" t="t"/>
                <a:pathLst>
                  <a:path extrusionOk="0" h="2138" w="1551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47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rect b="b" l="l" r="r" t="t"/>
                <a:pathLst>
                  <a:path extrusionOk="0" h="2108" w="1664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47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rect b="b" l="l" r="r" t="t"/>
                <a:pathLst>
                  <a:path extrusionOk="0" h="1517" w="8566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7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rect b="b" l="l" r="r" t="t"/>
                <a:pathLst>
                  <a:path extrusionOk="0" h="5542" w="7259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0" name="Google Shape;1530;p47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1531" name="Google Shape;1531;p47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rect b="b" l="l" r="r" t="t"/>
                  <a:pathLst>
                    <a:path extrusionOk="0" h="2432" w="4787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47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rect b="b" l="l" r="r" t="t"/>
                  <a:pathLst>
                    <a:path extrusionOk="0" h="512" w="2481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3" name="Google Shape;1533;p47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rect b="b" l="l" r="r" t="t"/>
                <a:pathLst>
                  <a:path extrusionOk="0" h="2840" w="17996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4" name="Google Shape;1534;p47"/>
            <p:cNvSpPr/>
            <p:nvPr/>
          </p:nvSpPr>
          <p:spPr>
            <a:xfrm>
              <a:off x="7676753" y="2025250"/>
              <a:ext cx="25125" cy="133250"/>
            </a:xfrm>
            <a:custGeom>
              <a:rect b="b" l="l" r="r" t="t"/>
              <a:pathLst>
                <a:path extrusionOk="0" h="3251" w="613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7690689" y="2008569"/>
              <a:ext cx="230432" cy="460290"/>
            </a:xfrm>
            <a:custGeom>
              <a:rect b="b" l="l" r="r" t="t"/>
              <a:pathLst>
                <a:path extrusionOk="0" h="11230" w="5622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7713641" y="2152636"/>
              <a:ext cx="15083" cy="15206"/>
            </a:xfrm>
            <a:custGeom>
              <a:rect b="b" l="l" r="r" t="t"/>
              <a:pathLst>
                <a:path extrusionOk="0" h="371" w="368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7698353" y="2142963"/>
              <a:ext cx="30495" cy="9222"/>
            </a:xfrm>
            <a:custGeom>
              <a:rect b="b" l="l" r="r" t="t"/>
              <a:pathLst>
                <a:path extrusionOk="0" h="225" w="744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7800778" y="2152636"/>
              <a:ext cx="15206" cy="15206"/>
            </a:xfrm>
            <a:custGeom>
              <a:rect b="b" l="l" r="r" t="t"/>
              <a:pathLst>
                <a:path extrusionOk="0" h="371" w="371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7788196" y="2142963"/>
              <a:ext cx="30536" cy="9222"/>
            </a:xfrm>
            <a:custGeom>
              <a:rect b="b" l="l" r="r" t="t"/>
              <a:pathLst>
                <a:path extrusionOk="0" h="225" w="745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7747045" y="2228091"/>
              <a:ext cx="44266" cy="22912"/>
            </a:xfrm>
            <a:custGeom>
              <a:rect b="b" l="l" r="r" t="t"/>
              <a:pathLst>
                <a:path extrusionOk="0" h="559" w="108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7757169" y="2294571"/>
              <a:ext cx="77917" cy="40865"/>
            </a:xfrm>
            <a:custGeom>
              <a:rect b="b" l="l" r="r" t="t"/>
              <a:pathLst>
                <a:path extrusionOk="0" h="997" w="1901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7912057" y="2156488"/>
              <a:ext cx="50415" cy="51972"/>
            </a:xfrm>
            <a:custGeom>
              <a:rect b="b" l="l" r="r" t="t"/>
              <a:pathLst>
                <a:path extrusionOk="0" h="1268" w="123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7929107" y="2168784"/>
              <a:ext cx="21887" cy="29593"/>
            </a:xfrm>
            <a:custGeom>
              <a:rect b="b" l="l" r="r" t="t"/>
              <a:pathLst>
                <a:path extrusionOk="0" h="722" w="534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7669130" y="1993363"/>
              <a:ext cx="263673" cy="172393"/>
            </a:xfrm>
            <a:custGeom>
              <a:rect b="b" l="l" r="r" t="t"/>
              <a:pathLst>
                <a:path extrusionOk="0" h="4206" w="6433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7910376" y="2196737"/>
              <a:ext cx="37299" cy="36766"/>
            </a:xfrm>
            <a:custGeom>
              <a:rect b="b" l="l" r="r" t="t"/>
              <a:pathLst>
                <a:path extrusionOk="0" h="897" w="91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7457229" y="2394823"/>
              <a:ext cx="653915" cy="794461"/>
            </a:xfrm>
            <a:custGeom>
              <a:rect b="b" l="l" r="r" t="t"/>
              <a:pathLst>
                <a:path extrusionOk="0" h="19383" w="15954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7749914" y="2394823"/>
              <a:ext cx="158376" cy="153621"/>
            </a:xfrm>
            <a:custGeom>
              <a:rect b="b" l="l" r="r" t="t"/>
              <a:pathLst>
                <a:path extrusionOk="0" h="3748" w="3864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7"/>
            <p:cNvSpPr/>
            <p:nvPr/>
          </p:nvSpPr>
          <p:spPr>
            <a:xfrm>
              <a:off x="7760202" y="2565981"/>
              <a:ext cx="14264" cy="114560"/>
            </a:xfrm>
            <a:custGeom>
              <a:rect b="b" l="l" r="r" t="t"/>
              <a:pathLst>
                <a:path extrusionOk="0" h="2795" w="348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7781761" y="2575162"/>
              <a:ext cx="6476" cy="92181"/>
            </a:xfrm>
            <a:custGeom>
              <a:rect b="b" l="l" r="r" t="t"/>
              <a:pathLst>
                <a:path extrusionOk="0" h="2249" w="158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7749176" y="2681644"/>
              <a:ext cx="10001" cy="14796"/>
            </a:xfrm>
            <a:custGeom>
              <a:rect b="b" l="l" r="r" t="t"/>
              <a:pathLst>
                <a:path extrusionOk="0" h="361" w="244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7754997" y="2683243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7"/>
            <p:cNvSpPr/>
            <p:nvPr/>
          </p:nvSpPr>
          <p:spPr>
            <a:xfrm>
              <a:off x="7758357" y="2683243"/>
              <a:ext cx="5697" cy="13198"/>
            </a:xfrm>
            <a:custGeom>
              <a:rect b="b" l="l" r="r" t="t"/>
              <a:pathLst>
                <a:path extrusionOk="0" h="322" w="139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7"/>
            <p:cNvSpPr/>
            <p:nvPr/>
          </p:nvSpPr>
          <p:spPr>
            <a:xfrm>
              <a:off x="7759915" y="2679021"/>
              <a:ext cx="12665" cy="20043"/>
            </a:xfrm>
            <a:custGeom>
              <a:rect b="b" l="l" r="r" t="t"/>
              <a:pathLst>
                <a:path extrusionOk="0" h="489" w="309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7783318" y="2663447"/>
              <a:ext cx="5246" cy="18485"/>
            </a:xfrm>
            <a:custGeom>
              <a:rect b="b" l="l" r="r" t="t"/>
              <a:pathLst>
                <a:path extrusionOk="0" h="451" w="128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7788810" y="2664717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7"/>
            <p:cNvSpPr/>
            <p:nvPr/>
          </p:nvSpPr>
          <p:spPr>
            <a:xfrm>
              <a:off x="7790040" y="2665865"/>
              <a:ext cx="11395" cy="12296"/>
            </a:xfrm>
            <a:custGeom>
              <a:rect b="b" l="l" r="r" t="t"/>
              <a:pathLst>
                <a:path extrusionOk="0" h="300" w="278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7790655" y="2664020"/>
              <a:ext cx="13526" cy="11395"/>
            </a:xfrm>
            <a:custGeom>
              <a:rect b="b" l="l" r="r" t="t"/>
              <a:pathLst>
                <a:path extrusionOk="0" h="278" w="33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7731716" y="2413267"/>
              <a:ext cx="17338" cy="15329"/>
            </a:xfrm>
            <a:custGeom>
              <a:rect b="b" l="l" r="r" t="t"/>
              <a:pathLst>
                <a:path extrusionOk="0" h="374" w="423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7733561" y="2437449"/>
              <a:ext cx="10903" cy="7706"/>
            </a:xfrm>
            <a:custGeom>
              <a:rect b="b" l="l" r="r" t="t"/>
              <a:pathLst>
                <a:path extrusionOk="0" h="188" w="266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7735487" y="2450769"/>
              <a:ext cx="11763" cy="6476"/>
            </a:xfrm>
            <a:custGeom>
              <a:rect b="b" l="l" r="r" t="t"/>
              <a:pathLst>
                <a:path extrusionOk="0" h="158" w="287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7738602" y="2466672"/>
              <a:ext cx="8771" cy="8607"/>
            </a:xfrm>
            <a:custGeom>
              <a:rect b="b" l="l" r="r" t="t"/>
              <a:pathLst>
                <a:path extrusionOk="0" h="210" w="214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7732167" y="2483681"/>
              <a:ext cx="22256" cy="20494"/>
            </a:xfrm>
            <a:custGeom>
              <a:rect b="b" l="l" r="r" t="t"/>
              <a:pathLst>
                <a:path extrusionOk="0" h="500" w="543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7742291" y="2511224"/>
              <a:ext cx="11231" cy="11231"/>
            </a:xfrm>
            <a:custGeom>
              <a:rect b="b" l="l" r="r" t="t"/>
              <a:pathLst>
                <a:path extrusionOk="0" h="274" w="274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7748275" y="2528889"/>
              <a:ext cx="11190" cy="11190"/>
            </a:xfrm>
            <a:custGeom>
              <a:rect b="b" l="l" r="r" t="t"/>
              <a:pathLst>
                <a:path extrusionOk="0" h="273" w="273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7757579" y="2542086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7796926" y="2554546"/>
              <a:ext cx="10780" cy="6886"/>
            </a:xfrm>
            <a:custGeom>
              <a:rect b="b" l="l" r="r" t="t"/>
              <a:pathLst>
                <a:path extrusionOk="0" h="168" w="263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7811353" y="2541963"/>
              <a:ext cx="12419" cy="11231"/>
            </a:xfrm>
            <a:custGeom>
              <a:rect b="b" l="l" r="r" t="t"/>
              <a:pathLst>
                <a:path extrusionOk="0" h="274" w="303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7830002" y="2529914"/>
              <a:ext cx="15657" cy="13444"/>
            </a:xfrm>
            <a:custGeom>
              <a:rect b="b" l="l" r="r" t="t"/>
              <a:pathLst>
                <a:path extrusionOk="0" h="328" w="382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7847626" y="2515896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7857709" y="2508355"/>
              <a:ext cx="13034" cy="6968"/>
            </a:xfrm>
            <a:custGeom>
              <a:rect b="b" l="l" r="r" t="t"/>
              <a:pathLst>
                <a:path extrusionOk="0" h="170" w="318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7870046" y="2492534"/>
              <a:ext cx="13280" cy="12583"/>
            </a:xfrm>
            <a:custGeom>
              <a:rect b="b" l="l" r="r" t="t"/>
              <a:pathLst>
                <a:path extrusionOk="0" h="307" w="324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7882506" y="2473639"/>
              <a:ext cx="6189" cy="8116"/>
            </a:xfrm>
            <a:custGeom>
              <a:rect b="b" l="l" r="r" t="t"/>
              <a:pathLst>
                <a:path extrusionOk="0" h="198" w="151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7890621" y="2462286"/>
              <a:ext cx="10616" cy="6845"/>
            </a:xfrm>
            <a:custGeom>
              <a:rect b="b" l="l" r="r" t="t"/>
              <a:pathLst>
                <a:path extrusionOk="0" h="167" w="259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7897343" y="2447736"/>
              <a:ext cx="12911" cy="6886"/>
            </a:xfrm>
            <a:custGeom>
              <a:rect b="b" l="l" r="r" t="t"/>
              <a:pathLst>
                <a:path extrusionOk="0" h="168" w="315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7908532" y="2423513"/>
              <a:ext cx="13977" cy="12911"/>
            </a:xfrm>
            <a:custGeom>
              <a:rect b="b" l="l" r="r" t="t"/>
              <a:pathLst>
                <a:path extrusionOk="0" h="315" w="341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7914803" y="2402733"/>
              <a:ext cx="12460" cy="5533"/>
            </a:xfrm>
            <a:custGeom>
              <a:rect b="b" l="l" r="r" t="t"/>
              <a:pathLst>
                <a:path extrusionOk="0" h="135" w="304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7913737" y="2393143"/>
              <a:ext cx="5246" cy="4017"/>
            </a:xfrm>
            <a:custGeom>
              <a:rect b="b" l="l" r="r" t="t"/>
              <a:pathLst>
                <a:path extrusionOk="0" h="98" w="128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7482641" y="2523028"/>
              <a:ext cx="6353" cy="9099"/>
            </a:xfrm>
            <a:custGeom>
              <a:rect b="b" l="l" r="r" t="t"/>
              <a:pathLst>
                <a:path extrusionOk="0" h="222" w="155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7490429" y="2544259"/>
              <a:ext cx="14592" cy="13567"/>
            </a:xfrm>
            <a:custGeom>
              <a:rect b="b" l="l" r="r" t="t"/>
              <a:pathLst>
                <a:path extrusionOk="0" h="331" w="356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7498134" y="2571023"/>
              <a:ext cx="12132" cy="6517"/>
            </a:xfrm>
            <a:custGeom>
              <a:rect b="b" l="l" r="r" t="t"/>
              <a:pathLst>
                <a:path extrusionOk="0" h="159" w="296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7503913" y="2591311"/>
              <a:ext cx="9878" cy="5574"/>
            </a:xfrm>
            <a:custGeom>
              <a:rect b="b" l="l" r="r" t="t"/>
              <a:pathLst>
                <a:path extrusionOk="0" h="136" w="241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7512192" y="2608361"/>
              <a:ext cx="8034" cy="10042"/>
            </a:xfrm>
            <a:custGeom>
              <a:rect b="b" l="l" r="r" t="t"/>
              <a:pathLst>
                <a:path extrusionOk="0" h="245" w="196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7517398" y="2618977"/>
              <a:ext cx="18731" cy="16026"/>
            </a:xfrm>
            <a:custGeom>
              <a:rect b="b" l="l" r="r" t="t"/>
              <a:pathLst>
                <a:path extrusionOk="0" h="391" w="457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7528423" y="2645413"/>
              <a:ext cx="8607" cy="7050"/>
            </a:xfrm>
            <a:custGeom>
              <a:rect b="b" l="l" r="r" t="t"/>
              <a:pathLst>
                <a:path extrusionOk="0" h="172" w="21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7533628" y="2662053"/>
              <a:ext cx="8935" cy="8116"/>
            </a:xfrm>
            <a:custGeom>
              <a:rect b="b" l="l" r="r" t="t"/>
              <a:pathLst>
                <a:path extrusionOk="0" h="198" w="218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7630070" y="3071054"/>
              <a:ext cx="9222" cy="12501"/>
            </a:xfrm>
            <a:custGeom>
              <a:rect b="b" l="l" r="r" t="t"/>
              <a:pathLst>
                <a:path extrusionOk="0" h="305" w="225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7639579" y="3071054"/>
              <a:ext cx="7993" cy="12501"/>
            </a:xfrm>
            <a:custGeom>
              <a:rect b="b" l="l" r="r" t="t"/>
              <a:pathLst>
                <a:path extrusionOk="0" h="305" w="195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7654580" y="3087449"/>
              <a:ext cx="12583" cy="11558"/>
            </a:xfrm>
            <a:custGeom>
              <a:rect b="b" l="l" r="r" t="t"/>
              <a:pathLst>
                <a:path extrusionOk="0" h="282" w="307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7675401" y="3095236"/>
              <a:ext cx="12583" cy="9017"/>
            </a:xfrm>
            <a:custGeom>
              <a:rect b="b" l="l" r="r" t="t"/>
              <a:pathLst>
                <a:path extrusionOk="0" h="220" w="307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7687779" y="3104212"/>
              <a:ext cx="9386" cy="6066"/>
            </a:xfrm>
            <a:custGeom>
              <a:rect b="b" l="l" r="r" t="t"/>
              <a:pathLst>
                <a:path extrusionOk="0" h="148" w="229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7706428" y="3110647"/>
              <a:ext cx="5738" cy="9550"/>
            </a:xfrm>
            <a:custGeom>
              <a:rect b="b" l="l" r="r" t="t"/>
              <a:pathLst>
                <a:path extrusionOk="0" h="233" w="14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7727741" y="3117779"/>
              <a:ext cx="14264" cy="13157"/>
            </a:xfrm>
            <a:custGeom>
              <a:rect b="b" l="l" r="r" t="t"/>
              <a:pathLst>
                <a:path extrusionOk="0" h="321" w="348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7747045" y="3129378"/>
              <a:ext cx="11354" cy="9099"/>
            </a:xfrm>
            <a:custGeom>
              <a:rect b="b" l="l" r="r" t="t"/>
              <a:pathLst>
                <a:path extrusionOk="0" h="222" w="277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7763399" y="3139419"/>
              <a:ext cx="11968" cy="6886"/>
            </a:xfrm>
            <a:custGeom>
              <a:rect b="b" l="l" r="r" t="t"/>
              <a:pathLst>
                <a:path extrusionOk="0" h="168" w="292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7782703" y="3150076"/>
              <a:ext cx="6312" cy="8484"/>
            </a:xfrm>
            <a:custGeom>
              <a:rect b="b" l="l" r="r" t="t"/>
              <a:pathLst>
                <a:path extrusionOk="0" h="207" w="154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7798647" y="3147084"/>
              <a:ext cx="13649" cy="12050"/>
            </a:xfrm>
            <a:custGeom>
              <a:rect b="b" l="l" r="r" t="t"/>
              <a:pathLst>
                <a:path extrusionOk="0" h="294" w="333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7809509" y="3129378"/>
              <a:ext cx="7050" cy="7337"/>
            </a:xfrm>
            <a:custGeom>
              <a:rect b="b" l="l" r="r" t="t"/>
              <a:pathLst>
                <a:path extrusionOk="0" h="179" w="172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7815739" y="3119582"/>
              <a:ext cx="7419" cy="6558"/>
            </a:xfrm>
            <a:custGeom>
              <a:rect b="b" l="l" r="r" t="t"/>
              <a:pathLst>
                <a:path extrusionOk="0" h="160" w="181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7825288" y="3102901"/>
              <a:ext cx="11354" cy="9796"/>
            </a:xfrm>
            <a:custGeom>
              <a:rect b="b" l="l" r="r" t="t"/>
              <a:pathLst>
                <a:path extrusionOk="0" h="239" w="277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7842585" y="3113967"/>
              <a:ext cx="5533" cy="6271"/>
            </a:xfrm>
            <a:custGeom>
              <a:rect b="b" l="l" r="r" t="t"/>
              <a:pathLst>
                <a:path extrusionOk="0" h="153" w="135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7850208" y="3120730"/>
              <a:ext cx="5533" cy="7788"/>
            </a:xfrm>
            <a:custGeom>
              <a:rect b="b" l="l" r="r" t="t"/>
              <a:pathLst>
                <a:path extrusionOk="0" h="190" w="135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7853323" y="3135362"/>
              <a:ext cx="8402" cy="5164"/>
            </a:xfrm>
            <a:custGeom>
              <a:rect b="b" l="l" r="r" t="t"/>
              <a:pathLst>
                <a:path extrusionOk="0" h="126" w="205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7865537" y="3146551"/>
              <a:ext cx="11968" cy="10821"/>
            </a:xfrm>
            <a:custGeom>
              <a:rect b="b" l="l" r="r" t="t"/>
              <a:pathLst>
                <a:path extrusionOk="0" h="264" w="292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7878694" y="3161019"/>
              <a:ext cx="5246" cy="6189"/>
            </a:xfrm>
            <a:custGeom>
              <a:rect b="b" l="l" r="r" t="t"/>
              <a:pathLst>
                <a:path extrusionOk="0" h="151" w="128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7889432" y="3153765"/>
              <a:ext cx="10288" cy="5410"/>
            </a:xfrm>
            <a:custGeom>
              <a:rect b="b" l="l" r="r" t="t"/>
              <a:pathLst>
                <a:path extrusionOk="0" h="132" w="251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7903204" y="3147371"/>
              <a:ext cx="5369" cy="6968"/>
            </a:xfrm>
            <a:custGeom>
              <a:rect b="b" l="l" r="r" t="t"/>
              <a:pathLst>
                <a:path extrusionOk="0" h="170" w="131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7916647" y="3137165"/>
              <a:ext cx="4959" cy="6886"/>
            </a:xfrm>
            <a:custGeom>
              <a:rect b="b" l="l" r="r" t="t"/>
              <a:pathLst>
                <a:path extrusionOk="0" h="168" w="121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7924148" y="3128804"/>
              <a:ext cx="12583" cy="11190"/>
            </a:xfrm>
            <a:custGeom>
              <a:rect b="b" l="l" r="r" t="t"/>
              <a:pathLst>
                <a:path extrusionOk="0" h="273" w="307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7"/>
            <p:cNvSpPr/>
            <p:nvPr/>
          </p:nvSpPr>
          <p:spPr>
            <a:xfrm>
              <a:off x="7945051" y="3117738"/>
              <a:ext cx="10534" cy="5205"/>
            </a:xfrm>
            <a:custGeom>
              <a:rect b="b" l="l" r="r" t="t"/>
              <a:pathLst>
                <a:path extrusionOk="0" h="127" w="257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7"/>
            <p:cNvSpPr/>
            <p:nvPr/>
          </p:nvSpPr>
          <p:spPr>
            <a:xfrm>
              <a:off x="7955708" y="3110975"/>
              <a:ext cx="12419" cy="5410"/>
            </a:xfrm>
            <a:custGeom>
              <a:rect b="b" l="l" r="r" t="t"/>
              <a:pathLst>
                <a:path extrusionOk="0" h="132" w="303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7972512" y="3102368"/>
              <a:ext cx="5410" cy="6804"/>
            </a:xfrm>
            <a:custGeom>
              <a:rect b="b" l="l" r="r" t="t"/>
              <a:pathLst>
                <a:path extrusionOk="0" h="166" w="132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7982021" y="3089908"/>
              <a:ext cx="12747" cy="11558"/>
            </a:xfrm>
            <a:custGeom>
              <a:rect b="b" l="l" r="r" t="t"/>
              <a:pathLst>
                <a:path extrusionOk="0" h="282" w="311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8000096" y="3084580"/>
              <a:ext cx="5533" cy="6886"/>
            </a:xfrm>
            <a:custGeom>
              <a:rect b="b" l="l" r="r" t="t"/>
              <a:pathLst>
                <a:path extrusionOk="0" h="168" w="135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8013703" y="3073759"/>
              <a:ext cx="5287" cy="6189"/>
            </a:xfrm>
            <a:custGeom>
              <a:rect b="b" l="l" r="r" t="t"/>
              <a:pathLst>
                <a:path extrusionOk="0" h="151" w="129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8024647" y="3064087"/>
              <a:ext cx="11313" cy="5533"/>
            </a:xfrm>
            <a:custGeom>
              <a:rect b="b" l="l" r="r" t="t"/>
              <a:pathLst>
                <a:path extrusionOk="0" h="135" w="276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7"/>
            <p:cNvSpPr/>
            <p:nvPr/>
          </p:nvSpPr>
          <p:spPr>
            <a:xfrm>
              <a:off x="8041369" y="3056135"/>
              <a:ext cx="5615" cy="6148"/>
            </a:xfrm>
            <a:custGeom>
              <a:rect b="b" l="l" r="r" t="t"/>
              <a:pathLst>
                <a:path extrusionOk="0" h="150" w="137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7"/>
            <p:cNvSpPr/>
            <p:nvPr/>
          </p:nvSpPr>
          <p:spPr>
            <a:xfrm>
              <a:off x="8053378" y="3045110"/>
              <a:ext cx="5369" cy="6189"/>
            </a:xfrm>
            <a:custGeom>
              <a:rect b="b" l="l" r="r" t="t"/>
              <a:pathLst>
                <a:path extrusionOk="0" h="151" w="131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7856643" y="2547865"/>
              <a:ext cx="214734" cy="213668"/>
            </a:xfrm>
            <a:custGeom>
              <a:rect b="b" l="l" r="r" t="t"/>
              <a:pathLst>
                <a:path extrusionOk="0" h="5213" w="5239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7891400" y="2604836"/>
              <a:ext cx="5574" cy="13239"/>
            </a:xfrm>
            <a:custGeom>
              <a:rect b="b" l="l" r="r" t="t"/>
              <a:pathLst>
                <a:path extrusionOk="0" h="323" w="136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7898736" y="2618198"/>
              <a:ext cx="10616" cy="5041"/>
            </a:xfrm>
            <a:custGeom>
              <a:rect b="b" l="l" r="r" t="t"/>
              <a:pathLst>
                <a:path extrusionOk="0" h="123" w="259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7912057" y="2631026"/>
              <a:ext cx="4959" cy="10944"/>
            </a:xfrm>
            <a:custGeom>
              <a:rect b="b" l="l" r="r" t="t"/>
              <a:pathLst>
                <a:path extrusionOk="0" h="267" w="121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7921238" y="2641724"/>
              <a:ext cx="15985" cy="14059"/>
            </a:xfrm>
            <a:custGeom>
              <a:rect b="b" l="l" r="r" t="t"/>
              <a:pathLst>
                <a:path extrusionOk="0" h="343" w="39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7940379" y="2661397"/>
              <a:ext cx="6189" cy="8034"/>
            </a:xfrm>
            <a:custGeom>
              <a:rect b="b" l="l" r="r" t="t"/>
              <a:pathLst>
                <a:path extrusionOk="0" h="196" w="151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7951691" y="2666562"/>
              <a:ext cx="6476" cy="15821"/>
            </a:xfrm>
            <a:custGeom>
              <a:rect b="b" l="l" r="r" t="t"/>
              <a:pathLst>
                <a:path extrusionOk="0" h="386" w="158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7"/>
            <p:cNvSpPr/>
            <p:nvPr/>
          </p:nvSpPr>
          <p:spPr>
            <a:xfrm>
              <a:off x="7959027" y="2681890"/>
              <a:ext cx="12173" cy="5123"/>
            </a:xfrm>
            <a:custGeom>
              <a:rect b="b" l="l" r="r" t="t"/>
              <a:pathLst>
                <a:path extrusionOk="0" h="125" w="297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7"/>
            <p:cNvSpPr/>
            <p:nvPr/>
          </p:nvSpPr>
          <p:spPr>
            <a:xfrm>
              <a:off x="7972840" y="2689924"/>
              <a:ext cx="15493" cy="14837"/>
            </a:xfrm>
            <a:custGeom>
              <a:rect b="b" l="l" r="r" t="t"/>
              <a:pathLst>
                <a:path extrusionOk="0" h="362" w="378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7990915" y="2708654"/>
              <a:ext cx="4918" cy="15821"/>
            </a:xfrm>
            <a:custGeom>
              <a:rect b="b" l="l" r="r" t="t"/>
              <a:pathLst>
                <a:path extrusionOk="0" h="386" w="12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7861521" y="2484337"/>
              <a:ext cx="109519" cy="126078"/>
            </a:xfrm>
            <a:custGeom>
              <a:rect b="b" l="l" r="r" t="t"/>
              <a:pathLst>
                <a:path extrusionOk="0" h="3076" w="2672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8066084" y="3046135"/>
              <a:ext cx="10903" cy="5451"/>
            </a:xfrm>
            <a:custGeom>
              <a:rect b="b" l="l" r="r" t="t"/>
              <a:pathLst>
                <a:path extrusionOk="0" h="133" w="266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7"/>
            <p:cNvSpPr/>
            <p:nvPr/>
          </p:nvSpPr>
          <p:spPr>
            <a:xfrm>
              <a:off x="8079774" y="3036421"/>
              <a:ext cx="12214" cy="9427"/>
            </a:xfrm>
            <a:custGeom>
              <a:rect b="b" l="l" r="r" t="t"/>
              <a:pathLst>
                <a:path extrusionOk="0" h="230" w="298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7"/>
            <p:cNvSpPr/>
            <p:nvPr/>
          </p:nvSpPr>
          <p:spPr>
            <a:xfrm>
              <a:off x="7206023" y="2581187"/>
              <a:ext cx="779418" cy="357001"/>
            </a:xfrm>
            <a:custGeom>
              <a:rect b="b" l="l" r="r" t="t"/>
              <a:pathLst>
                <a:path extrusionOk="0" h="8710" w="19016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7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3" name="Google Shape;1633;p47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1634" name="Google Shape;1634;p47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8" name="Google Shape;1638;p47"/>
          <p:cNvGrpSpPr/>
          <p:nvPr/>
        </p:nvGrpSpPr>
        <p:grpSpPr>
          <a:xfrm>
            <a:off x="907227" y="3057188"/>
            <a:ext cx="256220" cy="255937"/>
            <a:chOff x="3303268" y="3817349"/>
            <a:chExt cx="346056" cy="345674"/>
          </a:xfrm>
        </p:grpSpPr>
        <p:sp>
          <p:nvSpPr>
            <p:cNvPr id="1639" name="Google Shape;1639;p47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3" name="Google Shape;1643;p47"/>
          <p:cNvGrpSpPr/>
          <p:nvPr/>
        </p:nvGrpSpPr>
        <p:grpSpPr>
          <a:xfrm>
            <a:off x="1239733" y="3057188"/>
            <a:ext cx="256220" cy="255937"/>
            <a:chOff x="3752358" y="3817349"/>
            <a:chExt cx="346056" cy="345674"/>
          </a:xfrm>
        </p:grpSpPr>
        <p:sp>
          <p:nvSpPr>
            <p:cNvPr id="1644" name="Google Shape;1644;p47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47"/>
          <p:cNvGrpSpPr/>
          <p:nvPr/>
        </p:nvGrpSpPr>
        <p:grpSpPr>
          <a:xfrm>
            <a:off x="1572238" y="3057188"/>
            <a:ext cx="256196" cy="255937"/>
            <a:chOff x="4201447" y="3817349"/>
            <a:chExt cx="346024" cy="345674"/>
          </a:xfrm>
        </p:grpSpPr>
        <p:sp>
          <p:nvSpPr>
            <p:cNvPr id="1649" name="Google Shape;1649;p47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51" name="Google Shape;16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0" y="3404950"/>
            <a:ext cx="27573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 txBox="1"/>
          <p:nvPr>
            <p:ph type="ctrTitle"/>
          </p:nvPr>
        </p:nvSpPr>
        <p:spPr>
          <a:xfrm>
            <a:off x="3782800" y="1182050"/>
            <a:ext cx="2222700" cy="7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539" name="Google Shape;539;p2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Using </a:t>
            </a:r>
            <a:r>
              <a:rPr lang="en">
                <a:solidFill>
                  <a:schemeClr val="accent3"/>
                </a:solidFill>
              </a:rPr>
              <a:t>various tools to extract the information</a:t>
            </a:r>
            <a:endParaRPr/>
          </a:p>
        </p:txBody>
      </p:sp>
      <p:sp>
        <p:nvSpPr>
          <p:cNvPr id="540" name="Google Shape;540;p24"/>
          <p:cNvSpPr txBox="1"/>
          <p:nvPr>
            <p:ph idx="2" type="ctrTitle"/>
          </p:nvPr>
        </p:nvSpPr>
        <p:spPr>
          <a:xfrm>
            <a:off x="3782800" y="3482450"/>
            <a:ext cx="1937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541" name="Google Shape;541;p2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Technical work of cleaning</a:t>
            </a:r>
            <a:endParaRPr/>
          </a:p>
        </p:txBody>
      </p:sp>
      <p:sp>
        <p:nvSpPr>
          <p:cNvPr id="542" name="Google Shape;542;p24"/>
          <p:cNvSpPr txBox="1"/>
          <p:nvPr>
            <p:ph idx="3" type="ctrTitle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/>
              <a:t>Visualizations</a:t>
            </a:r>
            <a:endParaRPr/>
          </a:p>
        </p:txBody>
      </p:sp>
      <p:sp>
        <p:nvSpPr>
          <p:cNvPr id="543" name="Google Shape;543;p24"/>
          <p:cNvSpPr txBox="1"/>
          <p:nvPr>
            <p:ph idx="6" type="subTitle"/>
          </p:nvPr>
        </p:nvSpPr>
        <p:spPr>
          <a:xfrm>
            <a:off x="636452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</a:t>
            </a:r>
            <a:r>
              <a:rPr lang="en"/>
              <a:t>the data in </a:t>
            </a:r>
            <a:r>
              <a:rPr lang="en"/>
              <a:t>Tableau and </a:t>
            </a:r>
            <a:r>
              <a:rPr lang="en"/>
              <a:t>Matplotlib</a:t>
            </a:r>
            <a:endParaRPr/>
          </a:p>
        </p:txBody>
      </p:sp>
      <p:sp>
        <p:nvSpPr>
          <p:cNvPr id="544" name="Google Shape;544;p24"/>
          <p:cNvSpPr txBox="1"/>
          <p:nvPr>
            <p:ph idx="4" type="ctrTitle"/>
          </p:nvPr>
        </p:nvSpPr>
        <p:spPr>
          <a:xfrm>
            <a:off x="6364525" y="3482450"/>
            <a:ext cx="24501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br>
              <a:rPr lang="en"/>
            </a:br>
            <a:r>
              <a:rPr lang="en"/>
              <a:t>TAbleau + Streamlit</a:t>
            </a:r>
            <a:endParaRPr/>
          </a:p>
        </p:txBody>
      </p:sp>
      <p:sp>
        <p:nvSpPr>
          <p:cNvPr id="545" name="Google Shape;545;p24"/>
          <p:cNvSpPr txBox="1"/>
          <p:nvPr>
            <p:ph idx="7" type="subTitle"/>
          </p:nvPr>
        </p:nvSpPr>
        <p:spPr>
          <a:xfrm>
            <a:off x="636452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Showcasing our B.I Dashboards</a:t>
            </a:r>
            <a:endParaRPr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547" name="Google Shape;547;p24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548" name="Google Shape;548;p24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fmla="val 4313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rect b="b" l="l" r="r" t="t"/>
                <a:pathLst>
                  <a:path extrusionOk="0" h="74336" w="53747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0" name="Google Shape;550;p24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551" name="Google Shape;551;p24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24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rect b="b" l="l" r="r" t="t"/>
                <a:pathLst>
                  <a:path extrusionOk="0" h="10878" w="11174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rect b="b" l="l" r="r" t="t"/>
                <a:pathLst>
                  <a:path extrusionOk="0" h="14973" w="8949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rect b="b" l="l" r="r" t="t"/>
                <a:pathLst>
                  <a:path extrusionOk="0" h="6662" w="5037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rect b="b" l="l" r="r" t="t"/>
                <a:pathLst>
                  <a:path extrusionOk="0" h="253" w="47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rect b="b" l="l" r="r" t="t"/>
                <a:pathLst>
                  <a:path extrusionOk="0" h="3249" w="4283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rect b="b" l="l" r="r" t="t"/>
                <a:pathLst>
                  <a:path extrusionOk="0" h="1907" w="320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rect b="b" l="l" r="r" t="t"/>
                <a:pathLst>
                  <a:path extrusionOk="0" h="5249" w="2418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rect b="b" l="l" r="r" t="t"/>
                <a:pathLst>
                  <a:path extrusionOk="0" h="5439" w="4753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rect b="b" l="l" r="r" t="t"/>
                <a:pathLst>
                  <a:path extrusionOk="0" h="5563" w="6441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rect b="b" l="l" r="r" t="t"/>
                <a:pathLst>
                  <a:path extrusionOk="0" h="2578" w="6895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rect b="b" l="l" r="r" t="t"/>
                <a:pathLst>
                  <a:path extrusionOk="0" h="526" w="19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rect b="b" l="l" r="r" t="t"/>
                <a:pathLst>
                  <a:path extrusionOk="0" h="526" w="228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rect b="b" l="l" r="r" t="t"/>
                <a:pathLst>
                  <a:path extrusionOk="0" h="461" w="266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rect b="b" l="l" r="r" t="t"/>
                <a:pathLst>
                  <a:path extrusionOk="0" h="1315" w="2362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rect b="b" l="l" r="r" t="t"/>
                <a:pathLst>
                  <a:path extrusionOk="0" h="14328" w="12994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rect b="b" l="l" r="r" t="t"/>
                <a:pathLst>
                  <a:path extrusionOk="0" h="8382" w="5558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rect b="b" l="l" r="r" t="t"/>
                <a:pathLst>
                  <a:path extrusionOk="0" h="281" w="328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rect b="b" l="l" r="r" t="t"/>
                <a:pathLst>
                  <a:path extrusionOk="0" h="59" w="8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rect b="b" l="l" r="r" t="t"/>
                <a:pathLst>
                  <a:path extrusionOk="0" h="2037" w="1781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rect b="b" l="l" r="r" t="t"/>
                <a:pathLst>
                  <a:path extrusionOk="0" h="8459" w="7396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rect b="b" l="l" r="r" t="t"/>
                <a:pathLst>
                  <a:path extrusionOk="0" h="6023" w="6318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rect b="b" l="l" r="r" t="t"/>
                <a:pathLst>
                  <a:path extrusionOk="0" h="47928" w="8526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rect b="b" l="l" r="r" t="t"/>
                <a:pathLst>
                  <a:path extrusionOk="0" h="1289" w="4025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rect b="b" l="l" r="r" t="t"/>
                <a:pathLst>
                  <a:path extrusionOk="0" h="1172" w="123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rect b="b" l="l" r="r" t="t"/>
                <a:pathLst>
                  <a:path extrusionOk="0" h="12051" w="2068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rect b="b" l="l" r="r" t="t"/>
                <a:pathLst>
                  <a:path extrusionOk="0" h="42677" w="15978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rect b="b" l="l" r="r" t="t"/>
                <a:pathLst>
                  <a:path extrusionOk="0" h="2854" w="4383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rect b="b" l="l" r="r" t="t"/>
                <a:pathLst>
                  <a:path extrusionOk="0" h="653" w="50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rect b="b" l="l" r="r" t="t"/>
                <a:pathLst>
                  <a:path extrusionOk="0" h="654" w="503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rect b="b" l="l" r="r" t="t"/>
                <a:pathLst>
                  <a:path extrusionOk="0" h="261" w="403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rect b="b" l="l" r="r" t="t"/>
                <a:pathLst>
                  <a:path extrusionOk="0" h="1260" w="891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rect b="b" l="l" r="r" t="t"/>
                <a:pathLst>
                  <a:path extrusionOk="0" h="462" w="1444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rect b="b" l="l" r="r" t="t"/>
                <a:pathLst>
                  <a:path extrusionOk="0" h="1890" w="2127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rect b="b" l="l" r="r" t="t"/>
                <a:pathLst>
                  <a:path extrusionOk="0" h="656" w="1257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rect b="b" l="l" r="r" t="t"/>
                <a:pathLst>
                  <a:path extrusionOk="0" h="330" w="1121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rect b="b" l="l" r="r" t="t"/>
                <a:pathLst>
                  <a:path extrusionOk="0" h="599" w="1185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rect b="b" l="l" r="r" t="t"/>
                <a:pathLst>
                  <a:path extrusionOk="0" h="731" w="102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rect b="b" l="l" r="r" t="t"/>
                <a:pathLst>
                  <a:path extrusionOk="0" h="577" w="1419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rect b="b" l="l" r="r" t="t"/>
                <a:pathLst>
                  <a:path extrusionOk="0" h="1030" w="88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rect b="b" l="l" r="r" t="t"/>
                <a:pathLst>
                  <a:path extrusionOk="0" h="261" w="40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rect b="b" l="l" r="r" t="t"/>
                <a:pathLst>
                  <a:path extrusionOk="0" h="1024" w="9896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rect b="b" l="l" r="r" t="t"/>
                <a:pathLst>
                  <a:path extrusionOk="0" h="1185" w="554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rect b="b" l="l" r="r" t="t"/>
                <a:pathLst>
                  <a:path extrusionOk="0" h="1185" w="55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rect b="b" l="l" r="r" t="t"/>
                <a:pathLst>
                  <a:path extrusionOk="0" h="1185" w="556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rect b="b" l="l" r="r" t="t"/>
                <a:pathLst>
                  <a:path extrusionOk="0" h="1185" w="553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4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rect b="b" l="l" r="r" t="t"/>
                <a:pathLst>
                  <a:path extrusionOk="0" h="25927" w="28949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rect b="b" l="l" r="r" t="t"/>
                <a:pathLst>
                  <a:path extrusionOk="0" h="33468" w="28048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rect b="b" l="l" r="r" t="t"/>
                <a:pathLst>
                  <a:path extrusionOk="0" h="2442" w="2073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rect b="b" l="l" r="r" t="t"/>
                <a:pathLst>
                  <a:path extrusionOk="0" h="28795" w="24103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rect b="b" l="l" r="r" t="t"/>
                <a:pathLst>
                  <a:path extrusionOk="0" h="3024" w="2001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rect b="b" l="l" r="r" t="t"/>
                <a:pathLst>
                  <a:path extrusionOk="0" h="10595" w="8211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rect b="b" l="l" r="r" t="t"/>
                <a:pathLst>
                  <a:path extrusionOk="0" h="6060" w="4882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rect b="b" l="l" r="r" t="t"/>
                <a:pathLst>
                  <a:path extrusionOk="0" h="3160" w="419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rect b="b" l="l" r="r" t="t"/>
                <a:pathLst>
                  <a:path extrusionOk="0" h="2819" w="2255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5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16" name="Google Shape;616;p2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22" name="Google Shape;622;p25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23" name="Google Shape;623;p25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25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26" name="Google Shape;626;p25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1" name="Google Shape;631;p25"/>
          <p:cNvSpPr txBox="1"/>
          <p:nvPr>
            <p:ph type="ctrTitle"/>
          </p:nvPr>
        </p:nvSpPr>
        <p:spPr>
          <a:xfrm>
            <a:off x="889375" y="1715300"/>
            <a:ext cx="23124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Data Exploration</a:t>
            </a:r>
            <a:endParaRPr/>
          </a:p>
        </p:txBody>
      </p:sp>
      <p:sp>
        <p:nvSpPr>
          <p:cNvPr id="632" name="Google Shape;632;p25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our data </a:t>
            </a:r>
            <a:endParaRPr/>
          </a:p>
        </p:txBody>
      </p:sp>
      <p:grpSp>
        <p:nvGrpSpPr>
          <p:cNvPr id="633" name="Google Shape;633;p25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634" name="Google Shape;634;p25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25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25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642" name="Google Shape;642;p25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25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645" name="Google Shape;645;p25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6" name="Google Shape;646;p25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647" name="Google Shape;647;p25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5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9" name="Google Shape;649;p25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5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5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5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1" name="Google Shape;661;p25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662" name="Google Shape;662;p25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0" name="Google Shape;690;p25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691" name="Google Shape;691;p25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1" name="Google Shape;701;p25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18" name="Google Shape;718;p26"/>
          <p:cNvSpPr txBox="1"/>
          <p:nvPr>
            <p:ph idx="1" type="subTitle"/>
          </p:nvPr>
        </p:nvSpPr>
        <p:spPr>
          <a:xfrm flipH="1">
            <a:off x="889225" y="1030050"/>
            <a:ext cx="2617200" cy="3764100"/>
          </a:xfrm>
          <a:prstGeom prst="rect">
            <a:avLst/>
          </a:prstGeom>
        </p:spPr>
        <p:txBody>
          <a:bodyPr anchorCtr="0" anchor="t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Data Retrieval: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P/E Ratio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Dividend Yield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Market Cap</a:t>
            </a:r>
            <a:endParaRPr b="1"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Other Metrics: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Current Price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Market Cap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52 week high and low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Sector</a:t>
            </a:r>
            <a:endParaRPr b="1" sz="1800">
              <a:solidFill>
                <a:schemeClr val="accent3"/>
              </a:solidFill>
            </a:endParaRPr>
          </a:p>
        </p:txBody>
      </p:sp>
      <p:pic>
        <p:nvPicPr>
          <p:cNvPr id="719" name="Google Shape;7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075" y="1195075"/>
            <a:ext cx="3194700" cy="31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7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25" name="Google Shape;725;p27"/>
          <p:cNvSpPr txBox="1"/>
          <p:nvPr>
            <p:ph idx="1" type="subTitle"/>
          </p:nvPr>
        </p:nvSpPr>
        <p:spPr>
          <a:xfrm flipH="1">
            <a:off x="889450" y="1030050"/>
            <a:ext cx="3249600" cy="903600"/>
          </a:xfrm>
          <a:prstGeom prst="rect">
            <a:avLst/>
          </a:prstGeom>
        </p:spPr>
        <p:txBody>
          <a:bodyPr anchorCtr="0" anchor="t" bIns="0" lIns="91425" spcFirstLastPara="1" rIns="91425" wrap="square" tIns="234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Retrieving Past Data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726" name="Google Shape;726;p27"/>
          <p:cNvSpPr txBox="1"/>
          <p:nvPr>
            <p:ph idx="1" type="subTitle"/>
          </p:nvPr>
        </p:nvSpPr>
        <p:spPr>
          <a:xfrm flipH="1">
            <a:off x="4918300" y="1030050"/>
            <a:ext cx="4123500" cy="903600"/>
          </a:xfrm>
          <a:prstGeom prst="rect">
            <a:avLst/>
          </a:prstGeom>
        </p:spPr>
        <p:txBody>
          <a:bodyPr anchorCtr="0" anchor="t" bIns="0" lIns="91425" spcFirstLastPara="1" rIns="91425" wrap="square" tIns="234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Retrieving Current Data</a:t>
            </a:r>
            <a:endParaRPr b="1" sz="1800">
              <a:solidFill>
                <a:schemeClr val="accent3"/>
              </a:solidFill>
            </a:endParaRPr>
          </a:p>
        </p:txBody>
      </p:sp>
      <p:pic>
        <p:nvPicPr>
          <p:cNvPr id="727" name="Google Shape;7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00" y="1682625"/>
            <a:ext cx="3821617" cy="29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405" y="1682625"/>
            <a:ext cx="4423173" cy="29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734" name="Google Shape;7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0900"/>
            <a:ext cx="5691967" cy="12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74575"/>
            <a:ext cx="5691976" cy="12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58250"/>
            <a:ext cx="5691975" cy="1178639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28"/>
          <p:cNvSpPr txBox="1"/>
          <p:nvPr>
            <p:ph idx="1" type="subTitle"/>
          </p:nvPr>
        </p:nvSpPr>
        <p:spPr>
          <a:xfrm flipH="1">
            <a:off x="6032950" y="1552650"/>
            <a:ext cx="3249600" cy="903600"/>
          </a:xfrm>
          <a:prstGeom prst="rect">
            <a:avLst/>
          </a:prstGeom>
        </p:spPr>
        <p:txBody>
          <a:bodyPr anchorCtr="0" anchor="t" bIns="0" lIns="91425" spcFirstLastPara="1" rIns="91425" wrap="square" tIns="234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Example Dataframe for </a:t>
            </a:r>
            <a:endParaRPr b="1" sz="18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past data</a:t>
            </a:r>
            <a:endParaRPr b="1"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43" name="Google Shape;743;p29"/>
          <p:cNvSpPr txBox="1"/>
          <p:nvPr>
            <p:ph idx="1" type="subTitle"/>
          </p:nvPr>
        </p:nvSpPr>
        <p:spPr>
          <a:xfrm flipH="1">
            <a:off x="6032950" y="1552650"/>
            <a:ext cx="3249600" cy="903600"/>
          </a:xfrm>
          <a:prstGeom prst="rect">
            <a:avLst/>
          </a:prstGeom>
        </p:spPr>
        <p:txBody>
          <a:bodyPr anchorCtr="0" anchor="t" bIns="0" lIns="91425" spcFirstLastPara="1" rIns="91425" wrap="square" tIns="234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Example Dataframe for </a:t>
            </a:r>
            <a:endParaRPr b="1" sz="18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current data</a:t>
            </a:r>
            <a:endParaRPr b="1" sz="1800">
              <a:solidFill>
                <a:schemeClr val="accent3"/>
              </a:solidFill>
            </a:endParaRPr>
          </a:p>
        </p:txBody>
      </p:sp>
      <p:pic>
        <p:nvPicPr>
          <p:cNvPr id="744" name="Google Shape;7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50" y="1910550"/>
            <a:ext cx="6242869" cy="4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50" name="Google Shape;750;p30"/>
          <p:cNvSpPr txBox="1"/>
          <p:nvPr>
            <p:ph idx="1" type="subTitle"/>
          </p:nvPr>
        </p:nvSpPr>
        <p:spPr>
          <a:xfrm flipH="1">
            <a:off x="618800" y="938500"/>
            <a:ext cx="2715300" cy="4002900"/>
          </a:xfrm>
          <a:prstGeom prst="rect">
            <a:avLst/>
          </a:prstGeom>
        </p:spPr>
        <p:txBody>
          <a:bodyPr anchorCtr="0" anchor="t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Technical Indicators</a:t>
            </a:r>
            <a:r>
              <a:rPr b="1" lang="en" sz="1800">
                <a:solidFill>
                  <a:schemeClr val="accent3"/>
                </a:solidFill>
              </a:rPr>
              <a:t>: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https://www.alphavantage.co/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RSI, ATR, MACD, ADX.</a:t>
            </a:r>
            <a:endParaRPr b="1"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Sentiment Retrieval: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https://newsapi.org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Title, Description, Source, URL, and Sentiment Score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" sz="1800">
                <a:solidFill>
                  <a:schemeClr val="accent3"/>
                </a:solidFill>
              </a:rPr>
              <a:t>TextBlob library for sentiment analysis</a:t>
            </a:r>
            <a:endParaRPr b="1" sz="1800">
              <a:solidFill>
                <a:schemeClr val="accent3"/>
              </a:solidFill>
            </a:endParaRPr>
          </a:p>
        </p:txBody>
      </p:sp>
      <p:pic>
        <p:nvPicPr>
          <p:cNvPr id="751" name="Google Shape;7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72" y="38700"/>
            <a:ext cx="1896335" cy="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30"/>
          <p:cNvPicPr preferRelativeResize="0"/>
          <p:nvPr/>
        </p:nvPicPr>
        <p:blipFill rotWithShape="1">
          <a:blip r:embed="rId5">
            <a:alphaModFix/>
          </a:blip>
          <a:srcRect b="41990" l="5652" r="10979" t="32582"/>
          <a:stretch/>
        </p:blipFill>
        <p:spPr>
          <a:xfrm>
            <a:off x="1387600" y="576200"/>
            <a:ext cx="1896325" cy="578387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30"/>
          <p:cNvSpPr txBox="1"/>
          <p:nvPr>
            <p:ph idx="1" type="subTitle"/>
          </p:nvPr>
        </p:nvSpPr>
        <p:spPr>
          <a:xfrm flipH="1">
            <a:off x="3769775" y="1008600"/>
            <a:ext cx="4861500" cy="4002900"/>
          </a:xfrm>
          <a:prstGeom prst="rect">
            <a:avLst/>
          </a:prstGeom>
        </p:spPr>
        <p:txBody>
          <a:bodyPr anchorCtr="0" anchor="t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ATR (Average True Range): Describes average range between high and low prices for volatility assessment.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RSI (Relative Strength Index): Identifies if stock is overbought (&gt;70) or oversold (&lt;30).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MACD (Moving Average Convergence Divergence): Shows relation between long term and short term prices, as well as trend direction.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ADX (Average Directional Index): Analyzes the strength of a trend in the market.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