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Mako"/>
      <p:regular r:id="rId33"/>
    </p:embeddedFont>
    <p:embeddedFont>
      <p:font typeface="Crimson Tex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4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33" Type="http://schemas.openxmlformats.org/officeDocument/2006/relationships/font" Target="fonts/Mako-regular.fntdata"/><Relationship Id="rId32" Type="http://schemas.openxmlformats.org/officeDocument/2006/relationships/font" Target="fonts/RussoOne-regular.fntdata"/><Relationship Id="rId35" Type="http://schemas.openxmlformats.org/officeDocument/2006/relationships/font" Target="fonts/CrimsonText-bold.fntdata"/><Relationship Id="rId34" Type="http://schemas.openxmlformats.org/officeDocument/2006/relationships/font" Target="fonts/CrimsonText-regular.fntdata"/><Relationship Id="rId37" Type="http://schemas.openxmlformats.org/officeDocument/2006/relationships/font" Target="fonts/CrimsonText-boldItalic.fntdata"/><Relationship Id="rId36" Type="http://schemas.openxmlformats.org/officeDocument/2006/relationships/font" Target="fonts/CrimsonText-italic.fntdata"/><Relationship Id="rId39" Type="http://schemas.openxmlformats.org/officeDocument/2006/relationships/font" Target="fonts/OpenSans-bold.fntdata"/><Relationship Id="rId38" Type="http://schemas.openxmlformats.org/officeDocument/2006/relationships/font" Target="fonts/OpenSans-regular.fntdata"/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29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ef077d143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ef077d143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f077d143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ef077d143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ef077d143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ef077d143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ef077d143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ef077d143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f077d143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ef077d143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ef077d143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ef077d143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ef0f040afa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ef0f040afa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ef0f040afa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ef0f040afa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ef077d143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ef077d143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ef077d143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ef077d143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ef077d1430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ef077d1430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ef077d143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ef077d143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42915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Linker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48175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 HETI</a:t>
            </a:r>
            <a:endParaRPr/>
          </a:p>
        </p:txBody>
      </p:sp>
      <p:pic>
        <p:nvPicPr>
          <p:cNvPr id="474" name="Google Shape;474;p54"/>
          <p:cNvPicPr preferRelativeResize="0"/>
          <p:nvPr/>
        </p:nvPicPr>
        <p:blipFill rotWithShape="1">
          <a:blip r:embed="rId3">
            <a:alphaModFix/>
          </a:blip>
          <a:srcRect b="12599" l="12773" r="13772" t="10524"/>
          <a:stretch/>
        </p:blipFill>
        <p:spPr>
          <a:xfrm>
            <a:off x="3829650" y="587975"/>
            <a:ext cx="1484700" cy="16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550" name="Google Shape;550;p63"/>
          <p:cNvSpPr txBox="1"/>
          <p:nvPr>
            <p:ph idx="1" type="body"/>
          </p:nvPr>
        </p:nvSpPr>
        <p:spPr>
          <a:xfrm>
            <a:off x="0" y="11044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for a stored procedure: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to update the match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00" y="1104413"/>
            <a:ext cx="6781274" cy="36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Features</a:t>
            </a:r>
            <a:endParaRPr/>
          </a:p>
        </p:txBody>
      </p:sp>
      <p:sp>
        <p:nvSpPr>
          <p:cNvPr id="557" name="Google Shape;557;p6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Functional and Friendly UI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Delegation</a:t>
            </a:r>
            <a:endParaRPr/>
          </a:p>
        </p:txBody>
      </p:sp>
      <p:sp>
        <p:nvSpPr>
          <p:cNvPr id="563" name="Google Shape;563;p6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Elly - Leader/manager, middle end structure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Tehseen - Database structure design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Ibrahim - Backend Development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Haris - Backend Development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Peijian - Front end react visual for the demo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Any Questions?</a:t>
            </a:r>
            <a:endParaRPr sz="2600"/>
          </a:p>
        </p:txBody>
      </p:sp>
      <p:sp>
        <p:nvSpPr>
          <p:cNvPr id="569" name="Google Shape;569;p66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/>
              <a:t>Thank you!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Linker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Linker = LinkedIn +Tinder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Optimizing Recruiter Recruitee Connection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Replicating Tinder’s Success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Account Stylize Go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Profit Through Subscription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0" y="4332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 Relational Model</a:t>
            </a:r>
            <a:endParaRPr/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25" y="1005975"/>
            <a:ext cx="4288599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25" y="310025"/>
            <a:ext cx="4951050" cy="46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75" y="-117150"/>
            <a:ext cx="53758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Demo</a:t>
            </a:r>
            <a:endParaRPr/>
          </a:p>
        </p:txBody>
      </p:sp>
      <p:pic>
        <p:nvPicPr>
          <p:cNvPr id="504" name="Google Shape;5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50" y="1017725"/>
            <a:ext cx="7050722" cy="39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(w/ user journey)</a:t>
            </a:r>
            <a:endParaRPr/>
          </a:p>
        </p:txBody>
      </p:sp>
      <p:sp>
        <p:nvSpPr>
          <p:cNvPr id="510" name="Google Shape;510;p60"/>
          <p:cNvSpPr/>
          <p:nvPr/>
        </p:nvSpPr>
        <p:spPr>
          <a:xfrm>
            <a:off x="167950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Job seeker opens the app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0"/>
          <p:cNvSpPr/>
          <p:nvPr/>
        </p:nvSpPr>
        <p:spPr>
          <a:xfrm>
            <a:off x="1698525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Chooses filter: salary/location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0"/>
          <p:cNvSpPr/>
          <p:nvPr/>
        </p:nvSpPr>
        <p:spPr>
          <a:xfrm>
            <a:off x="3229100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Swipes through job candidates based on preference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0"/>
          <p:cNvSpPr/>
          <p:nvPr/>
        </p:nvSpPr>
        <p:spPr>
          <a:xfrm>
            <a:off x="6290250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Matches with recruiter to chat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60"/>
          <p:cNvCxnSpPr>
            <a:stCxn id="510" idx="3"/>
            <a:endCxn id="511" idx="1"/>
          </p:cNvCxnSpPr>
          <p:nvPr/>
        </p:nvCxnSpPr>
        <p:spPr>
          <a:xfrm>
            <a:off x="1210450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60"/>
          <p:cNvCxnSpPr>
            <a:stCxn id="511" idx="3"/>
            <a:endCxn id="512" idx="1"/>
          </p:cNvCxnSpPr>
          <p:nvPr/>
        </p:nvCxnSpPr>
        <p:spPr>
          <a:xfrm>
            <a:off x="2741025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60"/>
          <p:cNvSpPr/>
          <p:nvPr/>
        </p:nvSpPr>
        <p:spPr>
          <a:xfrm>
            <a:off x="167950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Recruiter opens the app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0"/>
          <p:cNvSpPr/>
          <p:nvPr/>
        </p:nvSpPr>
        <p:spPr>
          <a:xfrm>
            <a:off x="7820825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Formal interview and lands job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0"/>
          <p:cNvSpPr/>
          <p:nvPr/>
        </p:nvSpPr>
        <p:spPr>
          <a:xfrm>
            <a:off x="1698525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Chooses filter: skills//location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0"/>
          <p:cNvSpPr/>
          <p:nvPr/>
        </p:nvSpPr>
        <p:spPr>
          <a:xfrm>
            <a:off x="3229100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Swipes through candidates based on preference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0"/>
          <p:cNvSpPr/>
          <p:nvPr/>
        </p:nvSpPr>
        <p:spPr>
          <a:xfrm>
            <a:off x="4759675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Recruiter can pay for Linker Premium for more swipes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60"/>
          <p:cNvCxnSpPr>
            <a:stCxn id="516" idx="3"/>
            <a:endCxn id="518" idx="1"/>
          </p:cNvCxnSpPr>
          <p:nvPr/>
        </p:nvCxnSpPr>
        <p:spPr>
          <a:xfrm>
            <a:off x="1210450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60"/>
          <p:cNvCxnSpPr/>
          <p:nvPr/>
        </p:nvCxnSpPr>
        <p:spPr>
          <a:xfrm>
            <a:off x="7332750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0"/>
          <p:cNvCxnSpPr>
            <a:stCxn id="518" idx="3"/>
            <a:endCxn id="519" idx="1"/>
          </p:cNvCxnSpPr>
          <p:nvPr/>
        </p:nvCxnSpPr>
        <p:spPr>
          <a:xfrm>
            <a:off x="2741025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60"/>
          <p:cNvCxnSpPr>
            <a:stCxn id="519" idx="3"/>
            <a:endCxn id="520" idx="1"/>
          </p:cNvCxnSpPr>
          <p:nvPr/>
        </p:nvCxnSpPr>
        <p:spPr>
          <a:xfrm>
            <a:off x="4271600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60"/>
          <p:cNvSpPr/>
          <p:nvPr/>
        </p:nvSpPr>
        <p:spPr>
          <a:xfrm>
            <a:off x="6290250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Matches with recruitee to chat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60"/>
          <p:cNvCxnSpPr>
            <a:stCxn id="520" idx="3"/>
            <a:endCxn id="525" idx="1"/>
          </p:cNvCxnSpPr>
          <p:nvPr/>
        </p:nvCxnSpPr>
        <p:spPr>
          <a:xfrm>
            <a:off x="5802175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60"/>
          <p:cNvSpPr/>
          <p:nvPr/>
        </p:nvSpPr>
        <p:spPr>
          <a:xfrm>
            <a:off x="4759675" y="1514275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User can pay for Linker Premium for more swipes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8" name="Google Shape;528;p60"/>
          <p:cNvCxnSpPr/>
          <p:nvPr/>
        </p:nvCxnSpPr>
        <p:spPr>
          <a:xfrm>
            <a:off x="4271600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60"/>
          <p:cNvCxnSpPr/>
          <p:nvPr/>
        </p:nvCxnSpPr>
        <p:spPr>
          <a:xfrm>
            <a:off x="5802175" y="18417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60"/>
          <p:cNvSpPr/>
          <p:nvPr/>
        </p:nvSpPr>
        <p:spPr>
          <a:xfrm>
            <a:off x="7820825" y="2993900"/>
            <a:ext cx="1042500" cy="6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Formal Interview and hires person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1" name="Google Shape;531;p60"/>
          <p:cNvCxnSpPr/>
          <p:nvPr/>
        </p:nvCxnSpPr>
        <p:spPr>
          <a:xfrm>
            <a:off x="7332750" y="33213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 Demo</a:t>
            </a:r>
            <a:endParaRPr/>
          </a:p>
        </p:txBody>
      </p:sp>
      <p:sp>
        <p:nvSpPr>
          <p:cNvPr id="537" name="Google Shape;537;p6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" y="1272925"/>
            <a:ext cx="7717501" cy="3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Demo</a:t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